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89"/>
    <a:srgbClr val="D2A901"/>
    <a:srgbClr val="FFF2B9"/>
    <a:srgbClr val="FDF3ED"/>
    <a:srgbClr val="EFF9EB"/>
    <a:srgbClr val="B00023"/>
    <a:srgbClr val="FEF8F4"/>
    <a:srgbClr val="FFFFFF"/>
    <a:srgbClr val="83000F"/>
    <a:srgbClr val="FF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94660"/>
  </p:normalViewPr>
  <p:slideViewPr>
    <p:cSldViewPr snapToGrid="0">
      <p:cViewPr varScale="1">
        <p:scale>
          <a:sx n="68" d="100"/>
          <a:sy n="68" d="100"/>
        </p:scale>
        <p:origin x="33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550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112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18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3715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71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29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48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537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96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600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39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5D6FE4-DC50-4A8E-B257-9B659DD9128B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4829F2-E727-4092-BC08-2F6D291B7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2D2539B-E58B-6703-44DC-669FC12A0D1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7115175" y="63500"/>
            <a:ext cx="409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ja-JP" altLang="en-US" sz="1000">
                <a:solidFill>
                  <a:srgbClr val="FF0000">
                    <a:alpha val="50000"/>
                  </a:srgbClr>
                </a:solidFill>
                <a:latin typeface="Aptos"/>
              </a:rPr>
              <a:t>社外秘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D1AEF92-7898-5717-46E3-53D97486D1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7115175" y="10475913"/>
            <a:ext cx="409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ja-JP" altLang="en-US" sz="1000">
                <a:solidFill>
                  <a:srgbClr val="FF0000">
                    <a:alpha val="50000"/>
                  </a:srgbClr>
                </a:solidFill>
                <a:latin typeface="Aptos"/>
              </a:rPr>
              <a:t>社外秘</a:t>
            </a:r>
          </a:p>
        </p:txBody>
      </p:sp>
    </p:spTree>
    <p:extLst>
      <p:ext uri="{BB962C8B-B14F-4D97-AF65-F5344CB8AC3E}">
        <p14:creationId xmlns:p14="http://schemas.microsoft.com/office/powerpoint/2010/main" val="231565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図 149">
            <a:extLst>
              <a:ext uri="{FF2B5EF4-FFF2-40B4-BE49-F238E27FC236}">
                <a16:creationId xmlns:a16="http://schemas.microsoft.com/office/drawing/2014/main" id="{02BD7CF7-FD1F-3429-F63B-08256480C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43" y="638174"/>
            <a:ext cx="7270781" cy="6223177"/>
          </a:xfrm>
          <a:prstGeom prst="rect">
            <a:avLst/>
          </a:prstGeom>
        </p:spPr>
      </p:pic>
      <p:sp>
        <p:nvSpPr>
          <p:cNvPr id="151" name="正方形/長方形 150">
            <a:extLst>
              <a:ext uri="{FF2B5EF4-FFF2-40B4-BE49-F238E27FC236}">
                <a16:creationId xmlns:a16="http://schemas.microsoft.com/office/drawing/2014/main" id="{AB749BDA-2D91-54BA-17FE-5B7A4C7F0FCD}"/>
              </a:ext>
            </a:extLst>
          </p:cNvPr>
          <p:cNvSpPr>
            <a:spLocks/>
          </p:cNvSpPr>
          <p:nvPr/>
        </p:nvSpPr>
        <p:spPr>
          <a:xfrm>
            <a:off x="118959" y="453827"/>
            <a:ext cx="7270781" cy="643450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8AF21B2-68BA-224E-2EED-B43ECDD13FB1}"/>
              </a:ext>
            </a:extLst>
          </p:cNvPr>
          <p:cNvSpPr>
            <a:spLocks/>
          </p:cNvSpPr>
          <p:nvPr/>
        </p:nvSpPr>
        <p:spPr>
          <a:xfrm>
            <a:off x="144439" y="636389"/>
            <a:ext cx="7270780" cy="2852650"/>
          </a:xfrm>
          <a:prstGeom prst="rect">
            <a:avLst/>
          </a:prstGeom>
          <a:solidFill>
            <a:srgbClr val="FFE9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8C462F76-56AA-1348-6E18-7823BE72C8F5}"/>
              </a:ext>
            </a:extLst>
          </p:cNvPr>
          <p:cNvSpPr>
            <a:spLocks/>
          </p:cNvSpPr>
          <p:nvPr/>
        </p:nvSpPr>
        <p:spPr>
          <a:xfrm>
            <a:off x="3635063" y="3894981"/>
            <a:ext cx="3582531" cy="1320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A2CB6438-5B85-CA45-A9AE-95ED4982C7F3}"/>
              </a:ext>
            </a:extLst>
          </p:cNvPr>
          <p:cNvGrpSpPr>
            <a:grpSpLocks/>
          </p:cNvGrpSpPr>
          <p:nvPr/>
        </p:nvGrpSpPr>
        <p:grpSpPr>
          <a:xfrm>
            <a:off x="2366433" y="6871188"/>
            <a:ext cx="278894" cy="999068"/>
            <a:chOff x="2366433" y="7056965"/>
            <a:chExt cx="278894" cy="999068"/>
          </a:xfrm>
        </p:grpSpPr>
        <p:sp>
          <p:nvSpPr>
            <p:cNvPr id="38" name="矢印: 山形 37">
              <a:extLst>
                <a:ext uri="{FF2B5EF4-FFF2-40B4-BE49-F238E27FC236}">
                  <a16:creationId xmlns:a16="http://schemas.microsoft.com/office/drawing/2014/main" id="{754F4A23-0B0B-41EA-4B79-BAC52A99C122}"/>
                </a:ext>
              </a:extLst>
            </p:cNvPr>
            <p:cNvSpPr>
              <a:spLocks/>
            </p:cNvSpPr>
            <p:nvPr/>
          </p:nvSpPr>
          <p:spPr>
            <a:xfrm>
              <a:off x="2366433" y="7056966"/>
              <a:ext cx="262742" cy="999067"/>
            </a:xfrm>
            <a:prstGeom prst="chevron">
              <a:avLst>
                <a:gd name="adj" fmla="val 8211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矢印: 山形 39">
              <a:extLst>
                <a:ext uri="{FF2B5EF4-FFF2-40B4-BE49-F238E27FC236}">
                  <a16:creationId xmlns:a16="http://schemas.microsoft.com/office/drawing/2014/main" id="{E0D5C904-B453-5271-F0C9-5E7B0BCFDA96}"/>
                </a:ext>
              </a:extLst>
            </p:cNvPr>
            <p:cNvSpPr>
              <a:spLocks/>
            </p:cNvSpPr>
            <p:nvPr/>
          </p:nvSpPr>
          <p:spPr>
            <a:xfrm>
              <a:off x="2382585" y="7056965"/>
              <a:ext cx="262742" cy="999067"/>
            </a:xfrm>
            <a:prstGeom prst="chevron">
              <a:avLst>
                <a:gd name="adj" fmla="val 82118"/>
              </a:avLst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E703EC54-CBE3-08F0-FB07-71B9556A958F}"/>
              </a:ext>
            </a:extLst>
          </p:cNvPr>
          <p:cNvGrpSpPr>
            <a:grpSpLocks/>
          </p:cNvGrpSpPr>
          <p:nvPr/>
        </p:nvGrpSpPr>
        <p:grpSpPr>
          <a:xfrm>
            <a:off x="4774902" y="6871187"/>
            <a:ext cx="278894" cy="999068"/>
            <a:chOff x="2366433" y="7056965"/>
            <a:chExt cx="278894" cy="999068"/>
          </a:xfrm>
        </p:grpSpPr>
        <p:sp>
          <p:nvSpPr>
            <p:cNvPr id="43" name="矢印: 山形 42">
              <a:extLst>
                <a:ext uri="{FF2B5EF4-FFF2-40B4-BE49-F238E27FC236}">
                  <a16:creationId xmlns:a16="http://schemas.microsoft.com/office/drawing/2014/main" id="{2332F090-C99D-DDF4-9844-48AD6F85F437}"/>
                </a:ext>
              </a:extLst>
            </p:cNvPr>
            <p:cNvSpPr>
              <a:spLocks/>
            </p:cNvSpPr>
            <p:nvPr/>
          </p:nvSpPr>
          <p:spPr>
            <a:xfrm>
              <a:off x="2366433" y="7056966"/>
              <a:ext cx="262742" cy="999067"/>
            </a:xfrm>
            <a:prstGeom prst="chevron">
              <a:avLst>
                <a:gd name="adj" fmla="val 82118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矢印: 山形 43">
              <a:extLst>
                <a:ext uri="{FF2B5EF4-FFF2-40B4-BE49-F238E27FC236}">
                  <a16:creationId xmlns:a16="http://schemas.microsoft.com/office/drawing/2014/main" id="{EBA86440-F5BE-4537-5DA2-DB09304CC0AC}"/>
                </a:ext>
              </a:extLst>
            </p:cNvPr>
            <p:cNvSpPr>
              <a:spLocks/>
            </p:cNvSpPr>
            <p:nvPr/>
          </p:nvSpPr>
          <p:spPr>
            <a:xfrm>
              <a:off x="2382585" y="7056965"/>
              <a:ext cx="262742" cy="999067"/>
            </a:xfrm>
            <a:prstGeom prst="chevron">
              <a:avLst>
                <a:gd name="adj" fmla="val 82118"/>
              </a:avLst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51EC2AE-7D40-E125-573A-6B26CB0EB3A8}"/>
              </a:ext>
            </a:extLst>
          </p:cNvPr>
          <p:cNvSpPr>
            <a:spLocks/>
          </p:cNvSpPr>
          <p:nvPr/>
        </p:nvSpPr>
        <p:spPr>
          <a:xfrm>
            <a:off x="144447" y="6532523"/>
            <a:ext cx="7270780" cy="393700"/>
          </a:xfrm>
          <a:prstGeom prst="rect">
            <a:avLst/>
          </a:prstGeom>
          <a:solidFill>
            <a:srgbClr val="B000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7555E958-26B3-D762-C092-0F22C7268C77}"/>
              </a:ext>
            </a:extLst>
          </p:cNvPr>
          <p:cNvSpPr>
            <a:spLocks/>
          </p:cNvSpPr>
          <p:nvPr/>
        </p:nvSpPr>
        <p:spPr>
          <a:xfrm>
            <a:off x="144443" y="7817393"/>
            <a:ext cx="7238788" cy="12449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F1ECF916-FE48-631F-FA7B-4DE2A47A7942}"/>
              </a:ext>
            </a:extLst>
          </p:cNvPr>
          <p:cNvCxnSpPr>
            <a:cxnSpLocks/>
          </p:cNvCxnSpPr>
          <p:nvPr/>
        </p:nvCxnSpPr>
        <p:spPr>
          <a:xfrm>
            <a:off x="144443" y="7807286"/>
            <a:ext cx="723878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楕円 64">
            <a:extLst>
              <a:ext uri="{FF2B5EF4-FFF2-40B4-BE49-F238E27FC236}">
                <a16:creationId xmlns:a16="http://schemas.microsoft.com/office/drawing/2014/main" id="{F9C840A6-9F3A-7BBA-4FD9-4DE584EBFE6A}"/>
              </a:ext>
            </a:extLst>
          </p:cNvPr>
          <p:cNvSpPr>
            <a:spLocks/>
          </p:cNvSpPr>
          <p:nvPr/>
        </p:nvSpPr>
        <p:spPr>
          <a:xfrm>
            <a:off x="3647880" y="5472158"/>
            <a:ext cx="898067" cy="898067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560A3670-E343-2BA2-7372-69F181814CD2}"/>
              </a:ext>
            </a:extLst>
          </p:cNvPr>
          <p:cNvSpPr>
            <a:spLocks/>
          </p:cNvSpPr>
          <p:nvPr/>
        </p:nvSpPr>
        <p:spPr>
          <a:xfrm>
            <a:off x="333375" y="8119915"/>
            <a:ext cx="758390" cy="75839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二等辺三角形 77">
            <a:extLst>
              <a:ext uri="{FF2B5EF4-FFF2-40B4-BE49-F238E27FC236}">
                <a16:creationId xmlns:a16="http://schemas.microsoft.com/office/drawing/2014/main" id="{8045250B-D999-9C98-E0B4-6848EB2E81DF}"/>
              </a:ext>
            </a:extLst>
          </p:cNvPr>
          <p:cNvSpPr>
            <a:spLocks/>
          </p:cNvSpPr>
          <p:nvPr/>
        </p:nvSpPr>
        <p:spPr>
          <a:xfrm flipV="1">
            <a:off x="4009829" y="5215313"/>
            <a:ext cx="165693" cy="92233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796EEF3-296E-51E1-E733-862CB6CBEDC5}"/>
              </a:ext>
            </a:extLst>
          </p:cNvPr>
          <p:cNvSpPr>
            <a:spLocks/>
          </p:cNvSpPr>
          <p:nvPr/>
        </p:nvSpPr>
        <p:spPr>
          <a:xfrm>
            <a:off x="144443" y="9450639"/>
            <a:ext cx="7270780" cy="393700"/>
          </a:xfrm>
          <a:prstGeom prst="rect">
            <a:avLst/>
          </a:prstGeom>
          <a:solidFill>
            <a:srgbClr val="B000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二等辺三角形 96">
            <a:extLst>
              <a:ext uri="{FF2B5EF4-FFF2-40B4-BE49-F238E27FC236}">
                <a16:creationId xmlns:a16="http://schemas.microsoft.com/office/drawing/2014/main" id="{20CF8A8A-BE2F-10A8-7872-B367458668D5}"/>
              </a:ext>
            </a:extLst>
          </p:cNvPr>
          <p:cNvSpPr>
            <a:spLocks/>
          </p:cNvSpPr>
          <p:nvPr/>
        </p:nvSpPr>
        <p:spPr>
          <a:xfrm rot="5400000" flipV="1">
            <a:off x="1110423" y="8391922"/>
            <a:ext cx="299832" cy="21437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833A5395-682F-4530-3483-A3DBF7409812}"/>
              </a:ext>
            </a:extLst>
          </p:cNvPr>
          <p:cNvCxnSpPr>
            <a:cxnSpLocks/>
          </p:cNvCxnSpPr>
          <p:nvPr/>
        </p:nvCxnSpPr>
        <p:spPr>
          <a:xfrm>
            <a:off x="3641226" y="5213152"/>
            <a:ext cx="357636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81A46E24-D221-A033-50F9-6795548F8867}"/>
              </a:ext>
            </a:extLst>
          </p:cNvPr>
          <p:cNvCxnSpPr>
            <a:cxnSpLocks/>
          </p:cNvCxnSpPr>
          <p:nvPr/>
        </p:nvCxnSpPr>
        <p:spPr>
          <a:xfrm>
            <a:off x="3641226" y="3884874"/>
            <a:ext cx="357636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フリーフォーム: 図形 124">
            <a:extLst>
              <a:ext uri="{FF2B5EF4-FFF2-40B4-BE49-F238E27FC236}">
                <a16:creationId xmlns:a16="http://schemas.microsoft.com/office/drawing/2014/main" id="{CB04CB83-B89B-FEA6-B1CF-007761AF1122}"/>
              </a:ext>
            </a:extLst>
          </p:cNvPr>
          <p:cNvSpPr>
            <a:spLocks/>
          </p:cNvSpPr>
          <p:nvPr/>
        </p:nvSpPr>
        <p:spPr>
          <a:xfrm>
            <a:off x="803579" y="7029250"/>
            <a:ext cx="790696" cy="198875"/>
          </a:xfrm>
          <a:custGeom>
            <a:avLst/>
            <a:gdLst/>
            <a:ahLst/>
            <a:cxnLst/>
            <a:rect l="l" t="t" r="r" b="b"/>
            <a:pathLst>
              <a:path w="790696" h="198875">
                <a:moveTo>
                  <a:pt x="577881" y="50263"/>
                </a:moveTo>
                <a:cubicBezTo>
                  <a:pt x="576280" y="50268"/>
                  <a:pt x="575079" y="50659"/>
                  <a:pt x="574278" y="51436"/>
                </a:cubicBezTo>
                <a:cubicBezTo>
                  <a:pt x="573478" y="52213"/>
                  <a:pt x="573077" y="53347"/>
                  <a:pt x="573077" y="54839"/>
                </a:cubicBezTo>
                <a:lnTo>
                  <a:pt x="573077" y="86868"/>
                </a:lnTo>
                <a:lnTo>
                  <a:pt x="594351" y="86868"/>
                </a:lnTo>
                <a:cubicBezTo>
                  <a:pt x="602462" y="86811"/>
                  <a:pt x="608143" y="85152"/>
                  <a:pt x="611393" y="81892"/>
                </a:cubicBezTo>
                <a:cubicBezTo>
                  <a:pt x="614643" y="78632"/>
                  <a:pt x="616206" y="74113"/>
                  <a:pt x="616083" y="68337"/>
                </a:cubicBezTo>
                <a:cubicBezTo>
                  <a:pt x="616135" y="62379"/>
                  <a:pt x="614429" y="57880"/>
                  <a:pt x="610964" y="54839"/>
                </a:cubicBezTo>
                <a:cubicBezTo>
                  <a:pt x="607500" y="51798"/>
                  <a:pt x="601962" y="50273"/>
                  <a:pt x="594351" y="50263"/>
                </a:cubicBezTo>
                <a:close/>
                <a:moveTo>
                  <a:pt x="556856" y="5029"/>
                </a:moveTo>
                <a:lnTo>
                  <a:pt x="596410" y="5029"/>
                </a:lnTo>
                <a:cubicBezTo>
                  <a:pt x="605989" y="4991"/>
                  <a:pt x="614278" y="5581"/>
                  <a:pt x="621277" y="6799"/>
                </a:cubicBezTo>
                <a:cubicBezTo>
                  <a:pt x="628277" y="8018"/>
                  <a:pt x="634161" y="10093"/>
                  <a:pt x="638930" y="13025"/>
                </a:cubicBezTo>
                <a:cubicBezTo>
                  <a:pt x="647155" y="17922"/>
                  <a:pt x="654066" y="24862"/>
                  <a:pt x="659664" y="33846"/>
                </a:cubicBezTo>
                <a:cubicBezTo>
                  <a:pt x="665262" y="42830"/>
                  <a:pt x="668175" y="53945"/>
                  <a:pt x="668403" y="67193"/>
                </a:cubicBezTo>
                <a:cubicBezTo>
                  <a:pt x="668180" y="80204"/>
                  <a:pt x="665428" y="91454"/>
                  <a:pt x="660150" y="100943"/>
                </a:cubicBezTo>
                <a:cubicBezTo>
                  <a:pt x="654871" y="110431"/>
                  <a:pt x="648407" y="117619"/>
                  <a:pt x="640758" y="122507"/>
                </a:cubicBezTo>
                <a:cubicBezTo>
                  <a:pt x="635084" y="126095"/>
                  <a:pt x="628438" y="128570"/>
                  <a:pt x="620819" y="129931"/>
                </a:cubicBezTo>
                <a:cubicBezTo>
                  <a:pt x="613201" y="131293"/>
                  <a:pt x="605064" y="131940"/>
                  <a:pt x="596410" y="131873"/>
                </a:cubicBezTo>
                <a:lnTo>
                  <a:pt x="573077" y="131873"/>
                </a:lnTo>
                <a:lnTo>
                  <a:pt x="573077" y="176679"/>
                </a:lnTo>
                <a:cubicBezTo>
                  <a:pt x="573224" y="178896"/>
                  <a:pt x="572880" y="181726"/>
                  <a:pt x="572045" y="185171"/>
                </a:cubicBezTo>
                <a:cubicBezTo>
                  <a:pt x="571210" y="188616"/>
                  <a:pt x="569004" y="191717"/>
                  <a:pt x="565427" y="194476"/>
                </a:cubicBezTo>
                <a:cubicBezTo>
                  <a:pt x="561851" y="197235"/>
                  <a:pt x="556023" y="198694"/>
                  <a:pt x="547945" y="198853"/>
                </a:cubicBezTo>
                <a:cubicBezTo>
                  <a:pt x="539573" y="198944"/>
                  <a:pt x="533185" y="197277"/>
                  <a:pt x="528782" y="193853"/>
                </a:cubicBezTo>
                <a:cubicBezTo>
                  <a:pt x="524379" y="190428"/>
                  <a:pt x="522161" y="184704"/>
                  <a:pt x="522128" y="176679"/>
                </a:cubicBezTo>
                <a:lnTo>
                  <a:pt x="522128" y="39754"/>
                </a:lnTo>
                <a:cubicBezTo>
                  <a:pt x="522204" y="26713"/>
                  <a:pt x="525250" y="17613"/>
                  <a:pt x="531267" y="12454"/>
                </a:cubicBezTo>
                <a:cubicBezTo>
                  <a:pt x="537283" y="7294"/>
                  <a:pt x="545813" y="4819"/>
                  <a:pt x="556856" y="5029"/>
                </a:cubicBezTo>
                <a:close/>
                <a:moveTo>
                  <a:pt x="385406" y="5029"/>
                </a:moveTo>
                <a:lnTo>
                  <a:pt x="469750" y="5029"/>
                </a:lnTo>
                <a:cubicBezTo>
                  <a:pt x="474927" y="4786"/>
                  <a:pt x="479661" y="6185"/>
                  <a:pt x="483952" y="9227"/>
                </a:cubicBezTo>
                <a:cubicBezTo>
                  <a:pt x="488243" y="12268"/>
                  <a:pt x="490519" y="18408"/>
                  <a:pt x="490781" y="27646"/>
                </a:cubicBezTo>
                <a:cubicBezTo>
                  <a:pt x="490676" y="35885"/>
                  <a:pt x="488714" y="41739"/>
                  <a:pt x="484895" y="45209"/>
                </a:cubicBezTo>
                <a:cubicBezTo>
                  <a:pt x="481075" y="48678"/>
                  <a:pt x="476027" y="50363"/>
                  <a:pt x="469750" y="50263"/>
                </a:cubicBezTo>
                <a:lnTo>
                  <a:pt x="406199" y="50263"/>
                </a:lnTo>
                <a:cubicBezTo>
                  <a:pt x="404609" y="50282"/>
                  <a:pt x="403446" y="50702"/>
                  <a:pt x="402713" y="51522"/>
                </a:cubicBezTo>
                <a:cubicBezTo>
                  <a:pt x="401980" y="52342"/>
                  <a:pt x="401618" y="53448"/>
                  <a:pt x="401627" y="54840"/>
                </a:cubicBezTo>
                <a:lnTo>
                  <a:pt x="401627" y="75895"/>
                </a:lnTo>
                <a:lnTo>
                  <a:pt x="462435" y="75895"/>
                </a:lnTo>
                <a:cubicBezTo>
                  <a:pt x="469102" y="75862"/>
                  <a:pt x="474227" y="77584"/>
                  <a:pt x="477808" y="81063"/>
                </a:cubicBezTo>
                <a:cubicBezTo>
                  <a:pt x="481390" y="84543"/>
                  <a:pt x="483199" y="89978"/>
                  <a:pt x="483237" y="97369"/>
                </a:cubicBezTo>
                <a:cubicBezTo>
                  <a:pt x="483514" y="102571"/>
                  <a:pt x="482333" y="107416"/>
                  <a:pt x="479694" y="111904"/>
                </a:cubicBezTo>
                <a:cubicBezTo>
                  <a:pt x="477056" y="116392"/>
                  <a:pt x="471303" y="118781"/>
                  <a:pt x="462435" y="119072"/>
                </a:cubicBezTo>
                <a:lnTo>
                  <a:pt x="401627" y="119072"/>
                </a:lnTo>
                <a:lnTo>
                  <a:pt x="401627" y="144013"/>
                </a:lnTo>
                <a:cubicBezTo>
                  <a:pt x="401665" y="147217"/>
                  <a:pt x="403189" y="148818"/>
                  <a:pt x="406199" y="148818"/>
                </a:cubicBezTo>
                <a:lnTo>
                  <a:pt x="475008" y="148818"/>
                </a:lnTo>
                <a:cubicBezTo>
                  <a:pt x="477213" y="148693"/>
                  <a:pt x="479965" y="149020"/>
                  <a:pt x="483263" y="149800"/>
                </a:cubicBezTo>
                <a:cubicBezTo>
                  <a:pt x="486561" y="150580"/>
                  <a:pt x="489515" y="152565"/>
                  <a:pt x="492127" y="155757"/>
                </a:cubicBezTo>
                <a:cubicBezTo>
                  <a:pt x="494739" y="158948"/>
                  <a:pt x="496119" y="164098"/>
                  <a:pt x="496268" y="171207"/>
                </a:cubicBezTo>
                <a:cubicBezTo>
                  <a:pt x="496196" y="179346"/>
                  <a:pt x="494282" y="185171"/>
                  <a:pt x="490524" y="188684"/>
                </a:cubicBezTo>
                <a:cubicBezTo>
                  <a:pt x="486766" y="192196"/>
                  <a:pt x="481594" y="193910"/>
                  <a:pt x="475008" y="193824"/>
                </a:cubicBezTo>
                <a:lnTo>
                  <a:pt x="385406" y="193824"/>
                </a:lnTo>
                <a:cubicBezTo>
                  <a:pt x="373163" y="193891"/>
                  <a:pt x="364291" y="191130"/>
                  <a:pt x="358789" y="185543"/>
                </a:cubicBezTo>
                <a:cubicBezTo>
                  <a:pt x="353286" y="179955"/>
                  <a:pt x="350583" y="171140"/>
                  <a:pt x="350678" y="159099"/>
                </a:cubicBezTo>
                <a:lnTo>
                  <a:pt x="350678" y="39754"/>
                </a:lnTo>
                <a:cubicBezTo>
                  <a:pt x="350826" y="26213"/>
                  <a:pt x="354015" y="16970"/>
                  <a:pt x="360245" y="12025"/>
                </a:cubicBezTo>
                <a:cubicBezTo>
                  <a:pt x="366476" y="7080"/>
                  <a:pt x="374863" y="4748"/>
                  <a:pt x="385406" y="5029"/>
                </a:cubicBezTo>
                <a:close/>
                <a:moveTo>
                  <a:pt x="194925" y="5029"/>
                </a:moveTo>
                <a:lnTo>
                  <a:pt x="308282" y="5029"/>
                </a:lnTo>
                <a:cubicBezTo>
                  <a:pt x="313469" y="4786"/>
                  <a:pt x="318241" y="6185"/>
                  <a:pt x="322598" y="9227"/>
                </a:cubicBezTo>
                <a:cubicBezTo>
                  <a:pt x="326956" y="12268"/>
                  <a:pt x="329271" y="18408"/>
                  <a:pt x="329542" y="27646"/>
                </a:cubicBezTo>
                <a:cubicBezTo>
                  <a:pt x="329428" y="35885"/>
                  <a:pt x="327427" y="41739"/>
                  <a:pt x="323541" y="45209"/>
                </a:cubicBezTo>
                <a:cubicBezTo>
                  <a:pt x="319655" y="48678"/>
                  <a:pt x="314569" y="50363"/>
                  <a:pt x="308282" y="50263"/>
                </a:cubicBezTo>
                <a:lnTo>
                  <a:pt x="277193" y="50263"/>
                </a:lnTo>
                <a:lnTo>
                  <a:pt x="277193" y="176679"/>
                </a:lnTo>
                <a:cubicBezTo>
                  <a:pt x="277339" y="178824"/>
                  <a:pt x="276995" y="181621"/>
                  <a:pt x="276160" y="185069"/>
                </a:cubicBezTo>
                <a:cubicBezTo>
                  <a:pt x="275325" y="188518"/>
                  <a:pt x="273119" y="191637"/>
                  <a:pt x="269543" y="194425"/>
                </a:cubicBezTo>
                <a:cubicBezTo>
                  <a:pt x="265966" y="197213"/>
                  <a:pt x="260139" y="198689"/>
                  <a:pt x="252060" y="198853"/>
                </a:cubicBezTo>
                <a:cubicBezTo>
                  <a:pt x="243678" y="198944"/>
                  <a:pt x="237253" y="197277"/>
                  <a:pt x="232783" y="193853"/>
                </a:cubicBezTo>
                <a:cubicBezTo>
                  <a:pt x="228314" y="190428"/>
                  <a:pt x="226058" y="184704"/>
                  <a:pt x="226015" y="176679"/>
                </a:cubicBezTo>
                <a:lnTo>
                  <a:pt x="226015" y="50263"/>
                </a:lnTo>
                <a:lnTo>
                  <a:pt x="194925" y="50263"/>
                </a:lnTo>
                <a:cubicBezTo>
                  <a:pt x="189739" y="50506"/>
                  <a:pt x="184967" y="49107"/>
                  <a:pt x="180609" y="46065"/>
                </a:cubicBezTo>
                <a:cubicBezTo>
                  <a:pt x="176251" y="43024"/>
                  <a:pt x="173937" y="36884"/>
                  <a:pt x="173665" y="27646"/>
                </a:cubicBezTo>
                <a:cubicBezTo>
                  <a:pt x="173780" y="19407"/>
                  <a:pt x="175780" y="13553"/>
                  <a:pt x="179666" y="10083"/>
                </a:cubicBezTo>
                <a:cubicBezTo>
                  <a:pt x="183552" y="6614"/>
                  <a:pt x="188639" y="4929"/>
                  <a:pt x="194925" y="5029"/>
                </a:cubicBezTo>
                <a:close/>
                <a:moveTo>
                  <a:pt x="770523" y="0"/>
                </a:moveTo>
                <a:cubicBezTo>
                  <a:pt x="777858" y="247"/>
                  <a:pt x="783065" y="1980"/>
                  <a:pt x="786144" y="5199"/>
                </a:cubicBezTo>
                <a:cubicBezTo>
                  <a:pt x="789224" y="8418"/>
                  <a:pt x="790719" y="11636"/>
                  <a:pt x="790628" y="14855"/>
                </a:cubicBezTo>
                <a:lnTo>
                  <a:pt x="790628" y="177368"/>
                </a:lnTo>
                <a:cubicBezTo>
                  <a:pt x="791009" y="181963"/>
                  <a:pt x="789790" y="186601"/>
                  <a:pt x="786973" y="191282"/>
                </a:cubicBezTo>
                <a:cubicBezTo>
                  <a:pt x="784155" y="195963"/>
                  <a:pt x="777453" y="198486"/>
                  <a:pt x="766868" y="198853"/>
                </a:cubicBezTo>
                <a:cubicBezTo>
                  <a:pt x="759304" y="199072"/>
                  <a:pt x="753183" y="197720"/>
                  <a:pt x="748504" y="194796"/>
                </a:cubicBezTo>
                <a:cubicBezTo>
                  <a:pt x="743826" y="191872"/>
                  <a:pt x="741417" y="186063"/>
                  <a:pt x="741279" y="177368"/>
                </a:cubicBezTo>
                <a:lnTo>
                  <a:pt x="741279" y="76798"/>
                </a:lnTo>
                <a:lnTo>
                  <a:pt x="721848" y="76798"/>
                </a:lnTo>
                <a:cubicBezTo>
                  <a:pt x="716562" y="76645"/>
                  <a:pt x="712504" y="74664"/>
                  <a:pt x="709675" y="70855"/>
                </a:cubicBezTo>
                <a:cubicBezTo>
                  <a:pt x="706846" y="67045"/>
                  <a:pt x="705418" y="62322"/>
                  <a:pt x="705389" y="56683"/>
                </a:cubicBezTo>
                <a:cubicBezTo>
                  <a:pt x="705618" y="48755"/>
                  <a:pt x="707561" y="43641"/>
                  <a:pt x="711218" y="41341"/>
                </a:cubicBezTo>
                <a:cubicBezTo>
                  <a:pt x="714876" y="39041"/>
                  <a:pt x="718876" y="37755"/>
                  <a:pt x="723220" y="37484"/>
                </a:cubicBezTo>
                <a:cubicBezTo>
                  <a:pt x="726382" y="37327"/>
                  <a:pt x="730630" y="35869"/>
                  <a:pt x="735963" y="33112"/>
                </a:cubicBezTo>
                <a:cubicBezTo>
                  <a:pt x="741297" y="30355"/>
                  <a:pt x="745886" y="24498"/>
                  <a:pt x="749732" y="15541"/>
                </a:cubicBezTo>
                <a:cubicBezTo>
                  <a:pt x="751070" y="11094"/>
                  <a:pt x="753079" y="7418"/>
                  <a:pt x="755758" y="4513"/>
                </a:cubicBezTo>
                <a:cubicBezTo>
                  <a:pt x="758438" y="1609"/>
                  <a:pt x="763360" y="104"/>
                  <a:pt x="770523" y="0"/>
                </a:cubicBezTo>
                <a:close/>
                <a:moveTo>
                  <a:pt x="77713" y="0"/>
                </a:moveTo>
                <a:cubicBezTo>
                  <a:pt x="96927" y="325"/>
                  <a:pt x="112067" y="3558"/>
                  <a:pt x="123134" y="9697"/>
                </a:cubicBezTo>
                <a:cubicBezTo>
                  <a:pt x="134201" y="15836"/>
                  <a:pt x="142043" y="22927"/>
                  <a:pt x="146658" y="30970"/>
                </a:cubicBezTo>
                <a:cubicBezTo>
                  <a:pt x="151274" y="39014"/>
                  <a:pt x="153511" y="46055"/>
                  <a:pt x="153370" y="52094"/>
                </a:cubicBezTo>
                <a:cubicBezTo>
                  <a:pt x="153188" y="57572"/>
                  <a:pt x="151521" y="61606"/>
                  <a:pt x="148369" y="64196"/>
                </a:cubicBezTo>
                <a:cubicBezTo>
                  <a:pt x="145217" y="66786"/>
                  <a:pt x="141671" y="68449"/>
                  <a:pt x="137732" y="69184"/>
                </a:cubicBezTo>
                <a:cubicBezTo>
                  <a:pt x="133793" y="69920"/>
                  <a:pt x="130552" y="70245"/>
                  <a:pt x="128009" y="70158"/>
                </a:cubicBezTo>
                <a:cubicBezTo>
                  <a:pt x="119370" y="69987"/>
                  <a:pt x="113458" y="68672"/>
                  <a:pt x="110274" y="66214"/>
                </a:cubicBezTo>
                <a:cubicBezTo>
                  <a:pt x="107089" y="63756"/>
                  <a:pt x="105004" y="61184"/>
                  <a:pt x="104017" y="58497"/>
                </a:cubicBezTo>
                <a:cubicBezTo>
                  <a:pt x="102464" y="55390"/>
                  <a:pt x="100919" y="52914"/>
                  <a:pt x="99383" y="51069"/>
                </a:cubicBezTo>
                <a:cubicBezTo>
                  <a:pt x="97847" y="49224"/>
                  <a:pt x="95574" y="47900"/>
                  <a:pt x="92564" y="47097"/>
                </a:cubicBezTo>
                <a:cubicBezTo>
                  <a:pt x="89554" y="46294"/>
                  <a:pt x="85061" y="45901"/>
                  <a:pt x="79086" y="45920"/>
                </a:cubicBezTo>
                <a:cubicBezTo>
                  <a:pt x="76565" y="45872"/>
                  <a:pt x="73499" y="46019"/>
                  <a:pt x="69886" y="46360"/>
                </a:cubicBezTo>
                <a:cubicBezTo>
                  <a:pt x="66273" y="46702"/>
                  <a:pt x="63054" y="47526"/>
                  <a:pt x="60228" y="48834"/>
                </a:cubicBezTo>
                <a:cubicBezTo>
                  <a:pt x="57403" y="50141"/>
                  <a:pt x="55912" y="52219"/>
                  <a:pt x="55755" y="55067"/>
                </a:cubicBezTo>
                <a:cubicBezTo>
                  <a:pt x="55570" y="58214"/>
                  <a:pt x="56423" y="60812"/>
                  <a:pt x="58314" y="62858"/>
                </a:cubicBezTo>
                <a:cubicBezTo>
                  <a:pt x="60204" y="64905"/>
                  <a:pt x="64242" y="67180"/>
                  <a:pt x="70428" y="69684"/>
                </a:cubicBezTo>
                <a:cubicBezTo>
                  <a:pt x="76613" y="72188"/>
                  <a:pt x="86056" y="75700"/>
                  <a:pt x="98756" y="80219"/>
                </a:cubicBezTo>
                <a:cubicBezTo>
                  <a:pt x="112080" y="84901"/>
                  <a:pt x="123139" y="89714"/>
                  <a:pt x="131933" y="94659"/>
                </a:cubicBezTo>
                <a:cubicBezTo>
                  <a:pt x="140728" y="99603"/>
                  <a:pt x="147301" y="105399"/>
                  <a:pt x="151652" y="112045"/>
                </a:cubicBezTo>
                <a:cubicBezTo>
                  <a:pt x="156003" y="118692"/>
                  <a:pt x="158175" y="126910"/>
                  <a:pt x="158168" y="136698"/>
                </a:cubicBezTo>
                <a:cubicBezTo>
                  <a:pt x="158349" y="144375"/>
                  <a:pt x="156287" y="152997"/>
                  <a:pt x="151981" y="162566"/>
                </a:cubicBezTo>
                <a:cubicBezTo>
                  <a:pt x="147676" y="172136"/>
                  <a:pt x="140044" y="180485"/>
                  <a:pt x="129085" y="187616"/>
                </a:cubicBezTo>
                <a:cubicBezTo>
                  <a:pt x="118126" y="194746"/>
                  <a:pt x="102755" y="198492"/>
                  <a:pt x="82974" y="198853"/>
                </a:cubicBezTo>
                <a:cubicBezTo>
                  <a:pt x="66267" y="198676"/>
                  <a:pt x="52495" y="196474"/>
                  <a:pt x="41660" y="192246"/>
                </a:cubicBezTo>
                <a:cubicBezTo>
                  <a:pt x="30824" y="188017"/>
                  <a:pt x="22367" y="182823"/>
                  <a:pt x="16289" y="176663"/>
                </a:cubicBezTo>
                <a:cubicBezTo>
                  <a:pt x="10211" y="170503"/>
                  <a:pt x="5954" y="164438"/>
                  <a:pt x="3519" y="158466"/>
                </a:cubicBezTo>
                <a:cubicBezTo>
                  <a:pt x="1084" y="152495"/>
                  <a:pt x="-87" y="147678"/>
                  <a:pt x="6" y="144015"/>
                </a:cubicBezTo>
                <a:cubicBezTo>
                  <a:pt x="237" y="137720"/>
                  <a:pt x="2135" y="133136"/>
                  <a:pt x="5701" y="130262"/>
                </a:cubicBezTo>
                <a:cubicBezTo>
                  <a:pt x="9267" y="127388"/>
                  <a:pt x="13112" y="125581"/>
                  <a:pt x="17236" y="124842"/>
                </a:cubicBezTo>
                <a:cubicBezTo>
                  <a:pt x="21360" y="124102"/>
                  <a:pt x="24375" y="123786"/>
                  <a:pt x="26282" y="123893"/>
                </a:cubicBezTo>
                <a:cubicBezTo>
                  <a:pt x="33379" y="124051"/>
                  <a:pt x="38948" y="125280"/>
                  <a:pt x="42989" y="127580"/>
                </a:cubicBezTo>
                <a:cubicBezTo>
                  <a:pt x="47030" y="129881"/>
                  <a:pt x="49458" y="132311"/>
                  <a:pt x="50272" y="134869"/>
                </a:cubicBezTo>
                <a:cubicBezTo>
                  <a:pt x="51766" y="140381"/>
                  <a:pt x="53233" y="144163"/>
                  <a:pt x="54671" y="146216"/>
                </a:cubicBezTo>
                <a:cubicBezTo>
                  <a:pt x="56109" y="148269"/>
                  <a:pt x="58834" y="149822"/>
                  <a:pt x="62846" y="150875"/>
                </a:cubicBezTo>
                <a:cubicBezTo>
                  <a:pt x="65114" y="151571"/>
                  <a:pt x="67726" y="152123"/>
                  <a:pt x="70680" y="152533"/>
                </a:cubicBezTo>
                <a:cubicBezTo>
                  <a:pt x="73634" y="152943"/>
                  <a:pt x="77046" y="153152"/>
                  <a:pt x="80916" y="153162"/>
                </a:cubicBezTo>
                <a:cubicBezTo>
                  <a:pt x="84248" y="153227"/>
                  <a:pt x="87825" y="153021"/>
                  <a:pt x="91649" y="152543"/>
                </a:cubicBezTo>
                <a:cubicBezTo>
                  <a:pt x="95472" y="152066"/>
                  <a:pt x="98762" y="150929"/>
                  <a:pt x="101518" y="149131"/>
                </a:cubicBezTo>
                <a:cubicBezTo>
                  <a:pt x="104274" y="147332"/>
                  <a:pt x="105717" y="144484"/>
                  <a:pt x="105847" y="140585"/>
                </a:cubicBezTo>
                <a:cubicBezTo>
                  <a:pt x="106008" y="138734"/>
                  <a:pt x="105305" y="136899"/>
                  <a:pt x="103738" y="135081"/>
                </a:cubicBezTo>
                <a:cubicBezTo>
                  <a:pt x="102171" y="133263"/>
                  <a:pt x="98773" y="131140"/>
                  <a:pt x="93547" y="128712"/>
                </a:cubicBezTo>
                <a:cubicBezTo>
                  <a:pt x="88320" y="126284"/>
                  <a:pt x="80297" y="123230"/>
                  <a:pt x="69479" y="119549"/>
                </a:cubicBezTo>
                <a:cubicBezTo>
                  <a:pt x="56650" y="115454"/>
                  <a:pt x="45307" y="111067"/>
                  <a:pt x="35451" y="106388"/>
                </a:cubicBezTo>
                <a:cubicBezTo>
                  <a:pt x="25595" y="101709"/>
                  <a:pt x="17859" y="95696"/>
                  <a:pt x="12244" y="88350"/>
                </a:cubicBezTo>
                <a:cubicBezTo>
                  <a:pt x="6629" y="81003"/>
                  <a:pt x="3769" y="71281"/>
                  <a:pt x="3663" y="59183"/>
                </a:cubicBezTo>
                <a:cubicBezTo>
                  <a:pt x="3570" y="49314"/>
                  <a:pt x="5940" y="39899"/>
                  <a:pt x="10772" y="30938"/>
                </a:cubicBezTo>
                <a:cubicBezTo>
                  <a:pt x="15605" y="21977"/>
                  <a:pt x="23460" y="14629"/>
                  <a:pt x="34337" y="8893"/>
                </a:cubicBezTo>
                <a:cubicBezTo>
                  <a:pt x="45214" y="3157"/>
                  <a:pt x="59673" y="193"/>
                  <a:pt x="7771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7" name="フリーフォーム: 図形 126">
            <a:extLst>
              <a:ext uri="{FF2B5EF4-FFF2-40B4-BE49-F238E27FC236}">
                <a16:creationId xmlns:a16="http://schemas.microsoft.com/office/drawing/2014/main" id="{4467C329-1C3D-F631-B48E-1087ACCF6653}"/>
              </a:ext>
            </a:extLst>
          </p:cNvPr>
          <p:cNvSpPr>
            <a:spLocks/>
          </p:cNvSpPr>
          <p:nvPr/>
        </p:nvSpPr>
        <p:spPr>
          <a:xfrm>
            <a:off x="3277765" y="7029249"/>
            <a:ext cx="822175" cy="198856"/>
          </a:xfrm>
          <a:custGeom>
            <a:avLst/>
            <a:gdLst/>
            <a:ahLst/>
            <a:cxnLst/>
            <a:rect l="l" t="t" r="r" b="b"/>
            <a:pathLst>
              <a:path w="822175" h="198856">
                <a:moveTo>
                  <a:pt x="577881" y="50263"/>
                </a:moveTo>
                <a:cubicBezTo>
                  <a:pt x="576280" y="50268"/>
                  <a:pt x="575079" y="50659"/>
                  <a:pt x="574278" y="51436"/>
                </a:cubicBezTo>
                <a:cubicBezTo>
                  <a:pt x="573478" y="52213"/>
                  <a:pt x="573077" y="53347"/>
                  <a:pt x="573077" y="54839"/>
                </a:cubicBezTo>
                <a:lnTo>
                  <a:pt x="573077" y="86868"/>
                </a:lnTo>
                <a:lnTo>
                  <a:pt x="594351" y="86868"/>
                </a:lnTo>
                <a:cubicBezTo>
                  <a:pt x="602462" y="86811"/>
                  <a:pt x="608143" y="85152"/>
                  <a:pt x="611393" y="81892"/>
                </a:cubicBezTo>
                <a:cubicBezTo>
                  <a:pt x="614643" y="78632"/>
                  <a:pt x="616207" y="74113"/>
                  <a:pt x="616083" y="68337"/>
                </a:cubicBezTo>
                <a:cubicBezTo>
                  <a:pt x="616135" y="62379"/>
                  <a:pt x="614429" y="57880"/>
                  <a:pt x="610964" y="54839"/>
                </a:cubicBezTo>
                <a:cubicBezTo>
                  <a:pt x="607500" y="51798"/>
                  <a:pt x="601962" y="50273"/>
                  <a:pt x="594351" y="50263"/>
                </a:cubicBezTo>
                <a:close/>
                <a:moveTo>
                  <a:pt x="556856" y="5029"/>
                </a:moveTo>
                <a:lnTo>
                  <a:pt x="596410" y="5029"/>
                </a:lnTo>
                <a:cubicBezTo>
                  <a:pt x="605989" y="4991"/>
                  <a:pt x="614278" y="5581"/>
                  <a:pt x="621277" y="6799"/>
                </a:cubicBezTo>
                <a:cubicBezTo>
                  <a:pt x="628277" y="8018"/>
                  <a:pt x="634161" y="10093"/>
                  <a:pt x="638930" y="13025"/>
                </a:cubicBezTo>
                <a:cubicBezTo>
                  <a:pt x="647155" y="17922"/>
                  <a:pt x="654066" y="24862"/>
                  <a:pt x="659664" y="33846"/>
                </a:cubicBezTo>
                <a:cubicBezTo>
                  <a:pt x="665262" y="42830"/>
                  <a:pt x="668175" y="53945"/>
                  <a:pt x="668403" y="67193"/>
                </a:cubicBezTo>
                <a:cubicBezTo>
                  <a:pt x="668180" y="80204"/>
                  <a:pt x="665428" y="91454"/>
                  <a:pt x="660150" y="100943"/>
                </a:cubicBezTo>
                <a:cubicBezTo>
                  <a:pt x="654871" y="110431"/>
                  <a:pt x="648407" y="117619"/>
                  <a:pt x="640758" y="122507"/>
                </a:cubicBezTo>
                <a:cubicBezTo>
                  <a:pt x="635084" y="126095"/>
                  <a:pt x="628438" y="128570"/>
                  <a:pt x="620819" y="129931"/>
                </a:cubicBezTo>
                <a:cubicBezTo>
                  <a:pt x="613201" y="131293"/>
                  <a:pt x="605064" y="131940"/>
                  <a:pt x="596410" y="131873"/>
                </a:cubicBezTo>
                <a:lnTo>
                  <a:pt x="573077" y="131873"/>
                </a:lnTo>
                <a:lnTo>
                  <a:pt x="573077" y="176679"/>
                </a:lnTo>
                <a:cubicBezTo>
                  <a:pt x="573224" y="178896"/>
                  <a:pt x="572880" y="181726"/>
                  <a:pt x="572045" y="185171"/>
                </a:cubicBezTo>
                <a:cubicBezTo>
                  <a:pt x="571210" y="188616"/>
                  <a:pt x="569004" y="191717"/>
                  <a:pt x="565428" y="194476"/>
                </a:cubicBezTo>
                <a:cubicBezTo>
                  <a:pt x="561851" y="197235"/>
                  <a:pt x="556024" y="198694"/>
                  <a:pt x="547945" y="198853"/>
                </a:cubicBezTo>
                <a:cubicBezTo>
                  <a:pt x="539573" y="198944"/>
                  <a:pt x="533185" y="197277"/>
                  <a:pt x="528782" y="193853"/>
                </a:cubicBezTo>
                <a:cubicBezTo>
                  <a:pt x="524379" y="190428"/>
                  <a:pt x="522161" y="184704"/>
                  <a:pt x="522128" y="176679"/>
                </a:cubicBezTo>
                <a:lnTo>
                  <a:pt x="522128" y="39754"/>
                </a:lnTo>
                <a:cubicBezTo>
                  <a:pt x="522204" y="26713"/>
                  <a:pt x="525250" y="17613"/>
                  <a:pt x="531267" y="12454"/>
                </a:cubicBezTo>
                <a:cubicBezTo>
                  <a:pt x="537283" y="7294"/>
                  <a:pt x="545813" y="4819"/>
                  <a:pt x="556856" y="5029"/>
                </a:cubicBezTo>
                <a:close/>
                <a:moveTo>
                  <a:pt x="385406" y="5029"/>
                </a:moveTo>
                <a:lnTo>
                  <a:pt x="469750" y="5029"/>
                </a:lnTo>
                <a:cubicBezTo>
                  <a:pt x="474927" y="4786"/>
                  <a:pt x="479661" y="6185"/>
                  <a:pt x="483952" y="9227"/>
                </a:cubicBezTo>
                <a:cubicBezTo>
                  <a:pt x="488243" y="12268"/>
                  <a:pt x="490519" y="18408"/>
                  <a:pt x="490781" y="27646"/>
                </a:cubicBezTo>
                <a:cubicBezTo>
                  <a:pt x="490676" y="35885"/>
                  <a:pt x="488714" y="41739"/>
                  <a:pt x="484895" y="45209"/>
                </a:cubicBezTo>
                <a:cubicBezTo>
                  <a:pt x="481075" y="48678"/>
                  <a:pt x="476027" y="50363"/>
                  <a:pt x="469750" y="50263"/>
                </a:cubicBezTo>
                <a:lnTo>
                  <a:pt x="406199" y="50263"/>
                </a:lnTo>
                <a:cubicBezTo>
                  <a:pt x="404609" y="50282"/>
                  <a:pt x="403447" y="50702"/>
                  <a:pt x="402713" y="51522"/>
                </a:cubicBezTo>
                <a:cubicBezTo>
                  <a:pt x="401980" y="52342"/>
                  <a:pt x="401618" y="53448"/>
                  <a:pt x="401627" y="54840"/>
                </a:cubicBezTo>
                <a:lnTo>
                  <a:pt x="401627" y="75895"/>
                </a:lnTo>
                <a:lnTo>
                  <a:pt x="462435" y="75895"/>
                </a:lnTo>
                <a:cubicBezTo>
                  <a:pt x="469102" y="75862"/>
                  <a:pt x="474227" y="77584"/>
                  <a:pt x="477808" y="81063"/>
                </a:cubicBezTo>
                <a:cubicBezTo>
                  <a:pt x="481390" y="84543"/>
                  <a:pt x="483199" y="89978"/>
                  <a:pt x="483237" y="97369"/>
                </a:cubicBezTo>
                <a:cubicBezTo>
                  <a:pt x="483514" y="102571"/>
                  <a:pt x="482333" y="107416"/>
                  <a:pt x="479694" y="111904"/>
                </a:cubicBezTo>
                <a:cubicBezTo>
                  <a:pt x="477056" y="116392"/>
                  <a:pt x="471303" y="118781"/>
                  <a:pt x="462435" y="119072"/>
                </a:cubicBezTo>
                <a:lnTo>
                  <a:pt x="401627" y="119072"/>
                </a:lnTo>
                <a:lnTo>
                  <a:pt x="401627" y="144013"/>
                </a:lnTo>
                <a:cubicBezTo>
                  <a:pt x="401665" y="147217"/>
                  <a:pt x="403189" y="148818"/>
                  <a:pt x="406199" y="148818"/>
                </a:cubicBezTo>
                <a:lnTo>
                  <a:pt x="475008" y="148818"/>
                </a:lnTo>
                <a:cubicBezTo>
                  <a:pt x="477213" y="148693"/>
                  <a:pt x="479965" y="149020"/>
                  <a:pt x="483263" y="149800"/>
                </a:cubicBezTo>
                <a:cubicBezTo>
                  <a:pt x="486561" y="150580"/>
                  <a:pt x="489515" y="152565"/>
                  <a:pt x="492127" y="155757"/>
                </a:cubicBezTo>
                <a:cubicBezTo>
                  <a:pt x="494739" y="158948"/>
                  <a:pt x="496119" y="164098"/>
                  <a:pt x="496268" y="171207"/>
                </a:cubicBezTo>
                <a:cubicBezTo>
                  <a:pt x="496196" y="179346"/>
                  <a:pt x="494282" y="185171"/>
                  <a:pt x="490524" y="188684"/>
                </a:cubicBezTo>
                <a:cubicBezTo>
                  <a:pt x="486766" y="192196"/>
                  <a:pt x="481594" y="193910"/>
                  <a:pt x="475008" y="193824"/>
                </a:cubicBezTo>
                <a:lnTo>
                  <a:pt x="385406" y="193824"/>
                </a:lnTo>
                <a:cubicBezTo>
                  <a:pt x="373163" y="193891"/>
                  <a:pt x="364291" y="191130"/>
                  <a:pt x="358789" y="185543"/>
                </a:cubicBezTo>
                <a:cubicBezTo>
                  <a:pt x="353286" y="179955"/>
                  <a:pt x="350583" y="171140"/>
                  <a:pt x="350678" y="159099"/>
                </a:cubicBezTo>
                <a:lnTo>
                  <a:pt x="350678" y="39754"/>
                </a:lnTo>
                <a:cubicBezTo>
                  <a:pt x="350826" y="26213"/>
                  <a:pt x="354015" y="16970"/>
                  <a:pt x="360245" y="12025"/>
                </a:cubicBezTo>
                <a:cubicBezTo>
                  <a:pt x="366476" y="7080"/>
                  <a:pt x="374863" y="4748"/>
                  <a:pt x="385406" y="5029"/>
                </a:cubicBezTo>
                <a:close/>
                <a:moveTo>
                  <a:pt x="194925" y="5029"/>
                </a:moveTo>
                <a:lnTo>
                  <a:pt x="308282" y="5029"/>
                </a:lnTo>
                <a:cubicBezTo>
                  <a:pt x="313469" y="4786"/>
                  <a:pt x="318241" y="6185"/>
                  <a:pt x="322598" y="9227"/>
                </a:cubicBezTo>
                <a:cubicBezTo>
                  <a:pt x="326956" y="12268"/>
                  <a:pt x="329271" y="18408"/>
                  <a:pt x="329542" y="27646"/>
                </a:cubicBezTo>
                <a:cubicBezTo>
                  <a:pt x="329428" y="35885"/>
                  <a:pt x="327427" y="41739"/>
                  <a:pt x="323541" y="45209"/>
                </a:cubicBezTo>
                <a:cubicBezTo>
                  <a:pt x="319655" y="48678"/>
                  <a:pt x="314569" y="50363"/>
                  <a:pt x="308282" y="50263"/>
                </a:cubicBezTo>
                <a:lnTo>
                  <a:pt x="277193" y="50263"/>
                </a:lnTo>
                <a:lnTo>
                  <a:pt x="277193" y="176679"/>
                </a:lnTo>
                <a:cubicBezTo>
                  <a:pt x="277339" y="178824"/>
                  <a:pt x="276995" y="181621"/>
                  <a:pt x="276160" y="185069"/>
                </a:cubicBezTo>
                <a:cubicBezTo>
                  <a:pt x="275325" y="188518"/>
                  <a:pt x="273120" y="191637"/>
                  <a:pt x="269543" y="194425"/>
                </a:cubicBezTo>
                <a:cubicBezTo>
                  <a:pt x="265966" y="197213"/>
                  <a:pt x="260139" y="198689"/>
                  <a:pt x="252061" y="198853"/>
                </a:cubicBezTo>
                <a:cubicBezTo>
                  <a:pt x="243678" y="198944"/>
                  <a:pt x="237253" y="197277"/>
                  <a:pt x="232783" y="193853"/>
                </a:cubicBezTo>
                <a:cubicBezTo>
                  <a:pt x="228314" y="190428"/>
                  <a:pt x="226058" y="184704"/>
                  <a:pt x="226015" y="176679"/>
                </a:cubicBezTo>
                <a:lnTo>
                  <a:pt x="226015" y="50263"/>
                </a:lnTo>
                <a:lnTo>
                  <a:pt x="194925" y="50263"/>
                </a:lnTo>
                <a:cubicBezTo>
                  <a:pt x="189739" y="50506"/>
                  <a:pt x="184967" y="49107"/>
                  <a:pt x="180609" y="46065"/>
                </a:cubicBezTo>
                <a:cubicBezTo>
                  <a:pt x="176251" y="43024"/>
                  <a:pt x="173937" y="36884"/>
                  <a:pt x="173665" y="27646"/>
                </a:cubicBezTo>
                <a:cubicBezTo>
                  <a:pt x="173780" y="19407"/>
                  <a:pt x="175780" y="13553"/>
                  <a:pt x="179666" y="10083"/>
                </a:cubicBezTo>
                <a:cubicBezTo>
                  <a:pt x="183552" y="6614"/>
                  <a:pt x="188639" y="4929"/>
                  <a:pt x="194925" y="5029"/>
                </a:cubicBezTo>
                <a:close/>
                <a:moveTo>
                  <a:pt x="758196" y="0"/>
                </a:moveTo>
                <a:cubicBezTo>
                  <a:pt x="777538" y="299"/>
                  <a:pt x="792896" y="6154"/>
                  <a:pt x="804268" y="17564"/>
                </a:cubicBezTo>
                <a:cubicBezTo>
                  <a:pt x="815639" y="28974"/>
                  <a:pt x="821456" y="44143"/>
                  <a:pt x="821718" y="63070"/>
                </a:cubicBezTo>
                <a:cubicBezTo>
                  <a:pt x="821660" y="74414"/>
                  <a:pt x="819719" y="84018"/>
                  <a:pt x="815896" y="91882"/>
                </a:cubicBezTo>
                <a:cubicBezTo>
                  <a:pt x="812073" y="99745"/>
                  <a:pt x="806714" y="106859"/>
                  <a:pt x="799819" y="113223"/>
                </a:cubicBezTo>
                <a:cubicBezTo>
                  <a:pt x="792924" y="119587"/>
                  <a:pt x="784840" y="126193"/>
                  <a:pt x="775567" y="133040"/>
                </a:cubicBezTo>
                <a:cubicBezTo>
                  <a:pt x="773753" y="134436"/>
                  <a:pt x="771389" y="136344"/>
                  <a:pt x="768474" y="138765"/>
                </a:cubicBezTo>
                <a:cubicBezTo>
                  <a:pt x="765559" y="141186"/>
                  <a:pt x="762923" y="143518"/>
                  <a:pt x="760566" y="145760"/>
                </a:cubicBezTo>
                <a:cubicBezTo>
                  <a:pt x="758210" y="148003"/>
                  <a:pt x="756962" y="149556"/>
                  <a:pt x="756824" y="150418"/>
                </a:cubicBezTo>
                <a:cubicBezTo>
                  <a:pt x="756829" y="150857"/>
                  <a:pt x="757105" y="151123"/>
                  <a:pt x="757653" y="151219"/>
                </a:cubicBezTo>
                <a:cubicBezTo>
                  <a:pt x="758200" y="151314"/>
                  <a:pt x="758991" y="151352"/>
                  <a:pt x="760024" y="151333"/>
                </a:cubicBezTo>
                <a:lnTo>
                  <a:pt x="800927" y="151333"/>
                </a:lnTo>
                <a:cubicBezTo>
                  <a:pt x="806011" y="151104"/>
                  <a:pt x="810751" y="152418"/>
                  <a:pt x="815150" y="155274"/>
                </a:cubicBezTo>
                <a:cubicBezTo>
                  <a:pt x="819548" y="158129"/>
                  <a:pt x="821890" y="163897"/>
                  <a:pt x="822175" y="172578"/>
                </a:cubicBezTo>
                <a:cubicBezTo>
                  <a:pt x="821904" y="181359"/>
                  <a:pt x="819590" y="187156"/>
                  <a:pt x="815235" y="189969"/>
                </a:cubicBezTo>
                <a:cubicBezTo>
                  <a:pt x="810880" y="192782"/>
                  <a:pt x="806111" y="194067"/>
                  <a:pt x="800927" y="193824"/>
                </a:cubicBezTo>
                <a:lnTo>
                  <a:pt x="716133" y="193824"/>
                </a:lnTo>
                <a:cubicBezTo>
                  <a:pt x="709078" y="193619"/>
                  <a:pt x="703859" y="191922"/>
                  <a:pt x="700478" y="188730"/>
                </a:cubicBezTo>
                <a:cubicBezTo>
                  <a:pt x="697097" y="185539"/>
                  <a:pt x="694910" y="182082"/>
                  <a:pt x="693917" y="178357"/>
                </a:cubicBezTo>
                <a:cubicBezTo>
                  <a:pt x="692923" y="174633"/>
                  <a:pt x="692480" y="171869"/>
                  <a:pt x="692587" y="170066"/>
                </a:cubicBezTo>
                <a:cubicBezTo>
                  <a:pt x="692806" y="158365"/>
                  <a:pt x="696883" y="147432"/>
                  <a:pt x="704818" y="137268"/>
                </a:cubicBezTo>
                <a:cubicBezTo>
                  <a:pt x="712752" y="127104"/>
                  <a:pt x="723229" y="117311"/>
                  <a:pt x="736250" y="107888"/>
                </a:cubicBezTo>
                <a:cubicBezTo>
                  <a:pt x="745404" y="101193"/>
                  <a:pt x="752623" y="95604"/>
                  <a:pt x="757908" y="91119"/>
                </a:cubicBezTo>
                <a:cubicBezTo>
                  <a:pt x="763192" y="86635"/>
                  <a:pt x="766940" y="82265"/>
                  <a:pt x="769151" y="78010"/>
                </a:cubicBezTo>
                <a:cubicBezTo>
                  <a:pt x="771363" y="73754"/>
                  <a:pt x="772435" y="68622"/>
                  <a:pt x="772369" y="62613"/>
                </a:cubicBezTo>
                <a:cubicBezTo>
                  <a:pt x="772448" y="60997"/>
                  <a:pt x="772264" y="58614"/>
                  <a:pt x="771819" y="55465"/>
                </a:cubicBezTo>
                <a:cubicBezTo>
                  <a:pt x="771373" y="52316"/>
                  <a:pt x="770190" y="49409"/>
                  <a:pt x="768271" y="46742"/>
                </a:cubicBezTo>
                <a:cubicBezTo>
                  <a:pt x="766352" y="44076"/>
                  <a:pt x="763222" y="42659"/>
                  <a:pt x="758881" y="42491"/>
                </a:cubicBezTo>
                <a:cubicBezTo>
                  <a:pt x="754009" y="42612"/>
                  <a:pt x="750394" y="43995"/>
                  <a:pt x="748036" y="46641"/>
                </a:cubicBezTo>
                <a:cubicBezTo>
                  <a:pt x="745678" y="49286"/>
                  <a:pt x="744094" y="52464"/>
                  <a:pt x="743286" y="56177"/>
                </a:cubicBezTo>
                <a:cubicBezTo>
                  <a:pt x="742477" y="59889"/>
                  <a:pt x="741961" y="63406"/>
                  <a:pt x="741736" y="66729"/>
                </a:cubicBezTo>
                <a:cubicBezTo>
                  <a:pt x="741417" y="70121"/>
                  <a:pt x="739369" y="73284"/>
                  <a:pt x="735593" y="76218"/>
                </a:cubicBezTo>
                <a:cubicBezTo>
                  <a:pt x="731816" y="79153"/>
                  <a:pt x="726168" y="80715"/>
                  <a:pt x="718648" y="80906"/>
                </a:cubicBezTo>
                <a:cubicBezTo>
                  <a:pt x="712109" y="80992"/>
                  <a:pt x="706384" y="79391"/>
                  <a:pt x="701474" y="76104"/>
                </a:cubicBezTo>
                <a:cubicBezTo>
                  <a:pt x="696564" y="72817"/>
                  <a:pt x="693983" y="67329"/>
                  <a:pt x="693730" y="59641"/>
                </a:cubicBezTo>
                <a:cubicBezTo>
                  <a:pt x="693664" y="55121"/>
                  <a:pt x="694611" y="49571"/>
                  <a:pt x="696570" y="42990"/>
                </a:cubicBezTo>
                <a:cubicBezTo>
                  <a:pt x="698529" y="36409"/>
                  <a:pt x="701898" y="29847"/>
                  <a:pt x="706675" y="23303"/>
                </a:cubicBezTo>
                <a:cubicBezTo>
                  <a:pt x="711452" y="16759"/>
                  <a:pt x="718035" y="11283"/>
                  <a:pt x="726424" y="6875"/>
                </a:cubicBezTo>
                <a:cubicBezTo>
                  <a:pt x="734812" y="2466"/>
                  <a:pt x="745403" y="175"/>
                  <a:pt x="758196" y="0"/>
                </a:cubicBezTo>
                <a:close/>
                <a:moveTo>
                  <a:pt x="77713" y="0"/>
                </a:moveTo>
                <a:cubicBezTo>
                  <a:pt x="96927" y="325"/>
                  <a:pt x="112067" y="3558"/>
                  <a:pt x="123134" y="9697"/>
                </a:cubicBezTo>
                <a:cubicBezTo>
                  <a:pt x="134202" y="15836"/>
                  <a:pt x="142043" y="22927"/>
                  <a:pt x="146659" y="30970"/>
                </a:cubicBezTo>
                <a:cubicBezTo>
                  <a:pt x="151274" y="39014"/>
                  <a:pt x="153511" y="46055"/>
                  <a:pt x="153370" y="52094"/>
                </a:cubicBezTo>
                <a:cubicBezTo>
                  <a:pt x="153188" y="57572"/>
                  <a:pt x="151521" y="61606"/>
                  <a:pt x="148369" y="64196"/>
                </a:cubicBezTo>
                <a:cubicBezTo>
                  <a:pt x="145217" y="66786"/>
                  <a:pt x="141671" y="68449"/>
                  <a:pt x="137732" y="69184"/>
                </a:cubicBezTo>
                <a:cubicBezTo>
                  <a:pt x="133793" y="69920"/>
                  <a:pt x="130552" y="70245"/>
                  <a:pt x="128009" y="70158"/>
                </a:cubicBezTo>
                <a:cubicBezTo>
                  <a:pt x="119370" y="69987"/>
                  <a:pt x="113458" y="68672"/>
                  <a:pt x="110274" y="66214"/>
                </a:cubicBezTo>
                <a:cubicBezTo>
                  <a:pt x="107089" y="63756"/>
                  <a:pt x="105004" y="61184"/>
                  <a:pt x="104017" y="58497"/>
                </a:cubicBezTo>
                <a:cubicBezTo>
                  <a:pt x="102464" y="55390"/>
                  <a:pt x="100920" y="52914"/>
                  <a:pt x="99383" y="51069"/>
                </a:cubicBezTo>
                <a:cubicBezTo>
                  <a:pt x="97847" y="49224"/>
                  <a:pt x="95574" y="47900"/>
                  <a:pt x="92564" y="47097"/>
                </a:cubicBezTo>
                <a:cubicBezTo>
                  <a:pt x="89554" y="46294"/>
                  <a:pt x="85061" y="45901"/>
                  <a:pt x="79086" y="45920"/>
                </a:cubicBezTo>
                <a:cubicBezTo>
                  <a:pt x="76566" y="45872"/>
                  <a:pt x="73499" y="46019"/>
                  <a:pt x="69886" y="46360"/>
                </a:cubicBezTo>
                <a:cubicBezTo>
                  <a:pt x="66273" y="46702"/>
                  <a:pt x="63054" y="47526"/>
                  <a:pt x="60228" y="48834"/>
                </a:cubicBezTo>
                <a:cubicBezTo>
                  <a:pt x="57403" y="50141"/>
                  <a:pt x="55912" y="52219"/>
                  <a:pt x="55755" y="55067"/>
                </a:cubicBezTo>
                <a:cubicBezTo>
                  <a:pt x="55570" y="58214"/>
                  <a:pt x="56423" y="60812"/>
                  <a:pt x="58314" y="62858"/>
                </a:cubicBezTo>
                <a:cubicBezTo>
                  <a:pt x="60204" y="64905"/>
                  <a:pt x="64242" y="67180"/>
                  <a:pt x="70428" y="69684"/>
                </a:cubicBezTo>
                <a:cubicBezTo>
                  <a:pt x="76614" y="72188"/>
                  <a:pt x="86056" y="75700"/>
                  <a:pt x="98757" y="80219"/>
                </a:cubicBezTo>
                <a:cubicBezTo>
                  <a:pt x="112080" y="84901"/>
                  <a:pt x="123139" y="89714"/>
                  <a:pt x="131933" y="94659"/>
                </a:cubicBezTo>
                <a:cubicBezTo>
                  <a:pt x="140728" y="99603"/>
                  <a:pt x="147301" y="105399"/>
                  <a:pt x="151652" y="112045"/>
                </a:cubicBezTo>
                <a:cubicBezTo>
                  <a:pt x="156003" y="118692"/>
                  <a:pt x="158175" y="126910"/>
                  <a:pt x="158168" y="136698"/>
                </a:cubicBezTo>
                <a:cubicBezTo>
                  <a:pt x="158349" y="144375"/>
                  <a:pt x="156287" y="152997"/>
                  <a:pt x="151982" y="162566"/>
                </a:cubicBezTo>
                <a:cubicBezTo>
                  <a:pt x="147676" y="172136"/>
                  <a:pt x="140044" y="180485"/>
                  <a:pt x="129085" y="187616"/>
                </a:cubicBezTo>
                <a:cubicBezTo>
                  <a:pt x="118126" y="194746"/>
                  <a:pt x="102756" y="198492"/>
                  <a:pt x="82974" y="198853"/>
                </a:cubicBezTo>
                <a:cubicBezTo>
                  <a:pt x="66267" y="198676"/>
                  <a:pt x="52495" y="196474"/>
                  <a:pt x="41660" y="192246"/>
                </a:cubicBezTo>
                <a:cubicBezTo>
                  <a:pt x="30824" y="188017"/>
                  <a:pt x="22367" y="182823"/>
                  <a:pt x="16289" y="176663"/>
                </a:cubicBezTo>
                <a:cubicBezTo>
                  <a:pt x="10211" y="170503"/>
                  <a:pt x="5954" y="164438"/>
                  <a:pt x="3519" y="158466"/>
                </a:cubicBezTo>
                <a:cubicBezTo>
                  <a:pt x="1084" y="152495"/>
                  <a:pt x="-87" y="147678"/>
                  <a:pt x="6" y="144015"/>
                </a:cubicBezTo>
                <a:cubicBezTo>
                  <a:pt x="237" y="137720"/>
                  <a:pt x="2135" y="133136"/>
                  <a:pt x="5701" y="130262"/>
                </a:cubicBezTo>
                <a:cubicBezTo>
                  <a:pt x="9267" y="127388"/>
                  <a:pt x="13112" y="125581"/>
                  <a:pt x="17236" y="124842"/>
                </a:cubicBezTo>
                <a:cubicBezTo>
                  <a:pt x="21360" y="124102"/>
                  <a:pt x="24375" y="123786"/>
                  <a:pt x="26282" y="123893"/>
                </a:cubicBezTo>
                <a:cubicBezTo>
                  <a:pt x="33379" y="124051"/>
                  <a:pt x="38948" y="125280"/>
                  <a:pt x="42989" y="127580"/>
                </a:cubicBezTo>
                <a:cubicBezTo>
                  <a:pt x="47031" y="129881"/>
                  <a:pt x="49458" y="132311"/>
                  <a:pt x="50272" y="134869"/>
                </a:cubicBezTo>
                <a:cubicBezTo>
                  <a:pt x="51766" y="140381"/>
                  <a:pt x="53233" y="144163"/>
                  <a:pt x="54671" y="146216"/>
                </a:cubicBezTo>
                <a:cubicBezTo>
                  <a:pt x="56109" y="148269"/>
                  <a:pt x="58834" y="149822"/>
                  <a:pt x="62846" y="150875"/>
                </a:cubicBezTo>
                <a:cubicBezTo>
                  <a:pt x="65114" y="151571"/>
                  <a:pt x="67726" y="152123"/>
                  <a:pt x="70680" y="152533"/>
                </a:cubicBezTo>
                <a:cubicBezTo>
                  <a:pt x="73634" y="152943"/>
                  <a:pt x="77046" y="153152"/>
                  <a:pt x="80916" y="153162"/>
                </a:cubicBezTo>
                <a:cubicBezTo>
                  <a:pt x="84248" y="153227"/>
                  <a:pt x="87826" y="153021"/>
                  <a:pt x="91649" y="152543"/>
                </a:cubicBezTo>
                <a:cubicBezTo>
                  <a:pt x="95473" y="152066"/>
                  <a:pt x="98762" y="150929"/>
                  <a:pt x="101518" y="149131"/>
                </a:cubicBezTo>
                <a:cubicBezTo>
                  <a:pt x="104275" y="147332"/>
                  <a:pt x="105718" y="144484"/>
                  <a:pt x="105847" y="140585"/>
                </a:cubicBezTo>
                <a:cubicBezTo>
                  <a:pt x="106008" y="138734"/>
                  <a:pt x="105305" y="136899"/>
                  <a:pt x="103738" y="135081"/>
                </a:cubicBezTo>
                <a:cubicBezTo>
                  <a:pt x="102171" y="133263"/>
                  <a:pt x="98774" y="131140"/>
                  <a:pt x="93547" y="128712"/>
                </a:cubicBezTo>
                <a:cubicBezTo>
                  <a:pt x="88320" y="126284"/>
                  <a:pt x="80297" y="123230"/>
                  <a:pt x="69479" y="119549"/>
                </a:cubicBezTo>
                <a:cubicBezTo>
                  <a:pt x="56650" y="115454"/>
                  <a:pt x="45307" y="111067"/>
                  <a:pt x="35451" y="106388"/>
                </a:cubicBezTo>
                <a:cubicBezTo>
                  <a:pt x="25595" y="101709"/>
                  <a:pt x="17859" y="95696"/>
                  <a:pt x="12244" y="88350"/>
                </a:cubicBezTo>
                <a:cubicBezTo>
                  <a:pt x="6629" y="81003"/>
                  <a:pt x="3769" y="71281"/>
                  <a:pt x="3663" y="59183"/>
                </a:cubicBezTo>
                <a:cubicBezTo>
                  <a:pt x="3570" y="49314"/>
                  <a:pt x="5940" y="39899"/>
                  <a:pt x="10772" y="30938"/>
                </a:cubicBezTo>
                <a:cubicBezTo>
                  <a:pt x="15605" y="21977"/>
                  <a:pt x="23460" y="14629"/>
                  <a:pt x="34337" y="8893"/>
                </a:cubicBezTo>
                <a:cubicBezTo>
                  <a:pt x="45214" y="3157"/>
                  <a:pt x="59673" y="193"/>
                  <a:pt x="7771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9" name="フリーフォーム: 図形 128">
            <a:extLst>
              <a:ext uri="{FF2B5EF4-FFF2-40B4-BE49-F238E27FC236}">
                <a16:creationId xmlns:a16="http://schemas.microsoft.com/office/drawing/2014/main" id="{230EF891-B438-2F26-6F18-8FDDC3410DF5}"/>
              </a:ext>
            </a:extLst>
          </p:cNvPr>
          <p:cNvSpPr>
            <a:spLocks/>
          </p:cNvSpPr>
          <p:nvPr/>
        </p:nvSpPr>
        <p:spPr>
          <a:xfrm>
            <a:off x="5717136" y="7029250"/>
            <a:ext cx="822883" cy="198863"/>
          </a:xfrm>
          <a:custGeom>
            <a:avLst/>
            <a:gdLst/>
            <a:ahLst/>
            <a:cxnLst/>
            <a:rect l="l" t="t" r="r" b="b"/>
            <a:pathLst>
              <a:path w="822883" h="198863">
                <a:moveTo>
                  <a:pt x="577881" y="50263"/>
                </a:moveTo>
                <a:cubicBezTo>
                  <a:pt x="576280" y="50268"/>
                  <a:pt x="575079" y="50659"/>
                  <a:pt x="574278" y="51436"/>
                </a:cubicBezTo>
                <a:cubicBezTo>
                  <a:pt x="573478" y="52213"/>
                  <a:pt x="573077" y="53347"/>
                  <a:pt x="573077" y="54839"/>
                </a:cubicBezTo>
                <a:lnTo>
                  <a:pt x="573077" y="86868"/>
                </a:lnTo>
                <a:lnTo>
                  <a:pt x="594351" y="86868"/>
                </a:lnTo>
                <a:cubicBezTo>
                  <a:pt x="602463" y="86811"/>
                  <a:pt x="608143" y="85152"/>
                  <a:pt x="611393" y="81892"/>
                </a:cubicBezTo>
                <a:cubicBezTo>
                  <a:pt x="614644" y="78632"/>
                  <a:pt x="616207" y="74113"/>
                  <a:pt x="616083" y="68337"/>
                </a:cubicBezTo>
                <a:cubicBezTo>
                  <a:pt x="616135" y="62379"/>
                  <a:pt x="614429" y="57880"/>
                  <a:pt x="610964" y="54839"/>
                </a:cubicBezTo>
                <a:cubicBezTo>
                  <a:pt x="607500" y="51798"/>
                  <a:pt x="601962" y="50273"/>
                  <a:pt x="594351" y="50263"/>
                </a:cubicBezTo>
                <a:close/>
                <a:moveTo>
                  <a:pt x="556856" y="5029"/>
                </a:moveTo>
                <a:lnTo>
                  <a:pt x="596410" y="5029"/>
                </a:lnTo>
                <a:cubicBezTo>
                  <a:pt x="605989" y="4991"/>
                  <a:pt x="614278" y="5581"/>
                  <a:pt x="621277" y="6799"/>
                </a:cubicBezTo>
                <a:cubicBezTo>
                  <a:pt x="628277" y="8018"/>
                  <a:pt x="634161" y="10093"/>
                  <a:pt x="638930" y="13025"/>
                </a:cubicBezTo>
                <a:cubicBezTo>
                  <a:pt x="647155" y="17922"/>
                  <a:pt x="654067" y="24862"/>
                  <a:pt x="659664" y="33846"/>
                </a:cubicBezTo>
                <a:cubicBezTo>
                  <a:pt x="665262" y="42830"/>
                  <a:pt x="668175" y="53945"/>
                  <a:pt x="668404" y="67193"/>
                </a:cubicBezTo>
                <a:cubicBezTo>
                  <a:pt x="668180" y="80204"/>
                  <a:pt x="665429" y="91454"/>
                  <a:pt x="660150" y="100943"/>
                </a:cubicBezTo>
                <a:cubicBezTo>
                  <a:pt x="654871" y="110431"/>
                  <a:pt x="648407" y="117619"/>
                  <a:pt x="640758" y="122507"/>
                </a:cubicBezTo>
                <a:cubicBezTo>
                  <a:pt x="635084" y="126095"/>
                  <a:pt x="628438" y="128570"/>
                  <a:pt x="620820" y="129931"/>
                </a:cubicBezTo>
                <a:cubicBezTo>
                  <a:pt x="613201" y="131293"/>
                  <a:pt x="605064" y="131940"/>
                  <a:pt x="596410" y="131873"/>
                </a:cubicBezTo>
                <a:lnTo>
                  <a:pt x="573077" y="131873"/>
                </a:lnTo>
                <a:lnTo>
                  <a:pt x="573077" y="176679"/>
                </a:lnTo>
                <a:cubicBezTo>
                  <a:pt x="573224" y="178896"/>
                  <a:pt x="572880" y="181726"/>
                  <a:pt x="572045" y="185171"/>
                </a:cubicBezTo>
                <a:cubicBezTo>
                  <a:pt x="571210" y="188616"/>
                  <a:pt x="569004" y="191717"/>
                  <a:pt x="565428" y="194476"/>
                </a:cubicBezTo>
                <a:cubicBezTo>
                  <a:pt x="561851" y="197235"/>
                  <a:pt x="556024" y="198694"/>
                  <a:pt x="547945" y="198853"/>
                </a:cubicBezTo>
                <a:cubicBezTo>
                  <a:pt x="539573" y="198944"/>
                  <a:pt x="533185" y="197277"/>
                  <a:pt x="528782" y="193853"/>
                </a:cubicBezTo>
                <a:cubicBezTo>
                  <a:pt x="524380" y="190428"/>
                  <a:pt x="522161" y="184704"/>
                  <a:pt x="522128" y="176679"/>
                </a:cubicBezTo>
                <a:lnTo>
                  <a:pt x="522128" y="39754"/>
                </a:lnTo>
                <a:cubicBezTo>
                  <a:pt x="522204" y="26713"/>
                  <a:pt x="525251" y="17613"/>
                  <a:pt x="531267" y="12454"/>
                </a:cubicBezTo>
                <a:cubicBezTo>
                  <a:pt x="537283" y="7294"/>
                  <a:pt x="545813" y="4819"/>
                  <a:pt x="556856" y="5029"/>
                </a:cubicBezTo>
                <a:close/>
                <a:moveTo>
                  <a:pt x="385406" y="5029"/>
                </a:moveTo>
                <a:lnTo>
                  <a:pt x="469750" y="5029"/>
                </a:lnTo>
                <a:cubicBezTo>
                  <a:pt x="474927" y="4786"/>
                  <a:pt x="479661" y="6185"/>
                  <a:pt x="483952" y="9227"/>
                </a:cubicBezTo>
                <a:cubicBezTo>
                  <a:pt x="488243" y="12268"/>
                  <a:pt x="490519" y="18408"/>
                  <a:pt x="490781" y="27646"/>
                </a:cubicBezTo>
                <a:cubicBezTo>
                  <a:pt x="490677" y="35885"/>
                  <a:pt x="488714" y="41739"/>
                  <a:pt x="484895" y="45209"/>
                </a:cubicBezTo>
                <a:cubicBezTo>
                  <a:pt x="481075" y="48678"/>
                  <a:pt x="476027" y="50363"/>
                  <a:pt x="469750" y="50263"/>
                </a:cubicBezTo>
                <a:lnTo>
                  <a:pt x="406199" y="50263"/>
                </a:lnTo>
                <a:cubicBezTo>
                  <a:pt x="404609" y="50282"/>
                  <a:pt x="403447" y="50702"/>
                  <a:pt x="402713" y="51522"/>
                </a:cubicBezTo>
                <a:cubicBezTo>
                  <a:pt x="401980" y="52342"/>
                  <a:pt x="401618" y="53448"/>
                  <a:pt x="401627" y="54840"/>
                </a:cubicBezTo>
                <a:lnTo>
                  <a:pt x="401627" y="75895"/>
                </a:lnTo>
                <a:lnTo>
                  <a:pt x="462435" y="75895"/>
                </a:lnTo>
                <a:cubicBezTo>
                  <a:pt x="469102" y="75862"/>
                  <a:pt x="474227" y="77584"/>
                  <a:pt x="477808" y="81063"/>
                </a:cubicBezTo>
                <a:cubicBezTo>
                  <a:pt x="481390" y="84543"/>
                  <a:pt x="483199" y="89978"/>
                  <a:pt x="483237" y="97369"/>
                </a:cubicBezTo>
                <a:cubicBezTo>
                  <a:pt x="483514" y="102571"/>
                  <a:pt x="482333" y="107416"/>
                  <a:pt x="479694" y="111904"/>
                </a:cubicBezTo>
                <a:cubicBezTo>
                  <a:pt x="477056" y="116392"/>
                  <a:pt x="471303" y="118781"/>
                  <a:pt x="462435" y="119072"/>
                </a:cubicBezTo>
                <a:lnTo>
                  <a:pt x="401627" y="119072"/>
                </a:lnTo>
                <a:lnTo>
                  <a:pt x="401627" y="144013"/>
                </a:lnTo>
                <a:cubicBezTo>
                  <a:pt x="401665" y="147217"/>
                  <a:pt x="403189" y="148818"/>
                  <a:pt x="406199" y="148818"/>
                </a:cubicBezTo>
                <a:lnTo>
                  <a:pt x="475008" y="148818"/>
                </a:lnTo>
                <a:cubicBezTo>
                  <a:pt x="477213" y="148693"/>
                  <a:pt x="479965" y="149020"/>
                  <a:pt x="483263" y="149800"/>
                </a:cubicBezTo>
                <a:cubicBezTo>
                  <a:pt x="486561" y="150580"/>
                  <a:pt x="489516" y="152565"/>
                  <a:pt x="492128" y="155757"/>
                </a:cubicBezTo>
                <a:cubicBezTo>
                  <a:pt x="494740" y="158948"/>
                  <a:pt x="496120" y="164098"/>
                  <a:pt x="496268" y="171207"/>
                </a:cubicBezTo>
                <a:cubicBezTo>
                  <a:pt x="496196" y="179346"/>
                  <a:pt x="494282" y="185171"/>
                  <a:pt x="490524" y="188684"/>
                </a:cubicBezTo>
                <a:cubicBezTo>
                  <a:pt x="486767" y="192196"/>
                  <a:pt x="481594" y="193910"/>
                  <a:pt x="475008" y="193824"/>
                </a:cubicBezTo>
                <a:lnTo>
                  <a:pt x="385406" y="193824"/>
                </a:lnTo>
                <a:cubicBezTo>
                  <a:pt x="373163" y="193891"/>
                  <a:pt x="364291" y="191130"/>
                  <a:pt x="358789" y="185543"/>
                </a:cubicBezTo>
                <a:cubicBezTo>
                  <a:pt x="353287" y="179955"/>
                  <a:pt x="350583" y="171140"/>
                  <a:pt x="350678" y="159099"/>
                </a:cubicBezTo>
                <a:lnTo>
                  <a:pt x="350678" y="39754"/>
                </a:lnTo>
                <a:cubicBezTo>
                  <a:pt x="350826" y="26213"/>
                  <a:pt x="354015" y="16970"/>
                  <a:pt x="360245" y="12025"/>
                </a:cubicBezTo>
                <a:cubicBezTo>
                  <a:pt x="366476" y="7080"/>
                  <a:pt x="374863" y="4748"/>
                  <a:pt x="385406" y="5029"/>
                </a:cubicBezTo>
                <a:close/>
                <a:moveTo>
                  <a:pt x="194925" y="5029"/>
                </a:moveTo>
                <a:lnTo>
                  <a:pt x="308282" y="5029"/>
                </a:lnTo>
                <a:cubicBezTo>
                  <a:pt x="313469" y="4786"/>
                  <a:pt x="318241" y="6185"/>
                  <a:pt x="322598" y="9227"/>
                </a:cubicBezTo>
                <a:cubicBezTo>
                  <a:pt x="326956" y="12268"/>
                  <a:pt x="329271" y="18408"/>
                  <a:pt x="329542" y="27646"/>
                </a:cubicBezTo>
                <a:cubicBezTo>
                  <a:pt x="329428" y="35885"/>
                  <a:pt x="327428" y="41739"/>
                  <a:pt x="323541" y="45209"/>
                </a:cubicBezTo>
                <a:cubicBezTo>
                  <a:pt x="319655" y="48678"/>
                  <a:pt x="314569" y="50363"/>
                  <a:pt x="308282" y="50263"/>
                </a:cubicBezTo>
                <a:lnTo>
                  <a:pt x="277193" y="50263"/>
                </a:lnTo>
                <a:lnTo>
                  <a:pt x="277193" y="176679"/>
                </a:lnTo>
                <a:cubicBezTo>
                  <a:pt x="277339" y="178824"/>
                  <a:pt x="276995" y="181621"/>
                  <a:pt x="276160" y="185069"/>
                </a:cubicBezTo>
                <a:cubicBezTo>
                  <a:pt x="275325" y="188518"/>
                  <a:pt x="273120" y="191637"/>
                  <a:pt x="269543" y="194425"/>
                </a:cubicBezTo>
                <a:cubicBezTo>
                  <a:pt x="265966" y="197213"/>
                  <a:pt x="260139" y="198689"/>
                  <a:pt x="252061" y="198853"/>
                </a:cubicBezTo>
                <a:cubicBezTo>
                  <a:pt x="243679" y="198944"/>
                  <a:pt x="237253" y="197277"/>
                  <a:pt x="232783" y="193853"/>
                </a:cubicBezTo>
                <a:cubicBezTo>
                  <a:pt x="228314" y="190428"/>
                  <a:pt x="226058" y="184704"/>
                  <a:pt x="226015" y="176679"/>
                </a:cubicBezTo>
                <a:lnTo>
                  <a:pt x="226015" y="50263"/>
                </a:lnTo>
                <a:lnTo>
                  <a:pt x="194925" y="50263"/>
                </a:lnTo>
                <a:cubicBezTo>
                  <a:pt x="189739" y="50506"/>
                  <a:pt x="184967" y="49107"/>
                  <a:pt x="180609" y="46065"/>
                </a:cubicBezTo>
                <a:cubicBezTo>
                  <a:pt x="176252" y="43024"/>
                  <a:pt x="173937" y="36884"/>
                  <a:pt x="173666" y="27646"/>
                </a:cubicBezTo>
                <a:cubicBezTo>
                  <a:pt x="173780" y="19407"/>
                  <a:pt x="175780" y="13553"/>
                  <a:pt x="179666" y="10083"/>
                </a:cubicBezTo>
                <a:cubicBezTo>
                  <a:pt x="183553" y="6614"/>
                  <a:pt x="188639" y="4929"/>
                  <a:pt x="194925" y="5029"/>
                </a:cubicBezTo>
                <a:close/>
                <a:moveTo>
                  <a:pt x="755910" y="0"/>
                </a:moveTo>
                <a:cubicBezTo>
                  <a:pt x="774847" y="266"/>
                  <a:pt x="789700" y="5445"/>
                  <a:pt x="800467" y="15537"/>
                </a:cubicBezTo>
                <a:cubicBezTo>
                  <a:pt x="811234" y="25628"/>
                  <a:pt x="816718" y="39036"/>
                  <a:pt x="816917" y="55760"/>
                </a:cubicBezTo>
                <a:cubicBezTo>
                  <a:pt x="816941" y="62943"/>
                  <a:pt x="815580" y="69681"/>
                  <a:pt x="812834" y="75973"/>
                </a:cubicBezTo>
                <a:cubicBezTo>
                  <a:pt x="810088" y="82265"/>
                  <a:pt x="805815" y="87570"/>
                  <a:pt x="800014" y="91886"/>
                </a:cubicBezTo>
                <a:cubicBezTo>
                  <a:pt x="807129" y="97557"/>
                  <a:pt x="812319" y="103451"/>
                  <a:pt x="815584" y="109566"/>
                </a:cubicBezTo>
                <a:cubicBezTo>
                  <a:pt x="818849" y="115681"/>
                  <a:pt x="820908" y="121339"/>
                  <a:pt x="821761" y="126542"/>
                </a:cubicBezTo>
                <a:cubicBezTo>
                  <a:pt x="822614" y="131745"/>
                  <a:pt x="822981" y="135813"/>
                  <a:pt x="822861" y="138748"/>
                </a:cubicBezTo>
                <a:cubicBezTo>
                  <a:pt x="822997" y="142219"/>
                  <a:pt x="822454" y="147183"/>
                  <a:pt x="821233" y="153640"/>
                </a:cubicBezTo>
                <a:cubicBezTo>
                  <a:pt x="820012" y="160097"/>
                  <a:pt x="817299" y="166781"/>
                  <a:pt x="813093" y="173690"/>
                </a:cubicBezTo>
                <a:cubicBezTo>
                  <a:pt x="808887" y="180600"/>
                  <a:pt x="802375" y="186468"/>
                  <a:pt x="793556" y="191295"/>
                </a:cubicBezTo>
                <a:cubicBezTo>
                  <a:pt x="784737" y="196123"/>
                  <a:pt x="772798" y="198642"/>
                  <a:pt x="757738" y="198853"/>
                </a:cubicBezTo>
                <a:cubicBezTo>
                  <a:pt x="747161" y="199001"/>
                  <a:pt x="737398" y="197563"/>
                  <a:pt x="728449" y="194541"/>
                </a:cubicBezTo>
                <a:cubicBezTo>
                  <a:pt x="719500" y="191519"/>
                  <a:pt x="711738" y="186027"/>
                  <a:pt x="705161" y="178065"/>
                </a:cubicBezTo>
                <a:cubicBezTo>
                  <a:pt x="700927" y="172691"/>
                  <a:pt x="697736" y="166989"/>
                  <a:pt x="695588" y="160956"/>
                </a:cubicBezTo>
                <a:cubicBezTo>
                  <a:pt x="693440" y="154924"/>
                  <a:pt x="692364" y="149275"/>
                  <a:pt x="692359" y="144009"/>
                </a:cubicBezTo>
                <a:cubicBezTo>
                  <a:pt x="692226" y="138886"/>
                  <a:pt x="693921" y="134377"/>
                  <a:pt x="697445" y="130484"/>
                </a:cubicBezTo>
                <a:cubicBezTo>
                  <a:pt x="700969" y="126590"/>
                  <a:pt x="707123" y="124541"/>
                  <a:pt x="715905" y="124336"/>
                </a:cubicBezTo>
                <a:cubicBezTo>
                  <a:pt x="717602" y="124255"/>
                  <a:pt x="720202" y="124467"/>
                  <a:pt x="723702" y="124971"/>
                </a:cubicBezTo>
                <a:cubicBezTo>
                  <a:pt x="727203" y="125475"/>
                  <a:pt x="730565" y="126755"/>
                  <a:pt x="733786" y="128809"/>
                </a:cubicBezTo>
                <a:cubicBezTo>
                  <a:pt x="737008" y="130864"/>
                  <a:pt x="739048" y="134177"/>
                  <a:pt x="739908" y="138748"/>
                </a:cubicBezTo>
                <a:cubicBezTo>
                  <a:pt x="740317" y="143084"/>
                  <a:pt x="741498" y="147050"/>
                  <a:pt x="743451" y="150643"/>
                </a:cubicBezTo>
                <a:cubicBezTo>
                  <a:pt x="745404" y="154237"/>
                  <a:pt x="749785" y="156143"/>
                  <a:pt x="756596" y="156362"/>
                </a:cubicBezTo>
                <a:cubicBezTo>
                  <a:pt x="761091" y="156443"/>
                  <a:pt x="764958" y="155023"/>
                  <a:pt x="768197" y="152101"/>
                </a:cubicBezTo>
                <a:cubicBezTo>
                  <a:pt x="771435" y="149180"/>
                  <a:pt x="773131" y="144271"/>
                  <a:pt x="773283" y="137375"/>
                </a:cubicBezTo>
                <a:cubicBezTo>
                  <a:pt x="773391" y="135237"/>
                  <a:pt x="773176" y="132498"/>
                  <a:pt x="772640" y="129157"/>
                </a:cubicBezTo>
                <a:cubicBezTo>
                  <a:pt x="772104" y="125815"/>
                  <a:pt x="770602" y="122805"/>
                  <a:pt x="768136" y="120125"/>
                </a:cubicBezTo>
                <a:cubicBezTo>
                  <a:pt x="765669" y="117444"/>
                  <a:pt x="761594" y="116027"/>
                  <a:pt x="755910" y="115871"/>
                </a:cubicBezTo>
                <a:cubicBezTo>
                  <a:pt x="753729" y="115991"/>
                  <a:pt x="751156" y="115751"/>
                  <a:pt x="748188" y="115152"/>
                </a:cubicBezTo>
                <a:cubicBezTo>
                  <a:pt x="745221" y="114553"/>
                  <a:pt x="742596" y="112875"/>
                  <a:pt x="740314" y="110118"/>
                </a:cubicBezTo>
                <a:cubicBezTo>
                  <a:pt x="738032" y="107362"/>
                  <a:pt x="736830" y="102807"/>
                  <a:pt x="736707" y="96455"/>
                </a:cubicBezTo>
                <a:cubicBezTo>
                  <a:pt x="736810" y="90027"/>
                  <a:pt x="737925" y="85419"/>
                  <a:pt x="740052" y="82630"/>
                </a:cubicBezTo>
                <a:cubicBezTo>
                  <a:pt x="742178" y="79841"/>
                  <a:pt x="744698" y="78143"/>
                  <a:pt x="747612" y="77537"/>
                </a:cubicBezTo>
                <a:cubicBezTo>
                  <a:pt x="750526" y="76931"/>
                  <a:pt x="753216" y="76688"/>
                  <a:pt x="755681" y="76809"/>
                </a:cubicBezTo>
                <a:cubicBezTo>
                  <a:pt x="760286" y="76709"/>
                  <a:pt x="763477" y="74965"/>
                  <a:pt x="765254" y="71576"/>
                </a:cubicBezTo>
                <a:cubicBezTo>
                  <a:pt x="767030" y="68187"/>
                  <a:pt x="767878" y="63754"/>
                  <a:pt x="767797" y="58277"/>
                </a:cubicBezTo>
                <a:cubicBezTo>
                  <a:pt x="767740" y="53215"/>
                  <a:pt x="766654" y="49326"/>
                  <a:pt x="764539" y="46609"/>
                </a:cubicBezTo>
                <a:cubicBezTo>
                  <a:pt x="762425" y="43892"/>
                  <a:pt x="759624" y="42519"/>
                  <a:pt x="756138" y="42491"/>
                </a:cubicBezTo>
                <a:cubicBezTo>
                  <a:pt x="751957" y="42395"/>
                  <a:pt x="748775" y="43330"/>
                  <a:pt x="746594" y="45293"/>
                </a:cubicBezTo>
                <a:cubicBezTo>
                  <a:pt x="744413" y="47257"/>
                  <a:pt x="742946" y="50822"/>
                  <a:pt x="742194" y="55989"/>
                </a:cubicBezTo>
                <a:cubicBezTo>
                  <a:pt x="742222" y="59097"/>
                  <a:pt x="740908" y="62605"/>
                  <a:pt x="738250" y="66514"/>
                </a:cubicBezTo>
                <a:cubicBezTo>
                  <a:pt x="735593" y="70422"/>
                  <a:pt x="729364" y="72558"/>
                  <a:pt x="719562" y="72920"/>
                </a:cubicBezTo>
                <a:cubicBezTo>
                  <a:pt x="714071" y="73101"/>
                  <a:pt x="708823" y="71881"/>
                  <a:pt x="703817" y="69259"/>
                </a:cubicBezTo>
                <a:cubicBezTo>
                  <a:pt x="698812" y="66638"/>
                  <a:pt x="696136" y="61528"/>
                  <a:pt x="695788" y="53930"/>
                </a:cubicBezTo>
                <a:cubicBezTo>
                  <a:pt x="695654" y="48225"/>
                  <a:pt x="697344" y="41192"/>
                  <a:pt x="700859" y="32833"/>
                </a:cubicBezTo>
                <a:cubicBezTo>
                  <a:pt x="704375" y="24474"/>
                  <a:pt x="710518" y="17005"/>
                  <a:pt x="719291" y="10424"/>
                </a:cubicBezTo>
                <a:cubicBezTo>
                  <a:pt x="728064" y="3844"/>
                  <a:pt x="740270" y="369"/>
                  <a:pt x="755910" y="0"/>
                </a:cubicBezTo>
                <a:close/>
                <a:moveTo>
                  <a:pt x="77714" y="0"/>
                </a:moveTo>
                <a:cubicBezTo>
                  <a:pt x="96927" y="325"/>
                  <a:pt x="112067" y="3558"/>
                  <a:pt x="123135" y="9697"/>
                </a:cubicBezTo>
                <a:cubicBezTo>
                  <a:pt x="134202" y="15836"/>
                  <a:pt x="142043" y="22927"/>
                  <a:pt x="146659" y="30970"/>
                </a:cubicBezTo>
                <a:cubicBezTo>
                  <a:pt x="151274" y="39014"/>
                  <a:pt x="153511" y="46055"/>
                  <a:pt x="153370" y="52094"/>
                </a:cubicBezTo>
                <a:cubicBezTo>
                  <a:pt x="153188" y="57572"/>
                  <a:pt x="151521" y="61606"/>
                  <a:pt x="148369" y="64196"/>
                </a:cubicBezTo>
                <a:cubicBezTo>
                  <a:pt x="145217" y="66786"/>
                  <a:pt x="141671" y="68449"/>
                  <a:pt x="137732" y="69184"/>
                </a:cubicBezTo>
                <a:cubicBezTo>
                  <a:pt x="133793" y="69920"/>
                  <a:pt x="130552" y="70245"/>
                  <a:pt x="128010" y="70158"/>
                </a:cubicBezTo>
                <a:cubicBezTo>
                  <a:pt x="119370" y="69987"/>
                  <a:pt x="113459" y="68672"/>
                  <a:pt x="110274" y="66214"/>
                </a:cubicBezTo>
                <a:cubicBezTo>
                  <a:pt x="107089" y="63756"/>
                  <a:pt x="105004" y="61184"/>
                  <a:pt x="104017" y="58497"/>
                </a:cubicBezTo>
                <a:cubicBezTo>
                  <a:pt x="102464" y="55390"/>
                  <a:pt x="100920" y="52914"/>
                  <a:pt x="99384" y="51069"/>
                </a:cubicBezTo>
                <a:cubicBezTo>
                  <a:pt x="97847" y="49224"/>
                  <a:pt x="95574" y="47900"/>
                  <a:pt x="92564" y="47097"/>
                </a:cubicBezTo>
                <a:cubicBezTo>
                  <a:pt x="89554" y="46294"/>
                  <a:pt x="85061" y="45901"/>
                  <a:pt x="79086" y="45920"/>
                </a:cubicBezTo>
                <a:cubicBezTo>
                  <a:pt x="76566" y="45872"/>
                  <a:pt x="73499" y="46019"/>
                  <a:pt x="69886" y="46360"/>
                </a:cubicBezTo>
                <a:cubicBezTo>
                  <a:pt x="66273" y="46702"/>
                  <a:pt x="63054" y="47526"/>
                  <a:pt x="60228" y="48834"/>
                </a:cubicBezTo>
                <a:cubicBezTo>
                  <a:pt x="57403" y="50141"/>
                  <a:pt x="55912" y="52219"/>
                  <a:pt x="55756" y="55067"/>
                </a:cubicBezTo>
                <a:cubicBezTo>
                  <a:pt x="55571" y="58214"/>
                  <a:pt x="56423" y="60812"/>
                  <a:pt x="58314" y="62858"/>
                </a:cubicBezTo>
                <a:cubicBezTo>
                  <a:pt x="60204" y="64905"/>
                  <a:pt x="64243" y="67180"/>
                  <a:pt x="70428" y="69684"/>
                </a:cubicBezTo>
                <a:cubicBezTo>
                  <a:pt x="76614" y="72188"/>
                  <a:pt x="86057" y="75700"/>
                  <a:pt x="98757" y="80219"/>
                </a:cubicBezTo>
                <a:cubicBezTo>
                  <a:pt x="112080" y="84901"/>
                  <a:pt x="123139" y="89714"/>
                  <a:pt x="131934" y="94659"/>
                </a:cubicBezTo>
                <a:cubicBezTo>
                  <a:pt x="140728" y="99603"/>
                  <a:pt x="147301" y="105399"/>
                  <a:pt x="151652" y="112045"/>
                </a:cubicBezTo>
                <a:cubicBezTo>
                  <a:pt x="156003" y="118692"/>
                  <a:pt x="158175" y="126910"/>
                  <a:pt x="158168" y="136698"/>
                </a:cubicBezTo>
                <a:cubicBezTo>
                  <a:pt x="158349" y="144375"/>
                  <a:pt x="156287" y="152997"/>
                  <a:pt x="151982" y="162566"/>
                </a:cubicBezTo>
                <a:cubicBezTo>
                  <a:pt x="147676" y="172136"/>
                  <a:pt x="140044" y="180485"/>
                  <a:pt x="129085" y="187616"/>
                </a:cubicBezTo>
                <a:cubicBezTo>
                  <a:pt x="118126" y="194746"/>
                  <a:pt x="102756" y="198492"/>
                  <a:pt x="82974" y="198853"/>
                </a:cubicBezTo>
                <a:cubicBezTo>
                  <a:pt x="66267" y="198676"/>
                  <a:pt x="52495" y="196474"/>
                  <a:pt x="41660" y="192246"/>
                </a:cubicBezTo>
                <a:cubicBezTo>
                  <a:pt x="30824" y="188017"/>
                  <a:pt x="22367" y="182823"/>
                  <a:pt x="16289" y="176663"/>
                </a:cubicBezTo>
                <a:cubicBezTo>
                  <a:pt x="10211" y="170503"/>
                  <a:pt x="5955" y="164438"/>
                  <a:pt x="3519" y="158466"/>
                </a:cubicBezTo>
                <a:cubicBezTo>
                  <a:pt x="1084" y="152495"/>
                  <a:pt x="-87" y="147678"/>
                  <a:pt x="6" y="144015"/>
                </a:cubicBezTo>
                <a:cubicBezTo>
                  <a:pt x="237" y="137720"/>
                  <a:pt x="2136" y="133136"/>
                  <a:pt x="5701" y="130262"/>
                </a:cubicBezTo>
                <a:cubicBezTo>
                  <a:pt x="9267" y="127388"/>
                  <a:pt x="13112" y="125581"/>
                  <a:pt x="17236" y="124842"/>
                </a:cubicBezTo>
                <a:cubicBezTo>
                  <a:pt x="21360" y="124102"/>
                  <a:pt x="24376" y="123786"/>
                  <a:pt x="26282" y="123893"/>
                </a:cubicBezTo>
                <a:cubicBezTo>
                  <a:pt x="33379" y="124051"/>
                  <a:pt x="38948" y="125280"/>
                  <a:pt x="42989" y="127580"/>
                </a:cubicBezTo>
                <a:cubicBezTo>
                  <a:pt x="47031" y="129881"/>
                  <a:pt x="49458" y="132311"/>
                  <a:pt x="50272" y="134869"/>
                </a:cubicBezTo>
                <a:cubicBezTo>
                  <a:pt x="51767" y="140381"/>
                  <a:pt x="53233" y="144163"/>
                  <a:pt x="54671" y="146216"/>
                </a:cubicBezTo>
                <a:cubicBezTo>
                  <a:pt x="56110" y="148269"/>
                  <a:pt x="58835" y="149822"/>
                  <a:pt x="62846" y="150875"/>
                </a:cubicBezTo>
                <a:cubicBezTo>
                  <a:pt x="65114" y="151571"/>
                  <a:pt x="67726" y="152123"/>
                  <a:pt x="70680" y="152533"/>
                </a:cubicBezTo>
                <a:cubicBezTo>
                  <a:pt x="73635" y="152943"/>
                  <a:pt x="77046" y="153152"/>
                  <a:pt x="80916" y="153162"/>
                </a:cubicBezTo>
                <a:cubicBezTo>
                  <a:pt x="84248" y="153227"/>
                  <a:pt x="87826" y="153021"/>
                  <a:pt x="91649" y="152543"/>
                </a:cubicBezTo>
                <a:cubicBezTo>
                  <a:pt x="95473" y="152066"/>
                  <a:pt x="98762" y="150929"/>
                  <a:pt x="101519" y="149131"/>
                </a:cubicBezTo>
                <a:cubicBezTo>
                  <a:pt x="104275" y="147332"/>
                  <a:pt x="105718" y="144484"/>
                  <a:pt x="105848" y="140585"/>
                </a:cubicBezTo>
                <a:cubicBezTo>
                  <a:pt x="106008" y="138734"/>
                  <a:pt x="105305" y="136899"/>
                  <a:pt x="103738" y="135081"/>
                </a:cubicBezTo>
                <a:cubicBezTo>
                  <a:pt x="102171" y="133263"/>
                  <a:pt x="98774" y="131140"/>
                  <a:pt x="93547" y="128712"/>
                </a:cubicBezTo>
                <a:cubicBezTo>
                  <a:pt x="88320" y="126284"/>
                  <a:pt x="80297" y="123230"/>
                  <a:pt x="69479" y="119549"/>
                </a:cubicBezTo>
                <a:cubicBezTo>
                  <a:pt x="56650" y="115454"/>
                  <a:pt x="45307" y="111067"/>
                  <a:pt x="35451" y="106388"/>
                </a:cubicBezTo>
                <a:cubicBezTo>
                  <a:pt x="25595" y="101709"/>
                  <a:pt x="17859" y="95696"/>
                  <a:pt x="12244" y="88350"/>
                </a:cubicBezTo>
                <a:cubicBezTo>
                  <a:pt x="6629" y="81003"/>
                  <a:pt x="3769" y="71281"/>
                  <a:pt x="3663" y="59183"/>
                </a:cubicBezTo>
                <a:cubicBezTo>
                  <a:pt x="3570" y="49314"/>
                  <a:pt x="5940" y="39899"/>
                  <a:pt x="10772" y="30938"/>
                </a:cubicBezTo>
                <a:cubicBezTo>
                  <a:pt x="15605" y="21977"/>
                  <a:pt x="23460" y="14629"/>
                  <a:pt x="34337" y="8893"/>
                </a:cubicBezTo>
                <a:cubicBezTo>
                  <a:pt x="45214" y="3157"/>
                  <a:pt x="59673" y="193"/>
                  <a:pt x="7771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1" name="フリーフォーム: 図形 130">
            <a:extLst>
              <a:ext uri="{FF2B5EF4-FFF2-40B4-BE49-F238E27FC236}">
                <a16:creationId xmlns:a16="http://schemas.microsoft.com/office/drawing/2014/main" id="{5FC3864C-3C1D-A40A-3D37-9F94A88199C4}"/>
              </a:ext>
            </a:extLst>
          </p:cNvPr>
          <p:cNvSpPr>
            <a:spLocks/>
          </p:cNvSpPr>
          <p:nvPr/>
        </p:nvSpPr>
        <p:spPr>
          <a:xfrm>
            <a:off x="380023" y="7367044"/>
            <a:ext cx="1791445" cy="321022"/>
          </a:xfrm>
          <a:custGeom>
            <a:avLst/>
            <a:gdLst/>
            <a:ahLst/>
            <a:cxnLst/>
            <a:rect l="l" t="t" r="r" b="b"/>
            <a:pathLst>
              <a:path w="1791445" h="321022">
                <a:moveTo>
                  <a:pt x="1209526" y="271165"/>
                </a:moveTo>
                <a:cubicBezTo>
                  <a:pt x="1209824" y="271165"/>
                  <a:pt x="1210171" y="271165"/>
                  <a:pt x="1210568" y="271165"/>
                </a:cubicBezTo>
                <a:cubicBezTo>
                  <a:pt x="1212850" y="271363"/>
                  <a:pt x="1214686" y="272455"/>
                  <a:pt x="1216075" y="274439"/>
                </a:cubicBezTo>
                <a:cubicBezTo>
                  <a:pt x="1217266" y="275927"/>
                  <a:pt x="1217861" y="277614"/>
                  <a:pt x="1217861" y="279499"/>
                </a:cubicBezTo>
                <a:cubicBezTo>
                  <a:pt x="1217861" y="279995"/>
                  <a:pt x="1217811" y="280442"/>
                  <a:pt x="1217712" y="280839"/>
                </a:cubicBezTo>
                <a:cubicBezTo>
                  <a:pt x="1217514" y="282228"/>
                  <a:pt x="1217414" y="283468"/>
                  <a:pt x="1217414" y="284559"/>
                </a:cubicBezTo>
                <a:cubicBezTo>
                  <a:pt x="1217414" y="288230"/>
                  <a:pt x="1218878" y="291083"/>
                  <a:pt x="1221805" y="293117"/>
                </a:cubicBezTo>
                <a:cubicBezTo>
                  <a:pt x="1224732" y="295151"/>
                  <a:pt x="1229916" y="296168"/>
                  <a:pt x="1237357" y="296168"/>
                </a:cubicBezTo>
                <a:cubicBezTo>
                  <a:pt x="1243906" y="296168"/>
                  <a:pt x="1251198" y="295622"/>
                  <a:pt x="1259235" y="294531"/>
                </a:cubicBezTo>
                <a:cubicBezTo>
                  <a:pt x="1259632" y="294531"/>
                  <a:pt x="1260029" y="294531"/>
                  <a:pt x="1260426" y="294531"/>
                </a:cubicBezTo>
                <a:cubicBezTo>
                  <a:pt x="1262410" y="294531"/>
                  <a:pt x="1264196" y="295225"/>
                  <a:pt x="1265784" y="296614"/>
                </a:cubicBezTo>
                <a:cubicBezTo>
                  <a:pt x="1267569" y="298202"/>
                  <a:pt x="1268462" y="300137"/>
                  <a:pt x="1268462" y="302419"/>
                </a:cubicBezTo>
                <a:cubicBezTo>
                  <a:pt x="1268462" y="305395"/>
                  <a:pt x="1267421" y="307975"/>
                  <a:pt x="1265337" y="310158"/>
                </a:cubicBezTo>
                <a:cubicBezTo>
                  <a:pt x="1263452" y="312142"/>
                  <a:pt x="1261120" y="313283"/>
                  <a:pt x="1258342" y="313581"/>
                </a:cubicBezTo>
                <a:cubicBezTo>
                  <a:pt x="1251099" y="314275"/>
                  <a:pt x="1244055" y="314622"/>
                  <a:pt x="1237209" y="314622"/>
                </a:cubicBezTo>
                <a:cubicBezTo>
                  <a:pt x="1224608" y="314622"/>
                  <a:pt x="1215058" y="312539"/>
                  <a:pt x="1208559" y="308372"/>
                </a:cubicBezTo>
                <a:cubicBezTo>
                  <a:pt x="1202060" y="304205"/>
                  <a:pt x="1198811" y="298251"/>
                  <a:pt x="1198811" y="290512"/>
                </a:cubicBezTo>
                <a:cubicBezTo>
                  <a:pt x="1198811" y="287238"/>
                  <a:pt x="1199109" y="283517"/>
                  <a:pt x="1199704" y="279350"/>
                </a:cubicBezTo>
                <a:cubicBezTo>
                  <a:pt x="1200101" y="276870"/>
                  <a:pt x="1201341" y="274836"/>
                  <a:pt x="1203425" y="273248"/>
                </a:cubicBezTo>
                <a:cubicBezTo>
                  <a:pt x="1205310" y="271859"/>
                  <a:pt x="1207344" y="271165"/>
                  <a:pt x="1209526" y="271165"/>
                </a:cubicBezTo>
                <a:close/>
                <a:moveTo>
                  <a:pt x="266254" y="269900"/>
                </a:moveTo>
                <a:cubicBezTo>
                  <a:pt x="265956" y="269751"/>
                  <a:pt x="265658" y="269776"/>
                  <a:pt x="265361" y="269974"/>
                </a:cubicBezTo>
                <a:cubicBezTo>
                  <a:pt x="260995" y="272256"/>
                  <a:pt x="257547" y="274786"/>
                  <a:pt x="255017" y="277564"/>
                </a:cubicBezTo>
                <a:cubicBezTo>
                  <a:pt x="252487" y="280342"/>
                  <a:pt x="251222" y="282972"/>
                  <a:pt x="251222" y="285452"/>
                </a:cubicBezTo>
                <a:cubicBezTo>
                  <a:pt x="251222" y="287635"/>
                  <a:pt x="252512" y="289669"/>
                  <a:pt x="255092" y="291554"/>
                </a:cubicBezTo>
                <a:cubicBezTo>
                  <a:pt x="257671" y="293439"/>
                  <a:pt x="260053" y="294382"/>
                  <a:pt x="262236" y="294382"/>
                </a:cubicBezTo>
                <a:cubicBezTo>
                  <a:pt x="265410" y="294382"/>
                  <a:pt x="266998" y="292199"/>
                  <a:pt x="266998" y="287833"/>
                </a:cubicBezTo>
                <a:cubicBezTo>
                  <a:pt x="266998" y="283666"/>
                  <a:pt x="266899" y="277961"/>
                  <a:pt x="266700" y="270718"/>
                </a:cubicBezTo>
                <a:cubicBezTo>
                  <a:pt x="266700" y="270321"/>
                  <a:pt x="266551" y="270048"/>
                  <a:pt x="266254" y="269900"/>
                </a:cubicBezTo>
                <a:close/>
                <a:moveTo>
                  <a:pt x="1324124" y="259258"/>
                </a:moveTo>
                <a:cubicBezTo>
                  <a:pt x="1324422" y="259258"/>
                  <a:pt x="1324769" y="259258"/>
                  <a:pt x="1325166" y="259258"/>
                </a:cubicBezTo>
                <a:cubicBezTo>
                  <a:pt x="1327646" y="259457"/>
                  <a:pt x="1329581" y="260598"/>
                  <a:pt x="1330970" y="262681"/>
                </a:cubicBezTo>
                <a:cubicBezTo>
                  <a:pt x="1331962" y="264170"/>
                  <a:pt x="1332459" y="265708"/>
                  <a:pt x="1332459" y="267295"/>
                </a:cubicBezTo>
                <a:cubicBezTo>
                  <a:pt x="1332459" y="267990"/>
                  <a:pt x="1332359" y="268684"/>
                  <a:pt x="1332161" y="269379"/>
                </a:cubicBezTo>
                <a:cubicBezTo>
                  <a:pt x="1331268" y="273149"/>
                  <a:pt x="1330821" y="276026"/>
                  <a:pt x="1330821" y="278011"/>
                </a:cubicBezTo>
                <a:cubicBezTo>
                  <a:pt x="1330821" y="284063"/>
                  <a:pt x="1332806" y="288652"/>
                  <a:pt x="1336775" y="291777"/>
                </a:cubicBezTo>
                <a:cubicBezTo>
                  <a:pt x="1340743" y="294903"/>
                  <a:pt x="1347738" y="296465"/>
                  <a:pt x="1357759" y="296465"/>
                </a:cubicBezTo>
                <a:cubicBezTo>
                  <a:pt x="1369666" y="296465"/>
                  <a:pt x="1380133" y="295672"/>
                  <a:pt x="1389162" y="294084"/>
                </a:cubicBezTo>
                <a:cubicBezTo>
                  <a:pt x="1389757" y="293985"/>
                  <a:pt x="1390303" y="293935"/>
                  <a:pt x="1390799" y="293935"/>
                </a:cubicBezTo>
                <a:cubicBezTo>
                  <a:pt x="1392684" y="293935"/>
                  <a:pt x="1394371" y="294531"/>
                  <a:pt x="1395859" y="295721"/>
                </a:cubicBezTo>
                <a:cubicBezTo>
                  <a:pt x="1397744" y="297309"/>
                  <a:pt x="1398687" y="299343"/>
                  <a:pt x="1398687" y="301823"/>
                </a:cubicBezTo>
                <a:cubicBezTo>
                  <a:pt x="1398687" y="304800"/>
                  <a:pt x="1397695" y="307429"/>
                  <a:pt x="1395710" y="309711"/>
                </a:cubicBezTo>
                <a:cubicBezTo>
                  <a:pt x="1393825" y="311894"/>
                  <a:pt x="1391444" y="313233"/>
                  <a:pt x="1388567" y="313730"/>
                </a:cubicBezTo>
                <a:cubicBezTo>
                  <a:pt x="1378942" y="315019"/>
                  <a:pt x="1368673" y="315664"/>
                  <a:pt x="1357759" y="315664"/>
                </a:cubicBezTo>
                <a:cubicBezTo>
                  <a:pt x="1342678" y="315664"/>
                  <a:pt x="1331144" y="312886"/>
                  <a:pt x="1323157" y="307330"/>
                </a:cubicBezTo>
                <a:cubicBezTo>
                  <a:pt x="1315170" y="301774"/>
                  <a:pt x="1311176" y="293737"/>
                  <a:pt x="1311176" y="283220"/>
                </a:cubicBezTo>
                <a:cubicBezTo>
                  <a:pt x="1311176" y="279152"/>
                  <a:pt x="1311821" y="274042"/>
                  <a:pt x="1313111" y="267890"/>
                </a:cubicBezTo>
                <a:cubicBezTo>
                  <a:pt x="1313706" y="265112"/>
                  <a:pt x="1315145" y="262930"/>
                  <a:pt x="1317427" y="261342"/>
                </a:cubicBezTo>
                <a:cubicBezTo>
                  <a:pt x="1319411" y="259953"/>
                  <a:pt x="1321644" y="259258"/>
                  <a:pt x="1324124" y="259258"/>
                </a:cubicBezTo>
                <a:close/>
                <a:moveTo>
                  <a:pt x="879872" y="254794"/>
                </a:moveTo>
                <a:cubicBezTo>
                  <a:pt x="872332" y="256183"/>
                  <a:pt x="866378" y="258986"/>
                  <a:pt x="862013" y="263202"/>
                </a:cubicBezTo>
                <a:cubicBezTo>
                  <a:pt x="857647" y="267419"/>
                  <a:pt x="855464" y="271958"/>
                  <a:pt x="855464" y="276820"/>
                </a:cubicBezTo>
                <a:cubicBezTo>
                  <a:pt x="855464" y="278904"/>
                  <a:pt x="856010" y="280615"/>
                  <a:pt x="857101" y="281955"/>
                </a:cubicBezTo>
                <a:cubicBezTo>
                  <a:pt x="858193" y="283294"/>
                  <a:pt x="859532" y="283964"/>
                  <a:pt x="861120" y="283964"/>
                </a:cubicBezTo>
                <a:cubicBezTo>
                  <a:pt x="863898" y="283964"/>
                  <a:pt x="866527" y="282228"/>
                  <a:pt x="869008" y="278755"/>
                </a:cubicBezTo>
                <a:cubicBezTo>
                  <a:pt x="871587" y="275084"/>
                  <a:pt x="875507" y="267494"/>
                  <a:pt x="880765" y="255984"/>
                </a:cubicBezTo>
                <a:cubicBezTo>
                  <a:pt x="880864" y="255687"/>
                  <a:pt x="880840" y="255414"/>
                  <a:pt x="880691" y="255166"/>
                </a:cubicBezTo>
                <a:cubicBezTo>
                  <a:pt x="880542" y="254918"/>
                  <a:pt x="880269" y="254794"/>
                  <a:pt x="879872" y="254794"/>
                </a:cubicBezTo>
                <a:close/>
                <a:moveTo>
                  <a:pt x="458837" y="248543"/>
                </a:moveTo>
                <a:cubicBezTo>
                  <a:pt x="457845" y="248543"/>
                  <a:pt x="457349" y="249039"/>
                  <a:pt x="457349" y="250031"/>
                </a:cubicBezTo>
                <a:lnTo>
                  <a:pt x="457349" y="263128"/>
                </a:lnTo>
                <a:cubicBezTo>
                  <a:pt x="457349" y="264120"/>
                  <a:pt x="457845" y="264616"/>
                  <a:pt x="458837" y="264616"/>
                </a:cubicBezTo>
                <a:lnTo>
                  <a:pt x="489794" y="264616"/>
                </a:lnTo>
                <a:cubicBezTo>
                  <a:pt x="490786" y="264616"/>
                  <a:pt x="491282" y="264120"/>
                  <a:pt x="491282" y="263128"/>
                </a:cubicBezTo>
                <a:lnTo>
                  <a:pt x="491282" y="250031"/>
                </a:lnTo>
                <a:cubicBezTo>
                  <a:pt x="491282" y="249039"/>
                  <a:pt x="490786" y="248543"/>
                  <a:pt x="489794" y="248543"/>
                </a:cubicBezTo>
                <a:close/>
                <a:moveTo>
                  <a:pt x="406748" y="248543"/>
                </a:moveTo>
                <a:cubicBezTo>
                  <a:pt x="405755" y="248543"/>
                  <a:pt x="405259" y="249039"/>
                  <a:pt x="405259" y="250031"/>
                </a:cubicBezTo>
                <a:lnTo>
                  <a:pt x="405259" y="263128"/>
                </a:lnTo>
                <a:cubicBezTo>
                  <a:pt x="405259" y="264120"/>
                  <a:pt x="405755" y="264616"/>
                  <a:pt x="406748" y="264616"/>
                </a:cubicBezTo>
                <a:lnTo>
                  <a:pt x="436811" y="264616"/>
                </a:lnTo>
                <a:cubicBezTo>
                  <a:pt x="437803" y="264616"/>
                  <a:pt x="438299" y="264120"/>
                  <a:pt x="438299" y="263128"/>
                </a:cubicBezTo>
                <a:lnTo>
                  <a:pt x="438299" y="250031"/>
                </a:lnTo>
                <a:cubicBezTo>
                  <a:pt x="438299" y="249039"/>
                  <a:pt x="437803" y="248543"/>
                  <a:pt x="436811" y="248543"/>
                </a:cubicBezTo>
                <a:close/>
                <a:moveTo>
                  <a:pt x="692349" y="237976"/>
                </a:moveTo>
                <a:lnTo>
                  <a:pt x="706339" y="237976"/>
                </a:lnTo>
                <a:cubicBezTo>
                  <a:pt x="709910" y="237976"/>
                  <a:pt x="712961" y="239241"/>
                  <a:pt x="715491" y="241771"/>
                </a:cubicBezTo>
                <a:cubicBezTo>
                  <a:pt x="718022" y="244301"/>
                  <a:pt x="719287" y="247352"/>
                  <a:pt x="719287" y="250924"/>
                </a:cubicBezTo>
                <a:lnTo>
                  <a:pt x="719287" y="284410"/>
                </a:lnTo>
                <a:cubicBezTo>
                  <a:pt x="719287" y="285403"/>
                  <a:pt x="719535" y="286296"/>
                  <a:pt x="720031" y="287089"/>
                </a:cubicBezTo>
                <a:cubicBezTo>
                  <a:pt x="723107" y="291554"/>
                  <a:pt x="727348" y="294878"/>
                  <a:pt x="732756" y="297061"/>
                </a:cubicBezTo>
                <a:cubicBezTo>
                  <a:pt x="738163" y="299244"/>
                  <a:pt x="744835" y="300484"/>
                  <a:pt x="752773" y="300781"/>
                </a:cubicBezTo>
                <a:cubicBezTo>
                  <a:pt x="760016" y="301079"/>
                  <a:pt x="767656" y="301228"/>
                  <a:pt x="775692" y="301228"/>
                </a:cubicBezTo>
                <a:cubicBezTo>
                  <a:pt x="788095" y="301228"/>
                  <a:pt x="801390" y="300881"/>
                  <a:pt x="815578" y="300186"/>
                </a:cubicBezTo>
                <a:cubicBezTo>
                  <a:pt x="815678" y="300186"/>
                  <a:pt x="815826" y="300186"/>
                  <a:pt x="816025" y="300186"/>
                </a:cubicBezTo>
                <a:cubicBezTo>
                  <a:pt x="818009" y="300186"/>
                  <a:pt x="819646" y="301030"/>
                  <a:pt x="820936" y="302716"/>
                </a:cubicBezTo>
                <a:cubicBezTo>
                  <a:pt x="821829" y="303907"/>
                  <a:pt x="822276" y="305147"/>
                  <a:pt x="822276" y="306437"/>
                </a:cubicBezTo>
                <a:cubicBezTo>
                  <a:pt x="822276" y="307131"/>
                  <a:pt x="822127" y="307826"/>
                  <a:pt x="821829" y="308521"/>
                </a:cubicBezTo>
                <a:cubicBezTo>
                  <a:pt x="821035" y="311299"/>
                  <a:pt x="819547" y="313581"/>
                  <a:pt x="817364" y="315367"/>
                </a:cubicBezTo>
                <a:cubicBezTo>
                  <a:pt x="815182" y="317153"/>
                  <a:pt x="812701" y="318095"/>
                  <a:pt x="809923" y="318194"/>
                </a:cubicBezTo>
                <a:cubicBezTo>
                  <a:pt x="798513" y="318591"/>
                  <a:pt x="787896" y="318790"/>
                  <a:pt x="778074" y="318790"/>
                </a:cubicBezTo>
                <a:cubicBezTo>
                  <a:pt x="768846" y="318790"/>
                  <a:pt x="760314" y="318641"/>
                  <a:pt x="752475" y="318343"/>
                </a:cubicBezTo>
                <a:cubicBezTo>
                  <a:pt x="743050" y="317946"/>
                  <a:pt x="735186" y="316557"/>
                  <a:pt x="728886" y="314176"/>
                </a:cubicBezTo>
                <a:cubicBezTo>
                  <a:pt x="722586" y="311795"/>
                  <a:pt x="717054" y="307925"/>
                  <a:pt x="712292" y="302567"/>
                </a:cubicBezTo>
                <a:cubicBezTo>
                  <a:pt x="711597" y="301774"/>
                  <a:pt x="710903" y="301724"/>
                  <a:pt x="710208" y="302419"/>
                </a:cubicBezTo>
                <a:cubicBezTo>
                  <a:pt x="705049" y="306883"/>
                  <a:pt x="700931" y="310455"/>
                  <a:pt x="697855" y="313134"/>
                </a:cubicBezTo>
                <a:cubicBezTo>
                  <a:pt x="696268" y="314325"/>
                  <a:pt x="694581" y="314920"/>
                  <a:pt x="692795" y="314920"/>
                </a:cubicBezTo>
                <a:cubicBezTo>
                  <a:pt x="692200" y="314920"/>
                  <a:pt x="691555" y="314871"/>
                  <a:pt x="690860" y="314771"/>
                </a:cubicBezTo>
                <a:cubicBezTo>
                  <a:pt x="688281" y="314176"/>
                  <a:pt x="686396" y="312638"/>
                  <a:pt x="685205" y="310158"/>
                </a:cubicBezTo>
                <a:cubicBezTo>
                  <a:pt x="684510" y="308570"/>
                  <a:pt x="684163" y="306983"/>
                  <a:pt x="684163" y="305395"/>
                </a:cubicBezTo>
                <a:cubicBezTo>
                  <a:pt x="684163" y="304205"/>
                  <a:pt x="684312" y="303064"/>
                  <a:pt x="684610" y="301972"/>
                </a:cubicBezTo>
                <a:cubicBezTo>
                  <a:pt x="685503" y="299095"/>
                  <a:pt x="687189" y="296862"/>
                  <a:pt x="689670" y="295275"/>
                </a:cubicBezTo>
                <a:cubicBezTo>
                  <a:pt x="693539" y="292695"/>
                  <a:pt x="697111" y="290165"/>
                  <a:pt x="700385" y="287685"/>
                </a:cubicBezTo>
                <a:cubicBezTo>
                  <a:pt x="701179" y="287089"/>
                  <a:pt x="701576" y="286296"/>
                  <a:pt x="701576" y="285303"/>
                </a:cubicBezTo>
                <a:lnTo>
                  <a:pt x="701576" y="256133"/>
                </a:lnTo>
                <a:cubicBezTo>
                  <a:pt x="701576" y="255141"/>
                  <a:pt x="701080" y="254645"/>
                  <a:pt x="700088" y="254645"/>
                </a:cubicBezTo>
                <a:lnTo>
                  <a:pt x="692349" y="254645"/>
                </a:lnTo>
                <a:cubicBezTo>
                  <a:pt x="690067" y="254645"/>
                  <a:pt x="688107" y="253826"/>
                  <a:pt x="686470" y="252189"/>
                </a:cubicBezTo>
                <a:cubicBezTo>
                  <a:pt x="684833" y="250552"/>
                  <a:pt x="684014" y="248592"/>
                  <a:pt x="684014" y="246310"/>
                </a:cubicBezTo>
                <a:cubicBezTo>
                  <a:pt x="684014" y="244028"/>
                  <a:pt x="684833" y="242069"/>
                  <a:pt x="686470" y="240432"/>
                </a:cubicBezTo>
                <a:cubicBezTo>
                  <a:pt x="688107" y="238795"/>
                  <a:pt x="690067" y="237976"/>
                  <a:pt x="692349" y="237976"/>
                </a:cubicBezTo>
                <a:close/>
                <a:moveTo>
                  <a:pt x="1239739" y="232618"/>
                </a:moveTo>
                <a:cubicBezTo>
                  <a:pt x="1245890" y="232618"/>
                  <a:pt x="1251694" y="232767"/>
                  <a:pt x="1257151" y="233065"/>
                </a:cubicBezTo>
                <a:cubicBezTo>
                  <a:pt x="1259632" y="233263"/>
                  <a:pt x="1261765" y="234305"/>
                  <a:pt x="1263551" y="236190"/>
                </a:cubicBezTo>
                <a:cubicBezTo>
                  <a:pt x="1265139" y="238075"/>
                  <a:pt x="1265932" y="240258"/>
                  <a:pt x="1265932" y="242739"/>
                </a:cubicBezTo>
                <a:cubicBezTo>
                  <a:pt x="1265932" y="245318"/>
                  <a:pt x="1264990" y="247451"/>
                  <a:pt x="1263105" y="249138"/>
                </a:cubicBezTo>
                <a:cubicBezTo>
                  <a:pt x="1261517" y="250527"/>
                  <a:pt x="1259682" y="251222"/>
                  <a:pt x="1257598" y="251222"/>
                </a:cubicBezTo>
                <a:cubicBezTo>
                  <a:pt x="1257300" y="251222"/>
                  <a:pt x="1257003" y="251172"/>
                  <a:pt x="1256705" y="251073"/>
                </a:cubicBezTo>
                <a:cubicBezTo>
                  <a:pt x="1250355" y="250478"/>
                  <a:pt x="1244749" y="250180"/>
                  <a:pt x="1239887" y="250180"/>
                </a:cubicBezTo>
                <a:cubicBezTo>
                  <a:pt x="1233041" y="250180"/>
                  <a:pt x="1226245" y="250428"/>
                  <a:pt x="1219498" y="250924"/>
                </a:cubicBezTo>
                <a:cubicBezTo>
                  <a:pt x="1219299" y="251023"/>
                  <a:pt x="1219051" y="251073"/>
                  <a:pt x="1218754" y="251073"/>
                </a:cubicBezTo>
                <a:cubicBezTo>
                  <a:pt x="1216670" y="251073"/>
                  <a:pt x="1214884" y="250329"/>
                  <a:pt x="1213396" y="248840"/>
                </a:cubicBezTo>
                <a:cubicBezTo>
                  <a:pt x="1211610" y="247253"/>
                  <a:pt x="1210717" y="245318"/>
                  <a:pt x="1210717" y="243036"/>
                </a:cubicBezTo>
                <a:cubicBezTo>
                  <a:pt x="1210717" y="240456"/>
                  <a:pt x="1211560" y="238249"/>
                  <a:pt x="1213247" y="236413"/>
                </a:cubicBezTo>
                <a:cubicBezTo>
                  <a:pt x="1214934" y="234578"/>
                  <a:pt x="1217017" y="233561"/>
                  <a:pt x="1219498" y="233362"/>
                </a:cubicBezTo>
                <a:cubicBezTo>
                  <a:pt x="1226443" y="232866"/>
                  <a:pt x="1233190" y="232618"/>
                  <a:pt x="1239739" y="232618"/>
                </a:cubicBezTo>
                <a:close/>
                <a:moveTo>
                  <a:pt x="458837" y="216545"/>
                </a:moveTo>
                <a:cubicBezTo>
                  <a:pt x="457845" y="216545"/>
                  <a:pt x="457349" y="217041"/>
                  <a:pt x="457349" y="218033"/>
                </a:cubicBezTo>
                <a:lnTo>
                  <a:pt x="457349" y="230386"/>
                </a:lnTo>
                <a:cubicBezTo>
                  <a:pt x="457349" y="231378"/>
                  <a:pt x="457845" y="231874"/>
                  <a:pt x="458837" y="231874"/>
                </a:cubicBezTo>
                <a:lnTo>
                  <a:pt x="489794" y="231874"/>
                </a:lnTo>
                <a:cubicBezTo>
                  <a:pt x="490786" y="231874"/>
                  <a:pt x="491282" y="231378"/>
                  <a:pt x="491282" y="230386"/>
                </a:cubicBezTo>
                <a:lnTo>
                  <a:pt x="491282" y="218033"/>
                </a:lnTo>
                <a:cubicBezTo>
                  <a:pt x="491282" y="217041"/>
                  <a:pt x="490786" y="216545"/>
                  <a:pt x="489794" y="216545"/>
                </a:cubicBezTo>
                <a:close/>
                <a:moveTo>
                  <a:pt x="406748" y="216545"/>
                </a:moveTo>
                <a:cubicBezTo>
                  <a:pt x="405755" y="216545"/>
                  <a:pt x="405259" y="217041"/>
                  <a:pt x="405259" y="218033"/>
                </a:cubicBezTo>
                <a:lnTo>
                  <a:pt x="405259" y="230386"/>
                </a:lnTo>
                <a:cubicBezTo>
                  <a:pt x="405259" y="231378"/>
                  <a:pt x="405755" y="231874"/>
                  <a:pt x="406748" y="231874"/>
                </a:cubicBezTo>
                <a:lnTo>
                  <a:pt x="436811" y="231874"/>
                </a:lnTo>
                <a:cubicBezTo>
                  <a:pt x="437803" y="231874"/>
                  <a:pt x="438299" y="231378"/>
                  <a:pt x="438299" y="230386"/>
                </a:cubicBezTo>
                <a:lnTo>
                  <a:pt x="438299" y="218033"/>
                </a:lnTo>
                <a:cubicBezTo>
                  <a:pt x="438299" y="217041"/>
                  <a:pt x="437803" y="216545"/>
                  <a:pt x="436811" y="216545"/>
                </a:cubicBezTo>
                <a:close/>
                <a:moveTo>
                  <a:pt x="1549152" y="205085"/>
                </a:moveTo>
                <a:cubicBezTo>
                  <a:pt x="1550541" y="205085"/>
                  <a:pt x="1551930" y="205283"/>
                  <a:pt x="1553319" y="205680"/>
                </a:cubicBezTo>
                <a:cubicBezTo>
                  <a:pt x="1556197" y="206673"/>
                  <a:pt x="1558429" y="208409"/>
                  <a:pt x="1560017" y="210889"/>
                </a:cubicBezTo>
                <a:cubicBezTo>
                  <a:pt x="1564680" y="218628"/>
                  <a:pt x="1568847" y="227831"/>
                  <a:pt x="1572518" y="238497"/>
                </a:cubicBezTo>
                <a:cubicBezTo>
                  <a:pt x="1576189" y="249163"/>
                  <a:pt x="1578868" y="259358"/>
                  <a:pt x="1580555" y="269081"/>
                </a:cubicBezTo>
                <a:cubicBezTo>
                  <a:pt x="1580654" y="269875"/>
                  <a:pt x="1580704" y="270619"/>
                  <a:pt x="1580704" y="271314"/>
                </a:cubicBezTo>
                <a:cubicBezTo>
                  <a:pt x="1580704" y="273596"/>
                  <a:pt x="1580059" y="275778"/>
                  <a:pt x="1578769" y="277862"/>
                </a:cubicBezTo>
                <a:cubicBezTo>
                  <a:pt x="1577182" y="280541"/>
                  <a:pt x="1574850" y="282426"/>
                  <a:pt x="1571774" y="283517"/>
                </a:cubicBezTo>
                <a:cubicBezTo>
                  <a:pt x="1570782" y="283914"/>
                  <a:pt x="1569790" y="284113"/>
                  <a:pt x="1568798" y="284113"/>
                </a:cubicBezTo>
                <a:cubicBezTo>
                  <a:pt x="1567408" y="284113"/>
                  <a:pt x="1566019" y="283716"/>
                  <a:pt x="1564630" y="282922"/>
                </a:cubicBezTo>
                <a:cubicBezTo>
                  <a:pt x="1562348" y="281533"/>
                  <a:pt x="1561009" y="279499"/>
                  <a:pt x="1560612" y="276820"/>
                </a:cubicBezTo>
                <a:cubicBezTo>
                  <a:pt x="1556941" y="251718"/>
                  <a:pt x="1550442" y="231824"/>
                  <a:pt x="1541116" y="217140"/>
                </a:cubicBezTo>
                <a:cubicBezTo>
                  <a:pt x="1540223" y="215751"/>
                  <a:pt x="1539776" y="214362"/>
                  <a:pt x="1539776" y="212973"/>
                </a:cubicBezTo>
                <a:cubicBezTo>
                  <a:pt x="1539776" y="212179"/>
                  <a:pt x="1539875" y="211336"/>
                  <a:pt x="1540074" y="210443"/>
                </a:cubicBezTo>
                <a:cubicBezTo>
                  <a:pt x="1540867" y="208161"/>
                  <a:pt x="1542405" y="206623"/>
                  <a:pt x="1544687" y="205829"/>
                </a:cubicBezTo>
                <a:cubicBezTo>
                  <a:pt x="1546176" y="205333"/>
                  <a:pt x="1547664" y="205085"/>
                  <a:pt x="1549152" y="205085"/>
                </a:cubicBezTo>
                <a:close/>
                <a:moveTo>
                  <a:pt x="332780" y="203746"/>
                </a:moveTo>
                <a:cubicBezTo>
                  <a:pt x="334169" y="203746"/>
                  <a:pt x="335508" y="204093"/>
                  <a:pt x="336798" y="204787"/>
                </a:cubicBezTo>
                <a:cubicBezTo>
                  <a:pt x="344736" y="208955"/>
                  <a:pt x="352029" y="213072"/>
                  <a:pt x="358676" y="217140"/>
                </a:cubicBezTo>
                <a:cubicBezTo>
                  <a:pt x="360859" y="218529"/>
                  <a:pt x="362248" y="220464"/>
                  <a:pt x="362843" y="222944"/>
                </a:cubicBezTo>
                <a:cubicBezTo>
                  <a:pt x="362942" y="223639"/>
                  <a:pt x="362992" y="224383"/>
                  <a:pt x="362992" y="225177"/>
                </a:cubicBezTo>
                <a:cubicBezTo>
                  <a:pt x="362992" y="226764"/>
                  <a:pt x="362546" y="228352"/>
                  <a:pt x="361653" y="229939"/>
                </a:cubicBezTo>
                <a:cubicBezTo>
                  <a:pt x="360462" y="231924"/>
                  <a:pt x="358726" y="233164"/>
                  <a:pt x="356444" y="233660"/>
                </a:cubicBezTo>
                <a:cubicBezTo>
                  <a:pt x="355749" y="233759"/>
                  <a:pt x="355154" y="233809"/>
                  <a:pt x="354658" y="233809"/>
                </a:cubicBezTo>
                <a:cubicBezTo>
                  <a:pt x="352971" y="233809"/>
                  <a:pt x="351383" y="233313"/>
                  <a:pt x="349895" y="232321"/>
                </a:cubicBezTo>
                <a:cubicBezTo>
                  <a:pt x="343843" y="228253"/>
                  <a:pt x="336699" y="224036"/>
                  <a:pt x="328464" y="219670"/>
                </a:cubicBezTo>
                <a:cubicBezTo>
                  <a:pt x="326380" y="218579"/>
                  <a:pt x="324991" y="216892"/>
                  <a:pt x="324297" y="214610"/>
                </a:cubicBezTo>
                <a:cubicBezTo>
                  <a:pt x="324098" y="213816"/>
                  <a:pt x="323999" y="213022"/>
                  <a:pt x="323999" y="212229"/>
                </a:cubicBezTo>
                <a:cubicBezTo>
                  <a:pt x="323999" y="210939"/>
                  <a:pt x="324346" y="209649"/>
                  <a:pt x="325041" y="208359"/>
                </a:cubicBezTo>
                <a:cubicBezTo>
                  <a:pt x="326232" y="206276"/>
                  <a:pt x="327968" y="204887"/>
                  <a:pt x="330250" y="204192"/>
                </a:cubicBezTo>
                <a:cubicBezTo>
                  <a:pt x="331143" y="203894"/>
                  <a:pt x="331986" y="203746"/>
                  <a:pt x="332780" y="203746"/>
                </a:cubicBezTo>
                <a:close/>
                <a:moveTo>
                  <a:pt x="1466999" y="199281"/>
                </a:moveTo>
                <a:cubicBezTo>
                  <a:pt x="1467098" y="199281"/>
                  <a:pt x="1467148" y="199281"/>
                  <a:pt x="1467148" y="199281"/>
                </a:cubicBezTo>
                <a:cubicBezTo>
                  <a:pt x="1470224" y="199281"/>
                  <a:pt x="1472754" y="200471"/>
                  <a:pt x="1474738" y="202853"/>
                </a:cubicBezTo>
                <a:cubicBezTo>
                  <a:pt x="1476524" y="204837"/>
                  <a:pt x="1477417" y="207169"/>
                  <a:pt x="1477417" y="209847"/>
                </a:cubicBezTo>
                <a:cubicBezTo>
                  <a:pt x="1477417" y="210244"/>
                  <a:pt x="1477367" y="210592"/>
                  <a:pt x="1477268" y="210889"/>
                </a:cubicBezTo>
                <a:cubicBezTo>
                  <a:pt x="1477070" y="213667"/>
                  <a:pt x="1476971" y="215949"/>
                  <a:pt x="1476971" y="217735"/>
                </a:cubicBezTo>
                <a:cubicBezTo>
                  <a:pt x="1476971" y="220017"/>
                  <a:pt x="1476971" y="222200"/>
                  <a:pt x="1476971" y="224284"/>
                </a:cubicBezTo>
                <a:cubicBezTo>
                  <a:pt x="1476971" y="233610"/>
                  <a:pt x="1477268" y="242094"/>
                  <a:pt x="1477864" y="249733"/>
                </a:cubicBezTo>
                <a:cubicBezTo>
                  <a:pt x="1480245" y="274141"/>
                  <a:pt x="1485652" y="286345"/>
                  <a:pt x="1494086" y="286345"/>
                </a:cubicBezTo>
                <a:cubicBezTo>
                  <a:pt x="1498352" y="286345"/>
                  <a:pt x="1502569" y="280293"/>
                  <a:pt x="1506736" y="268188"/>
                </a:cubicBezTo>
                <a:cubicBezTo>
                  <a:pt x="1507530" y="265807"/>
                  <a:pt x="1509167" y="264319"/>
                  <a:pt x="1511648" y="263723"/>
                </a:cubicBezTo>
                <a:cubicBezTo>
                  <a:pt x="1512144" y="263624"/>
                  <a:pt x="1512640" y="263574"/>
                  <a:pt x="1513136" y="263574"/>
                </a:cubicBezTo>
                <a:cubicBezTo>
                  <a:pt x="1514922" y="263574"/>
                  <a:pt x="1516410" y="264319"/>
                  <a:pt x="1517601" y="265807"/>
                </a:cubicBezTo>
                <a:cubicBezTo>
                  <a:pt x="1519982" y="268684"/>
                  <a:pt x="1521470" y="271909"/>
                  <a:pt x="1522066" y="275481"/>
                </a:cubicBezTo>
                <a:cubicBezTo>
                  <a:pt x="1522264" y="276473"/>
                  <a:pt x="1522363" y="277465"/>
                  <a:pt x="1522363" y="278457"/>
                </a:cubicBezTo>
                <a:cubicBezTo>
                  <a:pt x="1522363" y="281037"/>
                  <a:pt x="1521817" y="283517"/>
                  <a:pt x="1520726" y="285899"/>
                </a:cubicBezTo>
                <a:cubicBezTo>
                  <a:pt x="1516559" y="294729"/>
                  <a:pt x="1512317" y="301030"/>
                  <a:pt x="1508001" y="304800"/>
                </a:cubicBezTo>
                <a:cubicBezTo>
                  <a:pt x="1503685" y="308570"/>
                  <a:pt x="1498898" y="310455"/>
                  <a:pt x="1493639" y="310455"/>
                </a:cubicBezTo>
                <a:cubicBezTo>
                  <a:pt x="1484710" y="310455"/>
                  <a:pt x="1477095" y="306015"/>
                  <a:pt x="1470794" y="297135"/>
                </a:cubicBezTo>
                <a:cubicBezTo>
                  <a:pt x="1464494" y="288255"/>
                  <a:pt x="1460351" y="274240"/>
                  <a:pt x="1458367" y="255091"/>
                </a:cubicBezTo>
                <a:cubicBezTo>
                  <a:pt x="1457276" y="243780"/>
                  <a:pt x="1456730" y="230187"/>
                  <a:pt x="1456730" y="214312"/>
                </a:cubicBezTo>
                <a:lnTo>
                  <a:pt x="1456581" y="210294"/>
                </a:lnTo>
                <a:cubicBezTo>
                  <a:pt x="1456581" y="207317"/>
                  <a:pt x="1457573" y="204738"/>
                  <a:pt x="1459558" y="202555"/>
                </a:cubicBezTo>
                <a:cubicBezTo>
                  <a:pt x="1461641" y="200372"/>
                  <a:pt x="1464122" y="199281"/>
                  <a:pt x="1466999" y="199281"/>
                </a:cubicBezTo>
                <a:close/>
                <a:moveTo>
                  <a:pt x="1247478" y="194221"/>
                </a:moveTo>
                <a:cubicBezTo>
                  <a:pt x="1248271" y="194221"/>
                  <a:pt x="1249065" y="194369"/>
                  <a:pt x="1249859" y="194667"/>
                </a:cubicBezTo>
                <a:cubicBezTo>
                  <a:pt x="1251645" y="195262"/>
                  <a:pt x="1253034" y="196354"/>
                  <a:pt x="1254026" y="197941"/>
                </a:cubicBezTo>
                <a:cubicBezTo>
                  <a:pt x="1255911" y="201017"/>
                  <a:pt x="1257747" y="204142"/>
                  <a:pt x="1259533" y="207317"/>
                </a:cubicBezTo>
                <a:cubicBezTo>
                  <a:pt x="1260029" y="208310"/>
                  <a:pt x="1260277" y="209302"/>
                  <a:pt x="1260277" y="210294"/>
                </a:cubicBezTo>
                <a:cubicBezTo>
                  <a:pt x="1260277" y="210989"/>
                  <a:pt x="1260128" y="211683"/>
                  <a:pt x="1259830" y="212378"/>
                </a:cubicBezTo>
                <a:cubicBezTo>
                  <a:pt x="1259235" y="214064"/>
                  <a:pt x="1258094" y="215255"/>
                  <a:pt x="1256407" y="215949"/>
                </a:cubicBezTo>
                <a:cubicBezTo>
                  <a:pt x="1255514" y="216346"/>
                  <a:pt x="1254621" y="216545"/>
                  <a:pt x="1253728" y="216545"/>
                </a:cubicBezTo>
                <a:cubicBezTo>
                  <a:pt x="1252935" y="216545"/>
                  <a:pt x="1252091" y="216396"/>
                  <a:pt x="1251198" y="216098"/>
                </a:cubicBezTo>
                <a:cubicBezTo>
                  <a:pt x="1249512" y="215503"/>
                  <a:pt x="1248222" y="214362"/>
                  <a:pt x="1247329" y="212675"/>
                </a:cubicBezTo>
                <a:cubicBezTo>
                  <a:pt x="1245444" y="209004"/>
                  <a:pt x="1243658" y="205730"/>
                  <a:pt x="1241971" y="202853"/>
                </a:cubicBezTo>
                <a:cubicBezTo>
                  <a:pt x="1241475" y="201960"/>
                  <a:pt x="1241227" y="201017"/>
                  <a:pt x="1241227" y="200025"/>
                </a:cubicBezTo>
                <a:cubicBezTo>
                  <a:pt x="1241227" y="199430"/>
                  <a:pt x="1241276" y="198884"/>
                  <a:pt x="1241376" y="198388"/>
                </a:cubicBezTo>
                <a:cubicBezTo>
                  <a:pt x="1241872" y="196701"/>
                  <a:pt x="1242914" y="195560"/>
                  <a:pt x="1244501" y="194965"/>
                </a:cubicBezTo>
                <a:cubicBezTo>
                  <a:pt x="1245493" y="194469"/>
                  <a:pt x="1246485" y="194221"/>
                  <a:pt x="1247478" y="194221"/>
                </a:cubicBezTo>
                <a:close/>
                <a:moveTo>
                  <a:pt x="913210" y="191690"/>
                </a:moveTo>
                <a:cubicBezTo>
                  <a:pt x="916980" y="191690"/>
                  <a:pt x="920155" y="192732"/>
                  <a:pt x="922735" y="194816"/>
                </a:cubicBezTo>
                <a:cubicBezTo>
                  <a:pt x="924322" y="196106"/>
                  <a:pt x="925215" y="197792"/>
                  <a:pt x="925414" y="199876"/>
                </a:cubicBezTo>
                <a:cubicBezTo>
                  <a:pt x="925414" y="200174"/>
                  <a:pt x="925414" y="200471"/>
                  <a:pt x="925414" y="200769"/>
                </a:cubicBezTo>
                <a:cubicBezTo>
                  <a:pt x="925414" y="202456"/>
                  <a:pt x="924967" y="204043"/>
                  <a:pt x="924074" y="205531"/>
                </a:cubicBezTo>
                <a:cubicBezTo>
                  <a:pt x="923975" y="205631"/>
                  <a:pt x="923876" y="205780"/>
                  <a:pt x="923776" y="205978"/>
                </a:cubicBezTo>
                <a:cubicBezTo>
                  <a:pt x="921098" y="210344"/>
                  <a:pt x="916335" y="220662"/>
                  <a:pt x="909489" y="236934"/>
                </a:cubicBezTo>
                <a:cubicBezTo>
                  <a:pt x="909390" y="237232"/>
                  <a:pt x="909439" y="237554"/>
                  <a:pt x="909638" y="237902"/>
                </a:cubicBezTo>
                <a:cubicBezTo>
                  <a:pt x="909836" y="238249"/>
                  <a:pt x="910084" y="238472"/>
                  <a:pt x="910382" y="238571"/>
                </a:cubicBezTo>
                <a:cubicBezTo>
                  <a:pt x="920006" y="240159"/>
                  <a:pt x="929878" y="243135"/>
                  <a:pt x="939999" y="247501"/>
                </a:cubicBezTo>
                <a:cubicBezTo>
                  <a:pt x="940396" y="247600"/>
                  <a:pt x="940743" y="247551"/>
                  <a:pt x="941040" y="247352"/>
                </a:cubicBezTo>
                <a:cubicBezTo>
                  <a:pt x="941338" y="247154"/>
                  <a:pt x="941537" y="246906"/>
                  <a:pt x="941636" y="246608"/>
                </a:cubicBezTo>
                <a:cubicBezTo>
                  <a:pt x="941636" y="245715"/>
                  <a:pt x="941735" y="244475"/>
                  <a:pt x="941933" y="242887"/>
                </a:cubicBezTo>
                <a:cubicBezTo>
                  <a:pt x="942033" y="240407"/>
                  <a:pt x="942082" y="238224"/>
                  <a:pt x="942082" y="236339"/>
                </a:cubicBezTo>
                <a:cubicBezTo>
                  <a:pt x="942181" y="233759"/>
                  <a:pt x="943174" y="231576"/>
                  <a:pt x="945059" y="229790"/>
                </a:cubicBezTo>
                <a:cubicBezTo>
                  <a:pt x="946646" y="228203"/>
                  <a:pt x="948482" y="227409"/>
                  <a:pt x="950565" y="227409"/>
                </a:cubicBezTo>
                <a:cubicBezTo>
                  <a:pt x="950962" y="227409"/>
                  <a:pt x="951310" y="227459"/>
                  <a:pt x="951607" y="227558"/>
                </a:cubicBezTo>
                <a:cubicBezTo>
                  <a:pt x="954385" y="227856"/>
                  <a:pt x="956667" y="229096"/>
                  <a:pt x="958453" y="231279"/>
                </a:cubicBezTo>
                <a:cubicBezTo>
                  <a:pt x="960041" y="233164"/>
                  <a:pt x="960835" y="235297"/>
                  <a:pt x="960835" y="237678"/>
                </a:cubicBezTo>
                <a:cubicBezTo>
                  <a:pt x="960835" y="237976"/>
                  <a:pt x="960835" y="238274"/>
                  <a:pt x="960835" y="238571"/>
                </a:cubicBezTo>
                <a:cubicBezTo>
                  <a:pt x="960339" y="245021"/>
                  <a:pt x="959694" y="250577"/>
                  <a:pt x="958900" y="255240"/>
                </a:cubicBezTo>
                <a:cubicBezTo>
                  <a:pt x="958701" y="256232"/>
                  <a:pt x="959049" y="256976"/>
                  <a:pt x="959942" y="257472"/>
                </a:cubicBezTo>
                <a:cubicBezTo>
                  <a:pt x="961628" y="258465"/>
                  <a:pt x="963414" y="259506"/>
                  <a:pt x="965299" y="260598"/>
                </a:cubicBezTo>
                <a:cubicBezTo>
                  <a:pt x="968078" y="262384"/>
                  <a:pt x="969963" y="264815"/>
                  <a:pt x="970955" y="267890"/>
                </a:cubicBezTo>
                <a:cubicBezTo>
                  <a:pt x="971352" y="269280"/>
                  <a:pt x="971550" y="270669"/>
                  <a:pt x="971550" y="272058"/>
                </a:cubicBezTo>
                <a:cubicBezTo>
                  <a:pt x="971550" y="273744"/>
                  <a:pt x="971203" y="275481"/>
                  <a:pt x="970508" y="277267"/>
                </a:cubicBezTo>
                <a:cubicBezTo>
                  <a:pt x="969417" y="279747"/>
                  <a:pt x="967532" y="281335"/>
                  <a:pt x="964853" y="282029"/>
                </a:cubicBezTo>
                <a:cubicBezTo>
                  <a:pt x="964059" y="282228"/>
                  <a:pt x="963315" y="282327"/>
                  <a:pt x="962621" y="282327"/>
                </a:cubicBezTo>
                <a:cubicBezTo>
                  <a:pt x="960735" y="282327"/>
                  <a:pt x="958999" y="281682"/>
                  <a:pt x="957412" y="280392"/>
                </a:cubicBezTo>
                <a:cubicBezTo>
                  <a:pt x="956419" y="279598"/>
                  <a:pt x="955427" y="278805"/>
                  <a:pt x="954435" y="278011"/>
                </a:cubicBezTo>
                <a:cubicBezTo>
                  <a:pt x="953641" y="277415"/>
                  <a:pt x="953046" y="277614"/>
                  <a:pt x="952649" y="278606"/>
                </a:cubicBezTo>
                <a:cubicBezTo>
                  <a:pt x="946795" y="292596"/>
                  <a:pt x="937221" y="303957"/>
                  <a:pt x="923925" y="312688"/>
                </a:cubicBezTo>
                <a:cubicBezTo>
                  <a:pt x="921643" y="314176"/>
                  <a:pt x="919163" y="314920"/>
                  <a:pt x="916484" y="314920"/>
                </a:cubicBezTo>
                <a:cubicBezTo>
                  <a:pt x="916087" y="314920"/>
                  <a:pt x="915690" y="314920"/>
                  <a:pt x="915293" y="314920"/>
                </a:cubicBezTo>
                <a:cubicBezTo>
                  <a:pt x="912118" y="314622"/>
                  <a:pt x="909290" y="313482"/>
                  <a:pt x="906810" y="311497"/>
                </a:cubicBezTo>
                <a:cubicBezTo>
                  <a:pt x="905223" y="310108"/>
                  <a:pt x="904429" y="308471"/>
                  <a:pt x="904429" y="306586"/>
                </a:cubicBezTo>
                <a:cubicBezTo>
                  <a:pt x="904429" y="306288"/>
                  <a:pt x="904478" y="305941"/>
                  <a:pt x="904578" y="305544"/>
                </a:cubicBezTo>
                <a:cubicBezTo>
                  <a:pt x="904776" y="303262"/>
                  <a:pt x="905967" y="301526"/>
                  <a:pt x="908149" y="300335"/>
                </a:cubicBezTo>
                <a:cubicBezTo>
                  <a:pt x="921842" y="292497"/>
                  <a:pt x="931317" y="281831"/>
                  <a:pt x="936576" y="268337"/>
                </a:cubicBezTo>
                <a:cubicBezTo>
                  <a:pt x="936973" y="267444"/>
                  <a:pt x="936724" y="266749"/>
                  <a:pt x="935832" y="266253"/>
                </a:cubicBezTo>
                <a:cubicBezTo>
                  <a:pt x="924917" y="260399"/>
                  <a:pt x="914053" y="256629"/>
                  <a:pt x="903238" y="254942"/>
                </a:cubicBezTo>
                <a:cubicBezTo>
                  <a:pt x="902246" y="254843"/>
                  <a:pt x="901551" y="255240"/>
                  <a:pt x="901155" y="256133"/>
                </a:cubicBezTo>
                <a:cubicBezTo>
                  <a:pt x="893515" y="273695"/>
                  <a:pt x="887909" y="285303"/>
                  <a:pt x="884337" y="290959"/>
                </a:cubicBezTo>
                <a:cubicBezTo>
                  <a:pt x="881360" y="295622"/>
                  <a:pt x="877987" y="298996"/>
                  <a:pt x="874217" y="301079"/>
                </a:cubicBezTo>
                <a:cubicBezTo>
                  <a:pt x="870446" y="303163"/>
                  <a:pt x="865982" y="304205"/>
                  <a:pt x="860822" y="304205"/>
                </a:cubicBezTo>
                <a:cubicBezTo>
                  <a:pt x="854075" y="304205"/>
                  <a:pt x="848519" y="302022"/>
                  <a:pt x="844153" y="297656"/>
                </a:cubicBezTo>
                <a:cubicBezTo>
                  <a:pt x="839788" y="293290"/>
                  <a:pt x="837605" y="287387"/>
                  <a:pt x="837605" y="279946"/>
                </a:cubicBezTo>
                <a:cubicBezTo>
                  <a:pt x="837605" y="268436"/>
                  <a:pt x="842268" y="258688"/>
                  <a:pt x="851595" y="250701"/>
                </a:cubicBezTo>
                <a:cubicBezTo>
                  <a:pt x="860921" y="242714"/>
                  <a:pt x="872927" y="238224"/>
                  <a:pt x="887611" y="237232"/>
                </a:cubicBezTo>
                <a:cubicBezTo>
                  <a:pt x="888603" y="237232"/>
                  <a:pt x="889298" y="236785"/>
                  <a:pt x="889695" y="235892"/>
                </a:cubicBezTo>
                <a:cubicBezTo>
                  <a:pt x="895747" y="222002"/>
                  <a:pt x="899369" y="213866"/>
                  <a:pt x="900559" y="211485"/>
                </a:cubicBezTo>
                <a:cubicBezTo>
                  <a:pt x="900658" y="211088"/>
                  <a:pt x="900634" y="210765"/>
                  <a:pt x="900485" y="210517"/>
                </a:cubicBezTo>
                <a:cubicBezTo>
                  <a:pt x="900336" y="210269"/>
                  <a:pt x="900063" y="210145"/>
                  <a:pt x="899666" y="210145"/>
                </a:cubicBezTo>
                <a:cubicBezTo>
                  <a:pt x="889348" y="210443"/>
                  <a:pt x="881261" y="210790"/>
                  <a:pt x="875407" y="211187"/>
                </a:cubicBezTo>
                <a:cubicBezTo>
                  <a:pt x="874713" y="211187"/>
                  <a:pt x="873820" y="211237"/>
                  <a:pt x="872728" y="211336"/>
                </a:cubicBezTo>
                <a:cubicBezTo>
                  <a:pt x="872431" y="211336"/>
                  <a:pt x="872133" y="211336"/>
                  <a:pt x="871835" y="211336"/>
                </a:cubicBezTo>
                <a:cubicBezTo>
                  <a:pt x="869653" y="211336"/>
                  <a:pt x="867668" y="210592"/>
                  <a:pt x="865882" y="209103"/>
                </a:cubicBezTo>
                <a:cubicBezTo>
                  <a:pt x="863799" y="207417"/>
                  <a:pt x="862757" y="205184"/>
                  <a:pt x="862757" y="202406"/>
                </a:cubicBezTo>
                <a:cubicBezTo>
                  <a:pt x="862757" y="200025"/>
                  <a:pt x="863650" y="197941"/>
                  <a:pt x="865436" y="196155"/>
                </a:cubicBezTo>
                <a:cubicBezTo>
                  <a:pt x="867222" y="194469"/>
                  <a:pt x="869355" y="193625"/>
                  <a:pt x="871835" y="193625"/>
                </a:cubicBezTo>
                <a:cubicBezTo>
                  <a:pt x="871935" y="193625"/>
                  <a:pt x="872034" y="193625"/>
                  <a:pt x="872133" y="193625"/>
                </a:cubicBezTo>
                <a:cubicBezTo>
                  <a:pt x="873026" y="193625"/>
                  <a:pt x="873919" y="193625"/>
                  <a:pt x="874812" y="193625"/>
                </a:cubicBezTo>
                <a:cubicBezTo>
                  <a:pt x="886619" y="193625"/>
                  <a:pt x="897186" y="193228"/>
                  <a:pt x="906512" y="192435"/>
                </a:cubicBezTo>
                <a:cubicBezTo>
                  <a:pt x="907405" y="192335"/>
                  <a:pt x="908348" y="192236"/>
                  <a:pt x="909340" y="192137"/>
                </a:cubicBezTo>
                <a:cubicBezTo>
                  <a:pt x="910630" y="191839"/>
                  <a:pt x="911920" y="191690"/>
                  <a:pt x="913210" y="191690"/>
                </a:cubicBezTo>
                <a:close/>
                <a:moveTo>
                  <a:pt x="1076028" y="187821"/>
                </a:moveTo>
                <a:cubicBezTo>
                  <a:pt x="1076325" y="187821"/>
                  <a:pt x="1076623" y="187821"/>
                  <a:pt x="1076921" y="187821"/>
                </a:cubicBezTo>
                <a:cubicBezTo>
                  <a:pt x="1079699" y="187821"/>
                  <a:pt x="1082179" y="188764"/>
                  <a:pt x="1084362" y="190649"/>
                </a:cubicBezTo>
                <a:cubicBezTo>
                  <a:pt x="1086545" y="192633"/>
                  <a:pt x="1087636" y="195014"/>
                  <a:pt x="1087636" y="197792"/>
                </a:cubicBezTo>
                <a:cubicBezTo>
                  <a:pt x="1087636" y="201067"/>
                  <a:pt x="1086396" y="203696"/>
                  <a:pt x="1083915" y="205680"/>
                </a:cubicBezTo>
                <a:cubicBezTo>
                  <a:pt x="1083816" y="205680"/>
                  <a:pt x="1082477" y="206673"/>
                  <a:pt x="1079897" y="208657"/>
                </a:cubicBezTo>
                <a:cubicBezTo>
                  <a:pt x="1079004" y="209451"/>
                  <a:pt x="1073150" y="214139"/>
                  <a:pt x="1062335" y="222721"/>
                </a:cubicBezTo>
                <a:cubicBezTo>
                  <a:pt x="1051521" y="231304"/>
                  <a:pt x="1044129" y="237281"/>
                  <a:pt x="1040160" y="240655"/>
                </a:cubicBezTo>
                <a:cubicBezTo>
                  <a:pt x="1037382" y="243135"/>
                  <a:pt x="1035621" y="245045"/>
                  <a:pt x="1034877" y="246385"/>
                </a:cubicBezTo>
                <a:cubicBezTo>
                  <a:pt x="1034132" y="247724"/>
                  <a:pt x="1034157" y="249089"/>
                  <a:pt x="1034951" y="250478"/>
                </a:cubicBezTo>
                <a:cubicBezTo>
                  <a:pt x="1035745" y="251867"/>
                  <a:pt x="1037580" y="253801"/>
                  <a:pt x="1040458" y="256282"/>
                </a:cubicBezTo>
                <a:cubicBezTo>
                  <a:pt x="1041251" y="256976"/>
                  <a:pt x="1047676" y="262285"/>
                  <a:pt x="1059731" y="272206"/>
                </a:cubicBezTo>
                <a:cubicBezTo>
                  <a:pt x="1071786" y="282128"/>
                  <a:pt x="1080889" y="289818"/>
                  <a:pt x="1087041" y="295275"/>
                </a:cubicBezTo>
                <a:cubicBezTo>
                  <a:pt x="1089422" y="297458"/>
                  <a:pt x="1090613" y="300137"/>
                  <a:pt x="1090613" y="303312"/>
                </a:cubicBezTo>
                <a:cubicBezTo>
                  <a:pt x="1090613" y="306487"/>
                  <a:pt x="1089422" y="309215"/>
                  <a:pt x="1087041" y="311497"/>
                </a:cubicBezTo>
                <a:cubicBezTo>
                  <a:pt x="1084759" y="313581"/>
                  <a:pt x="1082080" y="314622"/>
                  <a:pt x="1079004" y="314622"/>
                </a:cubicBezTo>
                <a:cubicBezTo>
                  <a:pt x="1078806" y="314622"/>
                  <a:pt x="1078607" y="314622"/>
                  <a:pt x="1078409" y="314622"/>
                </a:cubicBezTo>
                <a:cubicBezTo>
                  <a:pt x="1075135" y="314424"/>
                  <a:pt x="1072357" y="313134"/>
                  <a:pt x="1070074" y="310753"/>
                </a:cubicBezTo>
                <a:cubicBezTo>
                  <a:pt x="1067892" y="308471"/>
                  <a:pt x="1066205" y="306735"/>
                  <a:pt x="1065014" y="305544"/>
                </a:cubicBezTo>
                <a:cubicBezTo>
                  <a:pt x="1058962" y="299095"/>
                  <a:pt x="1043930" y="285700"/>
                  <a:pt x="1019919" y="265360"/>
                </a:cubicBezTo>
                <a:cubicBezTo>
                  <a:pt x="1014958" y="261193"/>
                  <a:pt x="1011783" y="257324"/>
                  <a:pt x="1010394" y="253752"/>
                </a:cubicBezTo>
                <a:cubicBezTo>
                  <a:pt x="1009700" y="252264"/>
                  <a:pt x="1009353" y="250726"/>
                  <a:pt x="1009353" y="249138"/>
                </a:cubicBezTo>
                <a:cubicBezTo>
                  <a:pt x="1009353" y="247253"/>
                  <a:pt x="1009849" y="245318"/>
                  <a:pt x="1010841" y="243334"/>
                </a:cubicBezTo>
                <a:cubicBezTo>
                  <a:pt x="1012627" y="239960"/>
                  <a:pt x="1016099" y="236140"/>
                  <a:pt x="1021259" y="231874"/>
                </a:cubicBezTo>
                <a:cubicBezTo>
                  <a:pt x="1043682" y="213519"/>
                  <a:pt x="1057920" y="201364"/>
                  <a:pt x="1063973" y="195411"/>
                </a:cubicBezTo>
                <a:cubicBezTo>
                  <a:pt x="1065362" y="194121"/>
                  <a:pt x="1066651" y="192881"/>
                  <a:pt x="1067842" y="191690"/>
                </a:cubicBezTo>
                <a:cubicBezTo>
                  <a:pt x="1070124" y="189408"/>
                  <a:pt x="1072853" y="188119"/>
                  <a:pt x="1076028" y="187821"/>
                </a:cubicBezTo>
                <a:close/>
                <a:moveTo>
                  <a:pt x="1189286" y="187523"/>
                </a:moveTo>
                <a:cubicBezTo>
                  <a:pt x="1189584" y="187523"/>
                  <a:pt x="1189881" y="187523"/>
                  <a:pt x="1190179" y="187523"/>
                </a:cubicBezTo>
                <a:cubicBezTo>
                  <a:pt x="1193255" y="187722"/>
                  <a:pt x="1195685" y="189061"/>
                  <a:pt x="1197471" y="191542"/>
                </a:cubicBezTo>
                <a:cubicBezTo>
                  <a:pt x="1198761" y="193328"/>
                  <a:pt x="1199406" y="195262"/>
                  <a:pt x="1199406" y="197346"/>
                </a:cubicBezTo>
                <a:cubicBezTo>
                  <a:pt x="1199406" y="198140"/>
                  <a:pt x="1199356" y="198933"/>
                  <a:pt x="1199257" y="199727"/>
                </a:cubicBezTo>
                <a:cubicBezTo>
                  <a:pt x="1198960" y="201116"/>
                  <a:pt x="1198712" y="202108"/>
                  <a:pt x="1198513" y="202704"/>
                </a:cubicBezTo>
                <a:lnTo>
                  <a:pt x="1197620" y="207020"/>
                </a:lnTo>
                <a:cubicBezTo>
                  <a:pt x="1197521" y="207317"/>
                  <a:pt x="1197595" y="207590"/>
                  <a:pt x="1197843" y="207838"/>
                </a:cubicBezTo>
                <a:cubicBezTo>
                  <a:pt x="1198091" y="208086"/>
                  <a:pt x="1198414" y="208210"/>
                  <a:pt x="1198811" y="208210"/>
                </a:cubicBezTo>
                <a:cubicBezTo>
                  <a:pt x="1203573" y="207516"/>
                  <a:pt x="1208435" y="206623"/>
                  <a:pt x="1213396" y="205531"/>
                </a:cubicBezTo>
                <a:cubicBezTo>
                  <a:pt x="1213991" y="205432"/>
                  <a:pt x="1214537" y="205383"/>
                  <a:pt x="1215033" y="205383"/>
                </a:cubicBezTo>
                <a:cubicBezTo>
                  <a:pt x="1216819" y="205383"/>
                  <a:pt x="1218406" y="205978"/>
                  <a:pt x="1219796" y="207169"/>
                </a:cubicBezTo>
                <a:cubicBezTo>
                  <a:pt x="1221681" y="208657"/>
                  <a:pt x="1222623" y="210592"/>
                  <a:pt x="1222623" y="212973"/>
                </a:cubicBezTo>
                <a:cubicBezTo>
                  <a:pt x="1222623" y="215751"/>
                  <a:pt x="1221755" y="218231"/>
                  <a:pt x="1220019" y="220414"/>
                </a:cubicBezTo>
                <a:cubicBezTo>
                  <a:pt x="1218282" y="222597"/>
                  <a:pt x="1216075" y="223937"/>
                  <a:pt x="1213396" y="224433"/>
                </a:cubicBezTo>
                <a:cubicBezTo>
                  <a:pt x="1207641" y="225524"/>
                  <a:pt x="1201440" y="226467"/>
                  <a:pt x="1194793" y="227260"/>
                </a:cubicBezTo>
                <a:cubicBezTo>
                  <a:pt x="1193800" y="227360"/>
                  <a:pt x="1193205" y="227905"/>
                  <a:pt x="1193007" y="228897"/>
                </a:cubicBezTo>
                <a:cubicBezTo>
                  <a:pt x="1191518" y="235942"/>
                  <a:pt x="1190129" y="241895"/>
                  <a:pt x="1188839" y="246757"/>
                </a:cubicBezTo>
                <a:cubicBezTo>
                  <a:pt x="1183482" y="267494"/>
                  <a:pt x="1176933" y="287337"/>
                  <a:pt x="1169194" y="306288"/>
                </a:cubicBezTo>
                <a:cubicBezTo>
                  <a:pt x="1168103" y="309265"/>
                  <a:pt x="1166069" y="311398"/>
                  <a:pt x="1163092" y="312688"/>
                </a:cubicBezTo>
                <a:cubicBezTo>
                  <a:pt x="1161505" y="313382"/>
                  <a:pt x="1159867" y="313730"/>
                  <a:pt x="1158181" y="313730"/>
                </a:cubicBezTo>
                <a:cubicBezTo>
                  <a:pt x="1156891" y="313730"/>
                  <a:pt x="1155601" y="313531"/>
                  <a:pt x="1154311" y="313134"/>
                </a:cubicBezTo>
                <a:cubicBezTo>
                  <a:pt x="1151533" y="312241"/>
                  <a:pt x="1149598" y="310406"/>
                  <a:pt x="1148507" y="307628"/>
                </a:cubicBezTo>
                <a:cubicBezTo>
                  <a:pt x="1148011" y="306437"/>
                  <a:pt x="1147763" y="305246"/>
                  <a:pt x="1147763" y="304056"/>
                </a:cubicBezTo>
                <a:cubicBezTo>
                  <a:pt x="1147763" y="302567"/>
                  <a:pt x="1148110" y="301129"/>
                  <a:pt x="1148805" y="299740"/>
                </a:cubicBezTo>
                <a:cubicBezTo>
                  <a:pt x="1152575" y="291703"/>
                  <a:pt x="1156420" y="282252"/>
                  <a:pt x="1160339" y="271388"/>
                </a:cubicBezTo>
                <a:cubicBezTo>
                  <a:pt x="1164258" y="260523"/>
                  <a:pt x="1167408" y="250626"/>
                  <a:pt x="1169789" y="241697"/>
                </a:cubicBezTo>
                <a:cubicBezTo>
                  <a:pt x="1171575" y="234751"/>
                  <a:pt x="1172518" y="230981"/>
                  <a:pt x="1172617" y="230386"/>
                </a:cubicBezTo>
                <a:cubicBezTo>
                  <a:pt x="1172716" y="230088"/>
                  <a:pt x="1172642" y="229790"/>
                  <a:pt x="1172394" y="229493"/>
                </a:cubicBezTo>
                <a:cubicBezTo>
                  <a:pt x="1172146" y="229195"/>
                  <a:pt x="1171823" y="229046"/>
                  <a:pt x="1171426" y="229046"/>
                </a:cubicBezTo>
                <a:cubicBezTo>
                  <a:pt x="1167755" y="229245"/>
                  <a:pt x="1164977" y="229344"/>
                  <a:pt x="1163092" y="229344"/>
                </a:cubicBezTo>
                <a:cubicBezTo>
                  <a:pt x="1160116" y="229344"/>
                  <a:pt x="1157139" y="229294"/>
                  <a:pt x="1154162" y="229195"/>
                </a:cubicBezTo>
                <a:cubicBezTo>
                  <a:pt x="1151484" y="229096"/>
                  <a:pt x="1149201" y="228054"/>
                  <a:pt x="1147316" y="226070"/>
                </a:cubicBezTo>
                <a:cubicBezTo>
                  <a:pt x="1145431" y="224185"/>
                  <a:pt x="1144489" y="221853"/>
                  <a:pt x="1144489" y="219075"/>
                </a:cubicBezTo>
                <a:cubicBezTo>
                  <a:pt x="1144489" y="216694"/>
                  <a:pt x="1145382" y="214709"/>
                  <a:pt x="1147168" y="213122"/>
                </a:cubicBezTo>
                <a:cubicBezTo>
                  <a:pt x="1148854" y="211534"/>
                  <a:pt x="1150789" y="210740"/>
                  <a:pt x="1152972" y="210740"/>
                </a:cubicBezTo>
                <a:cubicBezTo>
                  <a:pt x="1153170" y="210740"/>
                  <a:pt x="1153369" y="210740"/>
                  <a:pt x="1153567" y="210740"/>
                </a:cubicBezTo>
                <a:cubicBezTo>
                  <a:pt x="1156345" y="210939"/>
                  <a:pt x="1159619" y="211038"/>
                  <a:pt x="1163390" y="211038"/>
                </a:cubicBezTo>
                <a:cubicBezTo>
                  <a:pt x="1167259" y="211038"/>
                  <a:pt x="1171228" y="210889"/>
                  <a:pt x="1175296" y="210592"/>
                </a:cubicBezTo>
                <a:cubicBezTo>
                  <a:pt x="1176288" y="210592"/>
                  <a:pt x="1176883" y="210096"/>
                  <a:pt x="1177082" y="209103"/>
                </a:cubicBezTo>
                <a:cubicBezTo>
                  <a:pt x="1177479" y="206821"/>
                  <a:pt x="1177826" y="204440"/>
                  <a:pt x="1178124" y="201960"/>
                </a:cubicBezTo>
                <a:cubicBezTo>
                  <a:pt x="1178322" y="200769"/>
                  <a:pt x="1178471" y="199479"/>
                  <a:pt x="1178570" y="198090"/>
                </a:cubicBezTo>
                <a:cubicBezTo>
                  <a:pt x="1178868" y="195014"/>
                  <a:pt x="1180108" y="192435"/>
                  <a:pt x="1182291" y="190351"/>
                </a:cubicBezTo>
                <a:cubicBezTo>
                  <a:pt x="1184375" y="188466"/>
                  <a:pt x="1186706" y="187523"/>
                  <a:pt x="1189286" y="187523"/>
                </a:cubicBezTo>
                <a:close/>
                <a:moveTo>
                  <a:pt x="1265486" y="187374"/>
                </a:moveTo>
                <a:cubicBezTo>
                  <a:pt x="1266280" y="187374"/>
                  <a:pt x="1267073" y="187474"/>
                  <a:pt x="1267867" y="187672"/>
                </a:cubicBezTo>
                <a:cubicBezTo>
                  <a:pt x="1269653" y="188267"/>
                  <a:pt x="1271042" y="189359"/>
                  <a:pt x="1272034" y="190946"/>
                </a:cubicBezTo>
                <a:cubicBezTo>
                  <a:pt x="1274019" y="194022"/>
                  <a:pt x="1275904" y="197197"/>
                  <a:pt x="1277690" y="200471"/>
                </a:cubicBezTo>
                <a:cubicBezTo>
                  <a:pt x="1278285" y="201364"/>
                  <a:pt x="1278583" y="202307"/>
                  <a:pt x="1278583" y="203299"/>
                </a:cubicBezTo>
                <a:cubicBezTo>
                  <a:pt x="1278583" y="203994"/>
                  <a:pt x="1278434" y="204639"/>
                  <a:pt x="1278136" y="205234"/>
                </a:cubicBezTo>
                <a:cubicBezTo>
                  <a:pt x="1277541" y="206921"/>
                  <a:pt x="1276449" y="208111"/>
                  <a:pt x="1274862" y="208806"/>
                </a:cubicBezTo>
                <a:cubicBezTo>
                  <a:pt x="1273969" y="209203"/>
                  <a:pt x="1273026" y="209401"/>
                  <a:pt x="1272034" y="209401"/>
                </a:cubicBezTo>
                <a:cubicBezTo>
                  <a:pt x="1271240" y="209401"/>
                  <a:pt x="1270447" y="209252"/>
                  <a:pt x="1269653" y="208955"/>
                </a:cubicBezTo>
                <a:cubicBezTo>
                  <a:pt x="1267966" y="208359"/>
                  <a:pt x="1266676" y="207268"/>
                  <a:pt x="1265784" y="205680"/>
                </a:cubicBezTo>
                <a:cubicBezTo>
                  <a:pt x="1263799" y="202009"/>
                  <a:pt x="1261914" y="198735"/>
                  <a:pt x="1260128" y="195858"/>
                </a:cubicBezTo>
                <a:cubicBezTo>
                  <a:pt x="1259533" y="194865"/>
                  <a:pt x="1259235" y="193873"/>
                  <a:pt x="1259235" y="192881"/>
                </a:cubicBezTo>
                <a:cubicBezTo>
                  <a:pt x="1259235" y="192385"/>
                  <a:pt x="1259285" y="191839"/>
                  <a:pt x="1259384" y="191244"/>
                </a:cubicBezTo>
                <a:cubicBezTo>
                  <a:pt x="1259880" y="189656"/>
                  <a:pt x="1260922" y="188565"/>
                  <a:pt x="1262509" y="187970"/>
                </a:cubicBezTo>
                <a:cubicBezTo>
                  <a:pt x="1263501" y="187573"/>
                  <a:pt x="1264494" y="187374"/>
                  <a:pt x="1265486" y="187374"/>
                </a:cubicBezTo>
                <a:close/>
                <a:moveTo>
                  <a:pt x="568970" y="187374"/>
                </a:moveTo>
                <a:cubicBezTo>
                  <a:pt x="569070" y="187374"/>
                  <a:pt x="569119" y="187374"/>
                  <a:pt x="569119" y="187374"/>
                </a:cubicBezTo>
                <a:cubicBezTo>
                  <a:pt x="572294" y="187374"/>
                  <a:pt x="574923" y="188615"/>
                  <a:pt x="577007" y="191095"/>
                </a:cubicBezTo>
                <a:cubicBezTo>
                  <a:pt x="578892" y="193278"/>
                  <a:pt x="579835" y="195758"/>
                  <a:pt x="579835" y="198537"/>
                </a:cubicBezTo>
                <a:cubicBezTo>
                  <a:pt x="579835" y="198834"/>
                  <a:pt x="579835" y="199181"/>
                  <a:pt x="579835" y="199578"/>
                </a:cubicBezTo>
                <a:cubicBezTo>
                  <a:pt x="579537" y="202456"/>
                  <a:pt x="579388" y="205135"/>
                  <a:pt x="579388" y="207615"/>
                </a:cubicBezTo>
                <a:cubicBezTo>
                  <a:pt x="578098" y="233511"/>
                  <a:pt x="577453" y="256431"/>
                  <a:pt x="577453" y="276374"/>
                </a:cubicBezTo>
                <a:cubicBezTo>
                  <a:pt x="577453" y="289768"/>
                  <a:pt x="584399" y="296465"/>
                  <a:pt x="598289" y="296465"/>
                </a:cubicBezTo>
                <a:cubicBezTo>
                  <a:pt x="616049" y="296465"/>
                  <a:pt x="631081" y="289123"/>
                  <a:pt x="643384" y="274439"/>
                </a:cubicBezTo>
                <a:cubicBezTo>
                  <a:pt x="645170" y="272355"/>
                  <a:pt x="647403" y="271264"/>
                  <a:pt x="650082" y="271165"/>
                </a:cubicBezTo>
                <a:cubicBezTo>
                  <a:pt x="650181" y="271165"/>
                  <a:pt x="650280" y="271165"/>
                  <a:pt x="650379" y="271165"/>
                </a:cubicBezTo>
                <a:cubicBezTo>
                  <a:pt x="652959" y="271165"/>
                  <a:pt x="655092" y="272157"/>
                  <a:pt x="656779" y="274141"/>
                </a:cubicBezTo>
                <a:cubicBezTo>
                  <a:pt x="658862" y="276820"/>
                  <a:pt x="659904" y="279797"/>
                  <a:pt x="659904" y="283071"/>
                </a:cubicBezTo>
                <a:cubicBezTo>
                  <a:pt x="659904" y="286147"/>
                  <a:pt x="658862" y="288826"/>
                  <a:pt x="656779" y="291108"/>
                </a:cubicBezTo>
                <a:cubicBezTo>
                  <a:pt x="650131" y="298549"/>
                  <a:pt x="641896" y="304725"/>
                  <a:pt x="632073" y="309637"/>
                </a:cubicBezTo>
                <a:cubicBezTo>
                  <a:pt x="622251" y="314548"/>
                  <a:pt x="610940" y="317004"/>
                  <a:pt x="598141" y="317004"/>
                </a:cubicBezTo>
                <a:cubicBezTo>
                  <a:pt x="585242" y="317004"/>
                  <a:pt x="575221" y="314027"/>
                  <a:pt x="568077" y="308074"/>
                </a:cubicBezTo>
                <a:cubicBezTo>
                  <a:pt x="560934" y="302121"/>
                  <a:pt x="557362" y="292943"/>
                  <a:pt x="557362" y="280541"/>
                </a:cubicBezTo>
                <a:cubicBezTo>
                  <a:pt x="557362" y="273099"/>
                  <a:pt x="557610" y="260027"/>
                  <a:pt x="558106" y="241325"/>
                </a:cubicBezTo>
                <a:cubicBezTo>
                  <a:pt x="558602" y="222622"/>
                  <a:pt x="558850" y="211385"/>
                  <a:pt x="558850" y="207615"/>
                </a:cubicBezTo>
                <a:cubicBezTo>
                  <a:pt x="558850" y="204738"/>
                  <a:pt x="558751" y="201960"/>
                  <a:pt x="558552" y="199281"/>
                </a:cubicBezTo>
                <a:cubicBezTo>
                  <a:pt x="558552" y="198983"/>
                  <a:pt x="558552" y="198685"/>
                  <a:pt x="558552" y="198388"/>
                </a:cubicBezTo>
                <a:cubicBezTo>
                  <a:pt x="558552" y="195510"/>
                  <a:pt x="559495" y="193030"/>
                  <a:pt x="561380" y="190946"/>
                </a:cubicBezTo>
                <a:cubicBezTo>
                  <a:pt x="563364" y="188565"/>
                  <a:pt x="565895" y="187374"/>
                  <a:pt x="568970" y="187374"/>
                </a:cubicBezTo>
                <a:close/>
                <a:moveTo>
                  <a:pt x="1367284" y="185589"/>
                </a:moveTo>
                <a:cubicBezTo>
                  <a:pt x="1369368" y="185589"/>
                  <a:pt x="1371402" y="186134"/>
                  <a:pt x="1373386" y="187226"/>
                </a:cubicBezTo>
                <a:cubicBezTo>
                  <a:pt x="1376065" y="188813"/>
                  <a:pt x="1377950" y="191046"/>
                  <a:pt x="1379042" y="193923"/>
                </a:cubicBezTo>
                <a:cubicBezTo>
                  <a:pt x="1380331" y="197197"/>
                  <a:pt x="1381919" y="201017"/>
                  <a:pt x="1383804" y="205383"/>
                </a:cubicBezTo>
                <a:cubicBezTo>
                  <a:pt x="1384102" y="206276"/>
                  <a:pt x="1384747" y="206623"/>
                  <a:pt x="1385739" y="206424"/>
                </a:cubicBezTo>
                <a:cubicBezTo>
                  <a:pt x="1392287" y="205135"/>
                  <a:pt x="1398588" y="203646"/>
                  <a:pt x="1404640" y="201960"/>
                </a:cubicBezTo>
                <a:cubicBezTo>
                  <a:pt x="1405533" y="201761"/>
                  <a:pt x="1406376" y="201662"/>
                  <a:pt x="1407170" y="201662"/>
                </a:cubicBezTo>
                <a:cubicBezTo>
                  <a:pt x="1408758" y="201662"/>
                  <a:pt x="1410246" y="202059"/>
                  <a:pt x="1411635" y="202853"/>
                </a:cubicBezTo>
                <a:cubicBezTo>
                  <a:pt x="1413818" y="204242"/>
                  <a:pt x="1415157" y="206176"/>
                  <a:pt x="1415653" y="208657"/>
                </a:cubicBezTo>
                <a:cubicBezTo>
                  <a:pt x="1415753" y="209351"/>
                  <a:pt x="1415802" y="209996"/>
                  <a:pt x="1415802" y="210592"/>
                </a:cubicBezTo>
                <a:cubicBezTo>
                  <a:pt x="1415802" y="212576"/>
                  <a:pt x="1415257" y="214412"/>
                  <a:pt x="1414165" y="216098"/>
                </a:cubicBezTo>
                <a:cubicBezTo>
                  <a:pt x="1412677" y="218480"/>
                  <a:pt x="1410643" y="219968"/>
                  <a:pt x="1408063" y="220563"/>
                </a:cubicBezTo>
                <a:cubicBezTo>
                  <a:pt x="1403201" y="221853"/>
                  <a:pt x="1398241" y="222994"/>
                  <a:pt x="1393180" y="223986"/>
                </a:cubicBezTo>
                <a:cubicBezTo>
                  <a:pt x="1392883" y="224085"/>
                  <a:pt x="1392635" y="224284"/>
                  <a:pt x="1392436" y="224581"/>
                </a:cubicBezTo>
                <a:cubicBezTo>
                  <a:pt x="1392238" y="224879"/>
                  <a:pt x="1392238" y="225226"/>
                  <a:pt x="1392436" y="225623"/>
                </a:cubicBezTo>
                <a:cubicBezTo>
                  <a:pt x="1397496" y="236339"/>
                  <a:pt x="1402557" y="246459"/>
                  <a:pt x="1407617" y="255984"/>
                </a:cubicBezTo>
                <a:cubicBezTo>
                  <a:pt x="1408410" y="257572"/>
                  <a:pt x="1408807" y="259258"/>
                  <a:pt x="1408807" y="261044"/>
                </a:cubicBezTo>
                <a:cubicBezTo>
                  <a:pt x="1408807" y="261540"/>
                  <a:pt x="1408807" y="262037"/>
                  <a:pt x="1408807" y="262533"/>
                </a:cubicBezTo>
                <a:cubicBezTo>
                  <a:pt x="1408510" y="264815"/>
                  <a:pt x="1407567" y="266799"/>
                  <a:pt x="1405980" y="268486"/>
                </a:cubicBezTo>
                <a:cubicBezTo>
                  <a:pt x="1403102" y="271562"/>
                  <a:pt x="1399729" y="273099"/>
                  <a:pt x="1395859" y="273099"/>
                </a:cubicBezTo>
                <a:cubicBezTo>
                  <a:pt x="1394966" y="273099"/>
                  <a:pt x="1393974" y="273000"/>
                  <a:pt x="1392883" y="272802"/>
                </a:cubicBezTo>
                <a:cubicBezTo>
                  <a:pt x="1386731" y="271710"/>
                  <a:pt x="1380480" y="270718"/>
                  <a:pt x="1374130" y="269825"/>
                </a:cubicBezTo>
                <a:cubicBezTo>
                  <a:pt x="1371948" y="269528"/>
                  <a:pt x="1370162" y="268535"/>
                  <a:pt x="1368773" y="266849"/>
                </a:cubicBezTo>
                <a:cubicBezTo>
                  <a:pt x="1367681" y="265360"/>
                  <a:pt x="1367135" y="263723"/>
                  <a:pt x="1367135" y="261937"/>
                </a:cubicBezTo>
                <a:cubicBezTo>
                  <a:pt x="1367135" y="261640"/>
                  <a:pt x="1367135" y="261342"/>
                  <a:pt x="1367135" y="261044"/>
                </a:cubicBezTo>
                <a:cubicBezTo>
                  <a:pt x="1367433" y="258862"/>
                  <a:pt x="1368376" y="257076"/>
                  <a:pt x="1369963" y="255687"/>
                </a:cubicBezTo>
                <a:cubicBezTo>
                  <a:pt x="1371451" y="254496"/>
                  <a:pt x="1373089" y="253901"/>
                  <a:pt x="1374875" y="253901"/>
                </a:cubicBezTo>
                <a:cubicBezTo>
                  <a:pt x="1375172" y="253901"/>
                  <a:pt x="1375470" y="253950"/>
                  <a:pt x="1375768" y="254049"/>
                </a:cubicBezTo>
                <a:cubicBezTo>
                  <a:pt x="1379637" y="254347"/>
                  <a:pt x="1382514" y="254595"/>
                  <a:pt x="1384400" y="254794"/>
                </a:cubicBezTo>
                <a:cubicBezTo>
                  <a:pt x="1384697" y="254794"/>
                  <a:pt x="1384945" y="254670"/>
                  <a:pt x="1385144" y="254422"/>
                </a:cubicBezTo>
                <a:cubicBezTo>
                  <a:pt x="1385342" y="254173"/>
                  <a:pt x="1385342" y="253901"/>
                  <a:pt x="1385144" y="253603"/>
                </a:cubicBezTo>
                <a:cubicBezTo>
                  <a:pt x="1377504" y="237728"/>
                  <a:pt x="1373535" y="229394"/>
                  <a:pt x="1373237" y="228600"/>
                </a:cubicBezTo>
                <a:cubicBezTo>
                  <a:pt x="1372841" y="227707"/>
                  <a:pt x="1372146" y="227310"/>
                  <a:pt x="1371154" y="227409"/>
                </a:cubicBezTo>
                <a:cubicBezTo>
                  <a:pt x="1362323" y="228302"/>
                  <a:pt x="1352898" y="228749"/>
                  <a:pt x="1342876" y="228749"/>
                </a:cubicBezTo>
                <a:cubicBezTo>
                  <a:pt x="1335137" y="228749"/>
                  <a:pt x="1327101" y="228501"/>
                  <a:pt x="1318766" y="228005"/>
                </a:cubicBezTo>
                <a:cubicBezTo>
                  <a:pt x="1315988" y="227806"/>
                  <a:pt x="1313656" y="226715"/>
                  <a:pt x="1311771" y="224730"/>
                </a:cubicBezTo>
                <a:cubicBezTo>
                  <a:pt x="1309688" y="222647"/>
                  <a:pt x="1308646" y="220166"/>
                  <a:pt x="1308646" y="217289"/>
                </a:cubicBezTo>
                <a:cubicBezTo>
                  <a:pt x="1308646" y="214908"/>
                  <a:pt x="1309589" y="212874"/>
                  <a:pt x="1311474" y="211187"/>
                </a:cubicBezTo>
                <a:cubicBezTo>
                  <a:pt x="1313061" y="209699"/>
                  <a:pt x="1314946" y="208955"/>
                  <a:pt x="1317129" y="208955"/>
                </a:cubicBezTo>
                <a:cubicBezTo>
                  <a:pt x="1317427" y="208955"/>
                  <a:pt x="1317725" y="209004"/>
                  <a:pt x="1318022" y="209103"/>
                </a:cubicBezTo>
                <a:cubicBezTo>
                  <a:pt x="1327349" y="209996"/>
                  <a:pt x="1336278" y="210443"/>
                  <a:pt x="1344811" y="210443"/>
                </a:cubicBezTo>
                <a:cubicBezTo>
                  <a:pt x="1351161" y="210443"/>
                  <a:pt x="1357313" y="210145"/>
                  <a:pt x="1363266" y="209550"/>
                </a:cubicBezTo>
                <a:cubicBezTo>
                  <a:pt x="1363663" y="209550"/>
                  <a:pt x="1363936" y="209401"/>
                  <a:pt x="1364084" y="209103"/>
                </a:cubicBezTo>
                <a:cubicBezTo>
                  <a:pt x="1364233" y="208806"/>
                  <a:pt x="1364258" y="208458"/>
                  <a:pt x="1364159" y="208062"/>
                </a:cubicBezTo>
                <a:cubicBezTo>
                  <a:pt x="1363266" y="206276"/>
                  <a:pt x="1362423" y="204341"/>
                  <a:pt x="1361629" y="202257"/>
                </a:cubicBezTo>
                <a:cubicBezTo>
                  <a:pt x="1360736" y="200273"/>
                  <a:pt x="1359992" y="198636"/>
                  <a:pt x="1359396" y="197346"/>
                </a:cubicBezTo>
                <a:cubicBezTo>
                  <a:pt x="1358702" y="196155"/>
                  <a:pt x="1358355" y="194915"/>
                  <a:pt x="1358355" y="193625"/>
                </a:cubicBezTo>
                <a:cubicBezTo>
                  <a:pt x="1358355" y="192534"/>
                  <a:pt x="1358652" y="191393"/>
                  <a:pt x="1359248" y="190202"/>
                </a:cubicBezTo>
                <a:cubicBezTo>
                  <a:pt x="1360339" y="187722"/>
                  <a:pt x="1362174" y="186233"/>
                  <a:pt x="1364754" y="185737"/>
                </a:cubicBezTo>
                <a:cubicBezTo>
                  <a:pt x="1365647" y="185638"/>
                  <a:pt x="1366490" y="185589"/>
                  <a:pt x="1367284" y="185589"/>
                </a:cubicBezTo>
                <a:close/>
                <a:moveTo>
                  <a:pt x="747117" y="185291"/>
                </a:moveTo>
                <a:lnTo>
                  <a:pt x="767507" y="185291"/>
                </a:lnTo>
                <a:cubicBezTo>
                  <a:pt x="771178" y="185291"/>
                  <a:pt x="774328" y="186531"/>
                  <a:pt x="776958" y="189012"/>
                </a:cubicBezTo>
                <a:cubicBezTo>
                  <a:pt x="779587" y="191492"/>
                  <a:pt x="781100" y="194568"/>
                  <a:pt x="781497" y="198239"/>
                </a:cubicBezTo>
                <a:cubicBezTo>
                  <a:pt x="783084" y="216396"/>
                  <a:pt x="786483" y="231998"/>
                  <a:pt x="791691" y="245045"/>
                </a:cubicBezTo>
                <a:cubicBezTo>
                  <a:pt x="796900" y="258093"/>
                  <a:pt x="804714" y="268337"/>
                  <a:pt x="815132" y="275778"/>
                </a:cubicBezTo>
                <a:cubicBezTo>
                  <a:pt x="817017" y="277167"/>
                  <a:pt x="818059" y="279053"/>
                  <a:pt x="818257" y="281434"/>
                </a:cubicBezTo>
                <a:cubicBezTo>
                  <a:pt x="818357" y="281731"/>
                  <a:pt x="818406" y="281980"/>
                  <a:pt x="818406" y="282178"/>
                </a:cubicBezTo>
                <a:cubicBezTo>
                  <a:pt x="818406" y="284262"/>
                  <a:pt x="817662" y="285998"/>
                  <a:pt x="816174" y="287387"/>
                </a:cubicBezTo>
                <a:cubicBezTo>
                  <a:pt x="813991" y="289471"/>
                  <a:pt x="811560" y="290711"/>
                  <a:pt x="808881" y="291108"/>
                </a:cubicBezTo>
                <a:cubicBezTo>
                  <a:pt x="808385" y="291207"/>
                  <a:pt x="807889" y="291256"/>
                  <a:pt x="807393" y="291256"/>
                </a:cubicBezTo>
                <a:cubicBezTo>
                  <a:pt x="805210" y="291256"/>
                  <a:pt x="803176" y="290562"/>
                  <a:pt x="801291" y="289173"/>
                </a:cubicBezTo>
                <a:cubicBezTo>
                  <a:pt x="788789" y="279251"/>
                  <a:pt x="779463" y="264964"/>
                  <a:pt x="773311" y="246310"/>
                </a:cubicBezTo>
                <a:cubicBezTo>
                  <a:pt x="773212" y="246013"/>
                  <a:pt x="773063" y="245864"/>
                  <a:pt x="772865" y="245864"/>
                </a:cubicBezTo>
                <a:cubicBezTo>
                  <a:pt x="772666" y="245864"/>
                  <a:pt x="772518" y="245963"/>
                  <a:pt x="772418" y="246162"/>
                </a:cubicBezTo>
                <a:cubicBezTo>
                  <a:pt x="765969" y="264120"/>
                  <a:pt x="756742" y="278358"/>
                  <a:pt x="744736" y="288875"/>
                </a:cubicBezTo>
                <a:cubicBezTo>
                  <a:pt x="742950" y="290463"/>
                  <a:pt x="740916" y="291256"/>
                  <a:pt x="738634" y="291256"/>
                </a:cubicBezTo>
                <a:cubicBezTo>
                  <a:pt x="738237" y="291256"/>
                  <a:pt x="737890" y="291207"/>
                  <a:pt x="737592" y="291108"/>
                </a:cubicBezTo>
                <a:cubicBezTo>
                  <a:pt x="734814" y="290909"/>
                  <a:pt x="732433" y="289818"/>
                  <a:pt x="730449" y="287833"/>
                </a:cubicBezTo>
                <a:cubicBezTo>
                  <a:pt x="728861" y="286246"/>
                  <a:pt x="728067" y="284361"/>
                  <a:pt x="728067" y="282178"/>
                </a:cubicBezTo>
                <a:cubicBezTo>
                  <a:pt x="728067" y="279499"/>
                  <a:pt x="729060" y="277316"/>
                  <a:pt x="731044" y="275630"/>
                </a:cubicBezTo>
                <a:cubicBezTo>
                  <a:pt x="745530" y="263922"/>
                  <a:pt x="755154" y="246062"/>
                  <a:pt x="759917" y="222051"/>
                </a:cubicBezTo>
                <a:cubicBezTo>
                  <a:pt x="760214" y="220563"/>
                  <a:pt x="760958" y="219397"/>
                  <a:pt x="762149" y="218554"/>
                </a:cubicBezTo>
                <a:cubicBezTo>
                  <a:pt x="763340" y="217711"/>
                  <a:pt x="764679" y="217388"/>
                  <a:pt x="766167" y="217587"/>
                </a:cubicBezTo>
                <a:cubicBezTo>
                  <a:pt x="766366" y="217587"/>
                  <a:pt x="766515" y="217537"/>
                  <a:pt x="766614" y="217438"/>
                </a:cubicBezTo>
                <a:cubicBezTo>
                  <a:pt x="766713" y="217339"/>
                  <a:pt x="766763" y="217239"/>
                  <a:pt x="766763" y="217140"/>
                </a:cubicBezTo>
                <a:cubicBezTo>
                  <a:pt x="766068" y="211683"/>
                  <a:pt x="765572" y="207218"/>
                  <a:pt x="765274" y="203746"/>
                </a:cubicBezTo>
                <a:cubicBezTo>
                  <a:pt x="765175" y="202753"/>
                  <a:pt x="764630" y="202257"/>
                  <a:pt x="763637" y="202257"/>
                </a:cubicBezTo>
                <a:lnTo>
                  <a:pt x="747117" y="202257"/>
                </a:lnTo>
                <a:cubicBezTo>
                  <a:pt x="744736" y="202257"/>
                  <a:pt x="742727" y="201439"/>
                  <a:pt x="741090" y="199802"/>
                </a:cubicBezTo>
                <a:cubicBezTo>
                  <a:pt x="739453" y="198164"/>
                  <a:pt x="738634" y="196155"/>
                  <a:pt x="738634" y="193774"/>
                </a:cubicBezTo>
                <a:cubicBezTo>
                  <a:pt x="738634" y="191393"/>
                  <a:pt x="739453" y="189384"/>
                  <a:pt x="741090" y="187747"/>
                </a:cubicBezTo>
                <a:cubicBezTo>
                  <a:pt x="742727" y="186109"/>
                  <a:pt x="744736" y="185291"/>
                  <a:pt x="747117" y="185291"/>
                </a:cubicBezTo>
                <a:close/>
                <a:moveTo>
                  <a:pt x="697707" y="185291"/>
                </a:moveTo>
                <a:cubicBezTo>
                  <a:pt x="697806" y="185291"/>
                  <a:pt x="697905" y="185291"/>
                  <a:pt x="698004" y="185291"/>
                </a:cubicBezTo>
                <a:cubicBezTo>
                  <a:pt x="700385" y="185291"/>
                  <a:pt x="702568" y="186035"/>
                  <a:pt x="704553" y="187523"/>
                </a:cubicBezTo>
                <a:cubicBezTo>
                  <a:pt x="709216" y="191194"/>
                  <a:pt x="713333" y="194816"/>
                  <a:pt x="716905" y="198388"/>
                </a:cubicBezTo>
                <a:cubicBezTo>
                  <a:pt x="718493" y="199975"/>
                  <a:pt x="719287" y="201910"/>
                  <a:pt x="719287" y="204192"/>
                </a:cubicBezTo>
                <a:cubicBezTo>
                  <a:pt x="719287" y="204390"/>
                  <a:pt x="719287" y="204639"/>
                  <a:pt x="719287" y="204936"/>
                </a:cubicBezTo>
                <a:cubicBezTo>
                  <a:pt x="719088" y="207516"/>
                  <a:pt x="717947" y="209649"/>
                  <a:pt x="715864" y="211336"/>
                </a:cubicBezTo>
                <a:cubicBezTo>
                  <a:pt x="714177" y="212725"/>
                  <a:pt x="712341" y="213419"/>
                  <a:pt x="710357" y="213419"/>
                </a:cubicBezTo>
                <a:cubicBezTo>
                  <a:pt x="709960" y="213419"/>
                  <a:pt x="709563" y="213419"/>
                  <a:pt x="709166" y="213419"/>
                </a:cubicBezTo>
                <a:cubicBezTo>
                  <a:pt x="706686" y="213122"/>
                  <a:pt x="704602" y="212030"/>
                  <a:pt x="702916" y="210145"/>
                </a:cubicBezTo>
                <a:cubicBezTo>
                  <a:pt x="699542" y="206375"/>
                  <a:pt x="695573" y="202555"/>
                  <a:pt x="691009" y="198685"/>
                </a:cubicBezTo>
                <a:cubicBezTo>
                  <a:pt x="689223" y="197296"/>
                  <a:pt x="688330" y="195461"/>
                  <a:pt x="688330" y="193179"/>
                </a:cubicBezTo>
                <a:cubicBezTo>
                  <a:pt x="688330" y="190996"/>
                  <a:pt x="689174" y="189210"/>
                  <a:pt x="690860" y="187821"/>
                </a:cubicBezTo>
                <a:cubicBezTo>
                  <a:pt x="692845" y="186233"/>
                  <a:pt x="695127" y="185390"/>
                  <a:pt x="697707" y="185291"/>
                </a:cubicBezTo>
                <a:close/>
                <a:moveTo>
                  <a:pt x="275779" y="184696"/>
                </a:moveTo>
                <a:cubicBezTo>
                  <a:pt x="278557" y="184696"/>
                  <a:pt x="280889" y="185688"/>
                  <a:pt x="282774" y="187672"/>
                </a:cubicBezTo>
                <a:cubicBezTo>
                  <a:pt x="284361" y="189557"/>
                  <a:pt x="285155" y="191690"/>
                  <a:pt x="285155" y="194072"/>
                </a:cubicBezTo>
                <a:cubicBezTo>
                  <a:pt x="285155" y="194369"/>
                  <a:pt x="285155" y="194667"/>
                  <a:pt x="285155" y="194965"/>
                </a:cubicBezTo>
                <a:cubicBezTo>
                  <a:pt x="285056" y="196056"/>
                  <a:pt x="284956" y="196999"/>
                  <a:pt x="284857" y="197792"/>
                </a:cubicBezTo>
                <a:cubicBezTo>
                  <a:pt x="284758" y="200372"/>
                  <a:pt x="284659" y="203448"/>
                  <a:pt x="284560" y="207020"/>
                </a:cubicBezTo>
                <a:cubicBezTo>
                  <a:pt x="284461" y="207417"/>
                  <a:pt x="284560" y="207764"/>
                  <a:pt x="284857" y="208062"/>
                </a:cubicBezTo>
                <a:cubicBezTo>
                  <a:pt x="285155" y="208359"/>
                  <a:pt x="285502" y="208458"/>
                  <a:pt x="285899" y="208359"/>
                </a:cubicBezTo>
                <a:cubicBezTo>
                  <a:pt x="291952" y="207466"/>
                  <a:pt x="297657" y="206424"/>
                  <a:pt x="303014" y="205234"/>
                </a:cubicBezTo>
                <a:cubicBezTo>
                  <a:pt x="303610" y="205135"/>
                  <a:pt x="304205" y="205085"/>
                  <a:pt x="304800" y="205085"/>
                </a:cubicBezTo>
                <a:cubicBezTo>
                  <a:pt x="306487" y="205085"/>
                  <a:pt x="308025" y="205581"/>
                  <a:pt x="309414" y="206573"/>
                </a:cubicBezTo>
                <a:cubicBezTo>
                  <a:pt x="311398" y="208062"/>
                  <a:pt x="312391" y="210096"/>
                  <a:pt x="312391" y="212675"/>
                </a:cubicBezTo>
                <a:cubicBezTo>
                  <a:pt x="312391" y="215354"/>
                  <a:pt x="311597" y="217686"/>
                  <a:pt x="310009" y="219670"/>
                </a:cubicBezTo>
                <a:cubicBezTo>
                  <a:pt x="308223" y="221853"/>
                  <a:pt x="305991" y="223192"/>
                  <a:pt x="303312" y="223689"/>
                </a:cubicBezTo>
                <a:cubicBezTo>
                  <a:pt x="298153" y="224581"/>
                  <a:pt x="292150" y="225474"/>
                  <a:pt x="285304" y="226367"/>
                </a:cubicBezTo>
                <a:cubicBezTo>
                  <a:pt x="284312" y="226467"/>
                  <a:pt x="283815" y="227012"/>
                  <a:pt x="283815" y="228005"/>
                </a:cubicBezTo>
                <a:cubicBezTo>
                  <a:pt x="283716" y="230783"/>
                  <a:pt x="283667" y="234801"/>
                  <a:pt x="283667" y="240060"/>
                </a:cubicBezTo>
                <a:lnTo>
                  <a:pt x="283667" y="243929"/>
                </a:lnTo>
                <a:cubicBezTo>
                  <a:pt x="283667" y="244326"/>
                  <a:pt x="283815" y="244648"/>
                  <a:pt x="284113" y="244897"/>
                </a:cubicBezTo>
                <a:cubicBezTo>
                  <a:pt x="284411" y="245145"/>
                  <a:pt x="284758" y="245219"/>
                  <a:pt x="285155" y="245120"/>
                </a:cubicBezTo>
                <a:cubicBezTo>
                  <a:pt x="295077" y="242739"/>
                  <a:pt x="304255" y="241548"/>
                  <a:pt x="312688" y="241548"/>
                </a:cubicBezTo>
                <a:cubicBezTo>
                  <a:pt x="324594" y="241548"/>
                  <a:pt x="334467" y="244524"/>
                  <a:pt x="342305" y="250478"/>
                </a:cubicBezTo>
                <a:cubicBezTo>
                  <a:pt x="350143" y="256431"/>
                  <a:pt x="354062" y="264467"/>
                  <a:pt x="354062" y="274588"/>
                </a:cubicBezTo>
                <a:cubicBezTo>
                  <a:pt x="354062" y="283914"/>
                  <a:pt x="351408" y="291728"/>
                  <a:pt x="346100" y="298028"/>
                </a:cubicBezTo>
                <a:cubicBezTo>
                  <a:pt x="340792" y="304329"/>
                  <a:pt x="332383" y="308917"/>
                  <a:pt x="320874" y="311795"/>
                </a:cubicBezTo>
                <a:cubicBezTo>
                  <a:pt x="317897" y="312390"/>
                  <a:pt x="314722" y="312886"/>
                  <a:pt x="311349" y="313283"/>
                </a:cubicBezTo>
                <a:cubicBezTo>
                  <a:pt x="310753" y="313382"/>
                  <a:pt x="310208" y="313432"/>
                  <a:pt x="309712" y="313432"/>
                </a:cubicBezTo>
                <a:cubicBezTo>
                  <a:pt x="307330" y="313432"/>
                  <a:pt x="305098" y="312737"/>
                  <a:pt x="303014" y="311348"/>
                </a:cubicBezTo>
                <a:cubicBezTo>
                  <a:pt x="300435" y="309662"/>
                  <a:pt x="298599" y="307380"/>
                  <a:pt x="297508" y="304502"/>
                </a:cubicBezTo>
                <a:cubicBezTo>
                  <a:pt x="297210" y="303609"/>
                  <a:pt x="297061" y="302766"/>
                  <a:pt x="297061" y="301972"/>
                </a:cubicBezTo>
                <a:cubicBezTo>
                  <a:pt x="297061" y="300583"/>
                  <a:pt x="297508" y="299244"/>
                  <a:pt x="298401" y="297954"/>
                </a:cubicBezTo>
                <a:cubicBezTo>
                  <a:pt x="299790" y="295870"/>
                  <a:pt x="301774" y="294779"/>
                  <a:pt x="304354" y="294680"/>
                </a:cubicBezTo>
                <a:cubicBezTo>
                  <a:pt x="307529" y="294481"/>
                  <a:pt x="310307" y="294183"/>
                  <a:pt x="312688" y="293787"/>
                </a:cubicBezTo>
                <a:cubicBezTo>
                  <a:pt x="319137" y="292596"/>
                  <a:pt x="324396" y="290364"/>
                  <a:pt x="328464" y="287089"/>
                </a:cubicBezTo>
                <a:cubicBezTo>
                  <a:pt x="332532" y="283815"/>
                  <a:pt x="334566" y="279598"/>
                  <a:pt x="334566" y="274439"/>
                </a:cubicBezTo>
                <a:cubicBezTo>
                  <a:pt x="334566" y="269379"/>
                  <a:pt x="332532" y="265410"/>
                  <a:pt x="328464" y="262533"/>
                </a:cubicBezTo>
                <a:cubicBezTo>
                  <a:pt x="324396" y="259655"/>
                  <a:pt x="319038" y="258217"/>
                  <a:pt x="312391" y="258217"/>
                </a:cubicBezTo>
                <a:cubicBezTo>
                  <a:pt x="303758" y="258217"/>
                  <a:pt x="294779" y="259457"/>
                  <a:pt x="285453" y="261937"/>
                </a:cubicBezTo>
                <a:cubicBezTo>
                  <a:pt x="284461" y="262235"/>
                  <a:pt x="283964" y="262880"/>
                  <a:pt x="283964" y="263872"/>
                </a:cubicBezTo>
                <a:cubicBezTo>
                  <a:pt x="284064" y="266551"/>
                  <a:pt x="284188" y="270048"/>
                  <a:pt x="284336" y="274364"/>
                </a:cubicBezTo>
                <a:cubicBezTo>
                  <a:pt x="284485" y="278681"/>
                  <a:pt x="284584" y="282203"/>
                  <a:pt x="284634" y="284931"/>
                </a:cubicBezTo>
                <a:cubicBezTo>
                  <a:pt x="284684" y="287660"/>
                  <a:pt x="284708" y="289719"/>
                  <a:pt x="284708" y="291108"/>
                </a:cubicBezTo>
                <a:cubicBezTo>
                  <a:pt x="284708" y="299938"/>
                  <a:pt x="283295" y="306090"/>
                  <a:pt x="280467" y="309562"/>
                </a:cubicBezTo>
                <a:cubicBezTo>
                  <a:pt x="277639" y="313035"/>
                  <a:pt x="273546" y="314771"/>
                  <a:pt x="268189" y="314771"/>
                </a:cubicBezTo>
                <a:cubicBezTo>
                  <a:pt x="263128" y="314771"/>
                  <a:pt x="257870" y="313531"/>
                  <a:pt x="252413" y="311051"/>
                </a:cubicBezTo>
                <a:cubicBezTo>
                  <a:pt x="246956" y="308570"/>
                  <a:pt x="242268" y="305073"/>
                  <a:pt x="238348" y="300558"/>
                </a:cubicBezTo>
                <a:cubicBezTo>
                  <a:pt x="234429" y="296044"/>
                  <a:pt x="232470" y="291256"/>
                  <a:pt x="232470" y="286196"/>
                </a:cubicBezTo>
                <a:cubicBezTo>
                  <a:pt x="232470" y="279946"/>
                  <a:pt x="235546" y="273720"/>
                  <a:pt x="241697" y="267518"/>
                </a:cubicBezTo>
                <a:cubicBezTo>
                  <a:pt x="247849" y="261317"/>
                  <a:pt x="255588" y="256083"/>
                  <a:pt x="264914" y="251817"/>
                </a:cubicBezTo>
                <a:cubicBezTo>
                  <a:pt x="265807" y="251420"/>
                  <a:pt x="266254" y="250726"/>
                  <a:pt x="266254" y="249733"/>
                </a:cubicBezTo>
                <a:cubicBezTo>
                  <a:pt x="266155" y="247749"/>
                  <a:pt x="266105" y="244723"/>
                  <a:pt x="266105" y="240655"/>
                </a:cubicBezTo>
                <a:lnTo>
                  <a:pt x="266105" y="229493"/>
                </a:lnTo>
                <a:cubicBezTo>
                  <a:pt x="266105" y="229096"/>
                  <a:pt x="265956" y="228773"/>
                  <a:pt x="265658" y="228525"/>
                </a:cubicBezTo>
                <a:cubicBezTo>
                  <a:pt x="265361" y="228277"/>
                  <a:pt x="265014" y="228153"/>
                  <a:pt x="264617" y="228153"/>
                </a:cubicBezTo>
                <a:cubicBezTo>
                  <a:pt x="261739" y="228253"/>
                  <a:pt x="259557" y="228302"/>
                  <a:pt x="258068" y="228302"/>
                </a:cubicBezTo>
                <a:cubicBezTo>
                  <a:pt x="253603" y="228302"/>
                  <a:pt x="249635" y="228253"/>
                  <a:pt x="246162" y="228153"/>
                </a:cubicBezTo>
                <a:cubicBezTo>
                  <a:pt x="243582" y="228054"/>
                  <a:pt x="241400" y="227062"/>
                  <a:pt x="239614" y="225177"/>
                </a:cubicBezTo>
                <a:cubicBezTo>
                  <a:pt x="237828" y="223292"/>
                  <a:pt x="236935" y="221010"/>
                  <a:pt x="236935" y="218331"/>
                </a:cubicBezTo>
                <a:cubicBezTo>
                  <a:pt x="236935" y="215949"/>
                  <a:pt x="237778" y="213965"/>
                  <a:pt x="239465" y="212378"/>
                </a:cubicBezTo>
                <a:cubicBezTo>
                  <a:pt x="241151" y="210889"/>
                  <a:pt x="243086" y="210145"/>
                  <a:pt x="245269" y="210145"/>
                </a:cubicBezTo>
                <a:cubicBezTo>
                  <a:pt x="245467" y="210145"/>
                  <a:pt x="245666" y="210145"/>
                  <a:pt x="245864" y="210145"/>
                </a:cubicBezTo>
                <a:cubicBezTo>
                  <a:pt x="249436" y="210443"/>
                  <a:pt x="253355" y="210592"/>
                  <a:pt x="257622" y="210592"/>
                </a:cubicBezTo>
                <a:cubicBezTo>
                  <a:pt x="259308" y="210592"/>
                  <a:pt x="261690" y="210492"/>
                  <a:pt x="264765" y="210294"/>
                </a:cubicBezTo>
                <a:cubicBezTo>
                  <a:pt x="265758" y="210294"/>
                  <a:pt x="266303" y="209798"/>
                  <a:pt x="266403" y="208806"/>
                </a:cubicBezTo>
                <a:cubicBezTo>
                  <a:pt x="266403" y="205631"/>
                  <a:pt x="266403" y="202009"/>
                  <a:pt x="266403" y="197941"/>
                </a:cubicBezTo>
                <a:lnTo>
                  <a:pt x="266403" y="194369"/>
                </a:lnTo>
                <a:cubicBezTo>
                  <a:pt x="266403" y="191790"/>
                  <a:pt x="267246" y="189557"/>
                  <a:pt x="268933" y="187672"/>
                </a:cubicBezTo>
                <a:cubicBezTo>
                  <a:pt x="270719" y="185688"/>
                  <a:pt x="273001" y="184696"/>
                  <a:pt x="275779" y="184696"/>
                </a:cubicBezTo>
                <a:close/>
                <a:moveTo>
                  <a:pt x="447899" y="178742"/>
                </a:moveTo>
                <a:cubicBezTo>
                  <a:pt x="450528" y="178742"/>
                  <a:pt x="452760" y="179660"/>
                  <a:pt x="454596" y="181496"/>
                </a:cubicBezTo>
                <a:cubicBezTo>
                  <a:pt x="456431" y="183331"/>
                  <a:pt x="457349" y="185589"/>
                  <a:pt x="457349" y="188267"/>
                </a:cubicBezTo>
                <a:lnTo>
                  <a:pt x="457349" y="197644"/>
                </a:lnTo>
                <a:cubicBezTo>
                  <a:pt x="457349" y="198636"/>
                  <a:pt x="457845" y="199132"/>
                  <a:pt x="458837" y="199132"/>
                </a:cubicBezTo>
                <a:lnTo>
                  <a:pt x="497235" y="199132"/>
                </a:lnTo>
                <a:cubicBezTo>
                  <a:pt x="500807" y="199132"/>
                  <a:pt x="503858" y="200397"/>
                  <a:pt x="506388" y="202927"/>
                </a:cubicBezTo>
                <a:cubicBezTo>
                  <a:pt x="508918" y="205457"/>
                  <a:pt x="510183" y="208508"/>
                  <a:pt x="510183" y="212080"/>
                </a:cubicBezTo>
                <a:lnTo>
                  <a:pt x="510183" y="279946"/>
                </a:lnTo>
                <a:cubicBezTo>
                  <a:pt x="510183" y="282525"/>
                  <a:pt x="509265" y="284733"/>
                  <a:pt x="507430" y="286568"/>
                </a:cubicBezTo>
                <a:cubicBezTo>
                  <a:pt x="505594" y="288404"/>
                  <a:pt x="503337" y="289322"/>
                  <a:pt x="500658" y="289322"/>
                </a:cubicBezTo>
                <a:lnTo>
                  <a:pt x="497830" y="289322"/>
                </a:lnTo>
                <a:cubicBezTo>
                  <a:pt x="496044" y="289322"/>
                  <a:pt x="494507" y="288677"/>
                  <a:pt x="493217" y="287387"/>
                </a:cubicBezTo>
                <a:cubicBezTo>
                  <a:pt x="491927" y="286097"/>
                  <a:pt x="491282" y="284559"/>
                  <a:pt x="491282" y="282773"/>
                </a:cubicBezTo>
                <a:cubicBezTo>
                  <a:pt x="491282" y="282277"/>
                  <a:pt x="491034" y="282029"/>
                  <a:pt x="490538" y="282029"/>
                </a:cubicBezTo>
                <a:lnTo>
                  <a:pt x="458837" y="282029"/>
                </a:lnTo>
                <a:cubicBezTo>
                  <a:pt x="457845" y="282029"/>
                  <a:pt x="457349" y="282525"/>
                  <a:pt x="457349" y="283517"/>
                </a:cubicBezTo>
                <a:lnTo>
                  <a:pt x="457349" y="311497"/>
                </a:lnTo>
                <a:cubicBezTo>
                  <a:pt x="457349" y="314176"/>
                  <a:pt x="456431" y="316433"/>
                  <a:pt x="454596" y="318269"/>
                </a:cubicBezTo>
                <a:cubicBezTo>
                  <a:pt x="452760" y="320104"/>
                  <a:pt x="450528" y="321022"/>
                  <a:pt x="447899" y="321022"/>
                </a:cubicBezTo>
                <a:cubicBezTo>
                  <a:pt x="445269" y="321022"/>
                  <a:pt x="443012" y="320104"/>
                  <a:pt x="441127" y="318269"/>
                </a:cubicBezTo>
                <a:cubicBezTo>
                  <a:pt x="439242" y="316433"/>
                  <a:pt x="438299" y="314176"/>
                  <a:pt x="438299" y="311497"/>
                </a:cubicBezTo>
                <a:lnTo>
                  <a:pt x="438299" y="283517"/>
                </a:lnTo>
                <a:cubicBezTo>
                  <a:pt x="438299" y="282525"/>
                  <a:pt x="437803" y="282029"/>
                  <a:pt x="436811" y="282029"/>
                </a:cubicBezTo>
                <a:lnTo>
                  <a:pt x="406152" y="282029"/>
                </a:lnTo>
                <a:cubicBezTo>
                  <a:pt x="405557" y="282029"/>
                  <a:pt x="405259" y="282327"/>
                  <a:pt x="405259" y="282922"/>
                </a:cubicBezTo>
                <a:cubicBezTo>
                  <a:pt x="405259" y="284907"/>
                  <a:pt x="404565" y="286593"/>
                  <a:pt x="403176" y="287982"/>
                </a:cubicBezTo>
                <a:cubicBezTo>
                  <a:pt x="401787" y="289371"/>
                  <a:pt x="400100" y="290066"/>
                  <a:pt x="398116" y="290066"/>
                </a:cubicBezTo>
                <a:lnTo>
                  <a:pt x="396181" y="290066"/>
                </a:lnTo>
                <a:cubicBezTo>
                  <a:pt x="393700" y="290066"/>
                  <a:pt x="391567" y="289198"/>
                  <a:pt x="389781" y="287461"/>
                </a:cubicBezTo>
                <a:cubicBezTo>
                  <a:pt x="387995" y="285725"/>
                  <a:pt x="387102" y="283567"/>
                  <a:pt x="387102" y="280987"/>
                </a:cubicBezTo>
                <a:lnTo>
                  <a:pt x="387102" y="212080"/>
                </a:lnTo>
                <a:cubicBezTo>
                  <a:pt x="387102" y="208508"/>
                  <a:pt x="388367" y="205457"/>
                  <a:pt x="390897" y="202927"/>
                </a:cubicBezTo>
                <a:cubicBezTo>
                  <a:pt x="393428" y="200397"/>
                  <a:pt x="396478" y="199132"/>
                  <a:pt x="400050" y="199132"/>
                </a:cubicBezTo>
                <a:lnTo>
                  <a:pt x="436811" y="199132"/>
                </a:lnTo>
                <a:cubicBezTo>
                  <a:pt x="437803" y="199132"/>
                  <a:pt x="438299" y="198636"/>
                  <a:pt x="438299" y="197644"/>
                </a:cubicBezTo>
                <a:lnTo>
                  <a:pt x="438299" y="188267"/>
                </a:lnTo>
                <a:cubicBezTo>
                  <a:pt x="438299" y="185589"/>
                  <a:pt x="439242" y="183331"/>
                  <a:pt x="441127" y="181496"/>
                </a:cubicBezTo>
                <a:cubicBezTo>
                  <a:pt x="443012" y="179660"/>
                  <a:pt x="445269" y="178742"/>
                  <a:pt x="447899" y="178742"/>
                </a:cubicBezTo>
                <a:close/>
                <a:moveTo>
                  <a:pt x="713780" y="101798"/>
                </a:moveTo>
                <a:cubicBezTo>
                  <a:pt x="715665" y="101798"/>
                  <a:pt x="717550" y="102245"/>
                  <a:pt x="719436" y="103138"/>
                </a:cubicBezTo>
                <a:cubicBezTo>
                  <a:pt x="721420" y="103931"/>
                  <a:pt x="722561" y="105370"/>
                  <a:pt x="722859" y="107454"/>
                </a:cubicBezTo>
                <a:cubicBezTo>
                  <a:pt x="722958" y="107851"/>
                  <a:pt x="723007" y="108198"/>
                  <a:pt x="723007" y="108496"/>
                </a:cubicBezTo>
                <a:cubicBezTo>
                  <a:pt x="723007" y="110083"/>
                  <a:pt x="722313" y="111423"/>
                  <a:pt x="720924" y="112514"/>
                </a:cubicBezTo>
                <a:cubicBezTo>
                  <a:pt x="704652" y="125412"/>
                  <a:pt x="678954" y="134392"/>
                  <a:pt x="643831" y="139452"/>
                </a:cubicBezTo>
                <a:cubicBezTo>
                  <a:pt x="643335" y="139452"/>
                  <a:pt x="642839" y="139452"/>
                  <a:pt x="642343" y="139452"/>
                </a:cubicBezTo>
                <a:cubicBezTo>
                  <a:pt x="640457" y="139452"/>
                  <a:pt x="638671" y="139005"/>
                  <a:pt x="636985" y="138112"/>
                </a:cubicBezTo>
                <a:cubicBezTo>
                  <a:pt x="634802" y="136823"/>
                  <a:pt x="633066" y="135037"/>
                  <a:pt x="631776" y="132755"/>
                </a:cubicBezTo>
                <a:cubicBezTo>
                  <a:pt x="631280" y="131862"/>
                  <a:pt x="631031" y="130969"/>
                  <a:pt x="631031" y="130076"/>
                </a:cubicBezTo>
                <a:cubicBezTo>
                  <a:pt x="631031" y="129282"/>
                  <a:pt x="631230" y="128538"/>
                  <a:pt x="631627" y="127843"/>
                </a:cubicBezTo>
                <a:cubicBezTo>
                  <a:pt x="632421" y="126057"/>
                  <a:pt x="633710" y="125065"/>
                  <a:pt x="635496" y="124867"/>
                </a:cubicBezTo>
                <a:cubicBezTo>
                  <a:pt x="667147" y="121493"/>
                  <a:pt x="690215" y="114895"/>
                  <a:pt x="704701" y="105073"/>
                </a:cubicBezTo>
                <a:cubicBezTo>
                  <a:pt x="707777" y="102890"/>
                  <a:pt x="710803" y="101798"/>
                  <a:pt x="713780" y="101798"/>
                </a:cubicBezTo>
                <a:close/>
                <a:moveTo>
                  <a:pt x="1570137" y="96440"/>
                </a:moveTo>
                <a:cubicBezTo>
                  <a:pt x="1564283" y="96440"/>
                  <a:pt x="1559694" y="97358"/>
                  <a:pt x="1556370" y="99194"/>
                </a:cubicBezTo>
                <a:cubicBezTo>
                  <a:pt x="1553047" y="101029"/>
                  <a:pt x="1551385" y="103584"/>
                  <a:pt x="1551385" y="106858"/>
                </a:cubicBezTo>
                <a:cubicBezTo>
                  <a:pt x="1551385" y="113605"/>
                  <a:pt x="1557437" y="116979"/>
                  <a:pt x="1569542" y="116979"/>
                </a:cubicBezTo>
                <a:cubicBezTo>
                  <a:pt x="1574304" y="116979"/>
                  <a:pt x="1577702" y="115863"/>
                  <a:pt x="1579736" y="113630"/>
                </a:cubicBezTo>
                <a:cubicBezTo>
                  <a:pt x="1581770" y="111398"/>
                  <a:pt x="1582787" y="107751"/>
                  <a:pt x="1582787" y="102691"/>
                </a:cubicBezTo>
                <a:cubicBezTo>
                  <a:pt x="1582787" y="101203"/>
                  <a:pt x="1582738" y="99963"/>
                  <a:pt x="1582639" y="98971"/>
                </a:cubicBezTo>
                <a:cubicBezTo>
                  <a:pt x="1582639" y="97978"/>
                  <a:pt x="1582143" y="97433"/>
                  <a:pt x="1581150" y="97333"/>
                </a:cubicBezTo>
                <a:cubicBezTo>
                  <a:pt x="1577082" y="96738"/>
                  <a:pt x="1573411" y="96440"/>
                  <a:pt x="1570137" y="96440"/>
                </a:cubicBezTo>
                <a:close/>
                <a:moveTo>
                  <a:pt x="179934" y="93762"/>
                </a:moveTo>
                <a:cubicBezTo>
                  <a:pt x="180727" y="93762"/>
                  <a:pt x="181521" y="93811"/>
                  <a:pt x="182315" y="93910"/>
                </a:cubicBezTo>
                <a:cubicBezTo>
                  <a:pt x="193923" y="95994"/>
                  <a:pt x="206673" y="98698"/>
                  <a:pt x="220564" y="102022"/>
                </a:cubicBezTo>
                <a:cubicBezTo>
                  <a:pt x="234454" y="105345"/>
                  <a:pt x="246311" y="108545"/>
                  <a:pt x="256134" y="111621"/>
                </a:cubicBezTo>
                <a:cubicBezTo>
                  <a:pt x="258812" y="112514"/>
                  <a:pt x="260698" y="114250"/>
                  <a:pt x="261789" y="116830"/>
                </a:cubicBezTo>
                <a:cubicBezTo>
                  <a:pt x="262384" y="118120"/>
                  <a:pt x="262682" y="119410"/>
                  <a:pt x="262682" y="120699"/>
                </a:cubicBezTo>
                <a:cubicBezTo>
                  <a:pt x="262682" y="121989"/>
                  <a:pt x="262384" y="123279"/>
                  <a:pt x="261789" y="124569"/>
                </a:cubicBezTo>
                <a:cubicBezTo>
                  <a:pt x="260598" y="127248"/>
                  <a:pt x="258664" y="129133"/>
                  <a:pt x="255985" y="130224"/>
                </a:cubicBezTo>
                <a:cubicBezTo>
                  <a:pt x="254496" y="130820"/>
                  <a:pt x="253008" y="131117"/>
                  <a:pt x="251520" y="131117"/>
                </a:cubicBezTo>
                <a:cubicBezTo>
                  <a:pt x="250329" y="131117"/>
                  <a:pt x="249089" y="130919"/>
                  <a:pt x="247799" y="130522"/>
                </a:cubicBezTo>
                <a:cubicBezTo>
                  <a:pt x="238373" y="127446"/>
                  <a:pt x="226790" y="124296"/>
                  <a:pt x="213048" y="121072"/>
                </a:cubicBezTo>
                <a:cubicBezTo>
                  <a:pt x="199306" y="117847"/>
                  <a:pt x="186532" y="115193"/>
                  <a:pt x="174725" y="113109"/>
                </a:cubicBezTo>
                <a:cubicBezTo>
                  <a:pt x="172046" y="112613"/>
                  <a:pt x="170061" y="111224"/>
                  <a:pt x="168771" y="108942"/>
                </a:cubicBezTo>
                <a:cubicBezTo>
                  <a:pt x="168077" y="107652"/>
                  <a:pt x="167730" y="106313"/>
                  <a:pt x="167730" y="104924"/>
                </a:cubicBezTo>
                <a:cubicBezTo>
                  <a:pt x="167730" y="103931"/>
                  <a:pt x="167928" y="102890"/>
                  <a:pt x="168325" y="101798"/>
                </a:cubicBezTo>
                <a:cubicBezTo>
                  <a:pt x="169416" y="99020"/>
                  <a:pt x="171301" y="96887"/>
                  <a:pt x="173980" y="95399"/>
                </a:cubicBezTo>
                <a:cubicBezTo>
                  <a:pt x="175866" y="94307"/>
                  <a:pt x="177850" y="93762"/>
                  <a:pt x="179934" y="93762"/>
                </a:cubicBezTo>
                <a:close/>
                <a:moveTo>
                  <a:pt x="694432" y="85576"/>
                </a:moveTo>
                <a:cubicBezTo>
                  <a:pt x="696516" y="85576"/>
                  <a:pt x="698550" y="86023"/>
                  <a:pt x="700534" y="86915"/>
                </a:cubicBezTo>
                <a:cubicBezTo>
                  <a:pt x="702320" y="87808"/>
                  <a:pt x="703213" y="89297"/>
                  <a:pt x="703213" y="91380"/>
                </a:cubicBezTo>
                <a:cubicBezTo>
                  <a:pt x="703213" y="92869"/>
                  <a:pt x="702519" y="94059"/>
                  <a:pt x="701130" y="94952"/>
                </a:cubicBezTo>
                <a:cubicBezTo>
                  <a:pt x="689422" y="102394"/>
                  <a:pt x="673944" y="108496"/>
                  <a:pt x="654695" y="113258"/>
                </a:cubicBezTo>
                <a:cubicBezTo>
                  <a:pt x="653901" y="113456"/>
                  <a:pt x="653058" y="113556"/>
                  <a:pt x="652165" y="113556"/>
                </a:cubicBezTo>
                <a:cubicBezTo>
                  <a:pt x="650776" y="113556"/>
                  <a:pt x="649387" y="113258"/>
                  <a:pt x="647998" y="112663"/>
                </a:cubicBezTo>
                <a:cubicBezTo>
                  <a:pt x="645815" y="111671"/>
                  <a:pt x="643980" y="110232"/>
                  <a:pt x="642491" y="108347"/>
                </a:cubicBezTo>
                <a:cubicBezTo>
                  <a:pt x="641896" y="107355"/>
                  <a:pt x="641598" y="106362"/>
                  <a:pt x="641598" y="105370"/>
                </a:cubicBezTo>
                <a:cubicBezTo>
                  <a:pt x="641598" y="104874"/>
                  <a:pt x="641648" y="104328"/>
                  <a:pt x="641747" y="103733"/>
                </a:cubicBezTo>
                <a:cubicBezTo>
                  <a:pt x="642343" y="102146"/>
                  <a:pt x="643484" y="101153"/>
                  <a:pt x="645170" y="100756"/>
                </a:cubicBezTo>
                <a:cubicBezTo>
                  <a:pt x="662434" y="97284"/>
                  <a:pt x="676226" y="92918"/>
                  <a:pt x="686544" y="87660"/>
                </a:cubicBezTo>
                <a:cubicBezTo>
                  <a:pt x="689223" y="86271"/>
                  <a:pt x="691853" y="85576"/>
                  <a:pt x="694432" y="85576"/>
                </a:cubicBezTo>
                <a:close/>
                <a:moveTo>
                  <a:pt x="1235720" y="57001"/>
                </a:moveTo>
                <a:cubicBezTo>
                  <a:pt x="1235919" y="57001"/>
                  <a:pt x="1236067" y="57001"/>
                  <a:pt x="1236167" y="57001"/>
                </a:cubicBezTo>
                <a:cubicBezTo>
                  <a:pt x="1240929" y="57199"/>
                  <a:pt x="1245146" y="57299"/>
                  <a:pt x="1248817" y="57299"/>
                </a:cubicBezTo>
                <a:lnTo>
                  <a:pt x="1330673" y="57299"/>
                </a:lnTo>
                <a:cubicBezTo>
                  <a:pt x="1332558" y="57299"/>
                  <a:pt x="1334542" y="57249"/>
                  <a:pt x="1336626" y="57150"/>
                </a:cubicBezTo>
                <a:cubicBezTo>
                  <a:pt x="1336725" y="57150"/>
                  <a:pt x="1336874" y="57150"/>
                  <a:pt x="1337072" y="57150"/>
                </a:cubicBezTo>
                <a:cubicBezTo>
                  <a:pt x="1340148" y="57150"/>
                  <a:pt x="1342777" y="58192"/>
                  <a:pt x="1344960" y="60275"/>
                </a:cubicBezTo>
                <a:cubicBezTo>
                  <a:pt x="1347341" y="62458"/>
                  <a:pt x="1348532" y="65137"/>
                  <a:pt x="1348532" y="68312"/>
                </a:cubicBezTo>
                <a:cubicBezTo>
                  <a:pt x="1348532" y="71586"/>
                  <a:pt x="1347341" y="74315"/>
                  <a:pt x="1344960" y="76498"/>
                </a:cubicBezTo>
                <a:cubicBezTo>
                  <a:pt x="1342777" y="78581"/>
                  <a:pt x="1340148" y="79623"/>
                  <a:pt x="1337072" y="79623"/>
                </a:cubicBezTo>
                <a:cubicBezTo>
                  <a:pt x="1336874" y="79623"/>
                  <a:pt x="1336675" y="79623"/>
                  <a:pt x="1336477" y="79623"/>
                </a:cubicBezTo>
                <a:cubicBezTo>
                  <a:pt x="1334294" y="79623"/>
                  <a:pt x="1332359" y="79623"/>
                  <a:pt x="1330673" y="79623"/>
                </a:cubicBezTo>
                <a:lnTo>
                  <a:pt x="1248817" y="79623"/>
                </a:lnTo>
                <a:cubicBezTo>
                  <a:pt x="1244749" y="79623"/>
                  <a:pt x="1240532" y="79673"/>
                  <a:pt x="1236167" y="79772"/>
                </a:cubicBezTo>
                <a:cubicBezTo>
                  <a:pt x="1236067" y="79772"/>
                  <a:pt x="1235968" y="79772"/>
                  <a:pt x="1235869" y="79772"/>
                </a:cubicBezTo>
                <a:cubicBezTo>
                  <a:pt x="1232793" y="79772"/>
                  <a:pt x="1230114" y="78680"/>
                  <a:pt x="1227832" y="76498"/>
                </a:cubicBezTo>
                <a:cubicBezTo>
                  <a:pt x="1225451" y="74315"/>
                  <a:pt x="1224260" y="71611"/>
                  <a:pt x="1224260" y="68386"/>
                </a:cubicBezTo>
                <a:cubicBezTo>
                  <a:pt x="1224260" y="65162"/>
                  <a:pt x="1225451" y="62408"/>
                  <a:pt x="1227832" y="60126"/>
                </a:cubicBezTo>
                <a:cubicBezTo>
                  <a:pt x="1230015" y="58043"/>
                  <a:pt x="1232644" y="57001"/>
                  <a:pt x="1235720" y="57001"/>
                </a:cubicBezTo>
                <a:close/>
                <a:moveTo>
                  <a:pt x="473720" y="57001"/>
                </a:moveTo>
                <a:cubicBezTo>
                  <a:pt x="473919" y="57001"/>
                  <a:pt x="474067" y="57001"/>
                  <a:pt x="474167" y="57001"/>
                </a:cubicBezTo>
                <a:cubicBezTo>
                  <a:pt x="478929" y="57199"/>
                  <a:pt x="483146" y="57299"/>
                  <a:pt x="486817" y="57299"/>
                </a:cubicBezTo>
                <a:lnTo>
                  <a:pt x="568673" y="57299"/>
                </a:lnTo>
                <a:cubicBezTo>
                  <a:pt x="570558" y="57299"/>
                  <a:pt x="572542" y="57249"/>
                  <a:pt x="574626" y="57150"/>
                </a:cubicBezTo>
                <a:cubicBezTo>
                  <a:pt x="574725" y="57150"/>
                  <a:pt x="574874" y="57150"/>
                  <a:pt x="575072" y="57150"/>
                </a:cubicBezTo>
                <a:cubicBezTo>
                  <a:pt x="578148" y="57150"/>
                  <a:pt x="580777" y="58192"/>
                  <a:pt x="582960" y="60275"/>
                </a:cubicBezTo>
                <a:cubicBezTo>
                  <a:pt x="585341" y="62458"/>
                  <a:pt x="586532" y="65137"/>
                  <a:pt x="586532" y="68312"/>
                </a:cubicBezTo>
                <a:cubicBezTo>
                  <a:pt x="586532" y="71586"/>
                  <a:pt x="585341" y="74315"/>
                  <a:pt x="582960" y="76498"/>
                </a:cubicBezTo>
                <a:cubicBezTo>
                  <a:pt x="580777" y="78581"/>
                  <a:pt x="578148" y="79623"/>
                  <a:pt x="575072" y="79623"/>
                </a:cubicBezTo>
                <a:cubicBezTo>
                  <a:pt x="574874" y="79623"/>
                  <a:pt x="574675" y="79623"/>
                  <a:pt x="574477" y="79623"/>
                </a:cubicBezTo>
                <a:cubicBezTo>
                  <a:pt x="572294" y="79623"/>
                  <a:pt x="570359" y="79623"/>
                  <a:pt x="568673" y="79623"/>
                </a:cubicBezTo>
                <a:lnTo>
                  <a:pt x="486817" y="79623"/>
                </a:lnTo>
                <a:cubicBezTo>
                  <a:pt x="482749" y="79623"/>
                  <a:pt x="478532" y="79673"/>
                  <a:pt x="474167" y="79772"/>
                </a:cubicBezTo>
                <a:cubicBezTo>
                  <a:pt x="474067" y="79772"/>
                  <a:pt x="473968" y="79772"/>
                  <a:pt x="473869" y="79772"/>
                </a:cubicBezTo>
                <a:cubicBezTo>
                  <a:pt x="470793" y="79772"/>
                  <a:pt x="468114" y="78680"/>
                  <a:pt x="465832" y="76498"/>
                </a:cubicBezTo>
                <a:cubicBezTo>
                  <a:pt x="463451" y="74315"/>
                  <a:pt x="462261" y="71611"/>
                  <a:pt x="462261" y="68386"/>
                </a:cubicBezTo>
                <a:cubicBezTo>
                  <a:pt x="462261" y="65162"/>
                  <a:pt x="463451" y="62408"/>
                  <a:pt x="465832" y="60126"/>
                </a:cubicBezTo>
                <a:cubicBezTo>
                  <a:pt x="468015" y="58043"/>
                  <a:pt x="470645" y="57001"/>
                  <a:pt x="473720" y="57001"/>
                </a:cubicBezTo>
                <a:close/>
                <a:moveTo>
                  <a:pt x="187375" y="50155"/>
                </a:moveTo>
                <a:cubicBezTo>
                  <a:pt x="188069" y="50155"/>
                  <a:pt x="188814" y="50205"/>
                  <a:pt x="189607" y="50304"/>
                </a:cubicBezTo>
                <a:cubicBezTo>
                  <a:pt x="213221" y="54769"/>
                  <a:pt x="233313" y="59382"/>
                  <a:pt x="249883" y="64145"/>
                </a:cubicBezTo>
                <a:cubicBezTo>
                  <a:pt x="252562" y="64939"/>
                  <a:pt x="254496" y="66576"/>
                  <a:pt x="255687" y="69056"/>
                </a:cubicBezTo>
                <a:cubicBezTo>
                  <a:pt x="256282" y="70445"/>
                  <a:pt x="256580" y="71834"/>
                  <a:pt x="256580" y="73223"/>
                </a:cubicBezTo>
                <a:cubicBezTo>
                  <a:pt x="256580" y="74315"/>
                  <a:pt x="256332" y="75505"/>
                  <a:pt x="255836" y="76795"/>
                </a:cubicBezTo>
                <a:cubicBezTo>
                  <a:pt x="254844" y="79375"/>
                  <a:pt x="253058" y="81260"/>
                  <a:pt x="250478" y="82451"/>
                </a:cubicBezTo>
                <a:cubicBezTo>
                  <a:pt x="248891" y="83145"/>
                  <a:pt x="247353" y="83492"/>
                  <a:pt x="245864" y="83492"/>
                </a:cubicBezTo>
                <a:cubicBezTo>
                  <a:pt x="244674" y="83492"/>
                  <a:pt x="243533" y="83344"/>
                  <a:pt x="242441" y="83046"/>
                </a:cubicBezTo>
                <a:cubicBezTo>
                  <a:pt x="225574" y="77787"/>
                  <a:pt x="205631" y="73025"/>
                  <a:pt x="182612" y="68758"/>
                </a:cubicBezTo>
                <a:cubicBezTo>
                  <a:pt x="180132" y="68262"/>
                  <a:pt x="178247" y="66923"/>
                  <a:pt x="176957" y="64740"/>
                </a:cubicBezTo>
                <a:cubicBezTo>
                  <a:pt x="176163" y="63450"/>
                  <a:pt x="175766" y="62111"/>
                  <a:pt x="175766" y="60722"/>
                </a:cubicBezTo>
                <a:cubicBezTo>
                  <a:pt x="175766" y="59829"/>
                  <a:pt x="175965" y="58886"/>
                  <a:pt x="176362" y="57894"/>
                </a:cubicBezTo>
                <a:cubicBezTo>
                  <a:pt x="177354" y="55215"/>
                  <a:pt x="179140" y="53131"/>
                  <a:pt x="181719" y="51643"/>
                </a:cubicBezTo>
                <a:cubicBezTo>
                  <a:pt x="183505" y="50651"/>
                  <a:pt x="185390" y="50155"/>
                  <a:pt x="187375" y="50155"/>
                </a:cubicBezTo>
                <a:close/>
                <a:moveTo>
                  <a:pt x="857102" y="32593"/>
                </a:moveTo>
                <a:cubicBezTo>
                  <a:pt x="856109" y="32593"/>
                  <a:pt x="855613" y="33089"/>
                  <a:pt x="855613" y="34081"/>
                </a:cubicBezTo>
                <a:lnTo>
                  <a:pt x="855613" y="107454"/>
                </a:lnTo>
                <a:cubicBezTo>
                  <a:pt x="855613" y="108446"/>
                  <a:pt x="856109" y="108942"/>
                  <a:pt x="857102" y="108942"/>
                </a:cubicBezTo>
                <a:lnTo>
                  <a:pt x="873770" y="108942"/>
                </a:lnTo>
                <a:cubicBezTo>
                  <a:pt x="874762" y="108942"/>
                  <a:pt x="875258" y="108446"/>
                  <a:pt x="875258" y="107454"/>
                </a:cubicBezTo>
                <a:lnTo>
                  <a:pt x="875258" y="34081"/>
                </a:lnTo>
                <a:cubicBezTo>
                  <a:pt x="875258" y="33089"/>
                  <a:pt x="874762" y="32593"/>
                  <a:pt x="873770" y="32593"/>
                </a:cubicBezTo>
                <a:close/>
                <a:moveTo>
                  <a:pt x="1150591" y="32147"/>
                </a:moveTo>
                <a:cubicBezTo>
                  <a:pt x="1153170" y="32147"/>
                  <a:pt x="1155403" y="33139"/>
                  <a:pt x="1157288" y="35123"/>
                </a:cubicBezTo>
                <a:cubicBezTo>
                  <a:pt x="1158974" y="37008"/>
                  <a:pt x="1159818" y="39241"/>
                  <a:pt x="1159818" y="41821"/>
                </a:cubicBezTo>
                <a:lnTo>
                  <a:pt x="1159818" y="44797"/>
                </a:lnTo>
                <a:lnTo>
                  <a:pt x="1159967" y="52685"/>
                </a:lnTo>
                <a:cubicBezTo>
                  <a:pt x="1159967" y="53677"/>
                  <a:pt x="1160463" y="54173"/>
                  <a:pt x="1161455" y="54173"/>
                </a:cubicBezTo>
                <a:lnTo>
                  <a:pt x="1177975" y="54173"/>
                </a:lnTo>
                <a:cubicBezTo>
                  <a:pt x="1178868" y="54173"/>
                  <a:pt x="1179910" y="54124"/>
                  <a:pt x="1181100" y="54024"/>
                </a:cubicBezTo>
                <a:cubicBezTo>
                  <a:pt x="1181299" y="54024"/>
                  <a:pt x="1181497" y="54024"/>
                  <a:pt x="1181696" y="54024"/>
                </a:cubicBezTo>
                <a:cubicBezTo>
                  <a:pt x="1183878" y="54024"/>
                  <a:pt x="1185813" y="54769"/>
                  <a:pt x="1187500" y="56257"/>
                </a:cubicBezTo>
                <a:cubicBezTo>
                  <a:pt x="1189385" y="57944"/>
                  <a:pt x="1190328" y="59978"/>
                  <a:pt x="1190328" y="62359"/>
                </a:cubicBezTo>
                <a:cubicBezTo>
                  <a:pt x="1190328" y="64939"/>
                  <a:pt x="1189435" y="67072"/>
                  <a:pt x="1187649" y="68758"/>
                </a:cubicBezTo>
                <a:cubicBezTo>
                  <a:pt x="1185863" y="70445"/>
                  <a:pt x="1183730" y="71289"/>
                  <a:pt x="1181249" y="71289"/>
                </a:cubicBezTo>
                <a:cubicBezTo>
                  <a:pt x="1181249" y="71289"/>
                  <a:pt x="1181199" y="71289"/>
                  <a:pt x="1181100" y="71289"/>
                </a:cubicBezTo>
                <a:cubicBezTo>
                  <a:pt x="1180207" y="71289"/>
                  <a:pt x="1179414" y="71289"/>
                  <a:pt x="1178719" y="71289"/>
                </a:cubicBezTo>
                <a:lnTo>
                  <a:pt x="1161901" y="71289"/>
                </a:lnTo>
                <a:cubicBezTo>
                  <a:pt x="1161505" y="71289"/>
                  <a:pt x="1161157" y="71437"/>
                  <a:pt x="1160860" y="71735"/>
                </a:cubicBezTo>
                <a:cubicBezTo>
                  <a:pt x="1160562" y="72033"/>
                  <a:pt x="1160413" y="72380"/>
                  <a:pt x="1160413" y="72777"/>
                </a:cubicBezTo>
                <a:cubicBezTo>
                  <a:pt x="1161108" y="100360"/>
                  <a:pt x="1161455" y="118120"/>
                  <a:pt x="1161455" y="126057"/>
                </a:cubicBezTo>
                <a:cubicBezTo>
                  <a:pt x="1161455" y="129828"/>
                  <a:pt x="1160116" y="132953"/>
                  <a:pt x="1157437" y="135433"/>
                </a:cubicBezTo>
                <a:cubicBezTo>
                  <a:pt x="1154758" y="137914"/>
                  <a:pt x="1151186" y="139154"/>
                  <a:pt x="1146721" y="139154"/>
                </a:cubicBezTo>
                <a:cubicBezTo>
                  <a:pt x="1142157" y="139154"/>
                  <a:pt x="1137196" y="139055"/>
                  <a:pt x="1131838" y="138856"/>
                </a:cubicBezTo>
                <a:cubicBezTo>
                  <a:pt x="1129358" y="138757"/>
                  <a:pt x="1127225" y="137815"/>
                  <a:pt x="1125439" y="136029"/>
                </a:cubicBezTo>
                <a:cubicBezTo>
                  <a:pt x="1123454" y="134144"/>
                  <a:pt x="1122462" y="131862"/>
                  <a:pt x="1122462" y="129183"/>
                </a:cubicBezTo>
                <a:cubicBezTo>
                  <a:pt x="1122462" y="127198"/>
                  <a:pt x="1123206" y="125462"/>
                  <a:pt x="1124694" y="123974"/>
                </a:cubicBezTo>
                <a:cubicBezTo>
                  <a:pt x="1126183" y="122585"/>
                  <a:pt x="1127919" y="121890"/>
                  <a:pt x="1129903" y="121890"/>
                </a:cubicBezTo>
                <a:cubicBezTo>
                  <a:pt x="1130102" y="121890"/>
                  <a:pt x="1130300" y="121890"/>
                  <a:pt x="1130499" y="121890"/>
                </a:cubicBezTo>
                <a:cubicBezTo>
                  <a:pt x="1133971" y="122188"/>
                  <a:pt x="1136948" y="122337"/>
                  <a:pt x="1139428" y="122337"/>
                </a:cubicBezTo>
                <a:cubicBezTo>
                  <a:pt x="1142008" y="122337"/>
                  <a:pt x="1143298" y="120799"/>
                  <a:pt x="1143298" y="117723"/>
                </a:cubicBezTo>
                <a:cubicBezTo>
                  <a:pt x="1143298" y="112960"/>
                  <a:pt x="1143248" y="103386"/>
                  <a:pt x="1143149" y="88999"/>
                </a:cubicBezTo>
                <a:cubicBezTo>
                  <a:pt x="1143149" y="88701"/>
                  <a:pt x="1143025" y="88528"/>
                  <a:pt x="1142777" y="88478"/>
                </a:cubicBezTo>
                <a:cubicBezTo>
                  <a:pt x="1142529" y="88429"/>
                  <a:pt x="1142306" y="88503"/>
                  <a:pt x="1142107" y="88701"/>
                </a:cubicBezTo>
                <a:cubicBezTo>
                  <a:pt x="1137543" y="94258"/>
                  <a:pt x="1131689" y="100112"/>
                  <a:pt x="1124546" y="106263"/>
                </a:cubicBezTo>
                <a:cubicBezTo>
                  <a:pt x="1117402" y="112415"/>
                  <a:pt x="1110060" y="117822"/>
                  <a:pt x="1102519" y="122485"/>
                </a:cubicBezTo>
                <a:cubicBezTo>
                  <a:pt x="1100634" y="123676"/>
                  <a:pt x="1098649" y="124271"/>
                  <a:pt x="1096566" y="124271"/>
                </a:cubicBezTo>
                <a:cubicBezTo>
                  <a:pt x="1095871" y="124271"/>
                  <a:pt x="1095177" y="124222"/>
                  <a:pt x="1094482" y="124123"/>
                </a:cubicBezTo>
                <a:cubicBezTo>
                  <a:pt x="1091605" y="123626"/>
                  <a:pt x="1089174" y="122237"/>
                  <a:pt x="1087190" y="119955"/>
                </a:cubicBezTo>
                <a:cubicBezTo>
                  <a:pt x="1085900" y="118467"/>
                  <a:pt x="1085255" y="116830"/>
                  <a:pt x="1085255" y="115044"/>
                </a:cubicBezTo>
                <a:cubicBezTo>
                  <a:pt x="1085255" y="114449"/>
                  <a:pt x="1085305" y="113853"/>
                  <a:pt x="1085404" y="113258"/>
                </a:cubicBezTo>
                <a:cubicBezTo>
                  <a:pt x="1085999" y="110778"/>
                  <a:pt x="1087388" y="108942"/>
                  <a:pt x="1089571" y="107751"/>
                </a:cubicBezTo>
                <a:cubicBezTo>
                  <a:pt x="1098302" y="102989"/>
                  <a:pt x="1106537" y="97433"/>
                  <a:pt x="1114276" y="91083"/>
                </a:cubicBezTo>
                <a:cubicBezTo>
                  <a:pt x="1122016" y="84733"/>
                  <a:pt x="1128266" y="78531"/>
                  <a:pt x="1133029" y="72479"/>
                </a:cubicBezTo>
                <a:cubicBezTo>
                  <a:pt x="1133227" y="72281"/>
                  <a:pt x="1133252" y="72033"/>
                  <a:pt x="1133103" y="71735"/>
                </a:cubicBezTo>
                <a:cubicBezTo>
                  <a:pt x="1132954" y="71437"/>
                  <a:pt x="1132731" y="71289"/>
                  <a:pt x="1132434" y="71289"/>
                </a:cubicBezTo>
                <a:lnTo>
                  <a:pt x="1101328" y="71289"/>
                </a:lnTo>
                <a:cubicBezTo>
                  <a:pt x="1099840" y="71289"/>
                  <a:pt x="1098153" y="71338"/>
                  <a:pt x="1096268" y="71437"/>
                </a:cubicBezTo>
                <a:cubicBezTo>
                  <a:pt x="1096169" y="71437"/>
                  <a:pt x="1096070" y="71437"/>
                  <a:pt x="1095971" y="71437"/>
                </a:cubicBezTo>
                <a:cubicBezTo>
                  <a:pt x="1093589" y="71437"/>
                  <a:pt x="1091506" y="70594"/>
                  <a:pt x="1089720" y="68907"/>
                </a:cubicBezTo>
                <a:cubicBezTo>
                  <a:pt x="1087934" y="67221"/>
                  <a:pt x="1087041" y="65087"/>
                  <a:pt x="1087041" y="62508"/>
                </a:cubicBezTo>
                <a:cubicBezTo>
                  <a:pt x="1087041" y="60027"/>
                  <a:pt x="1087934" y="57944"/>
                  <a:pt x="1089720" y="56257"/>
                </a:cubicBezTo>
                <a:cubicBezTo>
                  <a:pt x="1091506" y="54769"/>
                  <a:pt x="1093540" y="54024"/>
                  <a:pt x="1095822" y="54024"/>
                </a:cubicBezTo>
                <a:cubicBezTo>
                  <a:pt x="1096020" y="54024"/>
                  <a:pt x="1096169" y="54024"/>
                  <a:pt x="1096268" y="54024"/>
                </a:cubicBezTo>
                <a:cubicBezTo>
                  <a:pt x="1098054" y="54124"/>
                  <a:pt x="1099592" y="54173"/>
                  <a:pt x="1100882" y="54173"/>
                </a:cubicBezTo>
                <a:lnTo>
                  <a:pt x="1140768" y="54173"/>
                </a:lnTo>
                <a:cubicBezTo>
                  <a:pt x="1141165" y="54173"/>
                  <a:pt x="1141512" y="54024"/>
                  <a:pt x="1141810" y="53727"/>
                </a:cubicBezTo>
                <a:cubicBezTo>
                  <a:pt x="1142107" y="53429"/>
                  <a:pt x="1142256" y="53082"/>
                  <a:pt x="1142256" y="52685"/>
                </a:cubicBezTo>
                <a:cubicBezTo>
                  <a:pt x="1142256" y="50701"/>
                  <a:pt x="1142157" y="48071"/>
                  <a:pt x="1141959" y="44797"/>
                </a:cubicBezTo>
                <a:cubicBezTo>
                  <a:pt x="1141959" y="43904"/>
                  <a:pt x="1141909" y="42962"/>
                  <a:pt x="1141810" y="41969"/>
                </a:cubicBezTo>
                <a:cubicBezTo>
                  <a:pt x="1141810" y="41672"/>
                  <a:pt x="1141810" y="41424"/>
                  <a:pt x="1141810" y="41225"/>
                </a:cubicBezTo>
                <a:cubicBezTo>
                  <a:pt x="1141810" y="38844"/>
                  <a:pt x="1142603" y="36810"/>
                  <a:pt x="1144191" y="35123"/>
                </a:cubicBezTo>
                <a:cubicBezTo>
                  <a:pt x="1145878" y="33139"/>
                  <a:pt x="1148011" y="32147"/>
                  <a:pt x="1150591" y="32147"/>
                </a:cubicBezTo>
                <a:close/>
                <a:moveTo>
                  <a:pt x="935236" y="16669"/>
                </a:moveTo>
                <a:cubicBezTo>
                  <a:pt x="935435" y="16669"/>
                  <a:pt x="935683" y="16718"/>
                  <a:pt x="935980" y="16817"/>
                </a:cubicBezTo>
                <a:cubicBezTo>
                  <a:pt x="939155" y="17016"/>
                  <a:pt x="941685" y="17115"/>
                  <a:pt x="943571" y="17115"/>
                </a:cubicBezTo>
                <a:lnTo>
                  <a:pt x="1013966" y="17115"/>
                </a:lnTo>
                <a:cubicBezTo>
                  <a:pt x="1015157" y="17115"/>
                  <a:pt x="1016248" y="17065"/>
                  <a:pt x="1017240" y="16966"/>
                </a:cubicBezTo>
                <a:cubicBezTo>
                  <a:pt x="1017836" y="16966"/>
                  <a:pt x="1018431" y="16966"/>
                  <a:pt x="1019026" y="16966"/>
                </a:cubicBezTo>
                <a:cubicBezTo>
                  <a:pt x="1024880" y="16966"/>
                  <a:pt x="1029692" y="18206"/>
                  <a:pt x="1033463" y="20687"/>
                </a:cubicBezTo>
                <a:cubicBezTo>
                  <a:pt x="1035646" y="21977"/>
                  <a:pt x="1037134" y="23862"/>
                  <a:pt x="1037928" y="26342"/>
                </a:cubicBezTo>
                <a:cubicBezTo>
                  <a:pt x="1038324" y="27731"/>
                  <a:pt x="1038523" y="29121"/>
                  <a:pt x="1038523" y="30510"/>
                </a:cubicBezTo>
                <a:cubicBezTo>
                  <a:pt x="1038523" y="31601"/>
                  <a:pt x="1038424" y="32692"/>
                  <a:pt x="1038225" y="33784"/>
                </a:cubicBezTo>
                <a:cubicBezTo>
                  <a:pt x="1038027" y="34578"/>
                  <a:pt x="1037828" y="35371"/>
                  <a:pt x="1037630" y="36165"/>
                </a:cubicBezTo>
                <a:cubicBezTo>
                  <a:pt x="1031974" y="60374"/>
                  <a:pt x="1024335" y="78829"/>
                  <a:pt x="1014710" y="91529"/>
                </a:cubicBezTo>
                <a:cubicBezTo>
                  <a:pt x="1002110" y="108198"/>
                  <a:pt x="985540" y="120799"/>
                  <a:pt x="965002" y="129331"/>
                </a:cubicBezTo>
                <a:cubicBezTo>
                  <a:pt x="962918" y="130224"/>
                  <a:pt x="960785" y="130671"/>
                  <a:pt x="958602" y="130671"/>
                </a:cubicBezTo>
                <a:cubicBezTo>
                  <a:pt x="957213" y="130671"/>
                  <a:pt x="955824" y="130473"/>
                  <a:pt x="954435" y="130076"/>
                </a:cubicBezTo>
                <a:cubicBezTo>
                  <a:pt x="950863" y="129183"/>
                  <a:pt x="947787" y="127347"/>
                  <a:pt x="945208" y="124569"/>
                </a:cubicBezTo>
                <a:cubicBezTo>
                  <a:pt x="943918" y="123081"/>
                  <a:pt x="943273" y="121444"/>
                  <a:pt x="943273" y="119658"/>
                </a:cubicBezTo>
                <a:cubicBezTo>
                  <a:pt x="943273" y="118963"/>
                  <a:pt x="943372" y="118219"/>
                  <a:pt x="943571" y="117425"/>
                </a:cubicBezTo>
                <a:cubicBezTo>
                  <a:pt x="944364" y="114746"/>
                  <a:pt x="946101" y="112960"/>
                  <a:pt x="948780" y="112067"/>
                </a:cubicBezTo>
                <a:cubicBezTo>
                  <a:pt x="968524" y="105717"/>
                  <a:pt x="984449" y="94952"/>
                  <a:pt x="996553" y="79772"/>
                </a:cubicBezTo>
                <a:cubicBezTo>
                  <a:pt x="1001117" y="74017"/>
                  <a:pt x="1004888" y="67419"/>
                  <a:pt x="1007864" y="59978"/>
                </a:cubicBezTo>
                <a:cubicBezTo>
                  <a:pt x="1010841" y="52536"/>
                  <a:pt x="1012974" y="45293"/>
                  <a:pt x="1014264" y="38249"/>
                </a:cubicBezTo>
                <a:cubicBezTo>
                  <a:pt x="1014264" y="37852"/>
                  <a:pt x="1014140" y="37505"/>
                  <a:pt x="1013892" y="37207"/>
                </a:cubicBezTo>
                <a:cubicBezTo>
                  <a:pt x="1013644" y="36909"/>
                  <a:pt x="1013321" y="36760"/>
                  <a:pt x="1012924" y="36760"/>
                </a:cubicBezTo>
                <a:lnTo>
                  <a:pt x="943422" y="36760"/>
                </a:lnTo>
                <a:cubicBezTo>
                  <a:pt x="941040" y="36760"/>
                  <a:pt x="938560" y="36760"/>
                  <a:pt x="935980" y="36760"/>
                </a:cubicBezTo>
                <a:cubicBezTo>
                  <a:pt x="935881" y="36860"/>
                  <a:pt x="935782" y="36909"/>
                  <a:pt x="935683" y="36909"/>
                </a:cubicBezTo>
                <a:cubicBezTo>
                  <a:pt x="932905" y="36909"/>
                  <a:pt x="930474" y="35917"/>
                  <a:pt x="928390" y="33933"/>
                </a:cubicBezTo>
                <a:cubicBezTo>
                  <a:pt x="926307" y="31948"/>
                  <a:pt x="925265" y="29517"/>
                  <a:pt x="925265" y="26640"/>
                </a:cubicBezTo>
                <a:cubicBezTo>
                  <a:pt x="925265" y="23763"/>
                  <a:pt x="926356" y="21332"/>
                  <a:pt x="928539" y="19348"/>
                </a:cubicBezTo>
                <a:cubicBezTo>
                  <a:pt x="930424" y="17562"/>
                  <a:pt x="932657" y="16669"/>
                  <a:pt x="935236" y="16669"/>
                </a:cubicBezTo>
                <a:close/>
                <a:moveTo>
                  <a:pt x="850999" y="15180"/>
                </a:moveTo>
                <a:lnTo>
                  <a:pt x="880467" y="15180"/>
                </a:lnTo>
                <a:cubicBezTo>
                  <a:pt x="884039" y="15180"/>
                  <a:pt x="887090" y="16445"/>
                  <a:pt x="889620" y="18975"/>
                </a:cubicBezTo>
                <a:cubicBezTo>
                  <a:pt x="892150" y="21506"/>
                  <a:pt x="893416" y="24556"/>
                  <a:pt x="893416" y="28128"/>
                </a:cubicBezTo>
                <a:lnTo>
                  <a:pt x="893416" y="126801"/>
                </a:lnTo>
                <a:cubicBezTo>
                  <a:pt x="893416" y="129381"/>
                  <a:pt x="892523" y="131539"/>
                  <a:pt x="890737" y="133275"/>
                </a:cubicBezTo>
                <a:cubicBezTo>
                  <a:pt x="888951" y="135012"/>
                  <a:pt x="886817" y="135880"/>
                  <a:pt x="884337" y="135880"/>
                </a:cubicBezTo>
                <a:lnTo>
                  <a:pt x="883742" y="135880"/>
                </a:lnTo>
                <a:cubicBezTo>
                  <a:pt x="881460" y="135880"/>
                  <a:pt x="879475" y="135061"/>
                  <a:pt x="877789" y="133424"/>
                </a:cubicBezTo>
                <a:cubicBezTo>
                  <a:pt x="876102" y="131787"/>
                  <a:pt x="875258" y="129778"/>
                  <a:pt x="875258" y="127397"/>
                </a:cubicBezTo>
                <a:cubicBezTo>
                  <a:pt x="875258" y="126801"/>
                  <a:pt x="874961" y="126504"/>
                  <a:pt x="874366" y="126504"/>
                </a:cubicBezTo>
                <a:lnTo>
                  <a:pt x="856655" y="126504"/>
                </a:lnTo>
                <a:cubicBezTo>
                  <a:pt x="855960" y="126504"/>
                  <a:pt x="855613" y="126851"/>
                  <a:pt x="855613" y="127546"/>
                </a:cubicBezTo>
                <a:lnTo>
                  <a:pt x="855613" y="128290"/>
                </a:lnTo>
                <a:cubicBezTo>
                  <a:pt x="855613" y="130671"/>
                  <a:pt x="854770" y="132730"/>
                  <a:pt x="853083" y="134466"/>
                </a:cubicBezTo>
                <a:cubicBezTo>
                  <a:pt x="851396" y="136202"/>
                  <a:pt x="849338" y="137071"/>
                  <a:pt x="846907" y="137071"/>
                </a:cubicBezTo>
                <a:cubicBezTo>
                  <a:pt x="844476" y="137071"/>
                  <a:pt x="842392" y="136202"/>
                  <a:pt x="840656" y="134466"/>
                </a:cubicBezTo>
                <a:cubicBezTo>
                  <a:pt x="838920" y="132730"/>
                  <a:pt x="838051" y="130671"/>
                  <a:pt x="838051" y="128290"/>
                </a:cubicBezTo>
                <a:lnTo>
                  <a:pt x="838051" y="28128"/>
                </a:lnTo>
                <a:cubicBezTo>
                  <a:pt x="838051" y="24556"/>
                  <a:pt x="839316" y="21506"/>
                  <a:pt x="841847" y="18975"/>
                </a:cubicBezTo>
                <a:cubicBezTo>
                  <a:pt x="844377" y="16445"/>
                  <a:pt x="847428" y="15180"/>
                  <a:pt x="850999" y="15180"/>
                </a:cubicBezTo>
                <a:close/>
                <a:moveTo>
                  <a:pt x="1432769" y="9376"/>
                </a:moveTo>
                <a:cubicBezTo>
                  <a:pt x="1433562" y="9376"/>
                  <a:pt x="1434356" y="9475"/>
                  <a:pt x="1435150" y="9674"/>
                </a:cubicBezTo>
                <a:cubicBezTo>
                  <a:pt x="1438226" y="10269"/>
                  <a:pt x="1440508" y="11956"/>
                  <a:pt x="1441996" y="14734"/>
                </a:cubicBezTo>
                <a:cubicBezTo>
                  <a:pt x="1442889" y="16321"/>
                  <a:pt x="1443335" y="17958"/>
                  <a:pt x="1443335" y="19645"/>
                </a:cubicBezTo>
                <a:cubicBezTo>
                  <a:pt x="1443335" y="20935"/>
                  <a:pt x="1443087" y="22225"/>
                  <a:pt x="1442591" y="23515"/>
                </a:cubicBezTo>
                <a:cubicBezTo>
                  <a:pt x="1441996" y="25201"/>
                  <a:pt x="1441351" y="27037"/>
                  <a:pt x="1440657" y="29021"/>
                </a:cubicBezTo>
                <a:cubicBezTo>
                  <a:pt x="1427957" y="68014"/>
                  <a:pt x="1419870" y="92224"/>
                  <a:pt x="1416398" y="101649"/>
                </a:cubicBezTo>
                <a:cubicBezTo>
                  <a:pt x="1416298" y="101947"/>
                  <a:pt x="1416348" y="102245"/>
                  <a:pt x="1416546" y="102542"/>
                </a:cubicBezTo>
                <a:cubicBezTo>
                  <a:pt x="1416745" y="102840"/>
                  <a:pt x="1416993" y="102939"/>
                  <a:pt x="1417291" y="102840"/>
                </a:cubicBezTo>
                <a:cubicBezTo>
                  <a:pt x="1433265" y="101253"/>
                  <a:pt x="1450826" y="99318"/>
                  <a:pt x="1469976" y="97036"/>
                </a:cubicBezTo>
                <a:cubicBezTo>
                  <a:pt x="1470373" y="97036"/>
                  <a:pt x="1470645" y="96887"/>
                  <a:pt x="1470794" y="96589"/>
                </a:cubicBezTo>
                <a:cubicBezTo>
                  <a:pt x="1470943" y="96292"/>
                  <a:pt x="1470968" y="95944"/>
                  <a:pt x="1470869" y="95548"/>
                </a:cubicBezTo>
                <a:cubicBezTo>
                  <a:pt x="1467396" y="88602"/>
                  <a:pt x="1464171" y="82599"/>
                  <a:pt x="1461195" y="77539"/>
                </a:cubicBezTo>
                <a:cubicBezTo>
                  <a:pt x="1460302" y="76150"/>
                  <a:pt x="1459855" y="74662"/>
                  <a:pt x="1459855" y="73074"/>
                </a:cubicBezTo>
                <a:cubicBezTo>
                  <a:pt x="1459855" y="72181"/>
                  <a:pt x="1460004" y="71289"/>
                  <a:pt x="1460302" y="70396"/>
                </a:cubicBezTo>
                <a:cubicBezTo>
                  <a:pt x="1460996" y="67915"/>
                  <a:pt x="1462584" y="66179"/>
                  <a:pt x="1465064" y="65187"/>
                </a:cubicBezTo>
                <a:cubicBezTo>
                  <a:pt x="1466553" y="64492"/>
                  <a:pt x="1468091" y="64145"/>
                  <a:pt x="1469678" y="64145"/>
                </a:cubicBezTo>
                <a:cubicBezTo>
                  <a:pt x="1470869" y="64145"/>
                  <a:pt x="1472109" y="64393"/>
                  <a:pt x="1473399" y="64889"/>
                </a:cubicBezTo>
                <a:cubicBezTo>
                  <a:pt x="1476276" y="65782"/>
                  <a:pt x="1478459" y="67469"/>
                  <a:pt x="1479947" y="69949"/>
                </a:cubicBezTo>
                <a:cubicBezTo>
                  <a:pt x="1488381" y="84038"/>
                  <a:pt x="1496169" y="98871"/>
                  <a:pt x="1503313" y="114449"/>
                </a:cubicBezTo>
                <a:cubicBezTo>
                  <a:pt x="1504008" y="115937"/>
                  <a:pt x="1504355" y="117425"/>
                  <a:pt x="1504355" y="118914"/>
                </a:cubicBezTo>
                <a:cubicBezTo>
                  <a:pt x="1504355" y="120303"/>
                  <a:pt x="1504107" y="121642"/>
                  <a:pt x="1503611" y="122932"/>
                </a:cubicBezTo>
                <a:cubicBezTo>
                  <a:pt x="1502520" y="125908"/>
                  <a:pt x="1500535" y="127992"/>
                  <a:pt x="1497658" y="129183"/>
                </a:cubicBezTo>
                <a:cubicBezTo>
                  <a:pt x="1496169" y="129877"/>
                  <a:pt x="1494731" y="130224"/>
                  <a:pt x="1493342" y="130224"/>
                </a:cubicBezTo>
                <a:cubicBezTo>
                  <a:pt x="1491953" y="130224"/>
                  <a:pt x="1490564" y="129927"/>
                  <a:pt x="1489175" y="129331"/>
                </a:cubicBezTo>
                <a:cubicBezTo>
                  <a:pt x="1486396" y="128141"/>
                  <a:pt x="1484412" y="126156"/>
                  <a:pt x="1483221" y="123378"/>
                </a:cubicBezTo>
                <a:cubicBezTo>
                  <a:pt x="1482428" y="121196"/>
                  <a:pt x="1481584" y="119112"/>
                  <a:pt x="1480691" y="117128"/>
                </a:cubicBezTo>
                <a:cubicBezTo>
                  <a:pt x="1480394" y="116235"/>
                  <a:pt x="1479749" y="115838"/>
                  <a:pt x="1478757" y="115937"/>
                </a:cubicBezTo>
                <a:cubicBezTo>
                  <a:pt x="1456234" y="118616"/>
                  <a:pt x="1426617" y="121840"/>
                  <a:pt x="1389906" y="125611"/>
                </a:cubicBezTo>
                <a:cubicBezTo>
                  <a:pt x="1389112" y="125710"/>
                  <a:pt x="1388071" y="125809"/>
                  <a:pt x="1386781" y="125908"/>
                </a:cubicBezTo>
                <a:cubicBezTo>
                  <a:pt x="1386285" y="126008"/>
                  <a:pt x="1385739" y="126057"/>
                  <a:pt x="1385144" y="126057"/>
                </a:cubicBezTo>
                <a:cubicBezTo>
                  <a:pt x="1382663" y="126057"/>
                  <a:pt x="1380381" y="125264"/>
                  <a:pt x="1378298" y="123676"/>
                </a:cubicBezTo>
                <a:cubicBezTo>
                  <a:pt x="1375817" y="121890"/>
                  <a:pt x="1374329" y="119410"/>
                  <a:pt x="1373833" y="116235"/>
                </a:cubicBezTo>
                <a:cubicBezTo>
                  <a:pt x="1373733" y="115739"/>
                  <a:pt x="1373684" y="115193"/>
                  <a:pt x="1373684" y="114598"/>
                </a:cubicBezTo>
                <a:cubicBezTo>
                  <a:pt x="1373684" y="112415"/>
                  <a:pt x="1374478" y="110381"/>
                  <a:pt x="1376065" y="108496"/>
                </a:cubicBezTo>
                <a:cubicBezTo>
                  <a:pt x="1377950" y="106313"/>
                  <a:pt x="1380381" y="105172"/>
                  <a:pt x="1383358" y="105073"/>
                </a:cubicBezTo>
                <a:cubicBezTo>
                  <a:pt x="1385441" y="105073"/>
                  <a:pt x="1387277" y="105073"/>
                  <a:pt x="1388864" y="105073"/>
                </a:cubicBezTo>
                <a:lnTo>
                  <a:pt x="1391543" y="104924"/>
                </a:lnTo>
                <a:cubicBezTo>
                  <a:pt x="1392536" y="104924"/>
                  <a:pt x="1393180" y="104428"/>
                  <a:pt x="1393478" y="103435"/>
                </a:cubicBezTo>
                <a:cubicBezTo>
                  <a:pt x="1397546" y="93017"/>
                  <a:pt x="1402234" y="79598"/>
                  <a:pt x="1407542" y="63177"/>
                </a:cubicBezTo>
                <a:cubicBezTo>
                  <a:pt x="1412851" y="46757"/>
                  <a:pt x="1416795" y="33933"/>
                  <a:pt x="1419374" y="24705"/>
                </a:cubicBezTo>
                <a:cubicBezTo>
                  <a:pt x="1419870" y="22721"/>
                  <a:pt x="1420317" y="20935"/>
                  <a:pt x="1420714" y="19348"/>
                </a:cubicBezTo>
                <a:cubicBezTo>
                  <a:pt x="1421607" y="15974"/>
                  <a:pt x="1423393" y="13345"/>
                  <a:pt x="1426071" y="11460"/>
                </a:cubicBezTo>
                <a:cubicBezTo>
                  <a:pt x="1428155" y="10071"/>
                  <a:pt x="1430387" y="9376"/>
                  <a:pt x="1432769" y="9376"/>
                </a:cubicBezTo>
                <a:close/>
                <a:moveTo>
                  <a:pt x="194519" y="8781"/>
                </a:moveTo>
                <a:cubicBezTo>
                  <a:pt x="195213" y="8781"/>
                  <a:pt x="195858" y="8830"/>
                  <a:pt x="196453" y="8930"/>
                </a:cubicBezTo>
                <a:cubicBezTo>
                  <a:pt x="219968" y="12700"/>
                  <a:pt x="241201" y="17264"/>
                  <a:pt x="260152" y="22622"/>
                </a:cubicBezTo>
                <a:cubicBezTo>
                  <a:pt x="262831" y="23316"/>
                  <a:pt x="264766" y="24953"/>
                  <a:pt x="265956" y="27533"/>
                </a:cubicBezTo>
                <a:cubicBezTo>
                  <a:pt x="266551" y="28823"/>
                  <a:pt x="266849" y="30113"/>
                  <a:pt x="266849" y="31403"/>
                </a:cubicBezTo>
                <a:cubicBezTo>
                  <a:pt x="266849" y="32692"/>
                  <a:pt x="266601" y="33933"/>
                  <a:pt x="266105" y="35123"/>
                </a:cubicBezTo>
                <a:cubicBezTo>
                  <a:pt x="265014" y="37802"/>
                  <a:pt x="263129" y="39737"/>
                  <a:pt x="260450" y="40928"/>
                </a:cubicBezTo>
                <a:cubicBezTo>
                  <a:pt x="258961" y="41622"/>
                  <a:pt x="257423" y="41969"/>
                  <a:pt x="255836" y="41969"/>
                </a:cubicBezTo>
                <a:cubicBezTo>
                  <a:pt x="254745" y="41969"/>
                  <a:pt x="253603" y="41821"/>
                  <a:pt x="252413" y="41523"/>
                </a:cubicBezTo>
                <a:cubicBezTo>
                  <a:pt x="232867" y="35669"/>
                  <a:pt x="211832" y="30857"/>
                  <a:pt x="189310" y="27087"/>
                </a:cubicBezTo>
                <a:cubicBezTo>
                  <a:pt x="186829" y="26690"/>
                  <a:pt x="184994" y="25400"/>
                  <a:pt x="183803" y="23217"/>
                </a:cubicBezTo>
                <a:cubicBezTo>
                  <a:pt x="183109" y="22026"/>
                  <a:pt x="182761" y="20786"/>
                  <a:pt x="182761" y="19496"/>
                </a:cubicBezTo>
                <a:cubicBezTo>
                  <a:pt x="182761" y="18504"/>
                  <a:pt x="182960" y="17562"/>
                  <a:pt x="183357" y="16669"/>
                </a:cubicBezTo>
                <a:cubicBezTo>
                  <a:pt x="184349" y="13990"/>
                  <a:pt x="186085" y="11906"/>
                  <a:pt x="188566" y="10418"/>
                </a:cubicBezTo>
                <a:cubicBezTo>
                  <a:pt x="190451" y="9326"/>
                  <a:pt x="192435" y="8781"/>
                  <a:pt x="194519" y="8781"/>
                </a:cubicBezTo>
                <a:close/>
                <a:moveTo>
                  <a:pt x="44202" y="6697"/>
                </a:moveTo>
                <a:cubicBezTo>
                  <a:pt x="47179" y="6697"/>
                  <a:pt x="49659" y="7838"/>
                  <a:pt x="51644" y="10120"/>
                </a:cubicBezTo>
                <a:cubicBezTo>
                  <a:pt x="53430" y="12105"/>
                  <a:pt x="54323" y="14486"/>
                  <a:pt x="54323" y="17264"/>
                </a:cubicBezTo>
                <a:cubicBezTo>
                  <a:pt x="54323" y="17462"/>
                  <a:pt x="54323" y="17710"/>
                  <a:pt x="54323" y="18008"/>
                </a:cubicBezTo>
                <a:cubicBezTo>
                  <a:pt x="54223" y="20290"/>
                  <a:pt x="54174" y="22324"/>
                  <a:pt x="54174" y="24110"/>
                </a:cubicBezTo>
                <a:lnTo>
                  <a:pt x="54174" y="40630"/>
                </a:lnTo>
                <a:cubicBezTo>
                  <a:pt x="54174" y="41027"/>
                  <a:pt x="54323" y="41349"/>
                  <a:pt x="54620" y="41597"/>
                </a:cubicBezTo>
                <a:cubicBezTo>
                  <a:pt x="54918" y="41845"/>
                  <a:pt x="55265" y="41920"/>
                  <a:pt x="55662" y="41821"/>
                </a:cubicBezTo>
                <a:cubicBezTo>
                  <a:pt x="75803" y="38050"/>
                  <a:pt x="92125" y="34776"/>
                  <a:pt x="104626" y="31998"/>
                </a:cubicBezTo>
                <a:cubicBezTo>
                  <a:pt x="105420" y="31799"/>
                  <a:pt x="106115" y="31601"/>
                  <a:pt x="106710" y="31403"/>
                </a:cubicBezTo>
                <a:cubicBezTo>
                  <a:pt x="108794" y="30907"/>
                  <a:pt x="110778" y="30658"/>
                  <a:pt x="112663" y="30658"/>
                </a:cubicBezTo>
                <a:cubicBezTo>
                  <a:pt x="116434" y="30658"/>
                  <a:pt x="119807" y="31799"/>
                  <a:pt x="122784" y="34081"/>
                </a:cubicBezTo>
                <a:cubicBezTo>
                  <a:pt x="124768" y="35669"/>
                  <a:pt x="125958" y="37753"/>
                  <a:pt x="126355" y="40332"/>
                </a:cubicBezTo>
                <a:cubicBezTo>
                  <a:pt x="126455" y="41027"/>
                  <a:pt x="126504" y="41672"/>
                  <a:pt x="126504" y="42267"/>
                </a:cubicBezTo>
                <a:cubicBezTo>
                  <a:pt x="126504" y="44152"/>
                  <a:pt x="126058" y="45938"/>
                  <a:pt x="125165" y="47625"/>
                </a:cubicBezTo>
                <a:cubicBezTo>
                  <a:pt x="125165" y="47823"/>
                  <a:pt x="125115" y="47972"/>
                  <a:pt x="125016" y="48071"/>
                </a:cubicBezTo>
                <a:cubicBezTo>
                  <a:pt x="122139" y="53528"/>
                  <a:pt x="118393" y="59754"/>
                  <a:pt x="113779" y="66749"/>
                </a:cubicBezTo>
                <a:cubicBezTo>
                  <a:pt x="109166" y="73744"/>
                  <a:pt x="104577" y="79871"/>
                  <a:pt x="100013" y="85130"/>
                </a:cubicBezTo>
                <a:cubicBezTo>
                  <a:pt x="98227" y="87312"/>
                  <a:pt x="95895" y="88602"/>
                  <a:pt x="93018" y="88999"/>
                </a:cubicBezTo>
                <a:cubicBezTo>
                  <a:pt x="92423" y="89098"/>
                  <a:pt x="91827" y="89148"/>
                  <a:pt x="91232" y="89148"/>
                </a:cubicBezTo>
                <a:cubicBezTo>
                  <a:pt x="89049" y="89148"/>
                  <a:pt x="87015" y="88553"/>
                  <a:pt x="85130" y="87362"/>
                </a:cubicBezTo>
                <a:cubicBezTo>
                  <a:pt x="83046" y="86171"/>
                  <a:pt x="81856" y="84336"/>
                  <a:pt x="81558" y="81855"/>
                </a:cubicBezTo>
                <a:cubicBezTo>
                  <a:pt x="81459" y="81558"/>
                  <a:pt x="81409" y="81210"/>
                  <a:pt x="81409" y="80814"/>
                </a:cubicBezTo>
                <a:cubicBezTo>
                  <a:pt x="81409" y="78829"/>
                  <a:pt x="82153" y="77093"/>
                  <a:pt x="83642" y="75605"/>
                </a:cubicBezTo>
                <a:cubicBezTo>
                  <a:pt x="90488" y="68064"/>
                  <a:pt x="96044" y="60523"/>
                  <a:pt x="100310" y="52983"/>
                </a:cubicBezTo>
                <a:cubicBezTo>
                  <a:pt x="100509" y="52685"/>
                  <a:pt x="100509" y="52437"/>
                  <a:pt x="100310" y="52239"/>
                </a:cubicBezTo>
                <a:cubicBezTo>
                  <a:pt x="100112" y="52040"/>
                  <a:pt x="99864" y="51941"/>
                  <a:pt x="99566" y="51941"/>
                </a:cubicBezTo>
                <a:cubicBezTo>
                  <a:pt x="97880" y="52338"/>
                  <a:pt x="91927" y="53528"/>
                  <a:pt x="81707" y="55513"/>
                </a:cubicBezTo>
                <a:cubicBezTo>
                  <a:pt x="71487" y="57497"/>
                  <a:pt x="62806" y="59233"/>
                  <a:pt x="55662" y="60722"/>
                </a:cubicBezTo>
                <a:cubicBezTo>
                  <a:pt x="54670" y="60920"/>
                  <a:pt x="54174" y="61515"/>
                  <a:pt x="54174" y="62508"/>
                </a:cubicBezTo>
                <a:lnTo>
                  <a:pt x="54174" y="101352"/>
                </a:lnTo>
                <a:cubicBezTo>
                  <a:pt x="54174" y="104725"/>
                  <a:pt x="54620" y="107255"/>
                  <a:pt x="55513" y="108942"/>
                </a:cubicBezTo>
                <a:cubicBezTo>
                  <a:pt x="56406" y="110629"/>
                  <a:pt x="58242" y="111919"/>
                  <a:pt x="61020" y="112812"/>
                </a:cubicBezTo>
                <a:cubicBezTo>
                  <a:pt x="63798" y="113705"/>
                  <a:pt x="67965" y="114151"/>
                  <a:pt x="73521" y="114151"/>
                </a:cubicBezTo>
                <a:cubicBezTo>
                  <a:pt x="85130" y="114151"/>
                  <a:pt x="97780" y="113060"/>
                  <a:pt x="111473" y="110877"/>
                </a:cubicBezTo>
                <a:cubicBezTo>
                  <a:pt x="112068" y="110778"/>
                  <a:pt x="112564" y="110728"/>
                  <a:pt x="112961" y="110728"/>
                </a:cubicBezTo>
                <a:cubicBezTo>
                  <a:pt x="115044" y="110728"/>
                  <a:pt x="116880" y="111423"/>
                  <a:pt x="118468" y="112812"/>
                </a:cubicBezTo>
                <a:cubicBezTo>
                  <a:pt x="120452" y="114498"/>
                  <a:pt x="121444" y="116582"/>
                  <a:pt x="121444" y="119062"/>
                </a:cubicBezTo>
                <a:cubicBezTo>
                  <a:pt x="121444" y="122138"/>
                  <a:pt x="120402" y="124867"/>
                  <a:pt x="118319" y="127248"/>
                </a:cubicBezTo>
                <a:cubicBezTo>
                  <a:pt x="116235" y="129431"/>
                  <a:pt x="113755" y="130671"/>
                  <a:pt x="110877" y="130969"/>
                </a:cubicBezTo>
                <a:cubicBezTo>
                  <a:pt x="97979" y="132358"/>
                  <a:pt x="85626" y="133052"/>
                  <a:pt x="73819" y="133052"/>
                </a:cubicBezTo>
                <a:cubicBezTo>
                  <a:pt x="66874" y="133052"/>
                  <a:pt x="61045" y="132705"/>
                  <a:pt x="56332" y="132010"/>
                </a:cubicBezTo>
                <a:cubicBezTo>
                  <a:pt x="51619" y="131316"/>
                  <a:pt x="47799" y="130324"/>
                  <a:pt x="44872" y="129034"/>
                </a:cubicBezTo>
                <a:cubicBezTo>
                  <a:pt x="41945" y="127744"/>
                  <a:pt x="39688" y="125958"/>
                  <a:pt x="38100" y="123676"/>
                </a:cubicBezTo>
                <a:cubicBezTo>
                  <a:pt x="36513" y="121394"/>
                  <a:pt x="35446" y="118963"/>
                  <a:pt x="34901" y="116383"/>
                </a:cubicBezTo>
                <a:cubicBezTo>
                  <a:pt x="34355" y="113804"/>
                  <a:pt x="34082" y="110579"/>
                  <a:pt x="34082" y="106710"/>
                </a:cubicBezTo>
                <a:lnTo>
                  <a:pt x="34082" y="66526"/>
                </a:lnTo>
                <a:cubicBezTo>
                  <a:pt x="34082" y="66129"/>
                  <a:pt x="33933" y="65807"/>
                  <a:pt x="33635" y="65559"/>
                </a:cubicBezTo>
                <a:cubicBezTo>
                  <a:pt x="33338" y="65311"/>
                  <a:pt x="32991" y="65236"/>
                  <a:pt x="32594" y="65335"/>
                </a:cubicBezTo>
                <a:cubicBezTo>
                  <a:pt x="22969" y="67320"/>
                  <a:pt x="16074" y="68758"/>
                  <a:pt x="11907" y="69651"/>
                </a:cubicBezTo>
                <a:cubicBezTo>
                  <a:pt x="11212" y="69751"/>
                  <a:pt x="10518" y="69800"/>
                  <a:pt x="9823" y="69800"/>
                </a:cubicBezTo>
                <a:cubicBezTo>
                  <a:pt x="7938" y="69800"/>
                  <a:pt x="6152" y="69255"/>
                  <a:pt x="4465" y="68163"/>
                </a:cubicBezTo>
                <a:cubicBezTo>
                  <a:pt x="2084" y="66675"/>
                  <a:pt x="645" y="64542"/>
                  <a:pt x="149" y="61764"/>
                </a:cubicBezTo>
                <a:cubicBezTo>
                  <a:pt x="50" y="61168"/>
                  <a:pt x="0" y="60573"/>
                  <a:pt x="0" y="59978"/>
                </a:cubicBezTo>
                <a:cubicBezTo>
                  <a:pt x="0" y="57993"/>
                  <a:pt x="645" y="56108"/>
                  <a:pt x="1935" y="54322"/>
                </a:cubicBezTo>
                <a:cubicBezTo>
                  <a:pt x="3523" y="52139"/>
                  <a:pt x="5705" y="50800"/>
                  <a:pt x="8484" y="50304"/>
                </a:cubicBezTo>
                <a:cubicBezTo>
                  <a:pt x="14833" y="49312"/>
                  <a:pt x="22870" y="47923"/>
                  <a:pt x="32594" y="46137"/>
                </a:cubicBezTo>
                <a:cubicBezTo>
                  <a:pt x="33586" y="45938"/>
                  <a:pt x="34082" y="45343"/>
                  <a:pt x="34082" y="44351"/>
                </a:cubicBezTo>
                <a:lnTo>
                  <a:pt x="34082" y="24110"/>
                </a:lnTo>
                <a:lnTo>
                  <a:pt x="33933" y="17413"/>
                </a:lnTo>
                <a:cubicBezTo>
                  <a:pt x="33933" y="14635"/>
                  <a:pt x="34826" y="12204"/>
                  <a:pt x="36612" y="10120"/>
                </a:cubicBezTo>
                <a:cubicBezTo>
                  <a:pt x="38696" y="7838"/>
                  <a:pt x="41226" y="6697"/>
                  <a:pt x="44202" y="6697"/>
                </a:cubicBezTo>
                <a:close/>
                <a:moveTo>
                  <a:pt x="375791" y="6399"/>
                </a:moveTo>
                <a:cubicBezTo>
                  <a:pt x="378966" y="6399"/>
                  <a:pt x="381645" y="7590"/>
                  <a:pt x="383828" y="9971"/>
                </a:cubicBezTo>
                <a:cubicBezTo>
                  <a:pt x="385812" y="12253"/>
                  <a:pt x="386805" y="14932"/>
                  <a:pt x="386805" y="18008"/>
                </a:cubicBezTo>
                <a:lnTo>
                  <a:pt x="386656" y="24408"/>
                </a:lnTo>
                <a:lnTo>
                  <a:pt x="386656" y="39439"/>
                </a:lnTo>
                <a:cubicBezTo>
                  <a:pt x="386656" y="40432"/>
                  <a:pt x="387152" y="40928"/>
                  <a:pt x="388144" y="40928"/>
                </a:cubicBezTo>
                <a:lnTo>
                  <a:pt x="421035" y="40928"/>
                </a:lnTo>
                <a:cubicBezTo>
                  <a:pt x="423019" y="40928"/>
                  <a:pt x="425103" y="40878"/>
                  <a:pt x="427286" y="40779"/>
                </a:cubicBezTo>
                <a:cubicBezTo>
                  <a:pt x="427484" y="40779"/>
                  <a:pt x="427633" y="40779"/>
                  <a:pt x="427732" y="40779"/>
                </a:cubicBezTo>
                <a:cubicBezTo>
                  <a:pt x="430312" y="40779"/>
                  <a:pt x="432594" y="41672"/>
                  <a:pt x="434578" y="43458"/>
                </a:cubicBezTo>
                <a:cubicBezTo>
                  <a:pt x="436563" y="45343"/>
                  <a:pt x="437555" y="47674"/>
                  <a:pt x="437555" y="50453"/>
                </a:cubicBezTo>
                <a:cubicBezTo>
                  <a:pt x="437555" y="53231"/>
                  <a:pt x="436563" y="55612"/>
                  <a:pt x="434578" y="57596"/>
                </a:cubicBezTo>
                <a:cubicBezTo>
                  <a:pt x="432594" y="59382"/>
                  <a:pt x="430262" y="60275"/>
                  <a:pt x="427584" y="60275"/>
                </a:cubicBezTo>
                <a:cubicBezTo>
                  <a:pt x="427484" y="60275"/>
                  <a:pt x="427385" y="60275"/>
                  <a:pt x="427286" y="60275"/>
                </a:cubicBezTo>
                <a:cubicBezTo>
                  <a:pt x="424805" y="60176"/>
                  <a:pt x="422672" y="60126"/>
                  <a:pt x="420886" y="60126"/>
                </a:cubicBezTo>
                <a:lnTo>
                  <a:pt x="387995" y="60126"/>
                </a:lnTo>
                <a:cubicBezTo>
                  <a:pt x="387003" y="60126"/>
                  <a:pt x="386507" y="60623"/>
                  <a:pt x="386507" y="61615"/>
                </a:cubicBezTo>
                <a:cubicBezTo>
                  <a:pt x="385912" y="76001"/>
                  <a:pt x="383084" y="88652"/>
                  <a:pt x="378024" y="99566"/>
                </a:cubicBezTo>
                <a:cubicBezTo>
                  <a:pt x="372964" y="110480"/>
                  <a:pt x="364580" y="120303"/>
                  <a:pt x="352872" y="129034"/>
                </a:cubicBezTo>
                <a:cubicBezTo>
                  <a:pt x="350193" y="130919"/>
                  <a:pt x="347216" y="131862"/>
                  <a:pt x="343942" y="131862"/>
                </a:cubicBezTo>
                <a:cubicBezTo>
                  <a:pt x="343744" y="131862"/>
                  <a:pt x="343545" y="131862"/>
                  <a:pt x="343347" y="131862"/>
                </a:cubicBezTo>
                <a:cubicBezTo>
                  <a:pt x="339775" y="131762"/>
                  <a:pt x="336550" y="130621"/>
                  <a:pt x="333673" y="128439"/>
                </a:cubicBezTo>
                <a:cubicBezTo>
                  <a:pt x="331788" y="127049"/>
                  <a:pt x="330845" y="125164"/>
                  <a:pt x="330845" y="122783"/>
                </a:cubicBezTo>
                <a:cubicBezTo>
                  <a:pt x="330845" y="119806"/>
                  <a:pt x="332086" y="117524"/>
                  <a:pt x="334566" y="115937"/>
                </a:cubicBezTo>
                <a:cubicBezTo>
                  <a:pt x="353616" y="104130"/>
                  <a:pt x="363885" y="86023"/>
                  <a:pt x="365373" y="61615"/>
                </a:cubicBezTo>
                <a:cubicBezTo>
                  <a:pt x="365473" y="61218"/>
                  <a:pt x="365373" y="60871"/>
                  <a:pt x="365076" y="60573"/>
                </a:cubicBezTo>
                <a:cubicBezTo>
                  <a:pt x="364778" y="60275"/>
                  <a:pt x="364431" y="60126"/>
                  <a:pt x="364034" y="60126"/>
                </a:cubicBezTo>
                <a:lnTo>
                  <a:pt x="326678" y="60126"/>
                </a:lnTo>
                <a:cubicBezTo>
                  <a:pt x="324495" y="60126"/>
                  <a:pt x="322164" y="60226"/>
                  <a:pt x="319683" y="60424"/>
                </a:cubicBezTo>
                <a:cubicBezTo>
                  <a:pt x="319485" y="60424"/>
                  <a:pt x="319286" y="60424"/>
                  <a:pt x="319088" y="60424"/>
                </a:cubicBezTo>
                <a:cubicBezTo>
                  <a:pt x="316508" y="60424"/>
                  <a:pt x="314226" y="59482"/>
                  <a:pt x="312242" y="57596"/>
                </a:cubicBezTo>
                <a:cubicBezTo>
                  <a:pt x="310158" y="55711"/>
                  <a:pt x="309116" y="53330"/>
                  <a:pt x="309116" y="50453"/>
                </a:cubicBezTo>
                <a:cubicBezTo>
                  <a:pt x="309116" y="47674"/>
                  <a:pt x="310158" y="45343"/>
                  <a:pt x="312242" y="43458"/>
                </a:cubicBezTo>
                <a:cubicBezTo>
                  <a:pt x="314127" y="41672"/>
                  <a:pt x="316359" y="40779"/>
                  <a:pt x="318939" y="40779"/>
                </a:cubicBezTo>
                <a:cubicBezTo>
                  <a:pt x="319137" y="40779"/>
                  <a:pt x="319336" y="40779"/>
                  <a:pt x="319534" y="40779"/>
                </a:cubicBezTo>
                <a:cubicBezTo>
                  <a:pt x="321916" y="40878"/>
                  <a:pt x="324098" y="40928"/>
                  <a:pt x="326083" y="40928"/>
                </a:cubicBezTo>
                <a:lnTo>
                  <a:pt x="364183" y="40928"/>
                </a:lnTo>
                <a:cubicBezTo>
                  <a:pt x="365175" y="40928"/>
                  <a:pt x="365671" y="40432"/>
                  <a:pt x="365671" y="39439"/>
                </a:cubicBezTo>
                <a:lnTo>
                  <a:pt x="365671" y="24259"/>
                </a:lnTo>
                <a:cubicBezTo>
                  <a:pt x="365671" y="22374"/>
                  <a:pt x="365621" y="20389"/>
                  <a:pt x="365522" y="18306"/>
                </a:cubicBezTo>
                <a:cubicBezTo>
                  <a:pt x="365423" y="18008"/>
                  <a:pt x="365373" y="17710"/>
                  <a:pt x="365373" y="17413"/>
                </a:cubicBezTo>
                <a:cubicBezTo>
                  <a:pt x="365373" y="14635"/>
                  <a:pt x="366316" y="12154"/>
                  <a:pt x="368201" y="9971"/>
                </a:cubicBezTo>
                <a:cubicBezTo>
                  <a:pt x="370186" y="7590"/>
                  <a:pt x="372715" y="6399"/>
                  <a:pt x="375791" y="6399"/>
                </a:cubicBezTo>
                <a:close/>
                <a:moveTo>
                  <a:pt x="1590378" y="5209"/>
                </a:moveTo>
                <a:cubicBezTo>
                  <a:pt x="1593453" y="5209"/>
                  <a:pt x="1595984" y="6300"/>
                  <a:pt x="1597968" y="8483"/>
                </a:cubicBezTo>
                <a:cubicBezTo>
                  <a:pt x="1599853" y="10567"/>
                  <a:pt x="1600796" y="12998"/>
                  <a:pt x="1600796" y="15776"/>
                </a:cubicBezTo>
                <a:cubicBezTo>
                  <a:pt x="1600796" y="15974"/>
                  <a:pt x="1600796" y="16222"/>
                  <a:pt x="1600796" y="16520"/>
                </a:cubicBezTo>
                <a:cubicBezTo>
                  <a:pt x="1600696" y="18405"/>
                  <a:pt x="1600548" y="20538"/>
                  <a:pt x="1600349" y="22919"/>
                </a:cubicBezTo>
                <a:lnTo>
                  <a:pt x="1600349" y="32296"/>
                </a:lnTo>
                <a:cubicBezTo>
                  <a:pt x="1600349" y="32692"/>
                  <a:pt x="1600498" y="33040"/>
                  <a:pt x="1600796" y="33337"/>
                </a:cubicBezTo>
                <a:cubicBezTo>
                  <a:pt x="1601093" y="33635"/>
                  <a:pt x="1601441" y="33784"/>
                  <a:pt x="1601837" y="33784"/>
                </a:cubicBezTo>
                <a:cubicBezTo>
                  <a:pt x="1614537" y="33486"/>
                  <a:pt x="1625104" y="32990"/>
                  <a:pt x="1633538" y="32296"/>
                </a:cubicBezTo>
                <a:cubicBezTo>
                  <a:pt x="1633736" y="32296"/>
                  <a:pt x="1633984" y="32296"/>
                  <a:pt x="1634282" y="32296"/>
                </a:cubicBezTo>
                <a:cubicBezTo>
                  <a:pt x="1636366" y="32296"/>
                  <a:pt x="1638251" y="33040"/>
                  <a:pt x="1639937" y="34528"/>
                </a:cubicBezTo>
                <a:cubicBezTo>
                  <a:pt x="1641922" y="36215"/>
                  <a:pt x="1642914" y="38348"/>
                  <a:pt x="1642914" y="40928"/>
                </a:cubicBezTo>
                <a:cubicBezTo>
                  <a:pt x="1642914" y="43309"/>
                  <a:pt x="1642120" y="45392"/>
                  <a:pt x="1640533" y="47178"/>
                </a:cubicBezTo>
                <a:cubicBezTo>
                  <a:pt x="1638846" y="49064"/>
                  <a:pt x="1636762" y="50105"/>
                  <a:pt x="1634282" y="50304"/>
                </a:cubicBezTo>
                <a:cubicBezTo>
                  <a:pt x="1625551" y="50899"/>
                  <a:pt x="1614736" y="51346"/>
                  <a:pt x="1601837" y="51643"/>
                </a:cubicBezTo>
                <a:cubicBezTo>
                  <a:pt x="1600845" y="51643"/>
                  <a:pt x="1600399" y="52139"/>
                  <a:pt x="1600498" y="53131"/>
                </a:cubicBezTo>
                <a:cubicBezTo>
                  <a:pt x="1600796" y="62260"/>
                  <a:pt x="1601292" y="71983"/>
                  <a:pt x="1601986" y="82302"/>
                </a:cubicBezTo>
                <a:cubicBezTo>
                  <a:pt x="1602086" y="83294"/>
                  <a:pt x="1602582" y="83939"/>
                  <a:pt x="1603475" y="84237"/>
                </a:cubicBezTo>
                <a:cubicBezTo>
                  <a:pt x="1616770" y="88404"/>
                  <a:pt x="1628875" y="94605"/>
                  <a:pt x="1639789" y="102840"/>
                </a:cubicBezTo>
                <a:cubicBezTo>
                  <a:pt x="1642170" y="104725"/>
                  <a:pt x="1643609" y="107206"/>
                  <a:pt x="1644105" y="110281"/>
                </a:cubicBezTo>
                <a:cubicBezTo>
                  <a:pt x="1644204" y="110877"/>
                  <a:pt x="1644253" y="111472"/>
                  <a:pt x="1644253" y="112067"/>
                </a:cubicBezTo>
                <a:cubicBezTo>
                  <a:pt x="1644253" y="114449"/>
                  <a:pt x="1643559" y="116681"/>
                  <a:pt x="1642170" y="118765"/>
                </a:cubicBezTo>
                <a:cubicBezTo>
                  <a:pt x="1640682" y="121047"/>
                  <a:pt x="1638548" y="122337"/>
                  <a:pt x="1635770" y="122634"/>
                </a:cubicBezTo>
                <a:cubicBezTo>
                  <a:pt x="1635373" y="122733"/>
                  <a:pt x="1634977" y="122783"/>
                  <a:pt x="1634580" y="122783"/>
                </a:cubicBezTo>
                <a:cubicBezTo>
                  <a:pt x="1632298" y="122783"/>
                  <a:pt x="1630264" y="122039"/>
                  <a:pt x="1628478" y="120551"/>
                </a:cubicBezTo>
                <a:cubicBezTo>
                  <a:pt x="1620739" y="113903"/>
                  <a:pt x="1612702" y="108644"/>
                  <a:pt x="1604368" y="104775"/>
                </a:cubicBezTo>
                <a:cubicBezTo>
                  <a:pt x="1604070" y="104576"/>
                  <a:pt x="1603772" y="104576"/>
                  <a:pt x="1603475" y="104775"/>
                </a:cubicBezTo>
                <a:cubicBezTo>
                  <a:pt x="1603177" y="104973"/>
                  <a:pt x="1603028" y="105221"/>
                  <a:pt x="1603028" y="105519"/>
                </a:cubicBezTo>
                <a:cubicBezTo>
                  <a:pt x="1603127" y="106412"/>
                  <a:pt x="1603177" y="107652"/>
                  <a:pt x="1603177" y="109240"/>
                </a:cubicBezTo>
                <a:cubicBezTo>
                  <a:pt x="1603177" y="112812"/>
                  <a:pt x="1602656" y="116061"/>
                  <a:pt x="1601614" y="118988"/>
                </a:cubicBezTo>
                <a:cubicBezTo>
                  <a:pt x="1600572" y="121915"/>
                  <a:pt x="1598910" y="124643"/>
                  <a:pt x="1596628" y="127173"/>
                </a:cubicBezTo>
                <a:cubicBezTo>
                  <a:pt x="1594346" y="129704"/>
                  <a:pt x="1591023" y="131688"/>
                  <a:pt x="1586657" y="133127"/>
                </a:cubicBezTo>
                <a:cubicBezTo>
                  <a:pt x="1582291" y="134565"/>
                  <a:pt x="1577082" y="135285"/>
                  <a:pt x="1571030" y="135285"/>
                </a:cubicBezTo>
                <a:cubicBezTo>
                  <a:pt x="1565375" y="135285"/>
                  <a:pt x="1560265" y="134813"/>
                  <a:pt x="1555701" y="133871"/>
                </a:cubicBezTo>
                <a:cubicBezTo>
                  <a:pt x="1551137" y="132928"/>
                  <a:pt x="1547019" y="131415"/>
                  <a:pt x="1543348" y="129331"/>
                </a:cubicBezTo>
                <a:cubicBezTo>
                  <a:pt x="1539677" y="127248"/>
                  <a:pt x="1536849" y="124371"/>
                  <a:pt x="1534865" y="120699"/>
                </a:cubicBezTo>
                <a:cubicBezTo>
                  <a:pt x="1532880" y="117028"/>
                  <a:pt x="1531888" y="112712"/>
                  <a:pt x="1531888" y="107751"/>
                </a:cubicBezTo>
                <a:cubicBezTo>
                  <a:pt x="1531888" y="99516"/>
                  <a:pt x="1535411" y="92769"/>
                  <a:pt x="1542455" y="87511"/>
                </a:cubicBezTo>
                <a:cubicBezTo>
                  <a:pt x="1549499" y="82252"/>
                  <a:pt x="1559670" y="79623"/>
                  <a:pt x="1572965" y="79623"/>
                </a:cubicBezTo>
                <a:cubicBezTo>
                  <a:pt x="1575544" y="79623"/>
                  <a:pt x="1578074" y="79722"/>
                  <a:pt x="1580555" y="79921"/>
                </a:cubicBezTo>
                <a:cubicBezTo>
                  <a:pt x="1580952" y="79921"/>
                  <a:pt x="1581274" y="79797"/>
                  <a:pt x="1581522" y="79548"/>
                </a:cubicBezTo>
                <a:cubicBezTo>
                  <a:pt x="1581770" y="79300"/>
                  <a:pt x="1581894" y="78978"/>
                  <a:pt x="1581894" y="78581"/>
                </a:cubicBezTo>
                <a:cubicBezTo>
                  <a:pt x="1581200" y="61615"/>
                  <a:pt x="1580853" y="51197"/>
                  <a:pt x="1580853" y="47327"/>
                </a:cubicBezTo>
                <a:cubicBezTo>
                  <a:pt x="1580853" y="39588"/>
                  <a:pt x="1580753" y="31452"/>
                  <a:pt x="1580555" y="22919"/>
                </a:cubicBezTo>
                <a:lnTo>
                  <a:pt x="1580406" y="15776"/>
                </a:lnTo>
                <a:cubicBezTo>
                  <a:pt x="1580406" y="12998"/>
                  <a:pt x="1581299" y="10567"/>
                  <a:pt x="1583085" y="8483"/>
                </a:cubicBezTo>
                <a:cubicBezTo>
                  <a:pt x="1585069" y="6300"/>
                  <a:pt x="1587500" y="5209"/>
                  <a:pt x="1590378" y="5209"/>
                </a:cubicBezTo>
                <a:close/>
                <a:moveTo>
                  <a:pt x="1711970" y="4614"/>
                </a:moveTo>
                <a:cubicBezTo>
                  <a:pt x="1712070" y="4614"/>
                  <a:pt x="1712218" y="4614"/>
                  <a:pt x="1712417" y="4614"/>
                </a:cubicBezTo>
                <a:cubicBezTo>
                  <a:pt x="1715096" y="4713"/>
                  <a:pt x="1717229" y="5804"/>
                  <a:pt x="1718816" y="7888"/>
                </a:cubicBezTo>
                <a:cubicBezTo>
                  <a:pt x="1720007" y="9475"/>
                  <a:pt x="1720602" y="11212"/>
                  <a:pt x="1720602" y="13097"/>
                </a:cubicBezTo>
                <a:cubicBezTo>
                  <a:pt x="1720602" y="13791"/>
                  <a:pt x="1720503" y="14436"/>
                  <a:pt x="1720305" y="15031"/>
                </a:cubicBezTo>
                <a:cubicBezTo>
                  <a:pt x="1718717" y="22671"/>
                  <a:pt x="1717576" y="29269"/>
                  <a:pt x="1716882" y="34826"/>
                </a:cubicBezTo>
                <a:cubicBezTo>
                  <a:pt x="1716882" y="35024"/>
                  <a:pt x="1716956" y="35148"/>
                  <a:pt x="1717105" y="35198"/>
                </a:cubicBezTo>
                <a:cubicBezTo>
                  <a:pt x="1717254" y="35247"/>
                  <a:pt x="1717378" y="35173"/>
                  <a:pt x="1717477" y="34974"/>
                </a:cubicBezTo>
                <a:cubicBezTo>
                  <a:pt x="1721743" y="28525"/>
                  <a:pt x="1727002" y="23068"/>
                  <a:pt x="1733253" y="18603"/>
                </a:cubicBezTo>
                <a:cubicBezTo>
                  <a:pt x="1739504" y="14139"/>
                  <a:pt x="1746449" y="11906"/>
                  <a:pt x="1754089" y="11906"/>
                </a:cubicBezTo>
                <a:cubicBezTo>
                  <a:pt x="1764804" y="11906"/>
                  <a:pt x="1773709" y="16793"/>
                  <a:pt x="1780803" y="26566"/>
                </a:cubicBezTo>
                <a:cubicBezTo>
                  <a:pt x="1787898" y="36339"/>
                  <a:pt x="1791445" y="49361"/>
                  <a:pt x="1791445" y="65633"/>
                </a:cubicBezTo>
                <a:cubicBezTo>
                  <a:pt x="1791445" y="84385"/>
                  <a:pt x="1786583" y="99293"/>
                  <a:pt x="1776859" y="110356"/>
                </a:cubicBezTo>
                <a:cubicBezTo>
                  <a:pt x="1767136" y="121419"/>
                  <a:pt x="1753345" y="129232"/>
                  <a:pt x="1735485" y="133796"/>
                </a:cubicBezTo>
                <a:cubicBezTo>
                  <a:pt x="1734295" y="134094"/>
                  <a:pt x="1733104" y="134243"/>
                  <a:pt x="1731913" y="134243"/>
                </a:cubicBezTo>
                <a:cubicBezTo>
                  <a:pt x="1730127" y="134243"/>
                  <a:pt x="1728341" y="133896"/>
                  <a:pt x="1726556" y="133201"/>
                </a:cubicBezTo>
                <a:cubicBezTo>
                  <a:pt x="1723579" y="132010"/>
                  <a:pt x="1721247" y="130076"/>
                  <a:pt x="1719561" y="127397"/>
                </a:cubicBezTo>
                <a:cubicBezTo>
                  <a:pt x="1718767" y="126206"/>
                  <a:pt x="1718370" y="124966"/>
                  <a:pt x="1718370" y="123676"/>
                </a:cubicBezTo>
                <a:cubicBezTo>
                  <a:pt x="1718370" y="122783"/>
                  <a:pt x="1718568" y="121840"/>
                  <a:pt x="1718965" y="120848"/>
                </a:cubicBezTo>
                <a:cubicBezTo>
                  <a:pt x="1719958" y="118566"/>
                  <a:pt x="1721694" y="117177"/>
                  <a:pt x="1724174" y="116681"/>
                </a:cubicBezTo>
                <a:cubicBezTo>
                  <a:pt x="1731516" y="115094"/>
                  <a:pt x="1737891" y="113109"/>
                  <a:pt x="1743299" y="110728"/>
                </a:cubicBezTo>
                <a:cubicBezTo>
                  <a:pt x="1748706" y="108347"/>
                  <a:pt x="1753543" y="105221"/>
                  <a:pt x="1757809" y="101352"/>
                </a:cubicBezTo>
                <a:cubicBezTo>
                  <a:pt x="1762076" y="97482"/>
                  <a:pt x="1765300" y="92596"/>
                  <a:pt x="1767483" y="86692"/>
                </a:cubicBezTo>
                <a:cubicBezTo>
                  <a:pt x="1769666" y="80789"/>
                  <a:pt x="1770757" y="73819"/>
                  <a:pt x="1770757" y="65782"/>
                </a:cubicBezTo>
                <a:cubicBezTo>
                  <a:pt x="1770757" y="54273"/>
                  <a:pt x="1768972" y="45368"/>
                  <a:pt x="1765400" y="39067"/>
                </a:cubicBezTo>
                <a:cubicBezTo>
                  <a:pt x="1761828" y="32767"/>
                  <a:pt x="1756867" y="29617"/>
                  <a:pt x="1750517" y="29617"/>
                </a:cubicBezTo>
                <a:cubicBezTo>
                  <a:pt x="1744861" y="29617"/>
                  <a:pt x="1739380" y="32122"/>
                  <a:pt x="1734071" y="37132"/>
                </a:cubicBezTo>
                <a:cubicBezTo>
                  <a:pt x="1728763" y="42143"/>
                  <a:pt x="1724546" y="48245"/>
                  <a:pt x="1721421" y="55438"/>
                </a:cubicBezTo>
                <a:cubicBezTo>
                  <a:pt x="1718296" y="62632"/>
                  <a:pt x="1716633" y="69552"/>
                  <a:pt x="1716435" y="76200"/>
                </a:cubicBezTo>
                <a:cubicBezTo>
                  <a:pt x="1716336" y="77490"/>
                  <a:pt x="1716286" y="78780"/>
                  <a:pt x="1716286" y="80069"/>
                </a:cubicBezTo>
                <a:lnTo>
                  <a:pt x="1716435" y="83195"/>
                </a:lnTo>
                <a:cubicBezTo>
                  <a:pt x="1716435" y="85675"/>
                  <a:pt x="1715641" y="87808"/>
                  <a:pt x="1714054" y="89594"/>
                </a:cubicBezTo>
                <a:cubicBezTo>
                  <a:pt x="1712367" y="91579"/>
                  <a:pt x="1710284" y="92670"/>
                  <a:pt x="1707803" y="92869"/>
                </a:cubicBezTo>
                <a:cubicBezTo>
                  <a:pt x="1707505" y="92869"/>
                  <a:pt x="1707257" y="92869"/>
                  <a:pt x="1707059" y="92869"/>
                </a:cubicBezTo>
                <a:cubicBezTo>
                  <a:pt x="1704678" y="92869"/>
                  <a:pt x="1702594" y="92075"/>
                  <a:pt x="1700808" y="90487"/>
                </a:cubicBezTo>
                <a:cubicBezTo>
                  <a:pt x="1698725" y="88801"/>
                  <a:pt x="1697583" y="86667"/>
                  <a:pt x="1697385" y="84088"/>
                </a:cubicBezTo>
                <a:cubicBezTo>
                  <a:pt x="1696889" y="78531"/>
                  <a:pt x="1696641" y="73273"/>
                  <a:pt x="1696641" y="68312"/>
                </a:cubicBezTo>
                <a:cubicBezTo>
                  <a:pt x="1696641" y="55414"/>
                  <a:pt x="1698030" y="39290"/>
                  <a:pt x="1700808" y="19943"/>
                </a:cubicBezTo>
                <a:cubicBezTo>
                  <a:pt x="1701106" y="18256"/>
                  <a:pt x="1701304" y="16421"/>
                  <a:pt x="1701403" y="14436"/>
                </a:cubicBezTo>
                <a:cubicBezTo>
                  <a:pt x="1701701" y="11559"/>
                  <a:pt x="1702892" y="9178"/>
                  <a:pt x="1704975" y="7292"/>
                </a:cubicBezTo>
                <a:cubicBezTo>
                  <a:pt x="1706960" y="5506"/>
                  <a:pt x="1709291" y="4614"/>
                  <a:pt x="1711970" y="4614"/>
                </a:cubicBezTo>
                <a:close/>
                <a:moveTo>
                  <a:pt x="788045" y="0"/>
                </a:moveTo>
                <a:cubicBezTo>
                  <a:pt x="790526" y="0"/>
                  <a:pt x="792634" y="868"/>
                  <a:pt x="794370" y="2604"/>
                </a:cubicBezTo>
                <a:cubicBezTo>
                  <a:pt x="796107" y="4341"/>
                  <a:pt x="796975" y="6449"/>
                  <a:pt x="796975" y="8930"/>
                </a:cubicBezTo>
                <a:cubicBezTo>
                  <a:pt x="796975" y="14188"/>
                  <a:pt x="796925" y="19099"/>
                  <a:pt x="796826" y="23664"/>
                </a:cubicBezTo>
                <a:cubicBezTo>
                  <a:pt x="796826" y="24656"/>
                  <a:pt x="797322" y="25152"/>
                  <a:pt x="798314" y="25152"/>
                </a:cubicBezTo>
                <a:lnTo>
                  <a:pt x="816769" y="25152"/>
                </a:lnTo>
                <a:cubicBezTo>
                  <a:pt x="820341" y="25152"/>
                  <a:pt x="823367" y="26442"/>
                  <a:pt x="825848" y="29021"/>
                </a:cubicBezTo>
                <a:cubicBezTo>
                  <a:pt x="828229" y="31403"/>
                  <a:pt x="829419" y="34330"/>
                  <a:pt x="829419" y="37802"/>
                </a:cubicBezTo>
                <a:cubicBezTo>
                  <a:pt x="829419" y="48716"/>
                  <a:pt x="828973" y="65435"/>
                  <a:pt x="828080" y="87957"/>
                </a:cubicBezTo>
                <a:cubicBezTo>
                  <a:pt x="827584" y="99268"/>
                  <a:pt x="826889" y="108297"/>
                  <a:pt x="825996" y="115044"/>
                </a:cubicBezTo>
                <a:cubicBezTo>
                  <a:pt x="825103" y="121791"/>
                  <a:pt x="823913" y="126305"/>
                  <a:pt x="822424" y="128587"/>
                </a:cubicBezTo>
                <a:cubicBezTo>
                  <a:pt x="820738" y="131068"/>
                  <a:pt x="819026" y="132854"/>
                  <a:pt x="817290" y="133945"/>
                </a:cubicBezTo>
                <a:cubicBezTo>
                  <a:pt x="815554" y="135037"/>
                  <a:pt x="813346" y="135830"/>
                  <a:pt x="810667" y="136326"/>
                </a:cubicBezTo>
                <a:cubicBezTo>
                  <a:pt x="808484" y="136823"/>
                  <a:pt x="805508" y="137120"/>
                  <a:pt x="801737" y="137219"/>
                </a:cubicBezTo>
                <a:cubicBezTo>
                  <a:pt x="801638" y="137219"/>
                  <a:pt x="801589" y="137219"/>
                  <a:pt x="801589" y="137219"/>
                </a:cubicBezTo>
                <a:cubicBezTo>
                  <a:pt x="799009" y="137219"/>
                  <a:pt x="796727" y="136326"/>
                  <a:pt x="794742" y="134540"/>
                </a:cubicBezTo>
                <a:cubicBezTo>
                  <a:pt x="792758" y="132655"/>
                  <a:pt x="791369" y="130373"/>
                  <a:pt x="790575" y="127694"/>
                </a:cubicBezTo>
                <a:cubicBezTo>
                  <a:pt x="790476" y="127000"/>
                  <a:pt x="790426" y="126355"/>
                  <a:pt x="790426" y="125760"/>
                </a:cubicBezTo>
                <a:cubicBezTo>
                  <a:pt x="790426" y="124371"/>
                  <a:pt x="790823" y="123081"/>
                  <a:pt x="791617" y="121890"/>
                </a:cubicBezTo>
                <a:cubicBezTo>
                  <a:pt x="792808" y="120203"/>
                  <a:pt x="794395" y="119360"/>
                  <a:pt x="796380" y="119360"/>
                </a:cubicBezTo>
                <a:cubicBezTo>
                  <a:pt x="796380" y="119360"/>
                  <a:pt x="796429" y="119360"/>
                  <a:pt x="796528" y="119360"/>
                </a:cubicBezTo>
                <a:cubicBezTo>
                  <a:pt x="798414" y="119459"/>
                  <a:pt x="800100" y="119509"/>
                  <a:pt x="801589" y="119509"/>
                </a:cubicBezTo>
                <a:cubicBezTo>
                  <a:pt x="803672" y="119509"/>
                  <a:pt x="805359" y="118566"/>
                  <a:pt x="806649" y="116681"/>
                </a:cubicBezTo>
                <a:cubicBezTo>
                  <a:pt x="808137" y="114697"/>
                  <a:pt x="809228" y="108396"/>
                  <a:pt x="809923" y="97780"/>
                </a:cubicBezTo>
                <a:cubicBezTo>
                  <a:pt x="810617" y="87164"/>
                  <a:pt x="811213" y="69354"/>
                  <a:pt x="811709" y="44351"/>
                </a:cubicBezTo>
                <a:cubicBezTo>
                  <a:pt x="811709" y="43954"/>
                  <a:pt x="811560" y="43606"/>
                  <a:pt x="811262" y="43309"/>
                </a:cubicBezTo>
                <a:cubicBezTo>
                  <a:pt x="810965" y="43011"/>
                  <a:pt x="810617" y="42862"/>
                  <a:pt x="810221" y="42862"/>
                </a:cubicBezTo>
                <a:lnTo>
                  <a:pt x="797868" y="42862"/>
                </a:lnTo>
                <a:cubicBezTo>
                  <a:pt x="796876" y="42862"/>
                  <a:pt x="796330" y="43358"/>
                  <a:pt x="796231" y="44351"/>
                </a:cubicBezTo>
                <a:cubicBezTo>
                  <a:pt x="795735" y="57249"/>
                  <a:pt x="794842" y="68634"/>
                  <a:pt x="793552" y="78507"/>
                </a:cubicBezTo>
                <a:cubicBezTo>
                  <a:pt x="792262" y="88379"/>
                  <a:pt x="790129" y="98127"/>
                  <a:pt x="787152" y="107751"/>
                </a:cubicBezTo>
                <a:cubicBezTo>
                  <a:pt x="784176" y="117376"/>
                  <a:pt x="780306" y="125710"/>
                  <a:pt x="775544" y="132755"/>
                </a:cubicBezTo>
                <a:cubicBezTo>
                  <a:pt x="774155" y="134640"/>
                  <a:pt x="772319" y="135582"/>
                  <a:pt x="770037" y="135582"/>
                </a:cubicBezTo>
                <a:cubicBezTo>
                  <a:pt x="767656" y="135582"/>
                  <a:pt x="765622" y="134689"/>
                  <a:pt x="763935" y="132903"/>
                </a:cubicBezTo>
                <a:cubicBezTo>
                  <a:pt x="762050" y="131117"/>
                  <a:pt x="760958" y="128935"/>
                  <a:pt x="760661" y="126355"/>
                </a:cubicBezTo>
                <a:cubicBezTo>
                  <a:pt x="760661" y="125958"/>
                  <a:pt x="760661" y="125512"/>
                  <a:pt x="760661" y="125015"/>
                </a:cubicBezTo>
                <a:cubicBezTo>
                  <a:pt x="760661" y="123031"/>
                  <a:pt x="761207" y="121146"/>
                  <a:pt x="762298" y="119360"/>
                </a:cubicBezTo>
                <a:cubicBezTo>
                  <a:pt x="767953" y="110629"/>
                  <a:pt x="771972" y="100211"/>
                  <a:pt x="774353" y="88106"/>
                </a:cubicBezTo>
                <a:cubicBezTo>
                  <a:pt x="776734" y="76001"/>
                  <a:pt x="778223" y="61416"/>
                  <a:pt x="778818" y="44351"/>
                </a:cubicBezTo>
                <a:cubicBezTo>
                  <a:pt x="778818" y="43954"/>
                  <a:pt x="778669" y="43606"/>
                  <a:pt x="778371" y="43309"/>
                </a:cubicBezTo>
                <a:cubicBezTo>
                  <a:pt x="778074" y="43011"/>
                  <a:pt x="777726" y="42862"/>
                  <a:pt x="777330" y="42862"/>
                </a:cubicBezTo>
                <a:lnTo>
                  <a:pt x="770037" y="42862"/>
                </a:lnTo>
                <a:cubicBezTo>
                  <a:pt x="767557" y="42862"/>
                  <a:pt x="765448" y="41994"/>
                  <a:pt x="763712" y="40258"/>
                </a:cubicBezTo>
                <a:cubicBezTo>
                  <a:pt x="761975" y="38522"/>
                  <a:pt x="761107" y="36438"/>
                  <a:pt x="761107" y="34007"/>
                </a:cubicBezTo>
                <a:cubicBezTo>
                  <a:pt x="761107" y="31576"/>
                  <a:pt x="761975" y="29493"/>
                  <a:pt x="763712" y="27756"/>
                </a:cubicBezTo>
                <a:cubicBezTo>
                  <a:pt x="765448" y="26020"/>
                  <a:pt x="767557" y="25152"/>
                  <a:pt x="770037" y="25152"/>
                </a:cubicBezTo>
                <a:lnTo>
                  <a:pt x="777478" y="25152"/>
                </a:lnTo>
                <a:cubicBezTo>
                  <a:pt x="778471" y="25152"/>
                  <a:pt x="778967" y="24656"/>
                  <a:pt x="778967" y="23664"/>
                </a:cubicBezTo>
                <a:cubicBezTo>
                  <a:pt x="779066" y="19596"/>
                  <a:pt x="779116" y="14684"/>
                  <a:pt x="779116" y="8930"/>
                </a:cubicBezTo>
                <a:cubicBezTo>
                  <a:pt x="779116" y="6449"/>
                  <a:pt x="779984" y="4341"/>
                  <a:pt x="781720" y="2604"/>
                </a:cubicBezTo>
                <a:cubicBezTo>
                  <a:pt x="783456" y="868"/>
                  <a:pt x="785565" y="0"/>
                  <a:pt x="788045" y="0"/>
                </a:cubicBezTo>
                <a:close/>
                <a:moveTo>
                  <a:pt x="659904" y="0"/>
                </a:moveTo>
                <a:cubicBezTo>
                  <a:pt x="660896" y="0"/>
                  <a:pt x="661889" y="149"/>
                  <a:pt x="662881" y="446"/>
                </a:cubicBezTo>
                <a:cubicBezTo>
                  <a:pt x="665361" y="1042"/>
                  <a:pt x="666998" y="2480"/>
                  <a:pt x="667792" y="4762"/>
                </a:cubicBezTo>
                <a:cubicBezTo>
                  <a:pt x="668090" y="5655"/>
                  <a:pt x="668239" y="6499"/>
                  <a:pt x="668239" y="7292"/>
                </a:cubicBezTo>
                <a:cubicBezTo>
                  <a:pt x="668239" y="8681"/>
                  <a:pt x="667792" y="10021"/>
                  <a:pt x="666899" y="11311"/>
                </a:cubicBezTo>
                <a:cubicBezTo>
                  <a:pt x="664518" y="14585"/>
                  <a:pt x="662285" y="17562"/>
                  <a:pt x="660202" y="20240"/>
                </a:cubicBezTo>
                <a:cubicBezTo>
                  <a:pt x="660103" y="20439"/>
                  <a:pt x="660103" y="20662"/>
                  <a:pt x="660202" y="20910"/>
                </a:cubicBezTo>
                <a:cubicBezTo>
                  <a:pt x="660301" y="21158"/>
                  <a:pt x="660500" y="21282"/>
                  <a:pt x="660797" y="21282"/>
                </a:cubicBezTo>
                <a:cubicBezTo>
                  <a:pt x="665262" y="21183"/>
                  <a:pt x="671910" y="21009"/>
                  <a:pt x="680740" y="20761"/>
                </a:cubicBezTo>
                <a:cubicBezTo>
                  <a:pt x="689571" y="20513"/>
                  <a:pt x="696020" y="20290"/>
                  <a:pt x="700088" y="20092"/>
                </a:cubicBezTo>
                <a:cubicBezTo>
                  <a:pt x="700385" y="20092"/>
                  <a:pt x="700584" y="19992"/>
                  <a:pt x="700683" y="19794"/>
                </a:cubicBezTo>
                <a:cubicBezTo>
                  <a:pt x="700782" y="19596"/>
                  <a:pt x="700733" y="19397"/>
                  <a:pt x="700534" y="19199"/>
                </a:cubicBezTo>
                <a:cubicBezTo>
                  <a:pt x="699443" y="18306"/>
                  <a:pt x="698351" y="17413"/>
                  <a:pt x="697260" y="16520"/>
                </a:cubicBezTo>
                <a:cubicBezTo>
                  <a:pt x="695871" y="15329"/>
                  <a:pt x="695177" y="13841"/>
                  <a:pt x="695177" y="12055"/>
                </a:cubicBezTo>
                <a:cubicBezTo>
                  <a:pt x="695177" y="9872"/>
                  <a:pt x="696069" y="8285"/>
                  <a:pt x="697855" y="7292"/>
                </a:cubicBezTo>
                <a:cubicBezTo>
                  <a:pt x="699840" y="6102"/>
                  <a:pt x="701973" y="5506"/>
                  <a:pt x="704255" y="5506"/>
                </a:cubicBezTo>
                <a:cubicBezTo>
                  <a:pt x="704453" y="5506"/>
                  <a:pt x="704701" y="5506"/>
                  <a:pt x="704999" y="5506"/>
                </a:cubicBezTo>
                <a:cubicBezTo>
                  <a:pt x="707480" y="5705"/>
                  <a:pt x="709712" y="6548"/>
                  <a:pt x="711696" y="8037"/>
                </a:cubicBezTo>
                <a:cubicBezTo>
                  <a:pt x="721321" y="15478"/>
                  <a:pt x="729308" y="22374"/>
                  <a:pt x="735658" y="28724"/>
                </a:cubicBezTo>
                <a:cubicBezTo>
                  <a:pt x="737047" y="30113"/>
                  <a:pt x="737741" y="31700"/>
                  <a:pt x="737741" y="33486"/>
                </a:cubicBezTo>
                <a:cubicBezTo>
                  <a:pt x="737741" y="33883"/>
                  <a:pt x="737692" y="34280"/>
                  <a:pt x="737592" y="34677"/>
                </a:cubicBezTo>
                <a:cubicBezTo>
                  <a:pt x="737295" y="37058"/>
                  <a:pt x="736104" y="38844"/>
                  <a:pt x="734021" y="40035"/>
                </a:cubicBezTo>
                <a:cubicBezTo>
                  <a:pt x="732334" y="41027"/>
                  <a:pt x="730598" y="41523"/>
                  <a:pt x="728812" y="41523"/>
                </a:cubicBezTo>
                <a:cubicBezTo>
                  <a:pt x="728117" y="41523"/>
                  <a:pt x="727472" y="41424"/>
                  <a:pt x="726877" y="41225"/>
                </a:cubicBezTo>
                <a:cubicBezTo>
                  <a:pt x="724297" y="40828"/>
                  <a:pt x="722114" y="39687"/>
                  <a:pt x="720328" y="37802"/>
                </a:cubicBezTo>
                <a:cubicBezTo>
                  <a:pt x="719634" y="37108"/>
                  <a:pt x="718939" y="36364"/>
                  <a:pt x="718245" y="35570"/>
                </a:cubicBezTo>
                <a:cubicBezTo>
                  <a:pt x="717550" y="34875"/>
                  <a:pt x="716757" y="34578"/>
                  <a:pt x="715864" y="34677"/>
                </a:cubicBezTo>
                <a:cubicBezTo>
                  <a:pt x="699592" y="35371"/>
                  <a:pt x="686495" y="35867"/>
                  <a:pt x="676573" y="36165"/>
                </a:cubicBezTo>
                <a:cubicBezTo>
                  <a:pt x="675581" y="36264"/>
                  <a:pt x="674886" y="36760"/>
                  <a:pt x="674489" y="37653"/>
                </a:cubicBezTo>
                <a:cubicBezTo>
                  <a:pt x="673497" y="40332"/>
                  <a:pt x="672356" y="42912"/>
                  <a:pt x="671066" y="45392"/>
                </a:cubicBezTo>
                <a:cubicBezTo>
                  <a:pt x="670967" y="45690"/>
                  <a:pt x="671017" y="45988"/>
                  <a:pt x="671215" y="46285"/>
                </a:cubicBezTo>
                <a:cubicBezTo>
                  <a:pt x="671414" y="46583"/>
                  <a:pt x="671662" y="46732"/>
                  <a:pt x="671959" y="46732"/>
                </a:cubicBezTo>
                <a:lnTo>
                  <a:pt x="738634" y="46732"/>
                </a:lnTo>
                <a:cubicBezTo>
                  <a:pt x="740718" y="46732"/>
                  <a:pt x="742504" y="47476"/>
                  <a:pt x="743992" y="48964"/>
                </a:cubicBezTo>
                <a:cubicBezTo>
                  <a:pt x="745480" y="50453"/>
                  <a:pt x="746224" y="52263"/>
                  <a:pt x="746224" y="54397"/>
                </a:cubicBezTo>
                <a:cubicBezTo>
                  <a:pt x="746224" y="56530"/>
                  <a:pt x="745480" y="58340"/>
                  <a:pt x="743992" y="59829"/>
                </a:cubicBezTo>
                <a:cubicBezTo>
                  <a:pt x="742504" y="61317"/>
                  <a:pt x="740718" y="62061"/>
                  <a:pt x="738634" y="62061"/>
                </a:cubicBezTo>
                <a:lnTo>
                  <a:pt x="714673" y="62061"/>
                </a:lnTo>
                <a:cubicBezTo>
                  <a:pt x="714375" y="62061"/>
                  <a:pt x="714177" y="62185"/>
                  <a:pt x="714078" y="62433"/>
                </a:cubicBezTo>
                <a:cubicBezTo>
                  <a:pt x="713978" y="62681"/>
                  <a:pt x="714028" y="62905"/>
                  <a:pt x="714226" y="63103"/>
                </a:cubicBezTo>
                <a:cubicBezTo>
                  <a:pt x="722065" y="71140"/>
                  <a:pt x="730994" y="77688"/>
                  <a:pt x="741016" y="82748"/>
                </a:cubicBezTo>
                <a:cubicBezTo>
                  <a:pt x="742901" y="83740"/>
                  <a:pt x="744091" y="85328"/>
                  <a:pt x="744587" y="87511"/>
                </a:cubicBezTo>
                <a:cubicBezTo>
                  <a:pt x="744687" y="88007"/>
                  <a:pt x="744736" y="88503"/>
                  <a:pt x="744736" y="88999"/>
                </a:cubicBezTo>
                <a:cubicBezTo>
                  <a:pt x="744736" y="90587"/>
                  <a:pt x="744191" y="92025"/>
                  <a:pt x="743099" y="93315"/>
                </a:cubicBezTo>
                <a:cubicBezTo>
                  <a:pt x="741412" y="95498"/>
                  <a:pt x="739279" y="96887"/>
                  <a:pt x="736700" y="97482"/>
                </a:cubicBezTo>
                <a:cubicBezTo>
                  <a:pt x="735906" y="97681"/>
                  <a:pt x="735112" y="97780"/>
                  <a:pt x="734318" y="97780"/>
                </a:cubicBezTo>
                <a:cubicBezTo>
                  <a:pt x="732632" y="97780"/>
                  <a:pt x="731044" y="97333"/>
                  <a:pt x="729556" y="96440"/>
                </a:cubicBezTo>
                <a:cubicBezTo>
                  <a:pt x="715368" y="88007"/>
                  <a:pt x="703362" y="76944"/>
                  <a:pt x="693539" y="63252"/>
                </a:cubicBezTo>
                <a:cubicBezTo>
                  <a:pt x="692944" y="62458"/>
                  <a:pt x="692150" y="62061"/>
                  <a:pt x="691158" y="62061"/>
                </a:cubicBezTo>
                <a:lnTo>
                  <a:pt x="663327" y="62061"/>
                </a:lnTo>
                <a:cubicBezTo>
                  <a:pt x="662335" y="62061"/>
                  <a:pt x="661541" y="62458"/>
                  <a:pt x="660946" y="63252"/>
                </a:cubicBezTo>
                <a:cubicBezTo>
                  <a:pt x="656977" y="68808"/>
                  <a:pt x="653058" y="73571"/>
                  <a:pt x="649188" y="77539"/>
                </a:cubicBezTo>
                <a:cubicBezTo>
                  <a:pt x="649089" y="77738"/>
                  <a:pt x="649089" y="77911"/>
                  <a:pt x="649188" y="78060"/>
                </a:cubicBezTo>
                <a:cubicBezTo>
                  <a:pt x="649288" y="78209"/>
                  <a:pt x="649437" y="78283"/>
                  <a:pt x="649635" y="78283"/>
                </a:cubicBezTo>
                <a:cubicBezTo>
                  <a:pt x="658664" y="75803"/>
                  <a:pt x="666254" y="73174"/>
                  <a:pt x="672406" y="70396"/>
                </a:cubicBezTo>
                <a:cubicBezTo>
                  <a:pt x="674986" y="69205"/>
                  <a:pt x="677516" y="68610"/>
                  <a:pt x="679996" y="68610"/>
                </a:cubicBezTo>
                <a:cubicBezTo>
                  <a:pt x="682179" y="68610"/>
                  <a:pt x="684262" y="69106"/>
                  <a:pt x="686247" y="70098"/>
                </a:cubicBezTo>
                <a:cubicBezTo>
                  <a:pt x="687834" y="70892"/>
                  <a:pt x="688678" y="72132"/>
                  <a:pt x="688777" y="73819"/>
                </a:cubicBezTo>
                <a:cubicBezTo>
                  <a:pt x="688876" y="75505"/>
                  <a:pt x="688182" y="76746"/>
                  <a:pt x="686693" y="77539"/>
                </a:cubicBezTo>
                <a:cubicBezTo>
                  <a:pt x="678458" y="82103"/>
                  <a:pt x="668487" y="86023"/>
                  <a:pt x="656779" y="89297"/>
                </a:cubicBezTo>
                <a:cubicBezTo>
                  <a:pt x="655687" y="89594"/>
                  <a:pt x="654596" y="89743"/>
                  <a:pt x="653505" y="89743"/>
                </a:cubicBezTo>
                <a:cubicBezTo>
                  <a:pt x="652215" y="89743"/>
                  <a:pt x="650875" y="89495"/>
                  <a:pt x="649486" y="88999"/>
                </a:cubicBezTo>
                <a:cubicBezTo>
                  <a:pt x="647105" y="88205"/>
                  <a:pt x="644972" y="86866"/>
                  <a:pt x="643087" y="84981"/>
                </a:cubicBezTo>
                <a:cubicBezTo>
                  <a:pt x="642690" y="84485"/>
                  <a:pt x="642243" y="84485"/>
                  <a:pt x="641747" y="84981"/>
                </a:cubicBezTo>
                <a:cubicBezTo>
                  <a:pt x="636390" y="89545"/>
                  <a:pt x="630635" y="93712"/>
                  <a:pt x="624483" y="97482"/>
                </a:cubicBezTo>
                <a:cubicBezTo>
                  <a:pt x="622796" y="98474"/>
                  <a:pt x="621011" y="98971"/>
                  <a:pt x="619125" y="98971"/>
                </a:cubicBezTo>
                <a:cubicBezTo>
                  <a:pt x="618332" y="98971"/>
                  <a:pt x="617587" y="98871"/>
                  <a:pt x="616893" y="98673"/>
                </a:cubicBezTo>
                <a:cubicBezTo>
                  <a:pt x="614115" y="98177"/>
                  <a:pt x="611734" y="96887"/>
                  <a:pt x="609749" y="94803"/>
                </a:cubicBezTo>
                <a:cubicBezTo>
                  <a:pt x="608558" y="93414"/>
                  <a:pt x="607963" y="91876"/>
                  <a:pt x="607963" y="90190"/>
                </a:cubicBezTo>
                <a:cubicBezTo>
                  <a:pt x="607963" y="89793"/>
                  <a:pt x="607963" y="89346"/>
                  <a:pt x="607963" y="88850"/>
                </a:cubicBezTo>
                <a:cubicBezTo>
                  <a:pt x="608360" y="86667"/>
                  <a:pt x="609551" y="85030"/>
                  <a:pt x="611535" y="83939"/>
                </a:cubicBezTo>
                <a:cubicBezTo>
                  <a:pt x="622052" y="78482"/>
                  <a:pt x="631131" y="71537"/>
                  <a:pt x="638771" y="63103"/>
                </a:cubicBezTo>
                <a:cubicBezTo>
                  <a:pt x="638870" y="62905"/>
                  <a:pt x="638870" y="62681"/>
                  <a:pt x="638771" y="62433"/>
                </a:cubicBezTo>
                <a:cubicBezTo>
                  <a:pt x="638671" y="62185"/>
                  <a:pt x="638473" y="62061"/>
                  <a:pt x="638175" y="62061"/>
                </a:cubicBezTo>
                <a:lnTo>
                  <a:pt x="615851" y="62061"/>
                </a:lnTo>
                <a:cubicBezTo>
                  <a:pt x="613768" y="62061"/>
                  <a:pt x="611982" y="61317"/>
                  <a:pt x="610493" y="59829"/>
                </a:cubicBezTo>
                <a:cubicBezTo>
                  <a:pt x="609005" y="58340"/>
                  <a:pt x="608261" y="56530"/>
                  <a:pt x="608261" y="54397"/>
                </a:cubicBezTo>
                <a:cubicBezTo>
                  <a:pt x="608261" y="52263"/>
                  <a:pt x="609005" y="50453"/>
                  <a:pt x="610493" y="48964"/>
                </a:cubicBezTo>
                <a:cubicBezTo>
                  <a:pt x="611982" y="47476"/>
                  <a:pt x="613768" y="46732"/>
                  <a:pt x="615851" y="46732"/>
                </a:cubicBezTo>
                <a:lnTo>
                  <a:pt x="649040" y="46732"/>
                </a:lnTo>
                <a:cubicBezTo>
                  <a:pt x="650032" y="46732"/>
                  <a:pt x="650776" y="46335"/>
                  <a:pt x="651272" y="45541"/>
                </a:cubicBezTo>
                <a:cubicBezTo>
                  <a:pt x="652165" y="43755"/>
                  <a:pt x="653257" y="41374"/>
                  <a:pt x="654546" y="38398"/>
                </a:cubicBezTo>
                <a:cubicBezTo>
                  <a:pt x="654745" y="38100"/>
                  <a:pt x="654745" y="37802"/>
                  <a:pt x="654546" y="37505"/>
                </a:cubicBezTo>
                <a:cubicBezTo>
                  <a:pt x="654348" y="37207"/>
                  <a:pt x="654100" y="37058"/>
                  <a:pt x="653802" y="37058"/>
                </a:cubicBezTo>
                <a:cubicBezTo>
                  <a:pt x="643087" y="37554"/>
                  <a:pt x="632966" y="37901"/>
                  <a:pt x="623441" y="38100"/>
                </a:cubicBezTo>
                <a:cubicBezTo>
                  <a:pt x="623342" y="38199"/>
                  <a:pt x="623243" y="38249"/>
                  <a:pt x="623144" y="38249"/>
                </a:cubicBezTo>
                <a:cubicBezTo>
                  <a:pt x="620961" y="38249"/>
                  <a:pt x="619026" y="37505"/>
                  <a:pt x="617339" y="36016"/>
                </a:cubicBezTo>
                <a:cubicBezTo>
                  <a:pt x="615553" y="34528"/>
                  <a:pt x="614561" y="32643"/>
                  <a:pt x="614363" y="30361"/>
                </a:cubicBezTo>
                <a:cubicBezTo>
                  <a:pt x="614264" y="29964"/>
                  <a:pt x="614214" y="29617"/>
                  <a:pt x="614214" y="29319"/>
                </a:cubicBezTo>
                <a:cubicBezTo>
                  <a:pt x="614214" y="27533"/>
                  <a:pt x="614809" y="25946"/>
                  <a:pt x="616000" y="24556"/>
                </a:cubicBezTo>
                <a:cubicBezTo>
                  <a:pt x="617488" y="22969"/>
                  <a:pt x="619324" y="22126"/>
                  <a:pt x="621507" y="22026"/>
                </a:cubicBezTo>
                <a:cubicBezTo>
                  <a:pt x="626368" y="22026"/>
                  <a:pt x="631825" y="21977"/>
                  <a:pt x="637878" y="21878"/>
                </a:cubicBezTo>
                <a:cubicBezTo>
                  <a:pt x="638870" y="21778"/>
                  <a:pt x="639664" y="21332"/>
                  <a:pt x="640259" y="20538"/>
                </a:cubicBezTo>
                <a:cubicBezTo>
                  <a:pt x="643136" y="16272"/>
                  <a:pt x="645865" y="11807"/>
                  <a:pt x="648444" y="7144"/>
                </a:cubicBezTo>
                <a:cubicBezTo>
                  <a:pt x="649834" y="4465"/>
                  <a:pt x="651868" y="2480"/>
                  <a:pt x="654546" y="1190"/>
                </a:cubicBezTo>
                <a:cubicBezTo>
                  <a:pt x="656332" y="397"/>
                  <a:pt x="658118" y="0"/>
                  <a:pt x="6599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3" name="フリーフォーム: 図形 132">
            <a:extLst>
              <a:ext uri="{FF2B5EF4-FFF2-40B4-BE49-F238E27FC236}">
                <a16:creationId xmlns:a16="http://schemas.microsoft.com/office/drawing/2014/main" id="{595457CA-41F8-0326-9FCB-3497717DF593}"/>
              </a:ext>
            </a:extLst>
          </p:cNvPr>
          <p:cNvSpPr>
            <a:spLocks/>
          </p:cNvSpPr>
          <p:nvPr/>
        </p:nvSpPr>
        <p:spPr>
          <a:xfrm>
            <a:off x="2769951" y="7364811"/>
            <a:ext cx="1963191" cy="323702"/>
          </a:xfrm>
          <a:custGeom>
            <a:avLst/>
            <a:gdLst/>
            <a:ahLst/>
            <a:cxnLst/>
            <a:rect l="l" t="t" r="r" b="b"/>
            <a:pathLst>
              <a:path w="1963191" h="323702">
                <a:moveTo>
                  <a:pt x="1149994" y="291852"/>
                </a:moveTo>
                <a:cubicBezTo>
                  <a:pt x="1149002" y="291852"/>
                  <a:pt x="1148506" y="292348"/>
                  <a:pt x="1148506" y="293341"/>
                </a:cubicBezTo>
                <a:lnTo>
                  <a:pt x="1148506" y="301229"/>
                </a:lnTo>
                <a:cubicBezTo>
                  <a:pt x="1148506" y="302221"/>
                  <a:pt x="1149002" y="302717"/>
                  <a:pt x="1149994" y="302717"/>
                </a:cubicBezTo>
                <a:lnTo>
                  <a:pt x="1161901" y="302717"/>
                </a:lnTo>
                <a:cubicBezTo>
                  <a:pt x="1162893" y="302717"/>
                  <a:pt x="1163389" y="302221"/>
                  <a:pt x="1163389" y="301229"/>
                </a:cubicBezTo>
                <a:lnTo>
                  <a:pt x="1163389" y="293341"/>
                </a:lnTo>
                <a:cubicBezTo>
                  <a:pt x="1163389" y="292348"/>
                  <a:pt x="1162893" y="291852"/>
                  <a:pt x="1161901" y="291852"/>
                </a:cubicBezTo>
                <a:close/>
                <a:moveTo>
                  <a:pt x="1239589" y="283667"/>
                </a:moveTo>
                <a:cubicBezTo>
                  <a:pt x="1238597" y="283667"/>
                  <a:pt x="1238101" y="284163"/>
                  <a:pt x="1238101" y="285155"/>
                </a:cubicBezTo>
                <a:lnTo>
                  <a:pt x="1238101" y="299740"/>
                </a:lnTo>
                <a:cubicBezTo>
                  <a:pt x="1238101" y="300732"/>
                  <a:pt x="1238597" y="301229"/>
                  <a:pt x="1239589" y="301229"/>
                </a:cubicBezTo>
                <a:lnTo>
                  <a:pt x="1251644" y="301229"/>
                </a:lnTo>
                <a:cubicBezTo>
                  <a:pt x="1252636" y="301229"/>
                  <a:pt x="1253132" y="300732"/>
                  <a:pt x="1253132" y="299740"/>
                </a:cubicBezTo>
                <a:lnTo>
                  <a:pt x="1253132" y="285155"/>
                </a:lnTo>
                <a:cubicBezTo>
                  <a:pt x="1253132" y="284163"/>
                  <a:pt x="1252636" y="283667"/>
                  <a:pt x="1251644" y="283667"/>
                </a:cubicBezTo>
                <a:close/>
                <a:moveTo>
                  <a:pt x="1592014" y="273398"/>
                </a:moveTo>
                <a:cubicBezTo>
                  <a:pt x="1592312" y="273398"/>
                  <a:pt x="1592659" y="273398"/>
                  <a:pt x="1593056" y="273398"/>
                </a:cubicBezTo>
                <a:cubicBezTo>
                  <a:pt x="1595338" y="273596"/>
                  <a:pt x="1597173" y="274688"/>
                  <a:pt x="1598562" y="276672"/>
                </a:cubicBezTo>
                <a:cubicBezTo>
                  <a:pt x="1599753" y="278160"/>
                  <a:pt x="1600348" y="279847"/>
                  <a:pt x="1600348" y="281732"/>
                </a:cubicBezTo>
                <a:cubicBezTo>
                  <a:pt x="1600348" y="282228"/>
                  <a:pt x="1600299" y="282675"/>
                  <a:pt x="1600200" y="283072"/>
                </a:cubicBezTo>
                <a:cubicBezTo>
                  <a:pt x="1600001" y="284461"/>
                  <a:pt x="1599902" y="285701"/>
                  <a:pt x="1599902" y="286792"/>
                </a:cubicBezTo>
                <a:cubicBezTo>
                  <a:pt x="1599902" y="290463"/>
                  <a:pt x="1601365" y="293316"/>
                  <a:pt x="1604292" y="295350"/>
                </a:cubicBezTo>
                <a:cubicBezTo>
                  <a:pt x="1607219" y="297384"/>
                  <a:pt x="1612403" y="298401"/>
                  <a:pt x="1619845" y="298401"/>
                </a:cubicBezTo>
                <a:cubicBezTo>
                  <a:pt x="1626393" y="298401"/>
                  <a:pt x="1633686" y="297855"/>
                  <a:pt x="1641723" y="296764"/>
                </a:cubicBezTo>
                <a:cubicBezTo>
                  <a:pt x="1642120" y="296764"/>
                  <a:pt x="1642516" y="296764"/>
                  <a:pt x="1642913" y="296764"/>
                </a:cubicBezTo>
                <a:cubicBezTo>
                  <a:pt x="1644898" y="296764"/>
                  <a:pt x="1646684" y="297458"/>
                  <a:pt x="1648271" y="298847"/>
                </a:cubicBezTo>
                <a:cubicBezTo>
                  <a:pt x="1650057" y="300435"/>
                  <a:pt x="1650950" y="302370"/>
                  <a:pt x="1650950" y="304652"/>
                </a:cubicBezTo>
                <a:cubicBezTo>
                  <a:pt x="1650950" y="307628"/>
                  <a:pt x="1649908" y="310208"/>
                  <a:pt x="1647825" y="312391"/>
                </a:cubicBezTo>
                <a:cubicBezTo>
                  <a:pt x="1645939" y="314375"/>
                  <a:pt x="1643608" y="315516"/>
                  <a:pt x="1640830" y="315814"/>
                </a:cubicBezTo>
                <a:cubicBezTo>
                  <a:pt x="1633587" y="316508"/>
                  <a:pt x="1626542" y="316855"/>
                  <a:pt x="1619696" y="316855"/>
                </a:cubicBezTo>
                <a:cubicBezTo>
                  <a:pt x="1607095" y="316855"/>
                  <a:pt x="1597546" y="314772"/>
                  <a:pt x="1591047" y="310605"/>
                </a:cubicBezTo>
                <a:cubicBezTo>
                  <a:pt x="1584548" y="306438"/>
                  <a:pt x="1581298" y="300484"/>
                  <a:pt x="1581298" y="292745"/>
                </a:cubicBezTo>
                <a:cubicBezTo>
                  <a:pt x="1581298" y="289471"/>
                  <a:pt x="1581596" y="285750"/>
                  <a:pt x="1582191" y="281583"/>
                </a:cubicBezTo>
                <a:cubicBezTo>
                  <a:pt x="1582588" y="279103"/>
                  <a:pt x="1583828" y="277069"/>
                  <a:pt x="1585912" y="275481"/>
                </a:cubicBezTo>
                <a:cubicBezTo>
                  <a:pt x="1587797" y="274092"/>
                  <a:pt x="1589831" y="273398"/>
                  <a:pt x="1592014" y="273398"/>
                </a:cubicBezTo>
                <a:close/>
                <a:moveTo>
                  <a:pt x="1341090" y="273249"/>
                </a:moveTo>
                <a:cubicBezTo>
                  <a:pt x="1342082" y="273249"/>
                  <a:pt x="1343074" y="273447"/>
                  <a:pt x="1344066" y="273844"/>
                </a:cubicBezTo>
                <a:cubicBezTo>
                  <a:pt x="1346249" y="274539"/>
                  <a:pt x="1347886" y="275878"/>
                  <a:pt x="1348978" y="277863"/>
                </a:cubicBezTo>
                <a:cubicBezTo>
                  <a:pt x="1353244" y="285106"/>
                  <a:pt x="1356617" y="292646"/>
                  <a:pt x="1359098" y="300484"/>
                </a:cubicBezTo>
                <a:cubicBezTo>
                  <a:pt x="1359495" y="301377"/>
                  <a:pt x="1359693" y="302320"/>
                  <a:pt x="1359693" y="303312"/>
                </a:cubicBezTo>
                <a:cubicBezTo>
                  <a:pt x="1359693" y="304602"/>
                  <a:pt x="1359346" y="305941"/>
                  <a:pt x="1358652" y="307330"/>
                </a:cubicBezTo>
                <a:cubicBezTo>
                  <a:pt x="1357461" y="309513"/>
                  <a:pt x="1355725" y="311101"/>
                  <a:pt x="1353443" y="312093"/>
                </a:cubicBezTo>
                <a:cubicBezTo>
                  <a:pt x="1352550" y="312490"/>
                  <a:pt x="1351657" y="312688"/>
                  <a:pt x="1350764" y="312688"/>
                </a:cubicBezTo>
                <a:cubicBezTo>
                  <a:pt x="1349573" y="312688"/>
                  <a:pt x="1348432" y="312391"/>
                  <a:pt x="1347341" y="311795"/>
                </a:cubicBezTo>
                <a:cubicBezTo>
                  <a:pt x="1345455" y="310704"/>
                  <a:pt x="1344166" y="309067"/>
                  <a:pt x="1343471" y="306884"/>
                </a:cubicBezTo>
                <a:cubicBezTo>
                  <a:pt x="1341288" y="299145"/>
                  <a:pt x="1338163" y="291456"/>
                  <a:pt x="1334095" y="283816"/>
                </a:cubicBezTo>
                <a:cubicBezTo>
                  <a:pt x="1333500" y="282724"/>
                  <a:pt x="1333202" y="281583"/>
                  <a:pt x="1333202" y="280393"/>
                </a:cubicBezTo>
                <a:cubicBezTo>
                  <a:pt x="1333202" y="279698"/>
                  <a:pt x="1333351" y="278954"/>
                  <a:pt x="1333648" y="278160"/>
                </a:cubicBezTo>
                <a:cubicBezTo>
                  <a:pt x="1334343" y="276176"/>
                  <a:pt x="1335633" y="274787"/>
                  <a:pt x="1337518" y="273993"/>
                </a:cubicBezTo>
                <a:cubicBezTo>
                  <a:pt x="1338709" y="273497"/>
                  <a:pt x="1339899" y="273249"/>
                  <a:pt x="1341090" y="273249"/>
                </a:cubicBezTo>
                <a:close/>
                <a:moveTo>
                  <a:pt x="1236166" y="269379"/>
                </a:moveTo>
                <a:lnTo>
                  <a:pt x="1255216" y="269379"/>
                </a:lnTo>
                <a:cubicBezTo>
                  <a:pt x="1258788" y="269379"/>
                  <a:pt x="1261839" y="270644"/>
                  <a:pt x="1264369" y="273174"/>
                </a:cubicBezTo>
                <a:cubicBezTo>
                  <a:pt x="1266899" y="275705"/>
                  <a:pt x="1268164" y="278755"/>
                  <a:pt x="1268164" y="282327"/>
                </a:cubicBezTo>
                <a:lnTo>
                  <a:pt x="1268164" y="304503"/>
                </a:lnTo>
                <a:cubicBezTo>
                  <a:pt x="1268164" y="304800"/>
                  <a:pt x="1268263" y="304974"/>
                  <a:pt x="1268462" y="305024"/>
                </a:cubicBezTo>
                <a:cubicBezTo>
                  <a:pt x="1268660" y="305073"/>
                  <a:pt x="1268859" y="304999"/>
                  <a:pt x="1269057" y="304800"/>
                </a:cubicBezTo>
                <a:cubicBezTo>
                  <a:pt x="1272530" y="299443"/>
                  <a:pt x="1275109" y="291852"/>
                  <a:pt x="1276796" y="282030"/>
                </a:cubicBezTo>
                <a:cubicBezTo>
                  <a:pt x="1277193" y="280045"/>
                  <a:pt x="1278185" y="278507"/>
                  <a:pt x="1279773" y="277416"/>
                </a:cubicBezTo>
                <a:cubicBezTo>
                  <a:pt x="1280864" y="276622"/>
                  <a:pt x="1282055" y="276225"/>
                  <a:pt x="1283344" y="276225"/>
                </a:cubicBezTo>
                <a:cubicBezTo>
                  <a:pt x="1283940" y="276225"/>
                  <a:pt x="1284535" y="276325"/>
                  <a:pt x="1285130" y="276523"/>
                </a:cubicBezTo>
                <a:cubicBezTo>
                  <a:pt x="1287115" y="277019"/>
                  <a:pt x="1288702" y="278160"/>
                  <a:pt x="1289893" y="279946"/>
                </a:cubicBezTo>
                <a:cubicBezTo>
                  <a:pt x="1290885" y="281335"/>
                  <a:pt x="1291381" y="282823"/>
                  <a:pt x="1291381" y="284411"/>
                </a:cubicBezTo>
                <a:cubicBezTo>
                  <a:pt x="1291381" y="284808"/>
                  <a:pt x="1291332" y="285205"/>
                  <a:pt x="1291232" y="285602"/>
                </a:cubicBezTo>
                <a:cubicBezTo>
                  <a:pt x="1290141" y="292944"/>
                  <a:pt x="1288653" y="299095"/>
                  <a:pt x="1286768" y="304056"/>
                </a:cubicBezTo>
                <a:cubicBezTo>
                  <a:pt x="1285478" y="307430"/>
                  <a:pt x="1283047" y="309513"/>
                  <a:pt x="1279475" y="310307"/>
                </a:cubicBezTo>
                <a:cubicBezTo>
                  <a:pt x="1278384" y="310605"/>
                  <a:pt x="1277342" y="310754"/>
                  <a:pt x="1276350" y="310754"/>
                </a:cubicBezTo>
                <a:cubicBezTo>
                  <a:pt x="1273869" y="310754"/>
                  <a:pt x="1271538" y="310059"/>
                  <a:pt x="1269355" y="308670"/>
                </a:cubicBezTo>
                <a:lnTo>
                  <a:pt x="1268759" y="308223"/>
                </a:lnTo>
                <a:cubicBezTo>
                  <a:pt x="1268362" y="308025"/>
                  <a:pt x="1268164" y="308174"/>
                  <a:pt x="1268164" y="308670"/>
                </a:cubicBezTo>
                <a:cubicBezTo>
                  <a:pt x="1268164" y="310456"/>
                  <a:pt x="1267519" y="312019"/>
                  <a:pt x="1266229" y="313358"/>
                </a:cubicBezTo>
                <a:cubicBezTo>
                  <a:pt x="1264939" y="314697"/>
                  <a:pt x="1263352" y="315367"/>
                  <a:pt x="1261467" y="315367"/>
                </a:cubicBezTo>
                <a:lnTo>
                  <a:pt x="1238696" y="315367"/>
                </a:lnTo>
                <a:cubicBezTo>
                  <a:pt x="1238299" y="315367"/>
                  <a:pt x="1238101" y="315566"/>
                  <a:pt x="1238101" y="315963"/>
                </a:cubicBezTo>
                <a:cubicBezTo>
                  <a:pt x="1238101" y="317451"/>
                  <a:pt x="1237580" y="318716"/>
                  <a:pt x="1236538" y="319758"/>
                </a:cubicBezTo>
                <a:cubicBezTo>
                  <a:pt x="1235496" y="320799"/>
                  <a:pt x="1234231" y="321320"/>
                  <a:pt x="1232743" y="321320"/>
                </a:cubicBezTo>
                <a:lnTo>
                  <a:pt x="1230659" y="321320"/>
                </a:lnTo>
                <a:cubicBezTo>
                  <a:pt x="1228576" y="321320"/>
                  <a:pt x="1226815" y="320576"/>
                  <a:pt x="1225376" y="319088"/>
                </a:cubicBezTo>
                <a:cubicBezTo>
                  <a:pt x="1223937" y="317600"/>
                  <a:pt x="1223218" y="315863"/>
                  <a:pt x="1223218" y="313879"/>
                </a:cubicBezTo>
                <a:lnTo>
                  <a:pt x="1223218" y="282327"/>
                </a:lnTo>
                <a:cubicBezTo>
                  <a:pt x="1223218" y="278755"/>
                  <a:pt x="1224483" y="275705"/>
                  <a:pt x="1227013" y="273174"/>
                </a:cubicBezTo>
                <a:cubicBezTo>
                  <a:pt x="1229543" y="270644"/>
                  <a:pt x="1232594" y="269379"/>
                  <a:pt x="1236166" y="269379"/>
                </a:cubicBezTo>
                <a:close/>
                <a:moveTo>
                  <a:pt x="1301650" y="268635"/>
                </a:moveTo>
                <a:cubicBezTo>
                  <a:pt x="1303932" y="268635"/>
                  <a:pt x="1305892" y="269454"/>
                  <a:pt x="1307529" y="271091"/>
                </a:cubicBezTo>
                <a:cubicBezTo>
                  <a:pt x="1309166" y="272728"/>
                  <a:pt x="1309985" y="274737"/>
                  <a:pt x="1309985" y="277118"/>
                </a:cubicBezTo>
                <a:lnTo>
                  <a:pt x="1309985" y="301973"/>
                </a:lnTo>
                <a:cubicBezTo>
                  <a:pt x="1309985" y="304056"/>
                  <a:pt x="1310158" y="305346"/>
                  <a:pt x="1310506" y="305842"/>
                </a:cubicBezTo>
                <a:cubicBezTo>
                  <a:pt x="1310853" y="306338"/>
                  <a:pt x="1311721" y="306586"/>
                  <a:pt x="1313110" y="306586"/>
                </a:cubicBezTo>
                <a:lnTo>
                  <a:pt x="1321147" y="306586"/>
                </a:lnTo>
                <a:cubicBezTo>
                  <a:pt x="1322337" y="306586"/>
                  <a:pt x="1323181" y="306090"/>
                  <a:pt x="1323677" y="305098"/>
                </a:cubicBezTo>
                <a:cubicBezTo>
                  <a:pt x="1324173" y="304106"/>
                  <a:pt x="1324520" y="302022"/>
                  <a:pt x="1324719" y="298847"/>
                </a:cubicBezTo>
                <a:cubicBezTo>
                  <a:pt x="1324917" y="297061"/>
                  <a:pt x="1325810" y="295722"/>
                  <a:pt x="1327398" y="294829"/>
                </a:cubicBezTo>
                <a:cubicBezTo>
                  <a:pt x="1328191" y="294333"/>
                  <a:pt x="1329035" y="294085"/>
                  <a:pt x="1329928" y="294085"/>
                </a:cubicBezTo>
                <a:cubicBezTo>
                  <a:pt x="1330721" y="294085"/>
                  <a:pt x="1331466" y="294283"/>
                  <a:pt x="1332160" y="294680"/>
                </a:cubicBezTo>
                <a:cubicBezTo>
                  <a:pt x="1334442" y="295573"/>
                  <a:pt x="1336228" y="297012"/>
                  <a:pt x="1337518" y="298996"/>
                </a:cubicBezTo>
                <a:cubicBezTo>
                  <a:pt x="1338609" y="300484"/>
                  <a:pt x="1339155" y="302072"/>
                  <a:pt x="1339155" y="303759"/>
                </a:cubicBezTo>
                <a:cubicBezTo>
                  <a:pt x="1339155" y="304255"/>
                  <a:pt x="1339105" y="304751"/>
                  <a:pt x="1339006" y="305247"/>
                </a:cubicBezTo>
                <a:cubicBezTo>
                  <a:pt x="1337915" y="311696"/>
                  <a:pt x="1336154" y="316136"/>
                  <a:pt x="1333723" y="318567"/>
                </a:cubicBezTo>
                <a:cubicBezTo>
                  <a:pt x="1331292" y="320998"/>
                  <a:pt x="1327745" y="322213"/>
                  <a:pt x="1323082" y="322213"/>
                </a:cubicBezTo>
                <a:lnTo>
                  <a:pt x="1310580" y="322213"/>
                </a:lnTo>
                <a:cubicBezTo>
                  <a:pt x="1303536" y="322213"/>
                  <a:pt x="1298897" y="320799"/>
                  <a:pt x="1296665" y="317972"/>
                </a:cubicBezTo>
                <a:cubicBezTo>
                  <a:pt x="1294432" y="315144"/>
                  <a:pt x="1293316" y="309861"/>
                  <a:pt x="1293316" y="302122"/>
                </a:cubicBezTo>
                <a:lnTo>
                  <a:pt x="1293316" y="277118"/>
                </a:lnTo>
                <a:cubicBezTo>
                  <a:pt x="1293316" y="274737"/>
                  <a:pt x="1294135" y="272728"/>
                  <a:pt x="1295772" y="271091"/>
                </a:cubicBezTo>
                <a:cubicBezTo>
                  <a:pt x="1297409" y="269454"/>
                  <a:pt x="1299368" y="268635"/>
                  <a:pt x="1301650" y="268635"/>
                </a:cubicBezTo>
                <a:close/>
                <a:moveTo>
                  <a:pt x="1149994" y="267891"/>
                </a:moveTo>
                <a:cubicBezTo>
                  <a:pt x="1149002" y="267891"/>
                  <a:pt x="1148506" y="268387"/>
                  <a:pt x="1148506" y="269379"/>
                </a:cubicBezTo>
                <a:lnTo>
                  <a:pt x="1148506" y="277267"/>
                </a:lnTo>
                <a:cubicBezTo>
                  <a:pt x="1148506" y="278259"/>
                  <a:pt x="1149002" y="278755"/>
                  <a:pt x="1149994" y="278755"/>
                </a:cubicBezTo>
                <a:lnTo>
                  <a:pt x="1161901" y="278755"/>
                </a:lnTo>
                <a:cubicBezTo>
                  <a:pt x="1162893" y="278755"/>
                  <a:pt x="1163389" y="278259"/>
                  <a:pt x="1163389" y="277267"/>
                </a:cubicBezTo>
                <a:lnTo>
                  <a:pt x="1163389" y="269379"/>
                </a:lnTo>
                <a:cubicBezTo>
                  <a:pt x="1163389" y="268387"/>
                  <a:pt x="1162893" y="267891"/>
                  <a:pt x="1161901" y="267891"/>
                </a:cubicBezTo>
                <a:close/>
                <a:moveTo>
                  <a:pt x="938956" y="264170"/>
                </a:moveTo>
                <a:cubicBezTo>
                  <a:pt x="939254" y="264170"/>
                  <a:pt x="939601" y="264220"/>
                  <a:pt x="939998" y="264319"/>
                </a:cubicBezTo>
                <a:cubicBezTo>
                  <a:pt x="942578" y="264518"/>
                  <a:pt x="944612" y="265708"/>
                  <a:pt x="946100" y="267891"/>
                </a:cubicBezTo>
                <a:cubicBezTo>
                  <a:pt x="947390" y="269578"/>
                  <a:pt x="948035" y="271413"/>
                  <a:pt x="948035" y="273398"/>
                </a:cubicBezTo>
                <a:cubicBezTo>
                  <a:pt x="948035" y="273894"/>
                  <a:pt x="947985" y="274390"/>
                  <a:pt x="947886" y="274886"/>
                </a:cubicBezTo>
                <a:cubicBezTo>
                  <a:pt x="947588" y="276870"/>
                  <a:pt x="947439" y="278706"/>
                  <a:pt x="947439" y="280393"/>
                </a:cubicBezTo>
                <a:cubicBezTo>
                  <a:pt x="947439" y="285552"/>
                  <a:pt x="949970" y="289620"/>
                  <a:pt x="955030" y="292597"/>
                </a:cubicBezTo>
                <a:cubicBezTo>
                  <a:pt x="960090" y="295573"/>
                  <a:pt x="967829" y="297061"/>
                  <a:pt x="978247" y="297061"/>
                </a:cubicBezTo>
                <a:cubicBezTo>
                  <a:pt x="993824" y="297061"/>
                  <a:pt x="1008062" y="295871"/>
                  <a:pt x="1020961" y="293489"/>
                </a:cubicBezTo>
                <a:cubicBezTo>
                  <a:pt x="1021556" y="293390"/>
                  <a:pt x="1022151" y="293341"/>
                  <a:pt x="1022746" y="293341"/>
                </a:cubicBezTo>
                <a:cubicBezTo>
                  <a:pt x="1024731" y="293341"/>
                  <a:pt x="1026517" y="293986"/>
                  <a:pt x="1028104" y="295275"/>
                </a:cubicBezTo>
                <a:cubicBezTo>
                  <a:pt x="1030287" y="296962"/>
                  <a:pt x="1031378" y="299145"/>
                  <a:pt x="1031378" y="301824"/>
                </a:cubicBezTo>
                <a:cubicBezTo>
                  <a:pt x="1031378" y="304999"/>
                  <a:pt x="1030436" y="307777"/>
                  <a:pt x="1028551" y="310158"/>
                </a:cubicBezTo>
                <a:cubicBezTo>
                  <a:pt x="1026566" y="312539"/>
                  <a:pt x="1024036" y="313978"/>
                  <a:pt x="1020961" y="314474"/>
                </a:cubicBezTo>
                <a:cubicBezTo>
                  <a:pt x="1008459" y="316459"/>
                  <a:pt x="994469" y="317451"/>
                  <a:pt x="978991" y="317451"/>
                </a:cubicBezTo>
                <a:cubicBezTo>
                  <a:pt x="961925" y="317451"/>
                  <a:pt x="949027" y="314697"/>
                  <a:pt x="940296" y="309191"/>
                </a:cubicBezTo>
                <a:cubicBezTo>
                  <a:pt x="931564" y="303684"/>
                  <a:pt x="927199" y="295672"/>
                  <a:pt x="927199" y="285155"/>
                </a:cubicBezTo>
                <a:cubicBezTo>
                  <a:pt x="927199" y="281385"/>
                  <a:pt x="927546" y="277366"/>
                  <a:pt x="928241" y="273100"/>
                </a:cubicBezTo>
                <a:cubicBezTo>
                  <a:pt x="928637" y="270322"/>
                  <a:pt x="929977" y="268090"/>
                  <a:pt x="932259" y="266403"/>
                </a:cubicBezTo>
                <a:cubicBezTo>
                  <a:pt x="934243" y="264914"/>
                  <a:pt x="936476" y="264170"/>
                  <a:pt x="938956" y="264170"/>
                </a:cubicBezTo>
                <a:close/>
                <a:moveTo>
                  <a:pt x="1706612" y="261491"/>
                </a:moveTo>
                <a:cubicBezTo>
                  <a:pt x="1706909" y="261491"/>
                  <a:pt x="1707257" y="261491"/>
                  <a:pt x="1707653" y="261491"/>
                </a:cubicBezTo>
                <a:cubicBezTo>
                  <a:pt x="1710134" y="261690"/>
                  <a:pt x="1712069" y="262831"/>
                  <a:pt x="1713458" y="264914"/>
                </a:cubicBezTo>
                <a:cubicBezTo>
                  <a:pt x="1714450" y="266403"/>
                  <a:pt x="1714946" y="267941"/>
                  <a:pt x="1714946" y="269528"/>
                </a:cubicBezTo>
                <a:cubicBezTo>
                  <a:pt x="1714946" y="270223"/>
                  <a:pt x="1714847" y="270917"/>
                  <a:pt x="1714648" y="271612"/>
                </a:cubicBezTo>
                <a:cubicBezTo>
                  <a:pt x="1713755" y="275382"/>
                  <a:pt x="1713309" y="278259"/>
                  <a:pt x="1713309" y="280244"/>
                </a:cubicBezTo>
                <a:cubicBezTo>
                  <a:pt x="1713309" y="286296"/>
                  <a:pt x="1715293" y="290885"/>
                  <a:pt x="1719262" y="294010"/>
                </a:cubicBezTo>
                <a:cubicBezTo>
                  <a:pt x="1723231" y="297136"/>
                  <a:pt x="1730226" y="298698"/>
                  <a:pt x="1740247" y="298698"/>
                </a:cubicBezTo>
                <a:cubicBezTo>
                  <a:pt x="1752153" y="298698"/>
                  <a:pt x="1762621" y="297905"/>
                  <a:pt x="1771650" y="296317"/>
                </a:cubicBezTo>
                <a:cubicBezTo>
                  <a:pt x="1772245" y="296218"/>
                  <a:pt x="1772791" y="296168"/>
                  <a:pt x="1773287" y="296168"/>
                </a:cubicBezTo>
                <a:cubicBezTo>
                  <a:pt x="1775172" y="296168"/>
                  <a:pt x="1776859" y="296764"/>
                  <a:pt x="1778347" y="297954"/>
                </a:cubicBezTo>
                <a:cubicBezTo>
                  <a:pt x="1780232" y="299542"/>
                  <a:pt x="1781175" y="301576"/>
                  <a:pt x="1781175" y="304056"/>
                </a:cubicBezTo>
                <a:cubicBezTo>
                  <a:pt x="1781175" y="307033"/>
                  <a:pt x="1780182" y="309662"/>
                  <a:pt x="1778198" y="311944"/>
                </a:cubicBezTo>
                <a:cubicBezTo>
                  <a:pt x="1776313" y="314127"/>
                  <a:pt x="1773932" y="315466"/>
                  <a:pt x="1771054" y="315963"/>
                </a:cubicBezTo>
                <a:cubicBezTo>
                  <a:pt x="1761430" y="317252"/>
                  <a:pt x="1751161" y="317897"/>
                  <a:pt x="1740247" y="317897"/>
                </a:cubicBezTo>
                <a:cubicBezTo>
                  <a:pt x="1725166" y="317897"/>
                  <a:pt x="1713631" y="315119"/>
                  <a:pt x="1705644" y="309563"/>
                </a:cubicBezTo>
                <a:cubicBezTo>
                  <a:pt x="1697657" y="304007"/>
                  <a:pt x="1693664" y="295970"/>
                  <a:pt x="1693664" y="285453"/>
                </a:cubicBezTo>
                <a:cubicBezTo>
                  <a:pt x="1693664" y="281385"/>
                  <a:pt x="1694309" y="276275"/>
                  <a:pt x="1695598" y="270123"/>
                </a:cubicBezTo>
                <a:cubicBezTo>
                  <a:pt x="1696194" y="267345"/>
                  <a:pt x="1697632" y="265163"/>
                  <a:pt x="1699914" y="263575"/>
                </a:cubicBezTo>
                <a:cubicBezTo>
                  <a:pt x="1701899" y="262186"/>
                  <a:pt x="1704131" y="261491"/>
                  <a:pt x="1706612" y="261491"/>
                </a:cubicBezTo>
                <a:close/>
                <a:moveTo>
                  <a:pt x="1093142" y="250329"/>
                </a:moveTo>
                <a:cubicBezTo>
                  <a:pt x="1092150" y="250329"/>
                  <a:pt x="1091654" y="250825"/>
                  <a:pt x="1091654" y="251818"/>
                </a:cubicBezTo>
                <a:lnTo>
                  <a:pt x="1091654" y="287983"/>
                </a:lnTo>
                <a:cubicBezTo>
                  <a:pt x="1091654" y="288975"/>
                  <a:pt x="1092150" y="289471"/>
                  <a:pt x="1093142" y="289471"/>
                </a:cubicBezTo>
                <a:lnTo>
                  <a:pt x="1102518" y="289471"/>
                </a:lnTo>
                <a:cubicBezTo>
                  <a:pt x="1103510" y="289471"/>
                  <a:pt x="1104007" y="288975"/>
                  <a:pt x="1104007" y="287983"/>
                </a:cubicBezTo>
                <a:lnTo>
                  <a:pt x="1104007" y="251818"/>
                </a:lnTo>
                <a:cubicBezTo>
                  <a:pt x="1104007" y="250825"/>
                  <a:pt x="1103510" y="250329"/>
                  <a:pt x="1102518" y="250329"/>
                </a:cubicBezTo>
                <a:close/>
                <a:moveTo>
                  <a:pt x="1307603" y="250032"/>
                </a:moveTo>
                <a:cubicBezTo>
                  <a:pt x="1308000" y="250032"/>
                  <a:pt x="1308447" y="250032"/>
                  <a:pt x="1308943" y="250032"/>
                </a:cubicBezTo>
                <a:cubicBezTo>
                  <a:pt x="1310630" y="250032"/>
                  <a:pt x="1312217" y="250429"/>
                  <a:pt x="1313705" y="251222"/>
                </a:cubicBezTo>
                <a:cubicBezTo>
                  <a:pt x="1319460" y="254596"/>
                  <a:pt x="1324421" y="258019"/>
                  <a:pt x="1328588" y="261491"/>
                </a:cubicBezTo>
                <a:cubicBezTo>
                  <a:pt x="1330275" y="262881"/>
                  <a:pt x="1331118" y="264766"/>
                  <a:pt x="1331118" y="267147"/>
                </a:cubicBezTo>
                <a:cubicBezTo>
                  <a:pt x="1331118" y="269330"/>
                  <a:pt x="1330325" y="271215"/>
                  <a:pt x="1328737" y="272802"/>
                </a:cubicBezTo>
                <a:cubicBezTo>
                  <a:pt x="1327249" y="274390"/>
                  <a:pt x="1325413" y="275184"/>
                  <a:pt x="1323230" y="275184"/>
                </a:cubicBezTo>
                <a:cubicBezTo>
                  <a:pt x="1321048" y="275184"/>
                  <a:pt x="1319113" y="274439"/>
                  <a:pt x="1317426" y="272951"/>
                </a:cubicBezTo>
                <a:cubicBezTo>
                  <a:pt x="1313358" y="269379"/>
                  <a:pt x="1308546" y="265758"/>
                  <a:pt x="1302990" y="262087"/>
                </a:cubicBezTo>
                <a:cubicBezTo>
                  <a:pt x="1301402" y="261095"/>
                  <a:pt x="1300509" y="259656"/>
                  <a:pt x="1300311" y="257771"/>
                </a:cubicBezTo>
                <a:cubicBezTo>
                  <a:pt x="1300212" y="257473"/>
                  <a:pt x="1300162" y="257175"/>
                  <a:pt x="1300162" y="256878"/>
                </a:cubicBezTo>
                <a:cubicBezTo>
                  <a:pt x="1300162" y="255389"/>
                  <a:pt x="1300757" y="254050"/>
                  <a:pt x="1301948" y="252859"/>
                </a:cubicBezTo>
                <a:cubicBezTo>
                  <a:pt x="1303536" y="251371"/>
                  <a:pt x="1305421" y="250429"/>
                  <a:pt x="1307603" y="250032"/>
                </a:cubicBezTo>
                <a:close/>
                <a:moveTo>
                  <a:pt x="1230362" y="248246"/>
                </a:moveTo>
                <a:lnTo>
                  <a:pt x="1261169" y="248246"/>
                </a:lnTo>
                <a:cubicBezTo>
                  <a:pt x="1263054" y="248246"/>
                  <a:pt x="1264667" y="248915"/>
                  <a:pt x="1266006" y="250255"/>
                </a:cubicBezTo>
                <a:cubicBezTo>
                  <a:pt x="1267345" y="251594"/>
                  <a:pt x="1268015" y="253207"/>
                  <a:pt x="1268015" y="255092"/>
                </a:cubicBezTo>
                <a:cubicBezTo>
                  <a:pt x="1268015" y="256977"/>
                  <a:pt x="1267345" y="258565"/>
                  <a:pt x="1266006" y="259854"/>
                </a:cubicBezTo>
                <a:cubicBezTo>
                  <a:pt x="1264667" y="261144"/>
                  <a:pt x="1263054" y="261789"/>
                  <a:pt x="1261169" y="261789"/>
                </a:cubicBezTo>
                <a:lnTo>
                  <a:pt x="1230362" y="261789"/>
                </a:lnTo>
                <a:cubicBezTo>
                  <a:pt x="1228576" y="261789"/>
                  <a:pt x="1227013" y="261144"/>
                  <a:pt x="1225674" y="259854"/>
                </a:cubicBezTo>
                <a:cubicBezTo>
                  <a:pt x="1224334" y="258565"/>
                  <a:pt x="1223664" y="256977"/>
                  <a:pt x="1223664" y="255092"/>
                </a:cubicBezTo>
                <a:cubicBezTo>
                  <a:pt x="1223664" y="253207"/>
                  <a:pt x="1224334" y="251594"/>
                  <a:pt x="1225674" y="250255"/>
                </a:cubicBezTo>
                <a:cubicBezTo>
                  <a:pt x="1227013" y="248915"/>
                  <a:pt x="1228576" y="248246"/>
                  <a:pt x="1230362" y="248246"/>
                </a:cubicBezTo>
                <a:close/>
                <a:moveTo>
                  <a:pt x="1149994" y="244525"/>
                </a:moveTo>
                <a:cubicBezTo>
                  <a:pt x="1149002" y="244525"/>
                  <a:pt x="1148506" y="245021"/>
                  <a:pt x="1148506" y="246013"/>
                </a:cubicBezTo>
                <a:lnTo>
                  <a:pt x="1148506" y="253157"/>
                </a:lnTo>
                <a:cubicBezTo>
                  <a:pt x="1148506" y="254149"/>
                  <a:pt x="1149002" y="254645"/>
                  <a:pt x="1149994" y="254645"/>
                </a:cubicBezTo>
                <a:lnTo>
                  <a:pt x="1161901" y="254645"/>
                </a:lnTo>
                <a:cubicBezTo>
                  <a:pt x="1162893" y="254645"/>
                  <a:pt x="1163389" y="254149"/>
                  <a:pt x="1163389" y="253157"/>
                </a:cubicBezTo>
                <a:lnTo>
                  <a:pt x="1163389" y="246013"/>
                </a:lnTo>
                <a:cubicBezTo>
                  <a:pt x="1163389" y="245021"/>
                  <a:pt x="1162893" y="244525"/>
                  <a:pt x="1161901" y="244525"/>
                </a:cubicBezTo>
                <a:close/>
                <a:moveTo>
                  <a:pt x="475208" y="240209"/>
                </a:moveTo>
                <a:cubicBezTo>
                  <a:pt x="475406" y="240209"/>
                  <a:pt x="475555" y="240209"/>
                  <a:pt x="475654" y="240209"/>
                </a:cubicBezTo>
                <a:cubicBezTo>
                  <a:pt x="480417" y="240407"/>
                  <a:pt x="484634" y="240507"/>
                  <a:pt x="488305" y="240507"/>
                </a:cubicBezTo>
                <a:lnTo>
                  <a:pt x="570160" y="240507"/>
                </a:lnTo>
                <a:cubicBezTo>
                  <a:pt x="572045" y="240507"/>
                  <a:pt x="574030" y="240457"/>
                  <a:pt x="576113" y="240358"/>
                </a:cubicBezTo>
                <a:cubicBezTo>
                  <a:pt x="576212" y="240358"/>
                  <a:pt x="576361" y="240358"/>
                  <a:pt x="576560" y="240358"/>
                </a:cubicBezTo>
                <a:cubicBezTo>
                  <a:pt x="579636" y="240358"/>
                  <a:pt x="582265" y="241400"/>
                  <a:pt x="584448" y="243483"/>
                </a:cubicBezTo>
                <a:cubicBezTo>
                  <a:pt x="586829" y="245666"/>
                  <a:pt x="588020" y="248345"/>
                  <a:pt x="588020" y="251520"/>
                </a:cubicBezTo>
                <a:cubicBezTo>
                  <a:pt x="588020" y="254794"/>
                  <a:pt x="586829" y="257523"/>
                  <a:pt x="584448" y="259705"/>
                </a:cubicBezTo>
                <a:cubicBezTo>
                  <a:pt x="582265" y="261789"/>
                  <a:pt x="579636" y="262831"/>
                  <a:pt x="576560" y="262831"/>
                </a:cubicBezTo>
                <a:cubicBezTo>
                  <a:pt x="576361" y="262831"/>
                  <a:pt x="576163" y="262831"/>
                  <a:pt x="575964" y="262831"/>
                </a:cubicBezTo>
                <a:cubicBezTo>
                  <a:pt x="573782" y="262831"/>
                  <a:pt x="571847" y="262831"/>
                  <a:pt x="570160" y="262831"/>
                </a:cubicBezTo>
                <a:lnTo>
                  <a:pt x="488305" y="262831"/>
                </a:lnTo>
                <a:cubicBezTo>
                  <a:pt x="484237" y="262831"/>
                  <a:pt x="480020" y="262881"/>
                  <a:pt x="475654" y="262980"/>
                </a:cubicBezTo>
                <a:cubicBezTo>
                  <a:pt x="475555" y="262980"/>
                  <a:pt x="475456" y="262980"/>
                  <a:pt x="475357" y="262980"/>
                </a:cubicBezTo>
                <a:cubicBezTo>
                  <a:pt x="472281" y="262980"/>
                  <a:pt x="469602" y="261888"/>
                  <a:pt x="467320" y="259705"/>
                </a:cubicBezTo>
                <a:cubicBezTo>
                  <a:pt x="464939" y="257523"/>
                  <a:pt x="463748" y="254819"/>
                  <a:pt x="463748" y="251594"/>
                </a:cubicBezTo>
                <a:cubicBezTo>
                  <a:pt x="463748" y="248370"/>
                  <a:pt x="464939" y="245616"/>
                  <a:pt x="467320" y="243334"/>
                </a:cubicBezTo>
                <a:cubicBezTo>
                  <a:pt x="469503" y="241251"/>
                  <a:pt x="472132" y="240209"/>
                  <a:pt x="475208" y="240209"/>
                </a:cubicBezTo>
                <a:close/>
                <a:moveTo>
                  <a:pt x="1622226" y="234851"/>
                </a:moveTo>
                <a:cubicBezTo>
                  <a:pt x="1628378" y="234851"/>
                  <a:pt x="1634182" y="235000"/>
                  <a:pt x="1639639" y="235298"/>
                </a:cubicBezTo>
                <a:cubicBezTo>
                  <a:pt x="1642120" y="235496"/>
                  <a:pt x="1644253" y="236538"/>
                  <a:pt x="1646039" y="238423"/>
                </a:cubicBezTo>
                <a:cubicBezTo>
                  <a:pt x="1647626" y="240308"/>
                  <a:pt x="1648420" y="242491"/>
                  <a:pt x="1648420" y="244972"/>
                </a:cubicBezTo>
                <a:cubicBezTo>
                  <a:pt x="1648420" y="247551"/>
                  <a:pt x="1647477" y="249684"/>
                  <a:pt x="1645592" y="251371"/>
                </a:cubicBezTo>
                <a:cubicBezTo>
                  <a:pt x="1644005" y="252760"/>
                  <a:pt x="1642169" y="253455"/>
                  <a:pt x="1640086" y="253455"/>
                </a:cubicBezTo>
                <a:cubicBezTo>
                  <a:pt x="1639788" y="253455"/>
                  <a:pt x="1639490" y="253405"/>
                  <a:pt x="1639193" y="253306"/>
                </a:cubicBezTo>
                <a:cubicBezTo>
                  <a:pt x="1632842" y="252711"/>
                  <a:pt x="1627237" y="252413"/>
                  <a:pt x="1622375" y="252413"/>
                </a:cubicBezTo>
                <a:cubicBezTo>
                  <a:pt x="1615529" y="252413"/>
                  <a:pt x="1608732" y="252661"/>
                  <a:pt x="1601986" y="253157"/>
                </a:cubicBezTo>
                <a:cubicBezTo>
                  <a:pt x="1601787" y="253256"/>
                  <a:pt x="1601539" y="253306"/>
                  <a:pt x="1601241" y="253306"/>
                </a:cubicBezTo>
                <a:cubicBezTo>
                  <a:pt x="1599158" y="253306"/>
                  <a:pt x="1597372" y="252562"/>
                  <a:pt x="1595884" y="251073"/>
                </a:cubicBezTo>
                <a:cubicBezTo>
                  <a:pt x="1594098" y="249486"/>
                  <a:pt x="1593205" y="247551"/>
                  <a:pt x="1593205" y="245269"/>
                </a:cubicBezTo>
                <a:cubicBezTo>
                  <a:pt x="1593205" y="242689"/>
                  <a:pt x="1594048" y="240482"/>
                  <a:pt x="1595735" y="238646"/>
                </a:cubicBezTo>
                <a:cubicBezTo>
                  <a:pt x="1597421" y="236811"/>
                  <a:pt x="1599505" y="235794"/>
                  <a:pt x="1601986" y="235595"/>
                </a:cubicBezTo>
                <a:cubicBezTo>
                  <a:pt x="1608931" y="235099"/>
                  <a:pt x="1615678" y="234851"/>
                  <a:pt x="1622226" y="234851"/>
                </a:cubicBezTo>
                <a:close/>
                <a:moveTo>
                  <a:pt x="54768" y="231726"/>
                </a:moveTo>
                <a:cubicBezTo>
                  <a:pt x="53776" y="231726"/>
                  <a:pt x="52933" y="232123"/>
                  <a:pt x="52238" y="232916"/>
                </a:cubicBezTo>
                <a:lnTo>
                  <a:pt x="50006" y="235893"/>
                </a:lnTo>
                <a:cubicBezTo>
                  <a:pt x="49807" y="236091"/>
                  <a:pt x="49758" y="236364"/>
                  <a:pt x="49857" y="236712"/>
                </a:cubicBezTo>
                <a:cubicBezTo>
                  <a:pt x="49956" y="237059"/>
                  <a:pt x="50204" y="237232"/>
                  <a:pt x="50601" y="237232"/>
                </a:cubicBezTo>
                <a:cubicBezTo>
                  <a:pt x="58935" y="238919"/>
                  <a:pt x="67419" y="240804"/>
                  <a:pt x="76051" y="242888"/>
                </a:cubicBezTo>
                <a:cubicBezTo>
                  <a:pt x="77043" y="243186"/>
                  <a:pt x="77936" y="243037"/>
                  <a:pt x="78730" y="242441"/>
                </a:cubicBezTo>
                <a:cubicBezTo>
                  <a:pt x="82500" y="239961"/>
                  <a:pt x="85625" y="236786"/>
                  <a:pt x="88106" y="232916"/>
                </a:cubicBezTo>
                <a:cubicBezTo>
                  <a:pt x="88304" y="232619"/>
                  <a:pt x="88304" y="232346"/>
                  <a:pt x="88106" y="232098"/>
                </a:cubicBezTo>
                <a:cubicBezTo>
                  <a:pt x="87907" y="231850"/>
                  <a:pt x="87659" y="231726"/>
                  <a:pt x="87362" y="231726"/>
                </a:cubicBezTo>
                <a:close/>
                <a:moveTo>
                  <a:pt x="1230511" y="227410"/>
                </a:moveTo>
                <a:lnTo>
                  <a:pt x="1261020" y="227410"/>
                </a:lnTo>
                <a:cubicBezTo>
                  <a:pt x="1263005" y="227410"/>
                  <a:pt x="1264667" y="228080"/>
                  <a:pt x="1266006" y="229419"/>
                </a:cubicBezTo>
                <a:cubicBezTo>
                  <a:pt x="1267345" y="230758"/>
                  <a:pt x="1268015" y="232396"/>
                  <a:pt x="1268015" y="234330"/>
                </a:cubicBezTo>
                <a:cubicBezTo>
                  <a:pt x="1268015" y="236265"/>
                  <a:pt x="1267345" y="237902"/>
                  <a:pt x="1266006" y="239242"/>
                </a:cubicBezTo>
                <a:cubicBezTo>
                  <a:pt x="1264667" y="240581"/>
                  <a:pt x="1263005" y="241251"/>
                  <a:pt x="1261020" y="241251"/>
                </a:cubicBezTo>
                <a:lnTo>
                  <a:pt x="1230511" y="241251"/>
                </a:lnTo>
                <a:cubicBezTo>
                  <a:pt x="1228625" y="241251"/>
                  <a:pt x="1227013" y="240581"/>
                  <a:pt x="1225674" y="239242"/>
                </a:cubicBezTo>
                <a:cubicBezTo>
                  <a:pt x="1224334" y="237902"/>
                  <a:pt x="1223664" y="236265"/>
                  <a:pt x="1223664" y="234330"/>
                </a:cubicBezTo>
                <a:cubicBezTo>
                  <a:pt x="1223664" y="232396"/>
                  <a:pt x="1224334" y="230758"/>
                  <a:pt x="1225674" y="229419"/>
                </a:cubicBezTo>
                <a:cubicBezTo>
                  <a:pt x="1227013" y="228080"/>
                  <a:pt x="1228625" y="227410"/>
                  <a:pt x="1230511" y="227410"/>
                </a:cubicBezTo>
                <a:close/>
                <a:moveTo>
                  <a:pt x="178445" y="223987"/>
                </a:moveTo>
                <a:cubicBezTo>
                  <a:pt x="177452" y="223987"/>
                  <a:pt x="176956" y="224483"/>
                  <a:pt x="176956" y="225475"/>
                </a:cubicBezTo>
                <a:lnTo>
                  <a:pt x="176956" y="278755"/>
                </a:lnTo>
                <a:cubicBezTo>
                  <a:pt x="176956" y="279152"/>
                  <a:pt x="177105" y="279425"/>
                  <a:pt x="177403" y="279574"/>
                </a:cubicBezTo>
                <a:cubicBezTo>
                  <a:pt x="177700" y="279723"/>
                  <a:pt x="177998" y="279748"/>
                  <a:pt x="178296" y="279648"/>
                </a:cubicBezTo>
                <a:cubicBezTo>
                  <a:pt x="184745" y="276176"/>
                  <a:pt x="190202" y="272232"/>
                  <a:pt x="194667" y="267817"/>
                </a:cubicBezTo>
                <a:cubicBezTo>
                  <a:pt x="199132" y="263401"/>
                  <a:pt x="202505" y="258713"/>
                  <a:pt x="204787" y="253752"/>
                </a:cubicBezTo>
                <a:cubicBezTo>
                  <a:pt x="207069" y="248791"/>
                  <a:pt x="208706" y="244128"/>
                  <a:pt x="209698" y="239763"/>
                </a:cubicBezTo>
                <a:cubicBezTo>
                  <a:pt x="210691" y="235397"/>
                  <a:pt x="211336" y="230634"/>
                  <a:pt x="211633" y="225475"/>
                </a:cubicBezTo>
                <a:cubicBezTo>
                  <a:pt x="211633" y="225078"/>
                  <a:pt x="211509" y="224731"/>
                  <a:pt x="211261" y="224433"/>
                </a:cubicBezTo>
                <a:cubicBezTo>
                  <a:pt x="211013" y="224136"/>
                  <a:pt x="210691" y="223987"/>
                  <a:pt x="210294" y="223987"/>
                </a:cubicBezTo>
                <a:close/>
                <a:moveTo>
                  <a:pt x="1931640" y="207318"/>
                </a:moveTo>
                <a:cubicBezTo>
                  <a:pt x="1933029" y="207318"/>
                  <a:pt x="1934418" y="207516"/>
                  <a:pt x="1935807" y="207913"/>
                </a:cubicBezTo>
                <a:cubicBezTo>
                  <a:pt x="1938684" y="208906"/>
                  <a:pt x="1940917" y="210642"/>
                  <a:pt x="1942504" y="213122"/>
                </a:cubicBezTo>
                <a:cubicBezTo>
                  <a:pt x="1947167" y="220861"/>
                  <a:pt x="1951335" y="230064"/>
                  <a:pt x="1955006" y="240730"/>
                </a:cubicBezTo>
                <a:cubicBezTo>
                  <a:pt x="1958677" y="251396"/>
                  <a:pt x="1961356" y="261591"/>
                  <a:pt x="1963043" y="271314"/>
                </a:cubicBezTo>
                <a:cubicBezTo>
                  <a:pt x="1963142" y="272108"/>
                  <a:pt x="1963191" y="272852"/>
                  <a:pt x="1963191" y="273547"/>
                </a:cubicBezTo>
                <a:cubicBezTo>
                  <a:pt x="1963191" y="275829"/>
                  <a:pt x="1962547" y="278011"/>
                  <a:pt x="1961257" y="280095"/>
                </a:cubicBezTo>
                <a:cubicBezTo>
                  <a:pt x="1959669" y="282774"/>
                  <a:pt x="1957338" y="284659"/>
                  <a:pt x="1954262" y="285750"/>
                </a:cubicBezTo>
                <a:cubicBezTo>
                  <a:pt x="1953269" y="286147"/>
                  <a:pt x="1952277" y="286346"/>
                  <a:pt x="1951285" y="286346"/>
                </a:cubicBezTo>
                <a:cubicBezTo>
                  <a:pt x="1949896" y="286346"/>
                  <a:pt x="1948507" y="285949"/>
                  <a:pt x="1947118" y="285155"/>
                </a:cubicBezTo>
                <a:cubicBezTo>
                  <a:pt x="1944836" y="283766"/>
                  <a:pt x="1943497" y="281732"/>
                  <a:pt x="1943100" y="279053"/>
                </a:cubicBezTo>
                <a:cubicBezTo>
                  <a:pt x="1939428" y="253951"/>
                  <a:pt x="1932930" y="234057"/>
                  <a:pt x="1923603" y="219373"/>
                </a:cubicBezTo>
                <a:cubicBezTo>
                  <a:pt x="1922710" y="217984"/>
                  <a:pt x="1922264" y="216595"/>
                  <a:pt x="1922264" y="215206"/>
                </a:cubicBezTo>
                <a:cubicBezTo>
                  <a:pt x="1922264" y="214412"/>
                  <a:pt x="1922363" y="213569"/>
                  <a:pt x="1922561" y="212676"/>
                </a:cubicBezTo>
                <a:cubicBezTo>
                  <a:pt x="1923355" y="210394"/>
                  <a:pt x="1924893" y="208856"/>
                  <a:pt x="1927175" y="208062"/>
                </a:cubicBezTo>
                <a:cubicBezTo>
                  <a:pt x="1928663" y="207566"/>
                  <a:pt x="1930152" y="207318"/>
                  <a:pt x="1931640" y="207318"/>
                </a:cubicBezTo>
                <a:close/>
                <a:moveTo>
                  <a:pt x="1100286" y="206574"/>
                </a:moveTo>
                <a:cubicBezTo>
                  <a:pt x="1099294" y="206574"/>
                  <a:pt x="1098748" y="207070"/>
                  <a:pt x="1098649" y="208062"/>
                </a:cubicBezTo>
                <a:cubicBezTo>
                  <a:pt x="1097359" y="216297"/>
                  <a:pt x="1095771" y="224681"/>
                  <a:pt x="1093886" y="233214"/>
                </a:cubicBezTo>
                <a:cubicBezTo>
                  <a:pt x="1093787" y="233611"/>
                  <a:pt x="1093862" y="233958"/>
                  <a:pt x="1094110" y="234256"/>
                </a:cubicBezTo>
                <a:cubicBezTo>
                  <a:pt x="1094358" y="234554"/>
                  <a:pt x="1094630" y="234702"/>
                  <a:pt x="1094928" y="234702"/>
                </a:cubicBezTo>
                <a:lnTo>
                  <a:pt x="1111299" y="234702"/>
                </a:lnTo>
                <a:cubicBezTo>
                  <a:pt x="1113482" y="234702"/>
                  <a:pt x="1115342" y="235471"/>
                  <a:pt x="1116880" y="237009"/>
                </a:cubicBezTo>
                <a:cubicBezTo>
                  <a:pt x="1118418" y="238547"/>
                  <a:pt x="1119187" y="240407"/>
                  <a:pt x="1119187" y="242590"/>
                </a:cubicBezTo>
                <a:cubicBezTo>
                  <a:pt x="1119187" y="242789"/>
                  <a:pt x="1119286" y="242938"/>
                  <a:pt x="1119485" y="243037"/>
                </a:cubicBezTo>
                <a:cubicBezTo>
                  <a:pt x="1119683" y="243136"/>
                  <a:pt x="1119832" y="243136"/>
                  <a:pt x="1119931" y="243037"/>
                </a:cubicBezTo>
                <a:cubicBezTo>
                  <a:pt x="1130448" y="235000"/>
                  <a:pt x="1139031" y="224582"/>
                  <a:pt x="1145678" y="211783"/>
                </a:cubicBezTo>
                <a:cubicBezTo>
                  <a:pt x="1145877" y="211485"/>
                  <a:pt x="1145877" y="211188"/>
                  <a:pt x="1145678" y="210890"/>
                </a:cubicBezTo>
                <a:cubicBezTo>
                  <a:pt x="1145480" y="210592"/>
                  <a:pt x="1145232" y="210443"/>
                  <a:pt x="1144934" y="210443"/>
                </a:cubicBezTo>
                <a:lnTo>
                  <a:pt x="1137046" y="210443"/>
                </a:lnTo>
                <a:cubicBezTo>
                  <a:pt x="1136153" y="210443"/>
                  <a:pt x="1135707" y="210890"/>
                  <a:pt x="1135707" y="211783"/>
                </a:cubicBezTo>
                <a:lnTo>
                  <a:pt x="1135707" y="215355"/>
                </a:lnTo>
                <a:cubicBezTo>
                  <a:pt x="1135707" y="217438"/>
                  <a:pt x="1134963" y="219224"/>
                  <a:pt x="1133475" y="220713"/>
                </a:cubicBezTo>
                <a:cubicBezTo>
                  <a:pt x="1131986" y="222201"/>
                  <a:pt x="1130176" y="222945"/>
                  <a:pt x="1128042" y="222945"/>
                </a:cubicBezTo>
                <a:cubicBezTo>
                  <a:pt x="1125909" y="222945"/>
                  <a:pt x="1124098" y="222201"/>
                  <a:pt x="1122610" y="220713"/>
                </a:cubicBezTo>
                <a:cubicBezTo>
                  <a:pt x="1121122" y="219224"/>
                  <a:pt x="1120378" y="217438"/>
                  <a:pt x="1120378" y="215355"/>
                </a:cubicBezTo>
                <a:lnTo>
                  <a:pt x="1120378" y="208062"/>
                </a:lnTo>
                <a:cubicBezTo>
                  <a:pt x="1120378" y="207070"/>
                  <a:pt x="1119882" y="206574"/>
                  <a:pt x="1118889" y="206574"/>
                </a:cubicBezTo>
                <a:close/>
                <a:moveTo>
                  <a:pt x="1223962" y="206276"/>
                </a:moveTo>
                <a:lnTo>
                  <a:pt x="1264890" y="206276"/>
                </a:lnTo>
                <a:cubicBezTo>
                  <a:pt x="1266874" y="206276"/>
                  <a:pt x="1268586" y="206971"/>
                  <a:pt x="1270024" y="208360"/>
                </a:cubicBezTo>
                <a:cubicBezTo>
                  <a:pt x="1271463" y="209749"/>
                  <a:pt x="1272182" y="211436"/>
                  <a:pt x="1272182" y="213420"/>
                </a:cubicBezTo>
                <a:cubicBezTo>
                  <a:pt x="1272182" y="215404"/>
                  <a:pt x="1271463" y="217091"/>
                  <a:pt x="1270024" y="218480"/>
                </a:cubicBezTo>
                <a:cubicBezTo>
                  <a:pt x="1268586" y="219869"/>
                  <a:pt x="1266874" y="220564"/>
                  <a:pt x="1264890" y="220564"/>
                </a:cubicBezTo>
                <a:lnTo>
                  <a:pt x="1223962" y="220564"/>
                </a:lnTo>
                <a:cubicBezTo>
                  <a:pt x="1221978" y="220564"/>
                  <a:pt x="1220291" y="219869"/>
                  <a:pt x="1218902" y="218480"/>
                </a:cubicBezTo>
                <a:cubicBezTo>
                  <a:pt x="1217513" y="217091"/>
                  <a:pt x="1216818" y="215404"/>
                  <a:pt x="1216818" y="213420"/>
                </a:cubicBezTo>
                <a:cubicBezTo>
                  <a:pt x="1216818" y="211436"/>
                  <a:pt x="1217513" y="209749"/>
                  <a:pt x="1218902" y="208360"/>
                </a:cubicBezTo>
                <a:cubicBezTo>
                  <a:pt x="1220291" y="206971"/>
                  <a:pt x="1221978" y="206276"/>
                  <a:pt x="1223962" y="206276"/>
                </a:cubicBezTo>
                <a:close/>
                <a:moveTo>
                  <a:pt x="1319510" y="202109"/>
                </a:moveTo>
                <a:cubicBezTo>
                  <a:pt x="1318517" y="202109"/>
                  <a:pt x="1317922" y="202605"/>
                  <a:pt x="1317724" y="203597"/>
                </a:cubicBezTo>
                <a:cubicBezTo>
                  <a:pt x="1316831" y="208360"/>
                  <a:pt x="1315789" y="212825"/>
                  <a:pt x="1314598" y="216992"/>
                </a:cubicBezTo>
                <a:cubicBezTo>
                  <a:pt x="1314301" y="217984"/>
                  <a:pt x="1314598" y="218679"/>
                  <a:pt x="1315491" y="219075"/>
                </a:cubicBezTo>
                <a:cubicBezTo>
                  <a:pt x="1316087" y="219373"/>
                  <a:pt x="1316682" y="219671"/>
                  <a:pt x="1317277" y="219968"/>
                </a:cubicBezTo>
                <a:cubicBezTo>
                  <a:pt x="1320254" y="221457"/>
                  <a:pt x="1322189" y="223888"/>
                  <a:pt x="1323082" y="227261"/>
                </a:cubicBezTo>
                <a:cubicBezTo>
                  <a:pt x="1323280" y="228253"/>
                  <a:pt x="1323379" y="229245"/>
                  <a:pt x="1323379" y="230238"/>
                </a:cubicBezTo>
                <a:cubicBezTo>
                  <a:pt x="1323379" y="232420"/>
                  <a:pt x="1322734" y="234504"/>
                  <a:pt x="1321444" y="236488"/>
                </a:cubicBezTo>
                <a:lnTo>
                  <a:pt x="1321444" y="236637"/>
                </a:lnTo>
                <a:cubicBezTo>
                  <a:pt x="1321246" y="236935"/>
                  <a:pt x="1321221" y="237208"/>
                  <a:pt x="1321370" y="237456"/>
                </a:cubicBezTo>
                <a:cubicBezTo>
                  <a:pt x="1321519" y="237704"/>
                  <a:pt x="1321742" y="237828"/>
                  <a:pt x="1322040" y="237828"/>
                </a:cubicBezTo>
                <a:cubicBezTo>
                  <a:pt x="1323726" y="237927"/>
                  <a:pt x="1325711" y="237977"/>
                  <a:pt x="1327993" y="237977"/>
                </a:cubicBezTo>
                <a:cubicBezTo>
                  <a:pt x="1329283" y="238076"/>
                  <a:pt x="1330275" y="237927"/>
                  <a:pt x="1330969" y="237530"/>
                </a:cubicBezTo>
                <a:cubicBezTo>
                  <a:pt x="1332160" y="236935"/>
                  <a:pt x="1333053" y="235744"/>
                  <a:pt x="1333648" y="233958"/>
                </a:cubicBezTo>
                <a:cubicBezTo>
                  <a:pt x="1335037" y="230188"/>
                  <a:pt x="1336129" y="220068"/>
                  <a:pt x="1336923" y="203597"/>
                </a:cubicBezTo>
                <a:cubicBezTo>
                  <a:pt x="1336923" y="203200"/>
                  <a:pt x="1336799" y="202853"/>
                  <a:pt x="1336551" y="202556"/>
                </a:cubicBezTo>
                <a:cubicBezTo>
                  <a:pt x="1336302" y="202258"/>
                  <a:pt x="1335980" y="202109"/>
                  <a:pt x="1335583" y="202109"/>
                </a:cubicBezTo>
                <a:close/>
                <a:moveTo>
                  <a:pt x="1849487" y="201514"/>
                </a:moveTo>
                <a:cubicBezTo>
                  <a:pt x="1849586" y="201514"/>
                  <a:pt x="1849636" y="201514"/>
                  <a:pt x="1849636" y="201514"/>
                </a:cubicBezTo>
                <a:cubicBezTo>
                  <a:pt x="1852711" y="201514"/>
                  <a:pt x="1855241" y="202704"/>
                  <a:pt x="1857226" y="205086"/>
                </a:cubicBezTo>
                <a:cubicBezTo>
                  <a:pt x="1859012" y="207070"/>
                  <a:pt x="1859905" y="209402"/>
                  <a:pt x="1859905" y="212080"/>
                </a:cubicBezTo>
                <a:cubicBezTo>
                  <a:pt x="1859905" y="212477"/>
                  <a:pt x="1859855" y="212825"/>
                  <a:pt x="1859756" y="213122"/>
                </a:cubicBezTo>
                <a:cubicBezTo>
                  <a:pt x="1859557" y="215900"/>
                  <a:pt x="1859458" y="218182"/>
                  <a:pt x="1859458" y="219968"/>
                </a:cubicBezTo>
                <a:cubicBezTo>
                  <a:pt x="1859458" y="222250"/>
                  <a:pt x="1859458" y="224433"/>
                  <a:pt x="1859458" y="226517"/>
                </a:cubicBezTo>
                <a:cubicBezTo>
                  <a:pt x="1859458" y="235843"/>
                  <a:pt x="1859756" y="244327"/>
                  <a:pt x="1860351" y="251966"/>
                </a:cubicBezTo>
                <a:cubicBezTo>
                  <a:pt x="1862732" y="276374"/>
                  <a:pt x="1868140" y="288578"/>
                  <a:pt x="1876573" y="288578"/>
                </a:cubicBezTo>
                <a:cubicBezTo>
                  <a:pt x="1880840" y="288578"/>
                  <a:pt x="1885057" y="282526"/>
                  <a:pt x="1889224" y="270421"/>
                </a:cubicBezTo>
                <a:cubicBezTo>
                  <a:pt x="1890017" y="268040"/>
                  <a:pt x="1891655" y="266552"/>
                  <a:pt x="1894135" y="265956"/>
                </a:cubicBezTo>
                <a:cubicBezTo>
                  <a:pt x="1894631" y="265857"/>
                  <a:pt x="1895127" y="265807"/>
                  <a:pt x="1895623" y="265807"/>
                </a:cubicBezTo>
                <a:cubicBezTo>
                  <a:pt x="1897409" y="265807"/>
                  <a:pt x="1898898" y="266552"/>
                  <a:pt x="1900088" y="268040"/>
                </a:cubicBezTo>
                <a:cubicBezTo>
                  <a:pt x="1902469" y="270917"/>
                  <a:pt x="1903958" y="274142"/>
                  <a:pt x="1904553" y="277714"/>
                </a:cubicBezTo>
                <a:cubicBezTo>
                  <a:pt x="1904751" y="278706"/>
                  <a:pt x="1904851" y="279698"/>
                  <a:pt x="1904851" y="280690"/>
                </a:cubicBezTo>
                <a:cubicBezTo>
                  <a:pt x="1904851" y="283270"/>
                  <a:pt x="1904305" y="285750"/>
                  <a:pt x="1903214" y="288132"/>
                </a:cubicBezTo>
                <a:cubicBezTo>
                  <a:pt x="1899046" y="296962"/>
                  <a:pt x="1894805" y="303263"/>
                  <a:pt x="1890489" y="307033"/>
                </a:cubicBezTo>
                <a:cubicBezTo>
                  <a:pt x="1886173" y="310803"/>
                  <a:pt x="1881385" y="312688"/>
                  <a:pt x="1876127" y="312688"/>
                </a:cubicBezTo>
                <a:cubicBezTo>
                  <a:pt x="1867197" y="312688"/>
                  <a:pt x="1859582" y="308248"/>
                  <a:pt x="1853282" y="299368"/>
                </a:cubicBezTo>
                <a:cubicBezTo>
                  <a:pt x="1846981" y="290488"/>
                  <a:pt x="1842839" y="276473"/>
                  <a:pt x="1840855" y="257324"/>
                </a:cubicBezTo>
                <a:cubicBezTo>
                  <a:pt x="1839763" y="246013"/>
                  <a:pt x="1839218" y="232420"/>
                  <a:pt x="1839218" y="216545"/>
                </a:cubicBezTo>
                <a:lnTo>
                  <a:pt x="1839069" y="212527"/>
                </a:lnTo>
                <a:cubicBezTo>
                  <a:pt x="1839069" y="209550"/>
                  <a:pt x="1840061" y="206971"/>
                  <a:pt x="1842045" y="204788"/>
                </a:cubicBezTo>
                <a:cubicBezTo>
                  <a:pt x="1844129" y="202605"/>
                  <a:pt x="1846609" y="201514"/>
                  <a:pt x="1849487" y="201514"/>
                </a:cubicBezTo>
                <a:close/>
                <a:moveTo>
                  <a:pt x="1629965" y="196454"/>
                </a:moveTo>
                <a:cubicBezTo>
                  <a:pt x="1630759" y="196454"/>
                  <a:pt x="1631553" y="196602"/>
                  <a:pt x="1632346" y="196900"/>
                </a:cubicBezTo>
                <a:cubicBezTo>
                  <a:pt x="1634132" y="197495"/>
                  <a:pt x="1635521" y="198587"/>
                  <a:pt x="1636514" y="200174"/>
                </a:cubicBezTo>
                <a:cubicBezTo>
                  <a:pt x="1638399" y="203250"/>
                  <a:pt x="1640234" y="206375"/>
                  <a:pt x="1642020" y="209550"/>
                </a:cubicBezTo>
                <a:cubicBezTo>
                  <a:pt x="1642516" y="210543"/>
                  <a:pt x="1642764" y="211535"/>
                  <a:pt x="1642764" y="212527"/>
                </a:cubicBezTo>
                <a:cubicBezTo>
                  <a:pt x="1642764" y="213222"/>
                  <a:pt x="1642616" y="213916"/>
                  <a:pt x="1642318" y="214611"/>
                </a:cubicBezTo>
                <a:cubicBezTo>
                  <a:pt x="1641723" y="216297"/>
                  <a:pt x="1640582" y="217488"/>
                  <a:pt x="1638895" y="218182"/>
                </a:cubicBezTo>
                <a:cubicBezTo>
                  <a:pt x="1638002" y="218579"/>
                  <a:pt x="1637109" y="218778"/>
                  <a:pt x="1636216" y="218778"/>
                </a:cubicBezTo>
                <a:cubicBezTo>
                  <a:pt x="1635422" y="218778"/>
                  <a:pt x="1634579" y="218629"/>
                  <a:pt x="1633686" y="218331"/>
                </a:cubicBezTo>
                <a:cubicBezTo>
                  <a:pt x="1631999" y="217736"/>
                  <a:pt x="1630709" y="216595"/>
                  <a:pt x="1629816" y="214908"/>
                </a:cubicBezTo>
                <a:cubicBezTo>
                  <a:pt x="1627931" y="211237"/>
                  <a:pt x="1626145" y="207963"/>
                  <a:pt x="1624459" y="205086"/>
                </a:cubicBezTo>
                <a:cubicBezTo>
                  <a:pt x="1623963" y="204193"/>
                  <a:pt x="1623714" y="203250"/>
                  <a:pt x="1623714" y="202258"/>
                </a:cubicBezTo>
                <a:cubicBezTo>
                  <a:pt x="1623714" y="201663"/>
                  <a:pt x="1623764" y="201117"/>
                  <a:pt x="1623863" y="200621"/>
                </a:cubicBezTo>
                <a:cubicBezTo>
                  <a:pt x="1624359" y="198934"/>
                  <a:pt x="1625401" y="197793"/>
                  <a:pt x="1626989" y="197198"/>
                </a:cubicBezTo>
                <a:cubicBezTo>
                  <a:pt x="1627981" y="196702"/>
                  <a:pt x="1628973" y="196454"/>
                  <a:pt x="1629965" y="196454"/>
                </a:cubicBezTo>
                <a:close/>
                <a:moveTo>
                  <a:pt x="648444" y="193923"/>
                </a:moveTo>
                <a:cubicBezTo>
                  <a:pt x="651321" y="193923"/>
                  <a:pt x="653752" y="195015"/>
                  <a:pt x="655736" y="197198"/>
                </a:cubicBezTo>
                <a:cubicBezTo>
                  <a:pt x="657621" y="199281"/>
                  <a:pt x="658564" y="201712"/>
                  <a:pt x="658564" y="204490"/>
                </a:cubicBezTo>
                <a:lnTo>
                  <a:pt x="658564" y="207616"/>
                </a:lnTo>
                <a:cubicBezTo>
                  <a:pt x="658564" y="239862"/>
                  <a:pt x="657026" y="261690"/>
                  <a:pt x="653950" y="273100"/>
                </a:cubicBezTo>
                <a:cubicBezTo>
                  <a:pt x="650378" y="286594"/>
                  <a:pt x="643979" y="298550"/>
                  <a:pt x="634751" y="308968"/>
                </a:cubicBezTo>
                <a:cubicBezTo>
                  <a:pt x="632569" y="311349"/>
                  <a:pt x="629840" y="312688"/>
                  <a:pt x="626566" y="312986"/>
                </a:cubicBezTo>
                <a:cubicBezTo>
                  <a:pt x="626169" y="313085"/>
                  <a:pt x="625723" y="313135"/>
                  <a:pt x="625226" y="313135"/>
                </a:cubicBezTo>
                <a:cubicBezTo>
                  <a:pt x="622448" y="313135"/>
                  <a:pt x="619869" y="312341"/>
                  <a:pt x="617488" y="310754"/>
                </a:cubicBezTo>
                <a:cubicBezTo>
                  <a:pt x="615106" y="309166"/>
                  <a:pt x="613916" y="306884"/>
                  <a:pt x="613916" y="303907"/>
                </a:cubicBezTo>
                <a:cubicBezTo>
                  <a:pt x="613916" y="301328"/>
                  <a:pt x="614858" y="299145"/>
                  <a:pt x="616743" y="297359"/>
                </a:cubicBezTo>
                <a:cubicBezTo>
                  <a:pt x="624582" y="289322"/>
                  <a:pt x="630386" y="279549"/>
                  <a:pt x="634156" y="268040"/>
                </a:cubicBezTo>
                <a:cubicBezTo>
                  <a:pt x="637133" y="259011"/>
                  <a:pt x="638621" y="238919"/>
                  <a:pt x="638621" y="207764"/>
                </a:cubicBezTo>
                <a:lnTo>
                  <a:pt x="638472" y="204639"/>
                </a:lnTo>
                <a:cubicBezTo>
                  <a:pt x="638472" y="201762"/>
                  <a:pt x="639415" y="199281"/>
                  <a:pt x="641300" y="197198"/>
                </a:cubicBezTo>
                <a:cubicBezTo>
                  <a:pt x="643185" y="195015"/>
                  <a:pt x="645566" y="193923"/>
                  <a:pt x="648444" y="193923"/>
                </a:cubicBezTo>
                <a:close/>
                <a:moveTo>
                  <a:pt x="690116" y="193626"/>
                </a:moveTo>
                <a:cubicBezTo>
                  <a:pt x="693092" y="193626"/>
                  <a:pt x="695573" y="194717"/>
                  <a:pt x="697557" y="196900"/>
                </a:cubicBezTo>
                <a:cubicBezTo>
                  <a:pt x="699541" y="199083"/>
                  <a:pt x="700534" y="201613"/>
                  <a:pt x="700534" y="204490"/>
                </a:cubicBezTo>
                <a:lnTo>
                  <a:pt x="700385" y="206872"/>
                </a:lnTo>
                <a:lnTo>
                  <a:pt x="700385" y="285006"/>
                </a:lnTo>
                <a:cubicBezTo>
                  <a:pt x="700385" y="285403"/>
                  <a:pt x="700534" y="285701"/>
                  <a:pt x="700831" y="285899"/>
                </a:cubicBezTo>
                <a:cubicBezTo>
                  <a:pt x="701129" y="286098"/>
                  <a:pt x="701476" y="286098"/>
                  <a:pt x="701873" y="285899"/>
                </a:cubicBezTo>
                <a:cubicBezTo>
                  <a:pt x="712589" y="280938"/>
                  <a:pt x="722560" y="273100"/>
                  <a:pt x="731787" y="262384"/>
                </a:cubicBezTo>
                <a:cubicBezTo>
                  <a:pt x="733375" y="260598"/>
                  <a:pt x="735409" y="259705"/>
                  <a:pt x="737889" y="259705"/>
                </a:cubicBezTo>
                <a:cubicBezTo>
                  <a:pt x="737989" y="259705"/>
                  <a:pt x="738038" y="259705"/>
                  <a:pt x="738038" y="259705"/>
                </a:cubicBezTo>
                <a:cubicBezTo>
                  <a:pt x="740519" y="259705"/>
                  <a:pt x="742503" y="260747"/>
                  <a:pt x="743991" y="262831"/>
                </a:cubicBezTo>
                <a:cubicBezTo>
                  <a:pt x="745678" y="265113"/>
                  <a:pt x="746521" y="267643"/>
                  <a:pt x="746521" y="270421"/>
                </a:cubicBezTo>
                <a:cubicBezTo>
                  <a:pt x="746521" y="273795"/>
                  <a:pt x="745430" y="276622"/>
                  <a:pt x="743247" y="278904"/>
                </a:cubicBezTo>
                <a:cubicBezTo>
                  <a:pt x="736996" y="285552"/>
                  <a:pt x="729803" y="291902"/>
                  <a:pt x="721667" y="297954"/>
                </a:cubicBezTo>
                <a:cubicBezTo>
                  <a:pt x="713531" y="304007"/>
                  <a:pt x="705743" y="308918"/>
                  <a:pt x="698301" y="312688"/>
                </a:cubicBezTo>
                <a:cubicBezTo>
                  <a:pt x="696317" y="313780"/>
                  <a:pt x="694134" y="314325"/>
                  <a:pt x="691753" y="314325"/>
                </a:cubicBezTo>
                <a:cubicBezTo>
                  <a:pt x="691653" y="314325"/>
                  <a:pt x="691554" y="314325"/>
                  <a:pt x="691455" y="314325"/>
                </a:cubicBezTo>
                <a:cubicBezTo>
                  <a:pt x="688975" y="314325"/>
                  <a:pt x="686891" y="313581"/>
                  <a:pt x="685204" y="312093"/>
                </a:cubicBezTo>
                <a:cubicBezTo>
                  <a:pt x="681632" y="309116"/>
                  <a:pt x="679846" y="305148"/>
                  <a:pt x="679846" y="300187"/>
                </a:cubicBezTo>
                <a:cubicBezTo>
                  <a:pt x="679846" y="299691"/>
                  <a:pt x="679896" y="299195"/>
                  <a:pt x="679995" y="298698"/>
                </a:cubicBezTo>
                <a:cubicBezTo>
                  <a:pt x="679995" y="297607"/>
                  <a:pt x="679995" y="296565"/>
                  <a:pt x="679995" y="295573"/>
                </a:cubicBezTo>
                <a:lnTo>
                  <a:pt x="679995" y="206723"/>
                </a:lnTo>
                <a:lnTo>
                  <a:pt x="679995" y="204490"/>
                </a:lnTo>
                <a:cubicBezTo>
                  <a:pt x="679995" y="201613"/>
                  <a:pt x="680938" y="199083"/>
                  <a:pt x="682823" y="196900"/>
                </a:cubicBezTo>
                <a:cubicBezTo>
                  <a:pt x="684807" y="194717"/>
                  <a:pt x="687238" y="193626"/>
                  <a:pt x="690116" y="193626"/>
                </a:cubicBezTo>
                <a:close/>
                <a:moveTo>
                  <a:pt x="410765" y="193477"/>
                </a:moveTo>
                <a:cubicBezTo>
                  <a:pt x="412055" y="193477"/>
                  <a:pt x="413295" y="193725"/>
                  <a:pt x="414486" y="194221"/>
                </a:cubicBezTo>
                <a:cubicBezTo>
                  <a:pt x="417562" y="195313"/>
                  <a:pt x="419695" y="197347"/>
                  <a:pt x="420886" y="200323"/>
                </a:cubicBezTo>
                <a:cubicBezTo>
                  <a:pt x="421481" y="201811"/>
                  <a:pt x="421778" y="203300"/>
                  <a:pt x="421778" y="204788"/>
                </a:cubicBezTo>
                <a:cubicBezTo>
                  <a:pt x="421778" y="206375"/>
                  <a:pt x="421481" y="207913"/>
                  <a:pt x="420886" y="209402"/>
                </a:cubicBezTo>
                <a:cubicBezTo>
                  <a:pt x="420489" y="210295"/>
                  <a:pt x="420141" y="211138"/>
                  <a:pt x="419844" y="211932"/>
                </a:cubicBezTo>
                <a:cubicBezTo>
                  <a:pt x="414287" y="226814"/>
                  <a:pt x="407739" y="240209"/>
                  <a:pt x="400198" y="252115"/>
                </a:cubicBezTo>
                <a:cubicBezTo>
                  <a:pt x="399603" y="252909"/>
                  <a:pt x="399702" y="253604"/>
                  <a:pt x="400496" y="254199"/>
                </a:cubicBezTo>
                <a:cubicBezTo>
                  <a:pt x="410021" y="262136"/>
                  <a:pt x="418951" y="270223"/>
                  <a:pt x="427285" y="278458"/>
                </a:cubicBezTo>
                <a:cubicBezTo>
                  <a:pt x="429766" y="280839"/>
                  <a:pt x="431006" y="283766"/>
                  <a:pt x="431006" y="287239"/>
                </a:cubicBezTo>
                <a:cubicBezTo>
                  <a:pt x="431006" y="290414"/>
                  <a:pt x="429914" y="293192"/>
                  <a:pt x="427732" y="295573"/>
                </a:cubicBezTo>
                <a:cubicBezTo>
                  <a:pt x="425648" y="297855"/>
                  <a:pt x="423068" y="298996"/>
                  <a:pt x="419993" y="298996"/>
                </a:cubicBezTo>
                <a:cubicBezTo>
                  <a:pt x="416818" y="298996"/>
                  <a:pt x="414188" y="297855"/>
                  <a:pt x="412105" y="295573"/>
                </a:cubicBezTo>
                <a:cubicBezTo>
                  <a:pt x="404762" y="287735"/>
                  <a:pt x="396527" y="279797"/>
                  <a:pt x="387399" y="271761"/>
                </a:cubicBezTo>
                <a:cubicBezTo>
                  <a:pt x="386605" y="271165"/>
                  <a:pt x="385911" y="271215"/>
                  <a:pt x="385316" y="271909"/>
                </a:cubicBezTo>
                <a:cubicBezTo>
                  <a:pt x="371723" y="288082"/>
                  <a:pt x="356493" y="301427"/>
                  <a:pt x="339625" y="311944"/>
                </a:cubicBezTo>
                <a:cubicBezTo>
                  <a:pt x="337145" y="313532"/>
                  <a:pt x="334516" y="314325"/>
                  <a:pt x="331737" y="314325"/>
                </a:cubicBezTo>
                <a:cubicBezTo>
                  <a:pt x="331142" y="314325"/>
                  <a:pt x="330547" y="314276"/>
                  <a:pt x="329952" y="314177"/>
                </a:cubicBezTo>
                <a:cubicBezTo>
                  <a:pt x="326479" y="313780"/>
                  <a:pt x="323403" y="312391"/>
                  <a:pt x="320724" y="310009"/>
                </a:cubicBezTo>
                <a:cubicBezTo>
                  <a:pt x="318938" y="308422"/>
                  <a:pt x="318045" y="306487"/>
                  <a:pt x="318045" y="304205"/>
                </a:cubicBezTo>
                <a:cubicBezTo>
                  <a:pt x="318045" y="303808"/>
                  <a:pt x="318095" y="303411"/>
                  <a:pt x="318194" y="303014"/>
                </a:cubicBezTo>
                <a:cubicBezTo>
                  <a:pt x="318492" y="300236"/>
                  <a:pt x="319881" y="298153"/>
                  <a:pt x="322361" y="296764"/>
                </a:cubicBezTo>
                <a:cubicBezTo>
                  <a:pt x="340419" y="286643"/>
                  <a:pt x="355947" y="273844"/>
                  <a:pt x="368944" y="258366"/>
                </a:cubicBezTo>
                <a:cubicBezTo>
                  <a:pt x="369540" y="257672"/>
                  <a:pt x="369490" y="256977"/>
                  <a:pt x="368796" y="256282"/>
                </a:cubicBezTo>
                <a:cubicBezTo>
                  <a:pt x="357385" y="247353"/>
                  <a:pt x="347017" y="239911"/>
                  <a:pt x="337691" y="233958"/>
                </a:cubicBezTo>
                <a:cubicBezTo>
                  <a:pt x="335409" y="232470"/>
                  <a:pt x="334069" y="230386"/>
                  <a:pt x="333672" y="227707"/>
                </a:cubicBezTo>
                <a:cubicBezTo>
                  <a:pt x="333573" y="227211"/>
                  <a:pt x="333523" y="226666"/>
                  <a:pt x="333523" y="226070"/>
                </a:cubicBezTo>
                <a:cubicBezTo>
                  <a:pt x="333523" y="224086"/>
                  <a:pt x="334218" y="222250"/>
                  <a:pt x="335607" y="220564"/>
                </a:cubicBezTo>
                <a:cubicBezTo>
                  <a:pt x="337492" y="218381"/>
                  <a:pt x="339873" y="217041"/>
                  <a:pt x="342751" y="216545"/>
                </a:cubicBezTo>
                <a:cubicBezTo>
                  <a:pt x="343445" y="216446"/>
                  <a:pt x="344090" y="216397"/>
                  <a:pt x="344685" y="216397"/>
                </a:cubicBezTo>
                <a:cubicBezTo>
                  <a:pt x="346868" y="216397"/>
                  <a:pt x="348902" y="217041"/>
                  <a:pt x="350787" y="218331"/>
                </a:cubicBezTo>
                <a:cubicBezTo>
                  <a:pt x="361602" y="225376"/>
                  <a:pt x="371723" y="232371"/>
                  <a:pt x="381148" y="239316"/>
                </a:cubicBezTo>
                <a:cubicBezTo>
                  <a:pt x="381942" y="239911"/>
                  <a:pt x="382637" y="239812"/>
                  <a:pt x="383232" y="239018"/>
                </a:cubicBezTo>
                <a:cubicBezTo>
                  <a:pt x="389086" y="229493"/>
                  <a:pt x="394394" y="217835"/>
                  <a:pt x="399157" y="204044"/>
                </a:cubicBezTo>
                <a:cubicBezTo>
                  <a:pt x="399355" y="203448"/>
                  <a:pt x="399603" y="202804"/>
                  <a:pt x="399901" y="202109"/>
                </a:cubicBezTo>
                <a:cubicBezTo>
                  <a:pt x="400893" y="198934"/>
                  <a:pt x="402778" y="196553"/>
                  <a:pt x="405556" y="194965"/>
                </a:cubicBezTo>
                <a:cubicBezTo>
                  <a:pt x="407342" y="193973"/>
                  <a:pt x="409078" y="193477"/>
                  <a:pt x="410765" y="193477"/>
                </a:cubicBezTo>
                <a:close/>
                <a:moveTo>
                  <a:pt x="1458515" y="190054"/>
                </a:moveTo>
                <a:cubicBezTo>
                  <a:pt x="1458813" y="190054"/>
                  <a:pt x="1459111" y="190054"/>
                  <a:pt x="1459408" y="190054"/>
                </a:cubicBezTo>
                <a:cubicBezTo>
                  <a:pt x="1462186" y="190054"/>
                  <a:pt x="1464667" y="190997"/>
                  <a:pt x="1466850" y="192882"/>
                </a:cubicBezTo>
                <a:cubicBezTo>
                  <a:pt x="1469032" y="194866"/>
                  <a:pt x="1470124" y="197247"/>
                  <a:pt x="1470124" y="200025"/>
                </a:cubicBezTo>
                <a:cubicBezTo>
                  <a:pt x="1470124" y="203300"/>
                  <a:pt x="1468884" y="205929"/>
                  <a:pt x="1466403" y="207913"/>
                </a:cubicBezTo>
                <a:cubicBezTo>
                  <a:pt x="1466304" y="207913"/>
                  <a:pt x="1464964" y="208906"/>
                  <a:pt x="1462385" y="210890"/>
                </a:cubicBezTo>
                <a:cubicBezTo>
                  <a:pt x="1461492" y="211684"/>
                  <a:pt x="1455638" y="216372"/>
                  <a:pt x="1444823" y="224954"/>
                </a:cubicBezTo>
                <a:cubicBezTo>
                  <a:pt x="1434008" y="233537"/>
                  <a:pt x="1426616" y="239514"/>
                  <a:pt x="1422648" y="242888"/>
                </a:cubicBezTo>
                <a:cubicBezTo>
                  <a:pt x="1419869" y="245368"/>
                  <a:pt x="1418108" y="247278"/>
                  <a:pt x="1417364" y="248618"/>
                </a:cubicBezTo>
                <a:cubicBezTo>
                  <a:pt x="1416620" y="249957"/>
                  <a:pt x="1416645" y="251322"/>
                  <a:pt x="1417439" y="252711"/>
                </a:cubicBezTo>
                <a:cubicBezTo>
                  <a:pt x="1418232" y="254100"/>
                  <a:pt x="1420068" y="256034"/>
                  <a:pt x="1422945" y="258515"/>
                </a:cubicBezTo>
                <a:cubicBezTo>
                  <a:pt x="1423739" y="259209"/>
                  <a:pt x="1430163" y="264518"/>
                  <a:pt x="1442219" y="274439"/>
                </a:cubicBezTo>
                <a:cubicBezTo>
                  <a:pt x="1454274" y="284361"/>
                  <a:pt x="1463377" y="292051"/>
                  <a:pt x="1469528" y="297508"/>
                </a:cubicBezTo>
                <a:cubicBezTo>
                  <a:pt x="1471910" y="299691"/>
                  <a:pt x="1473100" y="302370"/>
                  <a:pt x="1473100" y="305545"/>
                </a:cubicBezTo>
                <a:cubicBezTo>
                  <a:pt x="1473100" y="308720"/>
                  <a:pt x="1471910" y="311448"/>
                  <a:pt x="1469528" y="313730"/>
                </a:cubicBezTo>
                <a:cubicBezTo>
                  <a:pt x="1467247" y="315814"/>
                  <a:pt x="1464568" y="316855"/>
                  <a:pt x="1461492" y="316855"/>
                </a:cubicBezTo>
                <a:cubicBezTo>
                  <a:pt x="1461293" y="316855"/>
                  <a:pt x="1461095" y="316855"/>
                  <a:pt x="1460896" y="316855"/>
                </a:cubicBezTo>
                <a:cubicBezTo>
                  <a:pt x="1457622" y="316657"/>
                  <a:pt x="1454844" y="315367"/>
                  <a:pt x="1452562" y="312986"/>
                </a:cubicBezTo>
                <a:cubicBezTo>
                  <a:pt x="1450379" y="310704"/>
                  <a:pt x="1448693" y="308968"/>
                  <a:pt x="1447502" y="307777"/>
                </a:cubicBezTo>
                <a:cubicBezTo>
                  <a:pt x="1441450" y="301328"/>
                  <a:pt x="1426418" y="287933"/>
                  <a:pt x="1402407" y="267593"/>
                </a:cubicBezTo>
                <a:cubicBezTo>
                  <a:pt x="1397446" y="263426"/>
                  <a:pt x="1394271" y="259557"/>
                  <a:pt x="1392882" y="255985"/>
                </a:cubicBezTo>
                <a:cubicBezTo>
                  <a:pt x="1392187" y="254497"/>
                  <a:pt x="1391840" y="252959"/>
                  <a:pt x="1391840" y="251371"/>
                </a:cubicBezTo>
                <a:cubicBezTo>
                  <a:pt x="1391840" y="249486"/>
                  <a:pt x="1392336" y="247551"/>
                  <a:pt x="1393328" y="245567"/>
                </a:cubicBezTo>
                <a:cubicBezTo>
                  <a:pt x="1395114" y="242193"/>
                  <a:pt x="1398587" y="238373"/>
                  <a:pt x="1403746" y="234107"/>
                </a:cubicBezTo>
                <a:cubicBezTo>
                  <a:pt x="1426170" y="215752"/>
                  <a:pt x="1440408" y="203597"/>
                  <a:pt x="1446460" y="197644"/>
                </a:cubicBezTo>
                <a:cubicBezTo>
                  <a:pt x="1447849" y="196354"/>
                  <a:pt x="1449139" y="195114"/>
                  <a:pt x="1450330" y="193923"/>
                </a:cubicBezTo>
                <a:cubicBezTo>
                  <a:pt x="1452612" y="191641"/>
                  <a:pt x="1455340" y="190352"/>
                  <a:pt x="1458515" y="190054"/>
                </a:cubicBezTo>
                <a:close/>
                <a:moveTo>
                  <a:pt x="1571773" y="189756"/>
                </a:moveTo>
                <a:cubicBezTo>
                  <a:pt x="1572071" y="189756"/>
                  <a:pt x="1572369" y="189756"/>
                  <a:pt x="1572666" y="189756"/>
                </a:cubicBezTo>
                <a:cubicBezTo>
                  <a:pt x="1575742" y="189955"/>
                  <a:pt x="1578173" y="191294"/>
                  <a:pt x="1579959" y="193775"/>
                </a:cubicBezTo>
                <a:cubicBezTo>
                  <a:pt x="1581249" y="195561"/>
                  <a:pt x="1581894" y="197495"/>
                  <a:pt x="1581894" y="199579"/>
                </a:cubicBezTo>
                <a:cubicBezTo>
                  <a:pt x="1581894" y="200373"/>
                  <a:pt x="1581844" y="201166"/>
                  <a:pt x="1581745" y="201960"/>
                </a:cubicBezTo>
                <a:cubicBezTo>
                  <a:pt x="1581447" y="203349"/>
                  <a:pt x="1581199" y="204341"/>
                  <a:pt x="1581001" y="204937"/>
                </a:cubicBezTo>
                <a:lnTo>
                  <a:pt x="1580108" y="209253"/>
                </a:lnTo>
                <a:cubicBezTo>
                  <a:pt x="1580009" y="209550"/>
                  <a:pt x="1580083" y="209823"/>
                  <a:pt x="1580331" y="210071"/>
                </a:cubicBezTo>
                <a:cubicBezTo>
                  <a:pt x="1580579" y="210319"/>
                  <a:pt x="1580901" y="210443"/>
                  <a:pt x="1581298" y="210443"/>
                </a:cubicBezTo>
                <a:cubicBezTo>
                  <a:pt x="1586061" y="209749"/>
                  <a:pt x="1590923" y="208856"/>
                  <a:pt x="1595884" y="207764"/>
                </a:cubicBezTo>
                <a:cubicBezTo>
                  <a:pt x="1596479" y="207665"/>
                  <a:pt x="1597025" y="207616"/>
                  <a:pt x="1597521" y="207616"/>
                </a:cubicBezTo>
                <a:cubicBezTo>
                  <a:pt x="1599307" y="207616"/>
                  <a:pt x="1600894" y="208211"/>
                  <a:pt x="1602283" y="209402"/>
                </a:cubicBezTo>
                <a:cubicBezTo>
                  <a:pt x="1604168" y="210890"/>
                  <a:pt x="1605111" y="212825"/>
                  <a:pt x="1605111" y="215206"/>
                </a:cubicBezTo>
                <a:cubicBezTo>
                  <a:pt x="1605111" y="217984"/>
                  <a:pt x="1604243" y="220464"/>
                  <a:pt x="1602506" y="222647"/>
                </a:cubicBezTo>
                <a:cubicBezTo>
                  <a:pt x="1600770" y="224830"/>
                  <a:pt x="1598562" y="226170"/>
                  <a:pt x="1595884" y="226666"/>
                </a:cubicBezTo>
                <a:cubicBezTo>
                  <a:pt x="1590129" y="227757"/>
                  <a:pt x="1583928" y="228700"/>
                  <a:pt x="1577280" y="229493"/>
                </a:cubicBezTo>
                <a:cubicBezTo>
                  <a:pt x="1576288" y="229593"/>
                  <a:pt x="1575692" y="230138"/>
                  <a:pt x="1575494" y="231130"/>
                </a:cubicBezTo>
                <a:cubicBezTo>
                  <a:pt x="1574006" y="238175"/>
                  <a:pt x="1572617" y="244128"/>
                  <a:pt x="1571327" y="248990"/>
                </a:cubicBezTo>
                <a:cubicBezTo>
                  <a:pt x="1565969" y="269727"/>
                  <a:pt x="1559421" y="289570"/>
                  <a:pt x="1551682" y="308521"/>
                </a:cubicBezTo>
                <a:cubicBezTo>
                  <a:pt x="1550590" y="311498"/>
                  <a:pt x="1548556" y="313631"/>
                  <a:pt x="1545580" y="314921"/>
                </a:cubicBezTo>
                <a:cubicBezTo>
                  <a:pt x="1543992" y="315615"/>
                  <a:pt x="1542355" y="315963"/>
                  <a:pt x="1540668" y="315963"/>
                </a:cubicBezTo>
                <a:cubicBezTo>
                  <a:pt x="1539378" y="315963"/>
                  <a:pt x="1538089" y="315764"/>
                  <a:pt x="1536799" y="315367"/>
                </a:cubicBezTo>
                <a:cubicBezTo>
                  <a:pt x="1534021" y="314474"/>
                  <a:pt x="1532086" y="312639"/>
                  <a:pt x="1530994" y="309861"/>
                </a:cubicBezTo>
                <a:cubicBezTo>
                  <a:pt x="1530498" y="308670"/>
                  <a:pt x="1530250" y="307479"/>
                  <a:pt x="1530250" y="306289"/>
                </a:cubicBezTo>
                <a:cubicBezTo>
                  <a:pt x="1530250" y="304800"/>
                  <a:pt x="1530598" y="303362"/>
                  <a:pt x="1531292" y="301973"/>
                </a:cubicBezTo>
                <a:cubicBezTo>
                  <a:pt x="1535062" y="293936"/>
                  <a:pt x="1538907" y="284485"/>
                  <a:pt x="1542826" y="273621"/>
                </a:cubicBezTo>
                <a:cubicBezTo>
                  <a:pt x="1546745" y="262756"/>
                  <a:pt x="1549896" y="252859"/>
                  <a:pt x="1552277" y="243930"/>
                </a:cubicBezTo>
                <a:cubicBezTo>
                  <a:pt x="1554063" y="236984"/>
                  <a:pt x="1555005" y="233214"/>
                  <a:pt x="1555105" y="232619"/>
                </a:cubicBezTo>
                <a:cubicBezTo>
                  <a:pt x="1555204" y="232321"/>
                  <a:pt x="1555130" y="232023"/>
                  <a:pt x="1554881" y="231726"/>
                </a:cubicBezTo>
                <a:cubicBezTo>
                  <a:pt x="1554633" y="231428"/>
                  <a:pt x="1554311" y="231279"/>
                  <a:pt x="1553914" y="231279"/>
                </a:cubicBezTo>
                <a:cubicBezTo>
                  <a:pt x="1550243" y="231478"/>
                  <a:pt x="1547465" y="231577"/>
                  <a:pt x="1545580" y="231577"/>
                </a:cubicBezTo>
                <a:cubicBezTo>
                  <a:pt x="1542603" y="231577"/>
                  <a:pt x="1539627" y="231527"/>
                  <a:pt x="1536650" y="231428"/>
                </a:cubicBezTo>
                <a:cubicBezTo>
                  <a:pt x="1533971" y="231329"/>
                  <a:pt x="1531689" y="230287"/>
                  <a:pt x="1529804" y="228303"/>
                </a:cubicBezTo>
                <a:cubicBezTo>
                  <a:pt x="1527919" y="226418"/>
                  <a:pt x="1526976" y="224086"/>
                  <a:pt x="1526976" y="221308"/>
                </a:cubicBezTo>
                <a:cubicBezTo>
                  <a:pt x="1526976" y="218927"/>
                  <a:pt x="1527869" y="216942"/>
                  <a:pt x="1529655" y="215355"/>
                </a:cubicBezTo>
                <a:cubicBezTo>
                  <a:pt x="1531342" y="213767"/>
                  <a:pt x="1533276" y="212973"/>
                  <a:pt x="1535459" y="212973"/>
                </a:cubicBezTo>
                <a:cubicBezTo>
                  <a:pt x="1535658" y="212973"/>
                  <a:pt x="1535856" y="212973"/>
                  <a:pt x="1536055" y="212973"/>
                </a:cubicBezTo>
                <a:cubicBezTo>
                  <a:pt x="1538833" y="213172"/>
                  <a:pt x="1542107" y="213271"/>
                  <a:pt x="1545877" y="213271"/>
                </a:cubicBezTo>
                <a:cubicBezTo>
                  <a:pt x="1549747" y="213271"/>
                  <a:pt x="1553716" y="213122"/>
                  <a:pt x="1557784" y="212825"/>
                </a:cubicBezTo>
                <a:cubicBezTo>
                  <a:pt x="1558776" y="212825"/>
                  <a:pt x="1559371" y="212329"/>
                  <a:pt x="1559569" y="211336"/>
                </a:cubicBezTo>
                <a:cubicBezTo>
                  <a:pt x="1559966" y="209054"/>
                  <a:pt x="1560314" y="206673"/>
                  <a:pt x="1560611" y="204193"/>
                </a:cubicBezTo>
                <a:cubicBezTo>
                  <a:pt x="1560810" y="203002"/>
                  <a:pt x="1560959" y="201712"/>
                  <a:pt x="1561058" y="200323"/>
                </a:cubicBezTo>
                <a:cubicBezTo>
                  <a:pt x="1561355" y="197247"/>
                  <a:pt x="1562596" y="194668"/>
                  <a:pt x="1564778" y="192584"/>
                </a:cubicBezTo>
                <a:cubicBezTo>
                  <a:pt x="1566862" y="190699"/>
                  <a:pt x="1569194" y="189756"/>
                  <a:pt x="1571773" y="189756"/>
                </a:cubicBezTo>
                <a:close/>
                <a:moveTo>
                  <a:pt x="1647973" y="189607"/>
                </a:moveTo>
                <a:cubicBezTo>
                  <a:pt x="1648767" y="189607"/>
                  <a:pt x="1649561" y="189707"/>
                  <a:pt x="1650355" y="189905"/>
                </a:cubicBezTo>
                <a:cubicBezTo>
                  <a:pt x="1652141" y="190500"/>
                  <a:pt x="1653530" y="191592"/>
                  <a:pt x="1654522" y="193179"/>
                </a:cubicBezTo>
                <a:cubicBezTo>
                  <a:pt x="1656506" y="196255"/>
                  <a:pt x="1658391" y="199430"/>
                  <a:pt x="1660177" y="202704"/>
                </a:cubicBezTo>
                <a:cubicBezTo>
                  <a:pt x="1660773" y="203597"/>
                  <a:pt x="1661070" y="204540"/>
                  <a:pt x="1661070" y="205532"/>
                </a:cubicBezTo>
                <a:cubicBezTo>
                  <a:pt x="1661070" y="206227"/>
                  <a:pt x="1660921" y="206872"/>
                  <a:pt x="1660624" y="207467"/>
                </a:cubicBezTo>
                <a:cubicBezTo>
                  <a:pt x="1660028" y="209154"/>
                  <a:pt x="1658937" y="210344"/>
                  <a:pt x="1657350" y="211039"/>
                </a:cubicBezTo>
                <a:cubicBezTo>
                  <a:pt x="1656457" y="211436"/>
                  <a:pt x="1655514" y="211634"/>
                  <a:pt x="1654522" y="211634"/>
                </a:cubicBezTo>
                <a:cubicBezTo>
                  <a:pt x="1653728" y="211634"/>
                  <a:pt x="1652934" y="211485"/>
                  <a:pt x="1652141" y="211188"/>
                </a:cubicBezTo>
                <a:cubicBezTo>
                  <a:pt x="1650454" y="210592"/>
                  <a:pt x="1649164" y="209501"/>
                  <a:pt x="1648271" y="207913"/>
                </a:cubicBezTo>
                <a:cubicBezTo>
                  <a:pt x="1646287" y="204242"/>
                  <a:pt x="1644402" y="200968"/>
                  <a:pt x="1642616" y="198091"/>
                </a:cubicBezTo>
                <a:cubicBezTo>
                  <a:pt x="1642020" y="197098"/>
                  <a:pt x="1641723" y="196106"/>
                  <a:pt x="1641723" y="195114"/>
                </a:cubicBezTo>
                <a:cubicBezTo>
                  <a:pt x="1641723" y="194618"/>
                  <a:pt x="1641772" y="194072"/>
                  <a:pt x="1641871" y="193477"/>
                </a:cubicBezTo>
                <a:cubicBezTo>
                  <a:pt x="1642367" y="191889"/>
                  <a:pt x="1643409" y="190798"/>
                  <a:pt x="1644997" y="190203"/>
                </a:cubicBezTo>
                <a:cubicBezTo>
                  <a:pt x="1645989" y="189806"/>
                  <a:pt x="1646981" y="189607"/>
                  <a:pt x="1647973" y="189607"/>
                </a:cubicBezTo>
                <a:close/>
                <a:moveTo>
                  <a:pt x="1749772" y="187822"/>
                </a:moveTo>
                <a:cubicBezTo>
                  <a:pt x="1751855" y="187822"/>
                  <a:pt x="1753889" y="188367"/>
                  <a:pt x="1755874" y="189459"/>
                </a:cubicBezTo>
                <a:cubicBezTo>
                  <a:pt x="1758553" y="191046"/>
                  <a:pt x="1760438" y="193279"/>
                  <a:pt x="1761529" y="196156"/>
                </a:cubicBezTo>
                <a:cubicBezTo>
                  <a:pt x="1762819" y="199430"/>
                  <a:pt x="1764407" y="203250"/>
                  <a:pt x="1766292" y="207616"/>
                </a:cubicBezTo>
                <a:cubicBezTo>
                  <a:pt x="1766589" y="208509"/>
                  <a:pt x="1767234" y="208856"/>
                  <a:pt x="1768227" y="208657"/>
                </a:cubicBezTo>
                <a:cubicBezTo>
                  <a:pt x="1774775" y="207368"/>
                  <a:pt x="1781075" y="205879"/>
                  <a:pt x="1787128" y="204193"/>
                </a:cubicBezTo>
                <a:cubicBezTo>
                  <a:pt x="1788021" y="203994"/>
                  <a:pt x="1788864" y="203895"/>
                  <a:pt x="1789658" y="203895"/>
                </a:cubicBezTo>
                <a:cubicBezTo>
                  <a:pt x="1791245" y="203895"/>
                  <a:pt x="1792734" y="204292"/>
                  <a:pt x="1794123" y="205086"/>
                </a:cubicBezTo>
                <a:cubicBezTo>
                  <a:pt x="1796305" y="206475"/>
                  <a:pt x="1797645" y="208409"/>
                  <a:pt x="1798141" y="210890"/>
                </a:cubicBezTo>
                <a:cubicBezTo>
                  <a:pt x="1798240" y="211584"/>
                  <a:pt x="1798290" y="212229"/>
                  <a:pt x="1798290" y="212825"/>
                </a:cubicBezTo>
                <a:cubicBezTo>
                  <a:pt x="1798290" y="214809"/>
                  <a:pt x="1797744" y="216645"/>
                  <a:pt x="1796653" y="218331"/>
                </a:cubicBezTo>
                <a:cubicBezTo>
                  <a:pt x="1795164" y="220713"/>
                  <a:pt x="1793130" y="222201"/>
                  <a:pt x="1790551" y="222796"/>
                </a:cubicBezTo>
                <a:cubicBezTo>
                  <a:pt x="1785689" y="224086"/>
                  <a:pt x="1780728" y="225227"/>
                  <a:pt x="1775668" y="226219"/>
                </a:cubicBezTo>
                <a:cubicBezTo>
                  <a:pt x="1775370" y="226318"/>
                  <a:pt x="1775122" y="226517"/>
                  <a:pt x="1774924" y="226814"/>
                </a:cubicBezTo>
                <a:cubicBezTo>
                  <a:pt x="1774725" y="227112"/>
                  <a:pt x="1774725" y="227459"/>
                  <a:pt x="1774924" y="227856"/>
                </a:cubicBezTo>
                <a:cubicBezTo>
                  <a:pt x="1779984" y="238572"/>
                  <a:pt x="1785044" y="248692"/>
                  <a:pt x="1790104" y="258217"/>
                </a:cubicBezTo>
                <a:cubicBezTo>
                  <a:pt x="1790898" y="259805"/>
                  <a:pt x="1791295" y="261491"/>
                  <a:pt x="1791295" y="263277"/>
                </a:cubicBezTo>
                <a:cubicBezTo>
                  <a:pt x="1791295" y="263773"/>
                  <a:pt x="1791295" y="264270"/>
                  <a:pt x="1791295" y="264766"/>
                </a:cubicBezTo>
                <a:cubicBezTo>
                  <a:pt x="1790997" y="267048"/>
                  <a:pt x="1790055" y="269032"/>
                  <a:pt x="1788467" y="270719"/>
                </a:cubicBezTo>
                <a:cubicBezTo>
                  <a:pt x="1785590" y="273795"/>
                  <a:pt x="1782216" y="275332"/>
                  <a:pt x="1778347" y="275332"/>
                </a:cubicBezTo>
                <a:cubicBezTo>
                  <a:pt x="1777454" y="275332"/>
                  <a:pt x="1776462" y="275233"/>
                  <a:pt x="1775370" y="275035"/>
                </a:cubicBezTo>
                <a:cubicBezTo>
                  <a:pt x="1769219" y="273943"/>
                  <a:pt x="1762968" y="272951"/>
                  <a:pt x="1756618" y="272058"/>
                </a:cubicBezTo>
                <a:cubicBezTo>
                  <a:pt x="1754435" y="271761"/>
                  <a:pt x="1752649" y="270768"/>
                  <a:pt x="1751260" y="269082"/>
                </a:cubicBezTo>
                <a:cubicBezTo>
                  <a:pt x="1750169" y="267593"/>
                  <a:pt x="1749623" y="265956"/>
                  <a:pt x="1749623" y="264170"/>
                </a:cubicBezTo>
                <a:cubicBezTo>
                  <a:pt x="1749623" y="263873"/>
                  <a:pt x="1749623" y="263575"/>
                  <a:pt x="1749623" y="263277"/>
                </a:cubicBezTo>
                <a:cubicBezTo>
                  <a:pt x="1749921" y="261095"/>
                  <a:pt x="1750863" y="259309"/>
                  <a:pt x="1752451" y="257920"/>
                </a:cubicBezTo>
                <a:cubicBezTo>
                  <a:pt x="1753939" y="256729"/>
                  <a:pt x="1755576" y="256134"/>
                  <a:pt x="1757362" y="256134"/>
                </a:cubicBezTo>
                <a:cubicBezTo>
                  <a:pt x="1757660" y="256134"/>
                  <a:pt x="1757957" y="256183"/>
                  <a:pt x="1758255" y="256282"/>
                </a:cubicBezTo>
                <a:cubicBezTo>
                  <a:pt x="1762125" y="256580"/>
                  <a:pt x="1765002" y="256828"/>
                  <a:pt x="1766887" y="257027"/>
                </a:cubicBezTo>
                <a:cubicBezTo>
                  <a:pt x="1767185" y="257027"/>
                  <a:pt x="1767433" y="256903"/>
                  <a:pt x="1767631" y="256655"/>
                </a:cubicBezTo>
                <a:cubicBezTo>
                  <a:pt x="1767830" y="256406"/>
                  <a:pt x="1767830" y="256134"/>
                  <a:pt x="1767631" y="255836"/>
                </a:cubicBezTo>
                <a:cubicBezTo>
                  <a:pt x="1759991" y="239961"/>
                  <a:pt x="1756023" y="231627"/>
                  <a:pt x="1755725" y="230833"/>
                </a:cubicBezTo>
                <a:cubicBezTo>
                  <a:pt x="1755328" y="229940"/>
                  <a:pt x="1754634" y="229543"/>
                  <a:pt x="1753641" y="229642"/>
                </a:cubicBezTo>
                <a:cubicBezTo>
                  <a:pt x="1744811" y="230535"/>
                  <a:pt x="1735385" y="230982"/>
                  <a:pt x="1725364" y="230982"/>
                </a:cubicBezTo>
                <a:cubicBezTo>
                  <a:pt x="1717625" y="230982"/>
                  <a:pt x="1709588" y="230734"/>
                  <a:pt x="1701254" y="230238"/>
                </a:cubicBezTo>
                <a:cubicBezTo>
                  <a:pt x="1698476" y="230039"/>
                  <a:pt x="1696144" y="228948"/>
                  <a:pt x="1694259" y="226963"/>
                </a:cubicBezTo>
                <a:cubicBezTo>
                  <a:pt x="1692175" y="224880"/>
                  <a:pt x="1691134" y="222399"/>
                  <a:pt x="1691134" y="219522"/>
                </a:cubicBezTo>
                <a:cubicBezTo>
                  <a:pt x="1691134" y="217141"/>
                  <a:pt x="1692076" y="215107"/>
                  <a:pt x="1693961" y="213420"/>
                </a:cubicBezTo>
                <a:cubicBezTo>
                  <a:pt x="1695549" y="211932"/>
                  <a:pt x="1697434" y="211188"/>
                  <a:pt x="1699617" y="211188"/>
                </a:cubicBezTo>
                <a:cubicBezTo>
                  <a:pt x="1699914" y="211188"/>
                  <a:pt x="1700212" y="211237"/>
                  <a:pt x="1700510" y="211336"/>
                </a:cubicBezTo>
                <a:cubicBezTo>
                  <a:pt x="1709836" y="212229"/>
                  <a:pt x="1718766" y="212676"/>
                  <a:pt x="1727299" y="212676"/>
                </a:cubicBezTo>
                <a:cubicBezTo>
                  <a:pt x="1733649" y="212676"/>
                  <a:pt x="1739800" y="212378"/>
                  <a:pt x="1745753" y="211783"/>
                </a:cubicBezTo>
                <a:cubicBezTo>
                  <a:pt x="1746150" y="211783"/>
                  <a:pt x="1746423" y="211634"/>
                  <a:pt x="1746572" y="211336"/>
                </a:cubicBezTo>
                <a:cubicBezTo>
                  <a:pt x="1746721" y="211039"/>
                  <a:pt x="1746746" y="210691"/>
                  <a:pt x="1746646" y="210295"/>
                </a:cubicBezTo>
                <a:cubicBezTo>
                  <a:pt x="1745753" y="208509"/>
                  <a:pt x="1744910" y="206574"/>
                  <a:pt x="1744116" y="204490"/>
                </a:cubicBezTo>
                <a:cubicBezTo>
                  <a:pt x="1743223" y="202506"/>
                  <a:pt x="1742479" y="200869"/>
                  <a:pt x="1741884" y="199579"/>
                </a:cubicBezTo>
                <a:cubicBezTo>
                  <a:pt x="1741189" y="198388"/>
                  <a:pt x="1740842" y="197148"/>
                  <a:pt x="1740842" y="195858"/>
                </a:cubicBezTo>
                <a:cubicBezTo>
                  <a:pt x="1740842" y="194767"/>
                  <a:pt x="1741140" y="193626"/>
                  <a:pt x="1741735" y="192435"/>
                </a:cubicBezTo>
                <a:cubicBezTo>
                  <a:pt x="1742826" y="189955"/>
                  <a:pt x="1744662" y="188466"/>
                  <a:pt x="1747242" y="187970"/>
                </a:cubicBezTo>
                <a:cubicBezTo>
                  <a:pt x="1748135" y="187871"/>
                  <a:pt x="1748978" y="187822"/>
                  <a:pt x="1749772" y="187822"/>
                </a:cubicBezTo>
                <a:close/>
                <a:moveTo>
                  <a:pt x="817810" y="187524"/>
                </a:moveTo>
                <a:cubicBezTo>
                  <a:pt x="818108" y="187524"/>
                  <a:pt x="818405" y="187524"/>
                  <a:pt x="818703" y="187524"/>
                </a:cubicBezTo>
                <a:cubicBezTo>
                  <a:pt x="821382" y="187722"/>
                  <a:pt x="823515" y="188913"/>
                  <a:pt x="825103" y="191096"/>
                </a:cubicBezTo>
                <a:cubicBezTo>
                  <a:pt x="826194" y="192584"/>
                  <a:pt x="826740" y="194172"/>
                  <a:pt x="826740" y="195858"/>
                </a:cubicBezTo>
                <a:cubicBezTo>
                  <a:pt x="826740" y="196553"/>
                  <a:pt x="826641" y="197297"/>
                  <a:pt x="826442" y="198091"/>
                </a:cubicBezTo>
                <a:cubicBezTo>
                  <a:pt x="826145" y="199381"/>
                  <a:pt x="825797" y="200670"/>
                  <a:pt x="825400" y="201960"/>
                </a:cubicBezTo>
                <a:cubicBezTo>
                  <a:pt x="825301" y="202258"/>
                  <a:pt x="825351" y="202556"/>
                  <a:pt x="825549" y="202853"/>
                </a:cubicBezTo>
                <a:cubicBezTo>
                  <a:pt x="825748" y="203151"/>
                  <a:pt x="826045" y="203300"/>
                  <a:pt x="826442" y="203300"/>
                </a:cubicBezTo>
                <a:cubicBezTo>
                  <a:pt x="839142" y="202506"/>
                  <a:pt x="849957" y="201514"/>
                  <a:pt x="858887" y="200323"/>
                </a:cubicBezTo>
                <a:cubicBezTo>
                  <a:pt x="859284" y="200224"/>
                  <a:pt x="859681" y="200174"/>
                  <a:pt x="860077" y="200174"/>
                </a:cubicBezTo>
                <a:cubicBezTo>
                  <a:pt x="861863" y="200174"/>
                  <a:pt x="863500" y="200819"/>
                  <a:pt x="864989" y="202109"/>
                </a:cubicBezTo>
                <a:cubicBezTo>
                  <a:pt x="866675" y="203597"/>
                  <a:pt x="867519" y="205433"/>
                  <a:pt x="867519" y="207616"/>
                </a:cubicBezTo>
                <a:cubicBezTo>
                  <a:pt x="867519" y="207715"/>
                  <a:pt x="867519" y="207764"/>
                  <a:pt x="867519" y="207764"/>
                </a:cubicBezTo>
                <a:cubicBezTo>
                  <a:pt x="867519" y="210344"/>
                  <a:pt x="866675" y="212577"/>
                  <a:pt x="864989" y="214462"/>
                </a:cubicBezTo>
                <a:cubicBezTo>
                  <a:pt x="863302" y="216347"/>
                  <a:pt x="861218" y="217438"/>
                  <a:pt x="858738" y="217736"/>
                </a:cubicBezTo>
                <a:cubicBezTo>
                  <a:pt x="847625" y="219026"/>
                  <a:pt x="834628" y="219919"/>
                  <a:pt x="819745" y="220415"/>
                </a:cubicBezTo>
                <a:cubicBezTo>
                  <a:pt x="818753" y="220514"/>
                  <a:pt x="818058" y="221010"/>
                  <a:pt x="817661" y="221903"/>
                </a:cubicBezTo>
                <a:cubicBezTo>
                  <a:pt x="815379" y="226666"/>
                  <a:pt x="812948" y="230882"/>
                  <a:pt x="810369" y="234554"/>
                </a:cubicBezTo>
                <a:cubicBezTo>
                  <a:pt x="810270" y="234752"/>
                  <a:pt x="810294" y="234926"/>
                  <a:pt x="810443" y="235074"/>
                </a:cubicBezTo>
                <a:cubicBezTo>
                  <a:pt x="810592" y="235223"/>
                  <a:pt x="810766" y="235248"/>
                  <a:pt x="810964" y="235149"/>
                </a:cubicBezTo>
                <a:cubicBezTo>
                  <a:pt x="815330" y="233561"/>
                  <a:pt x="820539" y="232768"/>
                  <a:pt x="826591" y="232768"/>
                </a:cubicBezTo>
                <a:cubicBezTo>
                  <a:pt x="831056" y="232768"/>
                  <a:pt x="834975" y="233661"/>
                  <a:pt x="838348" y="235447"/>
                </a:cubicBezTo>
                <a:cubicBezTo>
                  <a:pt x="841722" y="237232"/>
                  <a:pt x="844301" y="239812"/>
                  <a:pt x="846087" y="243186"/>
                </a:cubicBezTo>
                <a:cubicBezTo>
                  <a:pt x="846584" y="243979"/>
                  <a:pt x="847278" y="244178"/>
                  <a:pt x="848171" y="243781"/>
                </a:cubicBezTo>
                <a:cubicBezTo>
                  <a:pt x="850255" y="242789"/>
                  <a:pt x="852388" y="241821"/>
                  <a:pt x="854571" y="240879"/>
                </a:cubicBezTo>
                <a:cubicBezTo>
                  <a:pt x="856753" y="239936"/>
                  <a:pt x="859085" y="238944"/>
                  <a:pt x="861566" y="237902"/>
                </a:cubicBezTo>
                <a:cubicBezTo>
                  <a:pt x="864046" y="236860"/>
                  <a:pt x="865931" y="236042"/>
                  <a:pt x="867221" y="235447"/>
                </a:cubicBezTo>
                <a:cubicBezTo>
                  <a:pt x="869503" y="234454"/>
                  <a:pt x="872132" y="233264"/>
                  <a:pt x="875109" y="231875"/>
                </a:cubicBezTo>
                <a:cubicBezTo>
                  <a:pt x="876399" y="231180"/>
                  <a:pt x="877738" y="230833"/>
                  <a:pt x="879127" y="230833"/>
                </a:cubicBezTo>
                <a:cubicBezTo>
                  <a:pt x="880219" y="230833"/>
                  <a:pt x="881310" y="231081"/>
                  <a:pt x="882402" y="231577"/>
                </a:cubicBezTo>
                <a:cubicBezTo>
                  <a:pt x="884783" y="232470"/>
                  <a:pt x="886519" y="234107"/>
                  <a:pt x="887610" y="236488"/>
                </a:cubicBezTo>
                <a:cubicBezTo>
                  <a:pt x="888107" y="237580"/>
                  <a:pt x="888355" y="238721"/>
                  <a:pt x="888355" y="239911"/>
                </a:cubicBezTo>
                <a:cubicBezTo>
                  <a:pt x="888355" y="241003"/>
                  <a:pt x="888057" y="242144"/>
                  <a:pt x="887462" y="243334"/>
                </a:cubicBezTo>
                <a:cubicBezTo>
                  <a:pt x="886469" y="245716"/>
                  <a:pt x="884783" y="247303"/>
                  <a:pt x="882402" y="248097"/>
                </a:cubicBezTo>
                <a:cubicBezTo>
                  <a:pt x="879524" y="249188"/>
                  <a:pt x="876548" y="250379"/>
                  <a:pt x="873472" y="251669"/>
                </a:cubicBezTo>
                <a:cubicBezTo>
                  <a:pt x="864344" y="255141"/>
                  <a:pt x="856605" y="258316"/>
                  <a:pt x="850255" y="261194"/>
                </a:cubicBezTo>
                <a:cubicBezTo>
                  <a:pt x="849362" y="261591"/>
                  <a:pt x="848915" y="262285"/>
                  <a:pt x="848915" y="263277"/>
                </a:cubicBezTo>
                <a:lnTo>
                  <a:pt x="849362" y="279351"/>
                </a:lnTo>
                <a:cubicBezTo>
                  <a:pt x="849362" y="281732"/>
                  <a:pt x="848518" y="283816"/>
                  <a:pt x="846832" y="285602"/>
                </a:cubicBezTo>
                <a:cubicBezTo>
                  <a:pt x="845046" y="287388"/>
                  <a:pt x="842912" y="288280"/>
                  <a:pt x="840432" y="288280"/>
                </a:cubicBezTo>
                <a:cubicBezTo>
                  <a:pt x="837952" y="288280"/>
                  <a:pt x="835868" y="287388"/>
                  <a:pt x="834181" y="285602"/>
                </a:cubicBezTo>
                <a:cubicBezTo>
                  <a:pt x="832594" y="283816"/>
                  <a:pt x="831800" y="281782"/>
                  <a:pt x="831800" y="279500"/>
                </a:cubicBezTo>
                <a:cubicBezTo>
                  <a:pt x="831800" y="279400"/>
                  <a:pt x="831800" y="279301"/>
                  <a:pt x="831800" y="279202"/>
                </a:cubicBezTo>
                <a:cubicBezTo>
                  <a:pt x="831800" y="277515"/>
                  <a:pt x="831850" y="275035"/>
                  <a:pt x="831949" y="271761"/>
                </a:cubicBezTo>
                <a:cubicBezTo>
                  <a:pt x="831949" y="271364"/>
                  <a:pt x="831800" y="271091"/>
                  <a:pt x="831502" y="270942"/>
                </a:cubicBezTo>
                <a:cubicBezTo>
                  <a:pt x="831205" y="270793"/>
                  <a:pt x="830907" y="270818"/>
                  <a:pt x="830609" y="271016"/>
                </a:cubicBezTo>
                <a:cubicBezTo>
                  <a:pt x="825351" y="273993"/>
                  <a:pt x="821382" y="276994"/>
                  <a:pt x="818703" y="280021"/>
                </a:cubicBezTo>
                <a:cubicBezTo>
                  <a:pt x="816024" y="283047"/>
                  <a:pt x="814685" y="286296"/>
                  <a:pt x="814685" y="289769"/>
                </a:cubicBezTo>
                <a:cubicBezTo>
                  <a:pt x="814685" y="293837"/>
                  <a:pt x="816421" y="296615"/>
                  <a:pt x="819894" y="298103"/>
                </a:cubicBezTo>
                <a:cubicBezTo>
                  <a:pt x="823366" y="299591"/>
                  <a:pt x="828972" y="300336"/>
                  <a:pt x="836711" y="300336"/>
                </a:cubicBezTo>
                <a:cubicBezTo>
                  <a:pt x="847030" y="300336"/>
                  <a:pt x="858093" y="299443"/>
                  <a:pt x="869900" y="297657"/>
                </a:cubicBezTo>
                <a:cubicBezTo>
                  <a:pt x="870297" y="297657"/>
                  <a:pt x="870743" y="297657"/>
                  <a:pt x="871239" y="297657"/>
                </a:cubicBezTo>
                <a:cubicBezTo>
                  <a:pt x="873224" y="297657"/>
                  <a:pt x="874960" y="298302"/>
                  <a:pt x="876448" y="299591"/>
                </a:cubicBezTo>
                <a:cubicBezTo>
                  <a:pt x="878334" y="301179"/>
                  <a:pt x="879276" y="303163"/>
                  <a:pt x="879276" y="305545"/>
                </a:cubicBezTo>
                <a:cubicBezTo>
                  <a:pt x="879276" y="305644"/>
                  <a:pt x="879276" y="305743"/>
                  <a:pt x="879276" y="305842"/>
                </a:cubicBezTo>
                <a:cubicBezTo>
                  <a:pt x="879177" y="308620"/>
                  <a:pt x="878160" y="311051"/>
                  <a:pt x="876225" y="313135"/>
                </a:cubicBezTo>
                <a:cubicBezTo>
                  <a:pt x="874290" y="315218"/>
                  <a:pt x="871934" y="316359"/>
                  <a:pt x="869156" y="316558"/>
                </a:cubicBezTo>
                <a:cubicBezTo>
                  <a:pt x="857250" y="317550"/>
                  <a:pt x="846286" y="318046"/>
                  <a:pt x="836265" y="318046"/>
                </a:cubicBezTo>
                <a:cubicBezTo>
                  <a:pt x="830014" y="318046"/>
                  <a:pt x="824507" y="317649"/>
                  <a:pt x="819745" y="316855"/>
                </a:cubicBezTo>
                <a:cubicBezTo>
                  <a:pt x="814982" y="316062"/>
                  <a:pt x="810666" y="314722"/>
                  <a:pt x="806797" y="312837"/>
                </a:cubicBezTo>
                <a:cubicBezTo>
                  <a:pt x="802927" y="310952"/>
                  <a:pt x="799951" y="308348"/>
                  <a:pt x="797867" y="305024"/>
                </a:cubicBezTo>
                <a:cubicBezTo>
                  <a:pt x="795784" y="301700"/>
                  <a:pt x="794742" y="297657"/>
                  <a:pt x="794742" y="292894"/>
                </a:cubicBezTo>
                <a:cubicBezTo>
                  <a:pt x="794742" y="288429"/>
                  <a:pt x="795684" y="284188"/>
                  <a:pt x="797570" y="280169"/>
                </a:cubicBezTo>
                <a:cubicBezTo>
                  <a:pt x="799455" y="276151"/>
                  <a:pt x="802158" y="272530"/>
                  <a:pt x="805681" y="269305"/>
                </a:cubicBezTo>
                <a:cubicBezTo>
                  <a:pt x="809203" y="266080"/>
                  <a:pt x="812775" y="263253"/>
                  <a:pt x="816396" y="260822"/>
                </a:cubicBezTo>
                <a:cubicBezTo>
                  <a:pt x="820018" y="258391"/>
                  <a:pt x="824210" y="255935"/>
                  <a:pt x="828972" y="253455"/>
                </a:cubicBezTo>
                <a:cubicBezTo>
                  <a:pt x="829964" y="252959"/>
                  <a:pt x="830113" y="252314"/>
                  <a:pt x="829419" y="251520"/>
                </a:cubicBezTo>
                <a:cubicBezTo>
                  <a:pt x="827137" y="248841"/>
                  <a:pt x="823912" y="247502"/>
                  <a:pt x="819745" y="247502"/>
                </a:cubicBezTo>
                <a:cubicBezTo>
                  <a:pt x="815677" y="247502"/>
                  <a:pt x="811510" y="248494"/>
                  <a:pt x="807243" y="250478"/>
                </a:cubicBezTo>
                <a:cubicBezTo>
                  <a:pt x="802977" y="252463"/>
                  <a:pt x="799306" y="254943"/>
                  <a:pt x="796230" y="257920"/>
                </a:cubicBezTo>
                <a:cubicBezTo>
                  <a:pt x="793948" y="260102"/>
                  <a:pt x="791319" y="263029"/>
                  <a:pt x="788342" y="266700"/>
                </a:cubicBezTo>
                <a:cubicBezTo>
                  <a:pt x="786655" y="268784"/>
                  <a:pt x="784423" y="270024"/>
                  <a:pt x="781645" y="270421"/>
                </a:cubicBezTo>
                <a:cubicBezTo>
                  <a:pt x="781149" y="270520"/>
                  <a:pt x="780653" y="270570"/>
                  <a:pt x="780157" y="270570"/>
                </a:cubicBezTo>
                <a:cubicBezTo>
                  <a:pt x="777974" y="270570"/>
                  <a:pt x="775940" y="269875"/>
                  <a:pt x="774055" y="268486"/>
                </a:cubicBezTo>
                <a:cubicBezTo>
                  <a:pt x="771971" y="266899"/>
                  <a:pt x="770830" y="264815"/>
                  <a:pt x="770632" y="262236"/>
                </a:cubicBezTo>
                <a:cubicBezTo>
                  <a:pt x="770632" y="262037"/>
                  <a:pt x="770632" y="261839"/>
                  <a:pt x="770632" y="261640"/>
                </a:cubicBezTo>
                <a:cubicBezTo>
                  <a:pt x="770632" y="259259"/>
                  <a:pt x="771525" y="257225"/>
                  <a:pt x="773310" y="255538"/>
                </a:cubicBezTo>
                <a:cubicBezTo>
                  <a:pt x="784522" y="244227"/>
                  <a:pt x="792956" y="233164"/>
                  <a:pt x="798611" y="222350"/>
                </a:cubicBezTo>
                <a:cubicBezTo>
                  <a:pt x="798711" y="222052"/>
                  <a:pt x="798661" y="221754"/>
                  <a:pt x="798462" y="221457"/>
                </a:cubicBezTo>
                <a:cubicBezTo>
                  <a:pt x="798264" y="221159"/>
                  <a:pt x="798016" y="221010"/>
                  <a:pt x="797718" y="221010"/>
                </a:cubicBezTo>
                <a:lnTo>
                  <a:pt x="797421" y="221010"/>
                </a:lnTo>
                <a:cubicBezTo>
                  <a:pt x="792261" y="221010"/>
                  <a:pt x="786705" y="220861"/>
                  <a:pt x="780752" y="220564"/>
                </a:cubicBezTo>
                <a:cubicBezTo>
                  <a:pt x="778272" y="220464"/>
                  <a:pt x="776188" y="219497"/>
                  <a:pt x="774501" y="217662"/>
                </a:cubicBezTo>
                <a:cubicBezTo>
                  <a:pt x="772814" y="215826"/>
                  <a:pt x="771971" y="213618"/>
                  <a:pt x="771971" y="211039"/>
                </a:cubicBezTo>
                <a:cubicBezTo>
                  <a:pt x="771971" y="208757"/>
                  <a:pt x="772814" y="206822"/>
                  <a:pt x="774501" y="205234"/>
                </a:cubicBezTo>
                <a:cubicBezTo>
                  <a:pt x="776089" y="203845"/>
                  <a:pt x="777924" y="203151"/>
                  <a:pt x="780008" y="203151"/>
                </a:cubicBezTo>
                <a:cubicBezTo>
                  <a:pt x="780206" y="203151"/>
                  <a:pt x="780454" y="203200"/>
                  <a:pt x="780752" y="203300"/>
                </a:cubicBezTo>
                <a:cubicBezTo>
                  <a:pt x="786507" y="203697"/>
                  <a:pt x="792410" y="203895"/>
                  <a:pt x="798462" y="203895"/>
                </a:cubicBezTo>
                <a:lnTo>
                  <a:pt x="804267" y="203895"/>
                </a:lnTo>
                <a:cubicBezTo>
                  <a:pt x="805259" y="203895"/>
                  <a:pt x="805904" y="203448"/>
                  <a:pt x="806201" y="202556"/>
                </a:cubicBezTo>
                <a:cubicBezTo>
                  <a:pt x="806698" y="200472"/>
                  <a:pt x="807144" y="198488"/>
                  <a:pt x="807541" y="196602"/>
                </a:cubicBezTo>
                <a:cubicBezTo>
                  <a:pt x="808037" y="193824"/>
                  <a:pt x="809377" y="191592"/>
                  <a:pt x="811559" y="189905"/>
                </a:cubicBezTo>
                <a:cubicBezTo>
                  <a:pt x="813445" y="188318"/>
                  <a:pt x="815528" y="187524"/>
                  <a:pt x="817810" y="187524"/>
                </a:cubicBezTo>
                <a:close/>
                <a:moveTo>
                  <a:pt x="1286321" y="187077"/>
                </a:moveTo>
                <a:lnTo>
                  <a:pt x="1341387" y="187077"/>
                </a:lnTo>
                <a:cubicBezTo>
                  <a:pt x="1344959" y="187077"/>
                  <a:pt x="1347985" y="188318"/>
                  <a:pt x="1350466" y="190798"/>
                </a:cubicBezTo>
                <a:cubicBezTo>
                  <a:pt x="1352847" y="193179"/>
                  <a:pt x="1354038" y="196007"/>
                  <a:pt x="1354038" y="199281"/>
                </a:cubicBezTo>
                <a:cubicBezTo>
                  <a:pt x="1354038" y="209798"/>
                  <a:pt x="1353145" y="221159"/>
                  <a:pt x="1351359" y="233363"/>
                </a:cubicBezTo>
                <a:cubicBezTo>
                  <a:pt x="1350367" y="240407"/>
                  <a:pt x="1348928" y="245021"/>
                  <a:pt x="1347043" y="247204"/>
                </a:cubicBezTo>
                <a:cubicBezTo>
                  <a:pt x="1344562" y="250478"/>
                  <a:pt x="1341239" y="252413"/>
                  <a:pt x="1337071" y="253008"/>
                </a:cubicBezTo>
                <a:cubicBezTo>
                  <a:pt x="1336079" y="253207"/>
                  <a:pt x="1334889" y="253356"/>
                  <a:pt x="1333500" y="253455"/>
                </a:cubicBezTo>
                <a:cubicBezTo>
                  <a:pt x="1333202" y="253455"/>
                  <a:pt x="1332855" y="253455"/>
                  <a:pt x="1332458" y="253455"/>
                </a:cubicBezTo>
                <a:cubicBezTo>
                  <a:pt x="1329382" y="253455"/>
                  <a:pt x="1326604" y="252363"/>
                  <a:pt x="1324123" y="250180"/>
                </a:cubicBezTo>
                <a:cubicBezTo>
                  <a:pt x="1321345" y="247799"/>
                  <a:pt x="1319212" y="244723"/>
                  <a:pt x="1317724" y="240953"/>
                </a:cubicBezTo>
                <a:cubicBezTo>
                  <a:pt x="1317525" y="240358"/>
                  <a:pt x="1317277" y="239713"/>
                  <a:pt x="1316980" y="239018"/>
                </a:cubicBezTo>
                <a:cubicBezTo>
                  <a:pt x="1316583" y="238225"/>
                  <a:pt x="1315938" y="237530"/>
                  <a:pt x="1315045" y="236935"/>
                </a:cubicBezTo>
                <a:cubicBezTo>
                  <a:pt x="1313061" y="235744"/>
                  <a:pt x="1311126" y="234603"/>
                  <a:pt x="1309241" y="233512"/>
                </a:cubicBezTo>
                <a:cubicBezTo>
                  <a:pt x="1308348" y="233016"/>
                  <a:pt x="1307653" y="233164"/>
                  <a:pt x="1307157" y="233958"/>
                </a:cubicBezTo>
                <a:cubicBezTo>
                  <a:pt x="1302593" y="241697"/>
                  <a:pt x="1296491" y="248147"/>
                  <a:pt x="1288851" y="253306"/>
                </a:cubicBezTo>
                <a:cubicBezTo>
                  <a:pt x="1287462" y="254199"/>
                  <a:pt x="1286073" y="254645"/>
                  <a:pt x="1284684" y="254645"/>
                </a:cubicBezTo>
                <a:cubicBezTo>
                  <a:pt x="1283989" y="254645"/>
                  <a:pt x="1283295" y="254546"/>
                  <a:pt x="1282600" y="254348"/>
                </a:cubicBezTo>
                <a:cubicBezTo>
                  <a:pt x="1280517" y="253752"/>
                  <a:pt x="1278731" y="252512"/>
                  <a:pt x="1277243" y="250627"/>
                </a:cubicBezTo>
                <a:cubicBezTo>
                  <a:pt x="1276151" y="249436"/>
                  <a:pt x="1275605" y="248047"/>
                  <a:pt x="1275605" y="246460"/>
                </a:cubicBezTo>
                <a:cubicBezTo>
                  <a:pt x="1275605" y="246063"/>
                  <a:pt x="1275655" y="245716"/>
                  <a:pt x="1275754" y="245418"/>
                </a:cubicBezTo>
                <a:cubicBezTo>
                  <a:pt x="1276052" y="243434"/>
                  <a:pt x="1277044" y="241896"/>
                  <a:pt x="1278731" y="240804"/>
                </a:cubicBezTo>
                <a:cubicBezTo>
                  <a:pt x="1284386" y="236935"/>
                  <a:pt x="1289050" y="232272"/>
                  <a:pt x="1292721" y="226814"/>
                </a:cubicBezTo>
                <a:cubicBezTo>
                  <a:pt x="1293217" y="226021"/>
                  <a:pt x="1293018" y="225425"/>
                  <a:pt x="1292125" y="225029"/>
                </a:cubicBezTo>
                <a:cubicBezTo>
                  <a:pt x="1289149" y="223739"/>
                  <a:pt x="1286371" y="222598"/>
                  <a:pt x="1283791" y="221605"/>
                </a:cubicBezTo>
                <a:cubicBezTo>
                  <a:pt x="1282005" y="221010"/>
                  <a:pt x="1280814" y="219820"/>
                  <a:pt x="1280219" y="218034"/>
                </a:cubicBezTo>
                <a:cubicBezTo>
                  <a:pt x="1280021" y="217339"/>
                  <a:pt x="1279921" y="216694"/>
                  <a:pt x="1279921" y="216099"/>
                </a:cubicBezTo>
                <a:cubicBezTo>
                  <a:pt x="1279921" y="215007"/>
                  <a:pt x="1280219" y="213966"/>
                  <a:pt x="1280814" y="212973"/>
                </a:cubicBezTo>
                <a:cubicBezTo>
                  <a:pt x="1282104" y="211088"/>
                  <a:pt x="1283791" y="209798"/>
                  <a:pt x="1285875" y="209104"/>
                </a:cubicBezTo>
                <a:cubicBezTo>
                  <a:pt x="1286966" y="208707"/>
                  <a:pt x="1288033" y="208509"/>
                  <a:pt x="1289074" y="208509"/>
                </a:cubicBezTo>
                <a:cubicBezTo>
                  <a:pt x="1290116" y="208509"/>
                  <a:pt x="1291133" y="208707"/>
                  <a:pt x="1292125" y="209104"/>
                </a:cubicBezTo>
                <a:cubicBezTo>
                  <a:pt x="1293614" y="209600"/>
                  <a:pt x="1295598" y="210295"/>
                  <a:pt x="1298078" y="211188"/>
                </a:cubicBezTo>
                <a:cubicBezTo>
                  <a:pt x="1298971" y="211584"/>
                  <a:pt x="1299517" y="211287"/>
                  <a:pt x="1299716" y="210295"/>
                </a:cubicBezTo>
                <a:cubicBezTo>
                  <a:pt x="1300410" y="208013"/>
                  <a:pt x="1300956" y="205780"/>
                  <a:pt x="1301353" y="203597"/>
                </a:cubicBezTo>
                <a:cubicBezTo>
                  <a:pt x="1301452" y="203200"/>
                  <a:pt x="1301378" y="202853"/>
                  <a:pt x="1301129" y="202556"/>
                </a:cubicBezTo>
                <a:cubicBezTo>
                  <a:pt x="1300881" y="202258"/>
                  <a:pt x="1300559" y="202109"/>
                  <a:pt x="1300162" y="202109"/>
                </a:cubicBezTo>
                <a:lnTo>
                  <a:pt x="1286321" y="202109"/>
                </a:lnTo>
                <a:cubicBezTo>
                  <a:pt x="1284237" y="202109"/>
                  <a:pt x="1282476" y="201365"/>
                  <a:pt x="1281038" y="199877"/>
                </a:cubicBezTo>
                <a:cubicBezTo>
                  <a:pt x="1279599" y="198388"/>
                  <a:pt x="1278880" y="196602"/>
                  <a:pt x="1278880" y="194519"/>
                </a:cubicBezTo>
                <a:cubicBezTo>
                  <a:pt x="1278880" y="192435"/>
                  <a:pt x="1279599" y="190674"/>
                  <a:pt x="1281038" y="189235"/>
                </a:cubicBezTo>
                <a:cubicBezTo>
                  <a:pt x="1282476" y="187797"/>
                  <a:pt x="1284237" y="187077"/>
                  <a:pt x="1286321" y="187077"/>
                </a:cubicBezTo>
                <a:close/>
                <a:moveTo>
                  <a:pt x="1023342" y="187077"/>
                </a:moveTo>
                <a:cubicBezTo>
                  <a:pt x="1024136" y="187077"/>
                  <a:pt x="1024929" y="187177"/>
                  <a:pt x="1025723" y="187375"/>
                </a:cubicBezTo>
                <a:cubicBezTo>
                  <a:pt x="1027509" y="187970"/>
                  <a:pt x="1028898" y="189062"/>
                  <a:pt x="1029890" y="190649"/>
                </a:cubicBezTo>
                <a:cubicBezTo>
                  <a:pt x="1031775" y="193626"/>
                  <a:pt x="1033611" y="196801"/>
                  <a:pt x="1035397" y="200174"/>
                </a:cubicBezTo>
                <a:cubicBezTo>
                  <a:pt x="1035992" y="201067"/>
                  <a:pt x="1036290" y="202010"/>
                  <a:pt x="1036290" y="203002"/>
                </a:cubicBezTo>
                <a:cubicBezTo>
                  <a:pt x="1036290" y="203697"/>
                  <a:pt x="1036141" y="204391"/>
                  <a:pt x="1035843" y="205086"/>
                </a:cubicBezTo>
                <a:cubicBezTo>
                  <a:pt x="1035248" y="206772"/>
                  <a:pt x="1034107" y="208013"/>
                  <a:pt x="1032420" y="208806"/>
                </a:cubicBezTo>
                <a:cubicBezTo>
                  <a:pt x="1031527" y="209203"/>
                  <a:pt x="1030585" y="209402"/>
                  <a:pt x="1029593" y="209402"/>
                </a:cubicBezTo>
                <a:cubicBezTo>
                  <a:pt x="1028799" y="209402"/>
                  <a:pt x="1028005" y="209253"/>
                  <a:pt x="1027211" y="208955"/>
                </a:cubicBezTo>
                <a:cubicBezTo>
                  <a:pt x="1025425" y="208261"/>
                  <a:pt x="1024086" y="207070"/>
                  <a:pt x="1023193" y="205383"/>
                </a:cubicBezTo>
                <a:cubicBezTo>
                  <a:pt x="1022895" y="204887"/>
                  <a:pt x="1022647" y="204391"/>
                  <a:pt x="1022449" y="203895"/>
                </a:cubicBezTo>
                <a:cubicBezTo>
                  <a:pt x="1022449" y="203796"/>
                  <a:pt x="1022374" y="203746"/>
                  <a:pt x="1022226" y="203746"/>
                </a:cubicBezTo>
                <a:cubicBezTo>
                  <a:pt x="1022077" y="203746"/>
                  <a:pt x="1022002" y="203845"/>
                  <a:pt x="1022002" y="204044"/>
                </a:cubicBezTo>
                <a:lnTo>
                  <a:pt x="1022002" y="208211"/>
                </a:lnTo>
                <a:cubicBezTo>
                  <a:pt x="1022002" y="211882"/>
                  <a:pt x="1020762" y="215032"/>
                  <a:pt x="1018282" y="217662"/>
                </a:cubicBezTo>
                <a:cubicBezTo>
                  <a:pt x="1015801" y="220291"/>
                  <a:pt x="1012725" y="221705"/>
                  <a:pt x="1009054" y="221903"/>
                </a:cubicBezTo>
                <a:cubicBezTo>
                  <a:pt x="996950" y="222598"/>
                  <a:pt x="986730" y="222945"/>
                  <a:pt x="978396" y="222945"/>
                </a:cubicBezTo>
                <a:cubicBezTo>
                  <a:pt x="968375" y="222945"/>
                  <a:pt x="958006" y="222647"/>
                  <a:pt x="947291" y="222052"/>
                </a:cubicBezTo>
                <a:cubicBezTo>
                  <a:pt x="944513" y="221854"/>
                  <a:pt x="942156" y="220713"/>
                  <a:pt x="940221" y="218629"/>
                </a:cubicBezTo>
                <a:cubicBezTo>
                  <a:pt x="938286" y="216545"/>
                  <a:pt x="937319" y="214065"/>
                  <a:pt x="937319" y="211188"/>
                </a:cubicBezTo>
                <a:cubicBezTo>
                  <a:pt x="937319" y="208509"/>
                  <a:pt x="938311" y="206276"/>
                  <a:pt x="940296" y="204490"/>
                </a:cubicBezTo>
                <a:cubicBezTo>
                  <a:pt x="942082" y="202903"/>
                  <a:pt x="944165" y="202109"/>
                  <a:pt x="946547" y="202109"/>
                </a:cubicBezTo>
                <a:cubicBezTo>
                  <a:pt x="946844" y="202109"/>
                  <a:pt x="947092" y="202109"/>
                  <a:pt x="947291" y="202109"/>
                </a:cubicBezTo>
                <a:cubicBezTo>
                  <a:pt x="956419" y="202704"/>
                  <a:pt x="966737" y="203002"/>
                  <a:pt x="978247" y="203002"/>
                </a:cubicBezTo>
                <a:cubicBezTo>
                  <a:pt x="991741" y="203002"/>
                  <a:pt x="1005532" y="202407"/>
                  <a:pt x="1019621" y="201216"/>
                </a:cubicBezTo>
                <a:cubicBezTo>
                  <a:pt x="1019919" y="201117"/>
                  <a:pt x="1020142" y="200943"/>
                  <a:pt x="1020291" y="200695"/>
                </a:cubicBezTo>
                <a:cubicBezTo>
                  <a:pt x="1020440" y="200447"/>
                  <a:pt x="1020464" y="200174"/>
                  <a:pt x="1020365" y="199877"/>
                </a:cubicBezTo>
                <a:cubicBezTo>
                  <a:pt x="1019472" y="198289"/>
                  <a:pt x="1018629" y="196850"/>
                  <a:pt x="1017835" y="195561"/>
                </a:cubicBezTo>
                <a:cubicBezTo>
                  <a:pt x="1017041" y="194072"/>
                  <a:pt x="1016893" y="192534"/>
                  <a:pt x="1017389" y="190947"/>
                </a:cubicBezTo>
                <a:cubicBezTo>
                  <a:pt x="1017885" y="189359"/>
                  <a:pt x="1018877" y="188268"/>
                  <a:pt x="1020365" y="187673"/>
                </a:cubicBezTo>
                <a:cubicBezTo>
                  <a:pt x="1021357" y="187276"/>
                  <a:pt x="1022350" y="187077"/>
                  <a:pt x="1023342" y="187077"/>
                </a:cubicBezTo>
                <a:close/>
                <a:moveTo>
                  <a:pt x="1230957" y="185738"/>
                </a:moveTo>
                <a:lnTo>
                  <a:pt x="1260723" y="185738"/>
                </a:lnTo>
                <a:cubicBezTo>
                  <a:pt x="1262608" y="185738"/>
                  <a:pt x="1264220" y="186408"/>
                  <a:pt x="1265560" y="187747"/>
                </a:cubicBezTo>
                <a:cubicBezTo>
                  <a:pt x="1266899" y="189087"/>
                  <a:pt x="1267569" y="190724"/>
                  <a:pt x="1267569" y="192658"/>
                </a:cubicBezTo>
                <a:cubicBezTo>
                  <a:pt x="1267569" y="194593"/>
                  <a:pt x="1266899" y="196230"/>
                  <a:pt x="1265560" y="197570"/>
                </a:cubicBezTo>
                <a:cubicBezTo>
                  <a:pt x="1264220" y="198909"/>
                  <a:pt x="1262608" y="199579"/>
                  <a:pt x="1260723" y="199579"/>
                </a:cubicBezTo>
                <a:lnTo>
                  <a:pt x="1230957" y="199579"/>
                </a:lnTo>
                <a:cubicBezTo>
                  <a:pt x="1229072" y="199579"/>
                  <a:pt x="1227460" y="198909"/>
                  <a:pt x="1226120" y="197570"/>
                </a:cubicBezTo>
                <a:cubicBezTo>
                  <a:pt x="1224781" y="196230"/>
                  <a:pt x="1224111" y="194593"/>
                  <a:pt x="1224111" y="192658"/>
                </a:cubicBezTo>
                <a:cubicBezTo>
                  <a:pt x="1224111" y="190724"/>
                  <a:pt x="1224781" y="189087"/>
                  <a:pt x="1226120" y="187747"/>
                </a:cubicBezTo>
                <a:cubicBezTo>
                  <a:pt x="1227460" y="186408"/>
                  <a:pt x="1229072" y="185738"/>
                  <a:pt x="1230957" y="185738"/>
                </a:cubicBezTo>
                <a:close/>
                <a:moveTo>
                  <a:pt x="1163389" y="182464"/>
                </a:moveTo>
                <a:cubicBezTo>
                  <a:pt x="1163984" y="182464"/>
                  <a:pt x="1164580" y="182513"/>
                  <a:pt x="1165175" y="182613"/>
                </a:cubicBezTo>
                <a:cubicBezTo>
                  <a:pt x="1167457" y="183009"/>
                  <a:pt x="1169243" y="184200"/>
                  <a:pt x="1170533" y="186184"/>
                </a:cubicBezTo>
                <a:cubicBezTo>
                  <a:pt x="1171327" y="187474"/>
                  <a:pt x="1171723" y="188814"/>
                  <a:pt x="1171723" y="190203"/>
                </a:cubicBezTo>
                <a:cubicBezTo>
                  <a:pt x="1171723" y="190997"/>
                  <a:pt x="1171624" y="191741"/>
                  <a:pt x="1171426" y="192435"/>
                </a:cubicBezTo>
                <a:cubicBezTo>
                  <a:pt x="1171227" y="192931"/>
                  <a:pt x="1171079" y="193477"/>
                  <a:pt x="1170979" y="194072"/>
                </a:cubicBezTo>
                <a:cubicBezTo>
                  <a:pt x="1170880" y="194370"/>
                  <a:pt x="1170930" y="194643"/>
                  <a:pt x="1171128" y="194891"/>
                </a:cubicBezTo>
                <a:cubicBezTo>
                  <a:pt x="1171327" y="195139"/>
                  <a:pt x="1171575" y="195263"/>
                  <a:pt x="1171872" y="195263"/>
                </a:cubicBezTo>
                <a:lnTo>
                  <a:pt x="1192857" y="195263"/>
                </a:lnTo>
                <a:cubicBezTo>
                  <a:pt x="1196429" y="195263"/>
                  <a:pt x="1199480" y="196528"/>
                  <a:pt x="1202010" y="199058"/>
                </a:cubicBezTo>
                <a:cubicBezTo>
                  <a:pt x="1204540" y="201588"/>
                  <a:pt x="1205805" y="204639"/>
                  <a:pt x="1205805" y="208211"/>
                </a:cubicBezTo>
                <a:lnTo>
                  <a:pt x="1205805" y="215057"/>
                </a:lnTo>
                <a:cubicBezTo>
                  <a:pt x="1205805" y="217240"/>
                  <a:pt x="1205036" y="219100"/>
                  <a:pt x="1203498" y="220638"/>
                </a:cubicBezTo>
                <a:cubicBezTo>
                  <a:pt x="1201960" y="222176"/>
                  <a:pt x="1200075" y="222945"/>
                  <a:pt x="1197843" y="222945"/>
                </a:cubicBezTo>
                <a:cubicBezTo>
                  <a:pt x="1195610" y="222945"/>
                  <a:pt x="1193725" y="222176"/>
                  <a:pt x="1192187" y="220638"/>
                </a:cubicBezTo>
                <a:cubicBezTo>
                  <a:pt x="1190649" y="219100"/>
                  <a:pt x="1189880" y="217240"/>
                  <a:pt x="1189880" y="215057"/>
                </a:cubicBezTo>
                <a:lnTo>
                  <a:pt x="1189880" y="211783"/>
                </a:lnTo>
                <a:cubicBezTo>
                  <a:pt x="1189880" y="210890"/>
                  <a:pt x="1189434" y="210443"/>
                  <a:pt x="1188541" y="210443"/>
                </a:cubicBezTo>
                <a:lnTo>
                  <a:pt x="1166514" y="210443"/>
                </a:lnTo>
                <a:cubicBezTo>
                  <a:pt x="1165522" y="210443"/>
                  <a:pt x="1164828" y="210939"/>
                  <a:pt x="1164431" y="211932"/>
                </a:cubicBezTo>
                <a:cubicBezTo>
                  <a:pt x="1162347" y="216893"/>
                  <a:pt x="1159569" y="222350"/>
                  <a:pt x="1156096" y="228303"/>
                </a:cubicBezTo>
                <a:cubicBezTo>
                  <a:pt x="1155997" y="228600"/>
                  <a:pt x="1156022" y="228873"/>
                  <a:pt x="1156171" y="229121"/>
                </a:cubicBezTo>
                <a:cubicBezTo>
                  <a:pt x="1156320" y="229369"/>
                  <a:pt x="1156543" y="229493"/>
                  <a:pt x="1156841" y="229493"/>
                </a:cubicBezTo>
                <a:lnTo>
                  <a:pt x="1166068" y="229493"/>
                </a:lnTo>
                <a:cubicBezTo>
                  <a:pt x="1167060" y="229493"/>
                  <a:pt x="1167755" y="229047"/>
                  <a:pt x="1168152" y="228154"/>
                </a:cubicBezTo>
                <a:cubicBezTo>
                  <a:pt x="1169044" y="225971"/>
                  <a:pt x="1169789" y="223987"/>
                  <a:pt x="1170384" y="222201"/>
                </a:cubicBezTo>
                <a:cubicBezTo>
                  <a:pt x="1171178" y="219919"/>
                  <a:pt x="1172616" y="218182"/>
                  <a:pt x="1174700" y="216992"/>
                </a:cubicBezTo>
                <a:cubicBezTo>
                  <a:pt x="1176089" y="216099"/>
                  <a:pt x="1177577" y="215652"/>
                  <a:pt x="1179165" y="215652"/>
                </a:cubicBezTo>
                <a:cubicBezTo>
                  <a:pt x="1179859" y="215652"/>
                  <a:pt x="1180504" y="215752"/>
                  <a:pt x="1181100" y="215950"/>
                </a:cubicBezTo>
                <a:cubicBezTo>
                  <a:pt x="1183282" y="216347"/>
                  <a:pt x="1184820" y="217538"/>
                  <a:pt x="1185713" y="219522"/>
                </a:cubicBezTo>
                <a:cubicBezTo>
                  <a:pt x="1186209" y="220415"/>
                  <a:pt x="1186457" y="221357"/>
                  <a:pt x="1186457" y="222350"/>
                </a:cubicBezTo>
                <a:cubicBezTo>
                  <a:pt x="1186457" y="223342"/>
                  <a:pt x="1186209" y="224309"/>
                  <a:pt x="1185713" y="225252"/>
                </a:cubicBezTo>
                <a:cubicBezTo>
                  <a:pt x="1185217" y="226194"/>
                  <a:pt x="1184721" y="227211"/>
                  <a:pt x="1184225" y="228303"/>
                </a:cubicBezTo>
                <a:cubicBezTo>
                  <a:pt x="1184027" y="228600"/>
                  <a:pt x="1184027" y="228873"/>
                  <a:pt x="1184225" y="229121"/>
                </a:cubicBezTo>
                <a:cubicBezTo>
                  <a:pt x="1184424" y="229369"/>
                  <a:pt x="1184671" y="229493"/>
                  <a:pt x="1184969" y="229493"/>
                </a:cubicBezTo>
                <a:lnTo>
                  <a:pt x="1195536" y="229493"/>
                </a:lnTo>
                <a:cubicBezTo>
                  <a:pt x="1197619" y="229493"/>
                  <a:pt x="1199405" y="230238"/>
                  <a:pt x="1200894" y="231726"/>
                </a:cubicBezTo>
                <a:cubicBezTo>
                  <a:pt x="1202382" y="233214"/>
                  <a:pt x="1203126" y="234975"/>
                  <a:pt x="1203126" y="237009"/>
                </a:cubicBezTo>
                <a:cubicBezTo>
                  <a:pt x="1203126" y="239043"/>
                  <a:pt x="1202382" y="240804"/>
                  <a:pt x="1200894" y="242293"/>
                </a:cubicBezTo>
                <a:cubicBezTo>
                  <a:pt x="1199405" y="243781"/>
                  <a:pt x="1197619" y="244525"/>
                  <a:pt x="1195536" y="244525"/>
                </a:cubicBezTo>
                <a:lnTo>
                  <a:pt x="1181546" y="244525"/>
                </a:lnTo>
                <a:cubicBezTo>
                  <a:pt x="1180554" y="244525"/>
                  <a:pt x="1180058" y="245021"/>
                  <a:pt x="1180058" y="246013"/>
                </a:cubicBezTo>
                <a:lnTo>
                  <a:pt x="1180058" y="253157"/>
                </a:lnTo>
                <a:cubicBezTo>
                  <a:pt x="1180058" y="254149"/>
                  <a:pt x="1180554" y="254645"/>
                  <a:pt x="1181546" y="254645"/>
                </a:cubicBezTo>
                <a:lnTo>
                  <a:pt x="1193155" y="254645"/>
                </a:lnTo>
                <a:cubicBezTo>
                  <a:pt x="1194941" y="254645"/>
                  <a:pt x="1196479" y="255290"/>
                  <a:pt x="1197768" y="256580"/>
                </a:cubicBezTo>
                <a:cubicBezTo>
                  <a:pt x="1199058" y="257870"/>
                  <a:pt x="1199703" y="259433"/>
                  <a:pt x="1199703" y="261268"/>
                </a:cubicBezTo>
                <a:cubicBezTo>
                  <a:pt x="1199703" y="263104"/>
                  <a:pt x="1199058" y="264666"/>
                  <a:pt x="1197768" y="265956"/>
                </a:cubicBezTo>
                <a:cubicBezTo>
                  <a:pt x="1196479" y="267246"/>
                  <a:pt x="1194941" y="267891"/>
                  <a:pt x="1193155" y="267891"/>
                </a:cubicBezTo>
                <a:lnTo>
                  <a:pt x="1181546" y="267891"/>
                </a:lnTo>
                <a:cubicBezTo>
                  <a:pt x="1180554" y="267891"/>
                  <a:pt x="1180058" y="268387"/>
                  <a:pt x="1180058" y="269379"/>
                </a:cubicBezTo>
                <a:lnTo>
                  <a:pt x="1180058" y="277267"/>
                </a:lnTo>
                <a:cubicBezTo>
                  <a:pt x="1180058" y="278259"/>
                  <a:pt x="1180554" y="278755"/>
                  <a:pt x="1181546" y="278755"/>
                </a:cubicBezTo>
                <a:lnTo>
                  <a:pt x="1193155" y="278755"/>
                </a:lnTo>
                <a:cubicBezTo>
                  <a:pt x="1194941" y="278755"/>
                  <a:pt x="1196479" y="279400"/>
                  <a:pt x="1197768" y="280690"/>
                </a:cubicBezTo>
                <a:cubicBezTo>
                  <a:pt x="1199058" y="281980"/>
                  <a:pt x="1199703" y="283518"/>
                  <a:pt x="1199703" y="285304"/>
                </a:cubicBezTo>
                <a:cubicBezTo>
                  <a:pt x="1199703" y="287090"/>
                  <a:pt x="1199058" y="288628"/>
                  <a:pt x="1197768" y="289918"/>
                </a:cubicBezTo>
                <a:cubicBezTo>
                  <a:pt x="1196479" y="291207"/>
                  <a:pt x="1194941" y="291852"/>
                  <a:pt x="1193155" y="291852"/>
                </a:cubicBezTo>
                <a:lnTo>
                  <a:pt x="1181546" y="291852"/>
                </a:lnTo>
                <a:cubicBezTo>
                  <a:pt x="1180554" y="291852"/>
                  <a:pt x="1180058" y="292348"/>
                  <a:pt x="1180058" y="293341"/>
                </a:cubicBezTo>
                <a:lnTo>
                  <a:pt x="1180058" y="301229"/>
                </a:lnTo>
                <a:cubicBezTo>
                  <a:pt x="1180058" y="302221"/>
                  <a:pt x="1180554" y="302717"/>
                  <a:pt x="1181546" y="302717"/>
                </a:cubicBezTo>
                <a:lnTo>
                  <a:pt x="1199257" y="302717"/>
                </a:lnTo>
                <a:cubicBezTo>
                  <a:pt x="1201241" y="302717"/>
                  <a:pt x="1202953" y="303436"/>
                  <a:pt x="1204391" y="304875"/>
                </a:cubicBezTo>
                <a:cubicBezTo>
                  <a:pt x="1205830" y="306314"/>
                  <a:pt x="1206549" y="308050"/>
                  <a:pt x="1206549" y="310084"/>
                </a:cubicBezTo>
                <a:cubicBezTo>
                  <a:pt x="1206549" y="312118"/>
                  <a:pt x="1205830" y="313854"/>
                  <a:pt x="1204391" y="315293"/>
                </a:cubicBezTo>
                <a:cubicBezTo>
                  <a:pt x="1202953" y="316731"/>
                  <a:pt x="1201241" y="317451"/>
                  <a:pt x="1199257" y="317451"/>
                </a:cubicBezTo>
                <a:lnTo>
                  <a:pt x="1149102" y="317451"/>
                </a:lnTo>
                <a:cubicBezTo>
                  <a:pt x="1148705" y="317451"/>
                  <a:pt x="1148506" y="317649"/>
                  <a:pt x="1148506" y="318046"/>
                </a:cubicBezTo>
                <a:cubicBezTo>
                  <a:pt x="1148506" y="319534"/>
                  <a:pt x="1147985" y="320799"/>
                  <a:pt x="1146944" y="321841"/>
                </a:cubicBezTo>
                <a:cubicBezTo>
                  <a:pt x="1145902" y="322883"/>
                  <a:pt x="1144637" y="323404"/>
                  <a:pt x="1143148" y="323404"/>
                </a:cubicBezTo>
                <a:lnTo>
                  <a:pt x="1140023" y="323404"/>
                </a:lnTo>
                <a:cubicBezTo>
                  <a:pt x="1137642" y="323404"/>
                  <a:pt x="1135608" y="322561"/>
                  <a:pt x="1133921" y="320874"/>
                </a:cubicBezTo>
                <a:cubicBezTo>
                  <a:pt x="1132234" y="319187"/>
                  <a:pt x="1131391" y="317203"/>
                  <a:pt x="1131391" y="314921"/>
                </a:cubicBezTo>
                <a:lnTo>
                  <a:pt x="1131391" y="257324"/>
                </a:lnTo>
                <a:cubicBezTo>
                  <a:pt x="1131391" y="257126"/>
                  <a:pt x="1131292" y="257076"/>
                  <a:pt x="1131093" y="257175"/>
                </a:cubicBezTo>
                <a:cubicBezTo>
                  <a:pt x="1130300" y="257771"/>
                  <a:pt x="1129407" y="258019"/>
                  <a:pt x="1128414" y="257920"/>
                </a:cubicBezTo>
                <a:cubicBezTo>
                  <a:pt x="1127422" y="257820"/>
                  <a:pt x="1126579" y="257374"/>
                  <a:pt x="1125884" y="256580"/>
                </a:cubicBezTo>
                <a:cubicBezTo>
                  <a:pt x="1123900" y="254100"/>
                  <a:pt x="1122015" y="251917"/>
                  <a:pt x="1120229" y="250032"/>
                </a:cubicBezTo>
                <a:cubicBezTo>
                  <a:pt x="1120030" y="249833"/>
                  <a:pt x="1119807" y="249784"/>
                  <a:pt x="1119559" y="249883"/>
                </a:cubicBezTo>
                <a:cubicBezTo>
                  <a:pt x="1119311" y="249982"/>
                  <a:pt x="1119187" y="250180"/>
                  <a:pt x="1119187" y="250478"/>
                </a:cubicBezTo>
                <a:lnTo>
                  <a:pt x="1119187" y="292150"/>
                </a:lnTo>
                <a:cubicBezTo>
                  <a:pt x="1119187" y="295722"/>
                  <a:pt x="1117922" y="298773"/>
                  <a:pt x="1115392" y="301303"/>
                </a:cubicBezTo>
                <a:cubicBezTo>
                  <a:pt x="1112862" y="303833"/>
                  <a:pt x="1109811" y="305098"/>
                  <a:pt x="1106239" y="305098"/>
                </a:cubicBezTo>
                <a:lnTo>
                  <a:pt x="1092844" y="305098"/>
                </a:lnTo>
                <a:cubicBezTo>
                  <a:pt x="1092051" y="305098"/>
                  <a:pt x="1091654" y="305495"/>
                  <a:pt x="1091654" y="306289"/>
                </a:cubicBezTo>
                <a:lnTo>
                  <a:pt x="1091654" y="309712"/>
                </a:lnTo>
                <a:cubicBezTo>
                  <a:pt x="1091654" y="311696"/>
                  <a:pt x="1090935" y="313408"/>
                  <a:pt x="1089496" y="314846"/>
                </a:cubicBezTo>
                <a:cubicBezTo>
                  <a:pt x="1088057" y="316285"/>
                  <a:pt x="1086346" y="317004"/>
                  <a:pt x="1084361" y="317004"/>
                </a:cubicBezTo>
                <a:cubicBezTo>
                  <a:pt x="1082377" y="317004"/>
                  <a:pt x="1080665" y="316285"/>
                  <a:pt x="1079227" y="314846"/>
                </a:cubicBezTo>
                <a:cubicBezTo>
                  <a:pt x="1077788" y="313408"/>
                  <a:pt x="1077069" y="311696"/>
                  <a:pt x="1077069" y="309712"/>
                </a:cubicBezTo>
                <a:lnTo>
                  <a:pt x="1077069" y="279500"/>
                </a:lnTo>
                <a:cubicBezTo>
                  <a:pt x="1077069" y="279400"/>
                  <a:pt x="1076994" y="279326"/>
                  <a:pt x="1076845" y="279276"/>
                </a:cubicBezTo>
                <a:cubicBezTo>
                  <a:pt x="1076697" y="279227"/>
                  <a:pt x="1076573" y="279252"/>
                  <a:pt x="1076473" y="279351"/>
                </a:cubicBezTo>
                <a:cubicBezTo>
                  <a:pt x="1075580" y="280938"/>
                  <a:pt x="1074241" y="281732"/>
                  <a:pt x="1072455" y="281732"/>
                </a:cubicBezTo>
                <a:cubicBezTo>
                  <a:pt x="1072356" y="281732"/>
                  <a:pt x="1072207" y="281682"/>
                  <a:pt x="1072009" y="281583"/>
                </a:cubicBezTo>
                <a:cubicBezTo>
                  <a:pt x="1070024" y="281484"/>
                  <a:pt x="1068586" y="280541"/>
                  <a:pt x="1067693" y="278755"/>
                </a:cubicBezTo>
                <a:cubicBezTo>
                  <a:pt x="1067494" y="278458"/>
                  <a:pt x="1067345" y="278210"/>
                  <a:pt x="1067246" y="278011"/>
                </a:cubicBezTo>
                <a:cubicBezTo>
                  <a:pt x="1065659" y="275134"/>
                  <a:pt x="1064865" y="272257"/>
                  <a:pt x="1064865" y="269379"/>
                </a:cubicBezTo>
                <a:cubicBezTo>
                  <a:pt x="1064865" y="266700"/>
                  <a:pt x="1065559" y="263972"/>
                  <a:pt x="1066948" y="261194"/>
                </a:cubicBezTo>
                <a:cubicBezTo>
                  <a:pt x="1073497" y="248494"/>
                  <a:pt x="1078408" y="230783"/>
                  <a:pt x="1081682" y="208062"/>
                </a:cubicBezTo>
                <a:cubicBezTo>
                  <a:pt x="1081782" y="207665"/>
                  <a:pt x="1081707" y="207318"/>
                  <a:pt x="1081459" y="207020"/>
                </a:cubicBezTo>
                <a:cubicBezTo>
                  <a:pt x="1081211" y="206723"/>
                  <a:pt x="1080889" y="206574"/>
                  <a:pt x="1080492" y="206574"/>
                </a:cubicBezTo>
                <a:lnTo>
                  <a:pt x="1075432" y="206574"/>
                </a:lnTo>
                <a:cubicBezTo>
                  <a:pt x="1073150" y="206574"/>
                  <a:pt x="1071190" y="205755"/>
                  <a:pt x="1069553" y="204118"/>
                </a:cubicBezTo>
                <a:cubicBezTo>
                  <a:pt x="1067916" y="202481"/>
                  <a:pt x="1067097" y="200522"/>
                  <a:pt x="1067097" y="198239"/>
                </a:cubicBezTo>
                <a:cubicBezTo>
                  <a:pt x="1067097" y="195957"/>
                  <a:pt x="1067916" y="194023"/>
                  <a:pt x="1069553" y="192435"/>
                </a:cubicBezTo>
                <a:cubicBezTo>
                  <a:pt x="1071190" y="190848"/>
                  <a:pt x="1073150" y="190054"/>
                  <a:pt x="1075432" y="190054"/>
                </a:cubicBezTo>
                <a:lnTo>
                  <a:pt x="1117103" y="190054"/>
                </a:lnTo>
                <a:cubicBezTo>
                  <a:pt x="1118393" y="190054"/>
                  <a:pt x="1119485" y="190500"/>
                  <a:pt x="1120378" y="191393"/>
                </a:cubicBezTo>
                <a:cubicBezTo>
                  <a:pt x="1121271" y="192286"/>
                  <a:pt x="1121717" y="193378"/>
                  <a:pt x="1121717" y="194668"/>
                </a:cubicBezTo>
                <a:cubicBezTo>
                  <a:pt x="1121717" y="195064"/>
                  <a:pt x="1121866" y="195263"/>
                  <a:pt x="1122164" y="195263"/>
                </a:cubicBezTo>
                <a:lnTo>
                  <a:pt x="1151185" y="195263"/>
                </a:lnTo>
                <a:cubicBezTo>
                  <a:pt x="1152177" y="195263"/>
                  <a:pt x="1152822" y="194767"/>
                  <a:pt x="1153120" y="193775"/>
                </a:cubicBezTo>
                <a:cubicBezTo>
                  <a:pt x="1153616" y="192286"/>
                  <a:pt x="1154063" y="190848"/>
                  <a:pt x="1154459" y="189459"/>
                </a:cubicBezTo>
                <a:cubicBezTo>
                  <a:pt x="1155154" y="187077"/>
                  <a:pt x="1156493" y="185242"/>
                  <a:pt x="1158478" y="183952"/>
                </a:cubicBezTo>
                <a:cubicBezTo>
                  <a:pt x="1160065" y="182960"/>
                  <a:pt x="1161702" y="182464"/>
                  <a:pt x="1163389" y="182464"/>
                </a:cubicBezTo>
                <a:close/>
                <a:moveTo>
                  <a:pt x="68609" y="181273"/>
                </a:moveTo>
                <a:lnTo>
                  <a:pt x="68758" y="181273"/>
                </a:lnTo>
                <a:cubicBezTo>
                  <a:pt x="71239" y="181273"/>
                  <a:pt x="73347" y="182141"/>
                  <a:pt x="75083" y="183878"/>
                </a:cubicBezTo>
                <a:cubicBezTo>
                  <a:pt x="76820" y="185614"/>
                  <a:pt x="77688" y="187722"/>
                  <a:pt x="77688" y="190203"/>
                </a:cubicBezTo>
                <a:cubicBezTo>
                  <a:pt x="77688" y="190897"/>
                  <a:pt x="78035" y="191245"/>
                  <a:pt x="78730" y="191245"/>
                </a:cubicBezTo>
                <a:lnTo>
                  <a:pt x="122485" y="191245"/>
                </a:lnTo>
                <a:cubicBezTo>
                  <a:pt x="125660" y="191245"/>
                  <a:pt x="128389" y="192386"/>
                  <a:pt x="130671" y="194668"/>
                </a:cubicBezTo>
                <a:cubicBezTo>
                  <a:pt x="132953" y="196950"/>
                  <a:pt x="134094" y="199728"/>
                  <a:pt x="134094" y="203002"/>
                </a:cubicBezTo>
                <a:lnTo>
                  <a:pt x="134094" y="205830"/>
                </a:lnTo>
                <a:cubicBezTo>
                  <a:pt x="134094" y="208211"/>
                  <a:pt x="133250" y="210270"/>
                  <a:pt x="131564" y="212006"/>
                </a:cubicBezTo>
                <a:cubicBezTo>
                  <a:pt x="129877" y="213742"/>
                  <a:pt x="127793" y="214611"/>
                  <a:pt x="125313" y="214611"/>
                </a:cubicBezTo>
                <a:lnTo>
                  <a:pt x="124122" y="214611"/>
                </a:lnTo>
                <a:cubicBezTo>
                  <a:pt x="122039" y="214611"/>
                  <a:pt x="120277" y="213866"/>
                  <a:pt x="118839" y="212378"/>
                </a:cubicBezTo>
                <a:cubicBezTo>
                  <a:pt x="117400" y="210890"/>
                  <a:pt x="116681" y="209104"/>
                  <a:pt x="116681" y="207020"/>
                </a:cubicBezTo>
                <a:cubicBezTo>
                  <a:pt x="116681" y="206524"/>
                  <a:pt x="116383" y="206276"/>
                  <a:pt x="115788" y="206276"/>
                </a:cubicBezTo>
                <a:lnTo>
                  <a:pt x="56852" y="206276"/>
                </a:lnTo>
                <a:cubicBezTo>
                  <a:pt x="56753" y="206276"/>
                  <a:pt x="56678" y="206326"/>
                  <a:pt x="56629" y="206425"/>
                </a:cubicBezTo>
                <a:cubicBezTo>
                  <a:pt x="56579" y="206524"/>
                  <a:pt x="56604" y="206574"/>
                  <a:pt x="56703" y="206574"/>
                </a:cubicBezTo>
                <a:lnTo>
                  <a:pt x="61614" y="208062"/>
                </a:lnTo>
                <a:cubicBezTo>
                  <a:pt x="63500" y="208657"/>
                  <a:pt x="64740" y="209848"/>
                  <a:pt x="65335" y="211634"/>
                </a:cubicBezTo>
                <a:cubicBezTo>
                  <a:pt x="65534" y="212329"/>
                  <a:pt x="65633" y="212973"/>
                  <a:pt x="65633" y="213569"/>
                </a:cubicBezTo>
                <a:cubicBezTo>
                  <a:pt x="65633" y="214660"/>
                  <a:pt x="65286" y="215702"/>
                  <a:pt x="64591" y="216694"/>
                </a:cubicBezTo>
                <a:cubicBezTo>
                  <a:pt x="64492" y="216893"/>
                  <a:pt x="64467" y="217066"/>
                  <a:pt x="64517" y="217215"/>
                </a:cubicBezTo>
                <a:cubicBezTo>
                  <a:pt x="64566" y="217364"/>
                  <a:pt x="64690" y="217438"/>
                  <a:pt x="64889" y="217438"/>
                </a:cubicBezTo>
                <a:lnTo>
                  <a:pt x="128141" y="217438"/>
                </a:lnTo>
                <a:cubicBezTo>
                  <a:pt x="130125" y="217438"/>
                  <a:pt x="131787" y="218133"/>
                  <a:pt x="133126" y="219522"/>
                </a:cubicBezTo>
                <a:cubicBezTo>
                  <a:pt x="134466" y="220911"/>
                  <a:pt x="135136" y="222598"/>
                  <a:pt x="135136" y="224582"/>
                </a:cubicBezTo>
                <a:cubicBezTo>
                  <a:pt x="135136" y="226566"/>
                  <a:pt x="134466" y="228253"/>
                  <a:pt x="133126" y="229642"/>
                </a:cubicBezTo>
                <a:cubicBezTo>
                  <a:pt x="131787" y="231031"/>
                  <a:pt x="130125" y="231726"/>
                  <a:pt x="128141" y="231726"/>
                </a:cubicBezTo>
                <a:lnTo>
                  <a:pt x="109835" y="231726"/>
                </a:lnTo>
                <a:cubicBezTo>
                  <a:pt x="108843" y="231726"/>
                  <a:pt x="108148" y="232172"/>
                  <a:pt x="107751" y="233065"/>
                </a:cubicBezTo>
                <a:cubicBezTo>
                  <a:pt x="105271" y="238522"/>
                  <a:pt x="101947" y="243186"/>
                  <a:pt x="97780" y="247055"/>
                </a:cubicBezTo>
                <a:cubicBezTo>
                  <a:pt x="97482" y="247353"/>
                  <a:pt x="97383" y="247650"/>
                  <a:pt x="97482" y="247948"/>
                </a:cubicBezTo>
                <a:cubicBezTo>
                  <a:pt x="97581" y="248246"/>
                  <a:pt x="97780" y="248444"/>
                  <a:pt x="98077" y="248543"/>
                </a:cubicBezTo>
                <a:cubicBezTo>
                  <a:pt x="106908" y="251024"/>
                  <a:pt x="114498" y="253356"/>
                  <a:pt x="120848" y="255538"/>
                </a:cubicBezTo>
                <a:cubicBezTo>
                  <a:pt x="122832" y="256233"/>
                  <a:pt x="124073" y="257523"/>
                  <a:pt x="124569" y="259408"/>
                </a:cubicBezTo>
                <a:cubicBezTo>
                  <a:pt x="124767" y="260003"/>
                  <a:pt x="124866" y="260549"/>
                  <a:pt x="124866" y="261045"/>
                </a:cubicBezTo>
                <a:cubicBezTo>
                  <a:pt x="124866" y="262434"/>
                  <a:pt x="124370" y="263674"/>
                  <a:pt x="123378" y="264766"/>
                </a:cubicBezTo>
                <a:cubicBezTo>
                  <a:pt x="121791" y="266651"/>
                  <a:pt x="119757" y="267891"/>
                  <a:pt x="117276" y="268486"/>
                </a:cubicBezTo>
                <a:cubicBezTo>
                  <a:pt x="116383" y="268685"/>
                  <a:pt x="115441" y="268784"/>
                  <a:pt x="114448" y="268784"/>
                </a:cubicBezTo>
                <a:cubicBezTo>
                  <a:pt x="112960" y="268784"/>
                  <a:pt x="111521" y="268536"/>
                  <a:pt x="110132" y="268040"/>
                </a:cubicBezTo>
                <a:cubicBezTo>
                  <a:pt x="102195" y="265063"/>
                  <a:pt x="92670" y="261988"/>
                  <a:pt x="81557" y="258813"/>
                </a:cubicBezTo>
                <a:cubicBezTo>
                  <a:pt x="80664" y="258515"/>
                  <a:pt x="79771" y="258565"/>
                  <a:pt x="78878" y="258961"/>
                </a:cubicBezTo>
                <a:cubicBezTo>
                  <a:pt x="74612" y="260648"/>
                  <a:pt x="69850" y="262136"/>
                  <a:pt x="64591" y="263426"/>
                </a:cubicBezTo>
                <a:cubicBezTo>
                  <a:pt x="64492" y="263525"/>
                  <a:pt x="64442" y="263625"/>
                  <a:pt x="64442" y="263724"/>
                </a:cubicBezTo>
                <a:cubicBezTo>
                  <a:pt x="64442" y="263823"/>
                  <a:pt x="64492" y="263873"/>
                  <a:pt x="64591" y="263873"/>
                </a:cubicBezTo>
                <a:lnTo>
                  <a:pt x="68014" y="263873"/>
                </a:lnTo>
                <a:cubicBezTo>
                  <a:pt x="70594" y="263873"/>
                  <a:pt x="72777" y="264766"/>
                  <a:pt x="74562" y="266552"/>
                </a:cubicBezTo>
                <a:cubicBezTo>
                  <a:pt x="76348" y="268338"/>
                  <a:pt x="77241" y="270520"/>
                  <a:pt x="77241" y="273100"/>
                </a:cubicBezTo>
                <a:cubicBezTo>
                  <a:pt x="77241" y="273795"/>
                  <a:pt x="77638" y="274142"/>
                  <a:pt x="78432" y="274142"/>
                </a:cubicBezTo>
                <a:lnTo>
                  <a:pt x="130522" y="274142"/>
                </a:lnTo>
                <a:cubicBezTo>
                  <a:pt x="132605" y="274142"/>
                  <a:pt x="134367" y="274886"/>
                  <a:pt x="135805" y="276374"/>
                </a:cubicBezTo>
                <a:cubicBezTo>
                  <a:pt x="137244" y="277863"/>
                  <a:pt x="137963" y="279624"/>
                  <a:pt x="137963" y="281658"/>
                </a:cubicBezTo>
                <a:cubicBezTo>
                  <a:pt x="137963" y="283692"/>
                  <a:pt x="137244" y="285453"/>
                  <a:pt x="135805" y="286941"/>
                </a:cubicBezTo>
                <a:cubicBezTo>
                  <a:pt x="134367" y="288429"/>
                  <a:pt x="132605" y="289173"/>
                  <a:pt x="130522" y="289173"/>
                </a:cubicBezTo>
                <a:lnTo>
                  <a:pt x="92719" y="289173"/>
                </a:lnTo>
                <a:cubicBezTo>
                  <a:pt x="92422" y="289173"/>
                  <a:pt x="92248" y="289273"/>
                  <a:pt x="92199" y="289471"/>
                </a:cubicBezTo>
                <a:cubicBezTo>
                  <a:pt x="92149" y="289670"/>
                  <a:pt x="92223" y="289818"/>
                  <a:pt x="92422" y="289918"/>
                </a:cubicBezTo>
                <a:cubicBezTo>
                  <a:pt x="103733" y="296268"/>
                  <a:pt x="117127" y="301129"/>
                  <a:pt x="132605" y="304503"/>
                </a:cubicBezTo>
                <a:cubicBezTo>
                  <a:pt x="134590" y="304999"/>
                  <a:pt x="135929" y="306239"/>
                  <a:pt x="136624" y="308223"/>
                </a:cubicBezTo>
                <a:cubicBezTo>
                  <a:pt x="136921" y="308918"/>
                  <a:pt x="137070" y="309613"/>
                  <a:pt x="137070" y="310307"/>
                </a:cubicBezTo>
                <a:cubicBezTo>
                  <a:pt x="137070" y="311498"/>
                  <a:pt x="136673" y="312639"/>
                  <a:pt x="135880" y="313730"/>
                </a:cubicBezTo>
                <a:cubicBezTo>
                  <a:pt x="134094" y="316111"/>
                  <a:pt x="131861" y="317798"/>
                  <a:pt x="129182" y="318790"/>
                </a:cubicBezTo>
                <a:cubicBezTo>
                  <a:pt x="127694" y="319386"/>
                  <a:pt x="126206" y="319683"/>
                  <a:pt x="124718" y="319683"/>
                </a:cubicBezTo>
                <a:cubicBezTo>
                  <a:pt x="123527" y="319683"/>
                  <a:pt x="122336" y="319485"/>
                  <a:pt x="121146" y="319088"/>
                </a:cubicBezTo>
                <a:cubicBezTo>
                  <a:pt x="104874" y="313929"/>
                  <a:pt x="90636" y="306586"/>
                  <a:pt x="78432" y="297061"/>
                </a:cubicBezTo>
                <a:cubicBezTo>
                  <a:pt x="78234" y="296863"/>
                  <a:pt x="77986" y="296838"/>
                  <a:pt x="77688" y="296987"/>
                </a:cubicBezTo>
                <a:cubicBezTo>
                  <a:pt x="77390" y="297136"/>
                  <a:pt x="77241" y="297359"/>
                  <a:pt x="77241" y="297657"/>
                </a:cubicBezTo>
                <a:lnTo>
                  <a:pt x="77241" y="314325"/>
                </a:lnTo>
                <a:cubicBezTo>
                  <a:pt x="77241" y="316806"/>
                  <a:pt x="76373" y="318914"/>
                  <a:pt x="74637" y="320651"/>
                </a:cubicBezTo>
                <a:cubicBezTo>
                  <a:pt x="72901" y="322387"/>
                  <a:pt x="70792" y="323255"/>
                  <a:pt x="68312" y="323255"/>
                </a:cubicBezTo>
                <a:cubicBezTo>
                  <a:pt x="65831" y="323255"/>
                  <a:pt x="63723" y="322387"/>
                  <a:pt x="61986" y="320651"/>
                </a:cubicBezTo>
                <a:cubicBezTo>
                  <a:pt x="60250" y="318914"/>
                  <a:pt x="59382" y="316806"/>
                  <a:pt x="59382" y="314325"/>
                </a:cubicBezTo>
                <a:lnTo>
                  <a:pt x="59382" y="298550"/>
                </a:lnTo>
                <a:cubicBezTo>
                  <a:pt x="59382" y="298252"/>
                  <a:pt x="59233" y="298029"/>
                  <a:pt x="58935" y="297880"/>
                </a:cubicBezTo>
                <a:cubicBezTo>
                  <a:pt x="58638" y="297731"/>
                  <a:pt x="58390" y="297756"/>
                  <a:pt x="58191" y="297954"/>
                </a:cubicBezTo>
                <a:cubicBezTo>
                  <a:pt x="46484" y="307182"/>
                  <a:pt x="32494" y="314325"/>
                  <a:pt x="16222" y="319386"/>
                </a:cubicBezTo>
                <a:cubicBezTo>
                  <a:pt x="15130" y="319782"/>
                  <a:pt x="14039" y="319981"/>
                  <a:pt x="12948" y="319981"/>
                </a:cubicBezTo>
                <a:cubicBezTo>
                  <a:pt x="11459" y="319981"/>
                  <a:pt x="10021" y="319683"/>
                  <a:pt x="8632" y="319088"/>
                </a:cubicBezTo>
                <a:cubicBezTo>
                  <a:pt x="6052" y="318096"/>
                  <a:pt x="3919" y="316459"/>
                  <a:pt x="2232" y="314177"/>
                </a:cubicBezTo>
                <a:cubicBezTo>
                  <a:pt x="1438" y="313184"/>
                  <a:pt x="1041" y="312093"/>
                  <a:pt x="1041" y="310902"/>
                </a:cubicBezTo>
                <a:cubicBezTo>
                  <a:pt x="1041" y="310208"/>
                  <a:pt x="1141" y="309563"/>
                  <a:pt x="1339" y="308968"/>
                </a:cubicBezTo>
                <a:cubicBezTo>
                  <a:pt x="2034" y="307082"/>
                  <a:pt x="3323" y="305892"/>
                  <a:pt x="5209" y="305396"/>
                </a:cubicBezTo>
                <a:cubicBezTo>
                  <a:pt x="20984" y="301725"/>
                  <a:pt x="34329" y="296565"/>
                  <a:pt x="45243" y="289918"/>
                </a:cubicBezTo>
                <a:cubicBezTo>
                  <a:pt x="45442" y="289818"/>
                  <a:pt x="45516" y="289670"/>
                  <a:pt x="45467" y="289471"/>
                </a:cubicBezTo>
                <a:cubicBezTo>
                  <a:pt x="45417" y="289273"/>
                  <a:pt x="45243" y="289173"/>
                  <a:pt x="44946" y="289173"/>
                </a:cubicBezTo>
                <a:lnTo>
                  <a:pt x="7441" y="289173"/>
                </a:lnTo>
                <a:cubicBezTo>
                  <a:pt x="5457" y="289173"/>
                  <a:pt x="3720" y="288429"/>
                  <a:pt x="2232" y="286941"/>
                </a:cubicBezTo>
                <a:cubicBezTo>
                  <a:pt x="744" y="285453"/>
                  <a:pt x="0" y="283692"/>
                  <a:pt x="0" y="281658"/>
                </a:cubicBezTo>
                <a:cubicBezTo>
                  <a:pt x="0" y="279624"/>
                  <a:pt x="744" y="277863"/>
                  <a:pt x="2232" y="276374"/>
                </a:cubicBezTo>
                <a:cubicBezTo>
                  <a:pt x="3720" y="274886"/>
                  <a:pt x="5457" y="274142"/>
                  <a:pt x="7441" y="274142"/>
                </a:cubicBezTo>
                <a:lnTo>
                  <a:pt x="57894" y="274142"/>
                </a:lnTo>
                <a:cubicBezTo>
                  <a:pt x="58886" y="274142"/>
                  <a:pt x="59382" y="273646"/>
                  <a:pt x="59382" y="272654"/>
                </a:cubicBezTo>
                <a:lnTo>
                  <a:pt x="59382" y="266254"/>
                </a:lnTo>
                <a:cubicBezTo>
                  <a:pt x="59382" y="265857"/>
                  <a:pt x="59208" y="265535"/>
                  <a:pt x="58861" y="265287"/>
                </a:cubicBezTo>
                <a:cubicBezTo>
                  <a:pt x="58514" y="265039"/>
                  <a:pt x="58191" y="264964"/>
                  <a:pt x="57894" y="265063"/>
                </a:cubicBezTo>
                <a:cubicBezTo>
                  <a:pt x="48071" y="267147"/>
                  <a:pt x="35470" y="268834"/>
                  <a:pt x="20091" y="270123"/>
                </a:cubicBezTo>
                <a:cubicBezTo>
                  <a:pt x="19893" y="270123"/>
                  <a:pt x="19645" y="270123"/>
                  <a:pt x="19347" y="270123"/>
                </a:cubicBezTo>
                <a:cubicBezTo>
                  <a:pt x="17561" y="270123"/>
                  <a:pt x="15875" y="269578"/>
                  <a:pt x="14287" y="268486"/>
                </a:cubicBezTo>
                <a:cubicBezTo>
                  <a:pt x="12402" y="267197"/>
                  <a:pt x="11013" y="265510"/>
                  <a:pt x="10120" y="263426"/>
                </a:cubicBezTo>
                <a:cubicBezTo>
                  <a:pt x="9822" y="262732"/>
                  <a:pt x="9673" y="261988"/>
                  <a:pt x="9673" y="261194"/>
                </a:cubicBezTo>
                <a:cubicBezTo>
                  <a:pt x="9673" y="260400"/>
                  <a:pt x="9921" y="259557"/>
                  <a:pt x="10418" y="258664"/>
                </a:cubicBezTo>
                <a:cubicBezTo>
                  <a:pt x="11211" y="257175"/>
                  <a:pt x="12501" y="256382"/>
                  <a:pt x="14287" y="256282"/>
                </a:cubicBezTo>
                <a:cubicBezTo>
                  <a:pt x="30261" y="255191"/>
                  <a:pt x="43110" y="253653"/>
                  <a:pt x="52834" y="251669"/>
                </a:cubicBezTo>
                <a:cubicBezTo>
                  <a:pt x="53032" y="251570"/>
                  <a:pt x="53131" y="251446"/>
                  <a:pt x="53131" y="251297"/>
                </a:cubicBezTo>
                <a:cubicBezTo>
                  <a:pt x="53131" y="251148"/>
                  <a:pt x="53032" y="251073"/>
                  <a:pt x="52834" y="251073"/>
                </a:cubicBezTo>
                <a:cubicBezTo>
                  <a:pt x="44499" y="249188"/>
                  <a:pt x="40332" y="248246"/>
                  <a:pt x="40332" y="248246"/>
                </a:cubicBezTo>
                <a:cubicBezTo>
                  <a:pt x="40034" y="248147"/>
                  <a:pt x="39836" y="248196"/>
                  <a:pt x="39737" y="248395"/>
                </a:cubicBezTo>
                <a:cubicBezTo>
                  <a:pt x="38844" y="249387"/>
                  <a:pt x="37802" y="249883"/>
                  <a:pt x="36611" y="249883"/>
                </a:cubicBezTo>
                <a:cubicBezTo>
                  <a:pt x="36214" y="249883"/>
                  <a:pt x="35818" y="249833"/>
                  <a:pt x="35421" y="249734"/>
                </a:cubicBezTo>
                <a:lnTo>
                  <a:pt x="29319" y="248097"/>
                </a:lnTo>
                <a:cubicBezTo>
                  <a:pt x="27334" y="247502"/>
                  <a:pt x="26045" y="246212"/>
                  <a:pt x="25449" y="244227"/>
                </a:cubicBezTo>
                <a:cubicBezTo>
                  <a:pt x="25350" y="243632"/>
                  <a:pt x="25300" y="243086"/>
                  <a:pt x="25300" y="242590"/>
                </a:cubicBezTo>
                <a:cubicBezTo>
                  <a:pt x="25300" y="241300"/>
                  <a:pt x="25747" y="240110"/>
                  <a:pt x="26640" y="239018"/>
                </a:cubicBezTo>
                <a:cubicBezTo>
                  <a:pt x="27632" y="237828"/>
                  <a:pt x="29319" y="235744"/>
                  <a:pt x="31700" y="232768"/>
                </a:cubicBezTo>
                <a:cubicBezTo>
                  <a:pt x="31898" y="232569"/>
                  <a:pt x="31923" y="232346"/>
                  <a:pt x="31774" y="232098"/>
                </a:cubicBezTo>
                <a:cubicBezTo>
                  <a:pt x="31626" y="231850"/>
                  <a:pt x="31402" y="231726"/>
                  <a:pt x="31105" y="231726"/>
                </a:cubicBezTo>
                <a:lnTo>
                  <a:pt x="9673" y="231726"/>
                </a:lnTo>
                <a:cubicBezTo>
                  <a:pt x="7689" y="231726"/>
                  <a:pt x="6027" y="231031"/>
                  <a:pt x="4688" y="229642"/>
                </a:cubicBezTo>
                <a:cubicBezTo>
                  <a:pt x="3348" y="228253"/>
                  <a:pt x="2678" y="226566"/>
                  <a:pt x="2678" y="224582"/>
                </a:cubicBezTo>
                <a:cubicBezTo>
                  <a:pt x="2678" y="222598"/>
                  <a:pt x="3348" y="220911"/>
                  <a:pt x="4688" y="219522"/>
                </a:cubicBezTo>
                <a:cubicBezTo>
                  <a:pt x="6027" y="218133"/>
                  <a:pt x="7689" y="217438"/>
                  <a:pt x="9673" y="217438"/>
                </a:cubicBezTo>
                <a:lnTo>
                  <a:pt x="41969" y="217438"/>
                </a:lnTo>
                <a:cubicBezTo>
                  <a:pt x="42961" y="217438"/>
                  <a:pt x="43755" y="217041"/>
                  <a:pt x="44350" y="216248"/>
                </a:cubicBezTo>
                <a:cubicBezTo>
                  <a:pt x="48220" y="210989"/>
                  <a:pt x="50403" y="208062"/>
                  <a:pt x="50899" y="207467"/>
                </a:cubicBezTo>
                <a:cubicBezTo>
                  <a:pt x="50998" y="207169"/>
                  <a:pt x="50973" y="206896"/>
                  <a:pt x="50824" y="206648"/>
                </a:cubicBezTo>
                <a:cubicBezTo>
                  <a:pt x="50676" y="206400"/>
                  <a:pt x="50452" y="206276"/>
                  <a:pt x="50155" y="206276"/>
                </a:cubicBezTo>
                <a:lnTo>
                  <a:pt x="21282" y="206276"/>
                </a:lnTo>
                <a:cubicBezTo>
                  <a:pt x="20687" y="206276"/>
                  <a:pt x="20389" y="206524"/>
                  <a:pt x="20389" y="207020"/>
                </a:cubicBezTo>
                <a:cubicBezTo>
                  <a:pt x="20389" y="209104"/>
                  <a:pt x="19670" y="210890"/>
                  <a:pt x="18231" y="212378"/>
                </a:cubicBezTo>
                <a:cubicBezTo>
                  <a:pt x="16792" y="213866"/>
                  <a:pt x="15031" y="214611"/>
                  <a:pt x="12948" y="214611"/>
                </a:cubicBezTo>
                <a:lnTo>
                  <a:pt x="12055" y="214611"/>
                </a:lnTo>
                <a:cubicBezTo>
                  <a:pt x="9773" y="214611"/>
                  <a:pt x="7813" y="213792"/>
                  <a:pt x="6176" y="212155"/>
                </a:cubicBezTo>
                <a:cubicBezTo>
                  <a:pt x="4539" y="210518"/>
                  <a:pt x="3720" y="208558"/>
                  <a:pt x="3720" y="206276"/>
                </a:cubicBezTo>
                <a:lnTo>
                  <a:pt x="3720" y="203002"/>
                </a:lnTo>
                <a:cubicBezTo>
                  <a:pt x="3720" y="199728"/>
                  <a:pt x="4861" y="196950"/>
                  <a:pt x="7143" y="194668"/>
                </a:cubicBezTo>
                <a:cubicBezTo>
                  <a:pt x="9425" y="192386"/>
                  <a:pt x="12154" y="191245"/>
                  <a:pt x="15329" y="191245"/>
                </a:cubicBezTo>
                <a:lnTo>
                  <a:pt x="58638" y="191245"/>
                </a:lnTo>
                <a:cubicBezTo>
                  <a:pt x="59332" y="191245"/>
                  <a:pt x="59680" y="190897"/>
                  <a:pt x="59680" y="190203"/>
                </a:cubicBezTo>
                <a:cubicBezTo>
                  <a:pt x="59680" y="187722"/>
                  <a:pt x="60548" y="185614"/>
                  <a:pt x="62284" y="183878"/>
                </a:cubicBezTo>
                <a:cubicBezTo>
                  <a:pt x="64020" y="182141"/>
                  <a:pt x="66129" y="181273"/>
                  <a:pt x="68609" y="181273"/>
                </a:cubicBezTo>
                <a:close/>
                <a:moveTo>
                  <a:pt x="221233" y="181124"/>
                </a:moveTo>
                <a:cubicBezTo>
                  <a:pt x="223862" y="181124"/>
                  <a:pt x="226069" y="182042"/>
                  <a:pt x="227855" y="183878"/>
                </a:cubicBezTo>
                <a:cubicBezTo>
                  <a:pt x="229641" y="185713"/>
                  <a:pt x="230534" y="187921"/>
                  <a:pt x="230534" y="190500"/>
                </a:cubicBezTo>
                <a:lnTo>
                  <a:pt x="230534" y="204937"/>
                </a:lnTo>
                <a:cubicBezTo>
                  <a:pt x="230534" y="205929"/>
                  <a:pt x="231030" y="206425"/>
                  <a:pt x="232023" y="206425"/>
                </a:cubicBezTo>
                <a:lnTo>
                  <a:pt x="271016" y="206425"/>
                </a:lnTo>
                <a:cubicBezTo>
                  <a:pt x="274587" y="206425"/>
                  <a:pt x="277638" y="207690"/>
                  <a:pt x="280169" y="210220"/>
                </a:cubicBezTo>
                <a:cubicBezTo>
                  <a:pt x="282699" y="212750"/>
                  <a:pt x="283964" y="215801"/>
                  <a:pt x="283964" y="219373"/>
                </a:cubicBezTo>
                <a:lnTo>
                  <a:pt x="283964" y="302717"/>
                </a:lnTo>
                <a:cubicBezTo>
                  <a:pt x="283964" y="307678"/>
                  <a:pt x="283344" y="311498"/>
                  <a:pt x="282103" y="314177"/>
                </a:cubicBezTo>
                <a:cubicBezTo>
                  <a:pt x="280863" y="316855"/>
                  <a:pt x="278705" y="318939"/>
                  <a:pt x="275629" y="320427"/>
                </a:cubicBezTo>
                <a:cubicBezTo>
                  <a:pt x="271661" y="322213"/>
                  <a:pt x="264963" y="323206"/>
                  <a:pt x="255537" y="323404"/>
                </a:cubicBezTo>
                <a:cubicBezTo>
                  <a:pt x="255438" y="323503"/>
                  <a:pt x="255339" y="323553"/>
                  <a:pt x="255240" y="323553"/>
                </a:cubicBezTo>
                <a:cubicBezTo>
                  <a:pt x="252660" y="323553"/>
                  <a:pt x="250328" y="322709"/>
                  <a:pt x="248245" y="321023"/>
                </a:cubicBezTo>
                <a:cubicBezTo>
                  <a:pt x="246161" y="319237"/>
                  <a:pt x="244673" y="317004"/>
                  <a:pt x="243780" y="314325"/>
                </a:cubicBezTo>
                <a:cubicBezTo>
                  <a:pt x="243482" y="313532"/>
                  <a:pt x="243334" y="312788"/>
                  <a:pt x="243334" y="312093"/>
                </a:cubicBezTo>
                <a:cubicBezTo>
                  <a:pt x="243334" y="310902"/>
                  <a:pt x="243730" y="309712"/>
                  <a:pt x="244524" y="308521"/>
                </a:cubicBezTo>
                <a:cubicBezTo>
                  <a:pt x="245715" y="306735"/>
                  <a:pt x="247352" y="305842"/>
                  <a:pt x="249436" y="305842"/>
                </a:cubicBezTo>
                <a:cubicBezTo>
                  <a:pt x="249535" y="305842"/>
                  <a:pt x="249584" y="305842"/>
                  <a:pt x="249584" y="305842"/>
                </a:cubicBezTo>
                <a:cubicBezTo>
                  <a:pt x="250378" y="305842"/>
                  <a:pt x="254545" y="305842"/>
                  <a:pt x="262086" y="305842"/>
                </a:cubicBezTo>
                <a:cubicBezTo>
                  <a:pt x="263574" y="305842"/>
                  <a:pt x="264591" y="305569"/>
                  <a:pt x="265137" y="305024"/>
                </a:cubicBezTo>
                <a:cubicBezTo>
                  <a:pt x="265683" y="304478"/>
                  <a:pt x="265955" y="303560"/>
                  <a:pt x="265955" y="302270"/>
                </a:cubicBezTo>
                <a:lnTo>
                  <a:pt x="265955" y="225475"/>
                </a:lnTo>
                <a:cubicBezTo>
                  <a:pt x="265955" y="224483"/>
                  <a:pt x="265459" y="223987"/>
                  <a:pt x="264467" y="223987"/>
                </a:cubicBezTo>
                <a:lnTo>
                  <a:pt x="231874" y="223987"/>
                </a:lnTo>
                <a:cubicBezTo>
                  <a:pt x="230981" y="223987"/>
                  <a:pt x="230485" y="224483"/>
                  <a:pt x="230386" y="225475"/>
                </a:cubicBezTo>
                <a:cubicBezTo>
                  <a:pt x="230088" y="230535"/>
                  <a:pt x="229493" y="235298"/>
                  <a:pt x="228600" y="239763"/>
                </a:cubicBezTo>
                <a:cubicBezTo>
                  <a:pt x="228401" y="240755"/>
                  <a:pt x="228699" y="241598"/>
                  <a:pt x="229493" y="242293"/>
                </a:cubicBezTo>
                <a:cubicBezTo>
                  <a:pt x="242391" y="254000"/>
                  <a:pt x="252511" y="263922"/>
                  <a:pt x="259853" y="272058"/>
                </a:cubicBezTo>
                <a:cubicBezTo>
                  <a:pt x="261342" y="273745"/>
                  <a:pt x="262086" y="275630"/>
                  <a:pt x="262086" y="277714"/>
                </a:cubicBezTo>
                <a:cubicBezTo>
                  <a:pt x="262086" y="278111"/>
                  <a:pt x="262036" y="278458"/>
                  <a:pt x="261937" y="278755"/>
                </a:cubicBezTo>
                <a:cubicBezTo>
                  <a:pt x="261739" y="281335"/>
                  <a:pt x="260598" y="283468"/>
                  <a:pt x="258514" y="285155"/>
                </a:cubicBezTo>
                <a:cubicBezTo>
                  <a:pt x="256827" y="286445"/>
                  <a:pt x="254942" y="287090"/>
                  <a:pt x="252859" y="287090"/>
                </a:cubicBezTo>
                <a:cubicBezTo>
                  <a:pt x="252362" y="287090"/>
                  <a:pt x="251916" y="287040"/>
                  <a:pt x="251519" y="286941"/>
                </a:cubicBezTo>
                <a:cubicBezTo>
                  <a:pt x="248939" y="286643"/>
                  <a:pt x="246806" y="285502"/>
                  <a:pt x="245119" y="283518"/>
                </a:cubicBezTo>
                <a:cubicBezTo>
                  <a:pt x="239464" y="276771"/>
                  <a:pt x="232221" y="268982"/>
                  <a:pt x="223391" y="260152"/>
                </a:cubicBezTo>
                <a:cubicBezTo>
                  <a:pt x="223192" y="259854"/>
                  <a:pt x="222894" y="259755"/>
                  <a:pt x="222498" y="259854"/>
                </a:cubicBezTo>
                <a:cubicBezTo>
                  <a:pt x="222101" y="259954"/>
                  <a:pt x="221853" y="260152"/>
                  <a:pt x="221753" y="260450"/>
                </a:cubicBezTo>
                <a:cubicBezTo>
                  <a:pt x="216793" y="270669"/>
                  <a:pt x="209649" y="279450"/>
                  <a:pt x="200322" y="286792"/>
                </a:cubicBezTo>
                <a:cubicBezTo>
                  <a:pt x="197941" y="288578"/>
                  <a:pt x="195361" y="289471"/>
                  <a:pt x="192583" y="289471"/>
                </a:cubicBezTo>
                <a:cubicBezTo>
                  <a:pt x="191889" y="289471"/>
                  <a:pt x="191194" y="289422"/>
                  <a:pt x="190500" y="289322"/>
                </a:cubicBezTo>
                <a:cubicBezTo>
                  <a:pt x="187027" y="288727"/>
                  <a:pt x="183902" y="287090"/>
                  <a:pt x="181123" y="284411"/>
                </a:cubicBezTo>
                <a:cubicBezTo>
                  <a:pt x="180032" y="283419"/>
                  <a:pt x="179040" y="282526"/>
                  <a:pt x="178147" y="281732"/>
                </a:cubicBezTo>
                <a:cubicBezTo>
                  <a:pt x="177948" y="281534"/>
                  <a:pt x="177700" y="281484"/>
                  <a:pt x="177403" y="281583"/>
                </a:cubicBezTo>
                <a:cubicBezTo>
                  <a:pt x="177105" y="281682"/>
                  <a:pt x="176956" y="281881"/>
                  <a:pt x="176956" y="282179"/>
                </a:cubicBezTo>
                <a:lnTo>
                  <a:pt x="176956" y="314623"/>
                </a:lnTo>
                <a:cubicBezTo>
                  <a:pt x="176956" y="317104"/>
                  <a:pt x="176063" y="319237"/>
                  <a:pt x="174277" y="321023"/>
                </a:cubicBezTo>
                <a:cubicBezTo>
                  <a:pt x="172491" y="322809"/>
                  <a:pt x="170358" y="323702"/>
                  <a:pt x="167878" y="323702"/>
                </a:cubicBezTo>
                <a:cubicBezTo>
                  <a:pt x="165397" y="323702"/>
                  <a:pt x="163264" y="322809"/>
                  <a:pt x="161478" y="321023"/>
                </a:cubicBezTo>
                <a:cubicBezTo>
                  <a:pt x="159692" y="319237"/>
                  <a:pt x="158799" y="317104"/>
                  <a:pt x="158799" y="314623"/>
                </a:cubicBezTo>
                <a:lnTo>
                  <a:pt x="158799" y="219373"/>
                </a:lnTo>
                <a:cubicBezTo>
                  <a:pt x="158799" y="215801"/>
                  <a:pt x="160064" y="212750"/>
                  <a:pt x="162594" y="210220"/>
                </a:cubicBezTo>
                <a:cubicBezTo>
                  <a:pt x="165124" y="207690"/>
                  <a:pt x="168175" y="206425"/>
                  <a:pt x="171747" y="206425"/>
                </a:cubicBezTo>
                <a:lnTo>
                  <a:pt x="210443" y="206425"/>
                </a:lnTo>
                <a:cubicBezTo>
                  <a:pt x="211435" y="206425"/>
                  <a:pt x="211931" y="205929"/>
                  <a:pt x="211931" y="204937"/>
                </a:cubicBezTo>
                <a:lnTo>
                  <a:pt x="211931" y="190500"/>
                </a:lnTo>
                <a:cubicBezTo>
                  <a:pt x="211931" y="187921"/>
                  <a:pt x="212824" y="185713"/>
                  <a:pt x="214610" y="183878"/>
                </a:cubicBezTo>
                <a:cubicBezTo>
                  <a:pt x="216396" y="182042"/>
                  <a:pt x="218603" y="181124"/>
                  <a:pt x="221233" y="181124"/>
                </a:cubicBezTo>
                <a:close/>
                <a:moveTo>
                  <a:pt x="1041499" y="180082"/>
                </a:moveTo>
                <a:cubicBezTo>
                  <a:pt x="1042193" y="180082"/>
                  <a:pt x="1042937" y="180231"/>
                  <a:pt x="1043731" y="180529"/>
                </a:cubicBezTo>
                <a:cubicBezTo>
                  <a:pt x="1045616" y="181025"/>
                  <a:pt x="1047055" y="182067"/>
                  <a:pt x="1048047" y="183654"/>
                </a:cubicBezTo>
                <a:cubicBezTo>
                  <a:pt x="1049932" y="186730"/>
                  <a:pt x="1051818" y="189955"/>
                  <a:pt x="1053703" y="193328"/>
                </a:cubicBezTo>
                <a:cubicBezTo>
                  <a:pt x="1054199" y="194221"/>
                  <a:pt x="1054447" y="195114"/>
                  <a:pt x="1054447" y="196007"/>
                </a:cubicBezTo>
                <a:cubicBezTo>
                  <a:pt x="1054447" y="196702"/>
                  <a:pt x="1054348" y="197396"/>
                  <a:pt x="1054149" y="198091"/>
                </a:cubicBezTo>
                <a:cubicBezTo>
                  <a:pt x="1053554" y="199777"/>
                  <a:pt x="1052413" y="200968"/>
                  <a:pt x="1050726" y="201663"/>
                </a:cubicBezTo>
                <a:cubicBezTo>
                  <a:pt x="1049833" y="202059"/>
                  <a:pt x="1048940" y="202258"/>
                  <a:pt x="1048047" y="202258"/>
                </a:cubicBezTo>
                <a:cubicBezTo>
                  <a:pt x="1047253" y="202258"/>
                  <a:pt x="1046460" y="202109"/>
                  <a:pt x="1045666" y="201811"/>
                </a:cubicBezTo>
                <a:cubicBezTo>
                  <a:pt x="1043880" y="201216"/>
                  <a:pt x="1042541" y="200075"/>
                  <a:pt x="1041648" y="198388"/>
                </a:cubicBezTo>
                <a:cubicBezTo>
                  <a:pt x="1039762" y="194717"/>
                  <a:pt x="1037877" y="191443"/>
                  <a:pt x="1035992" y="188566"/>
                </a:cubicBezTo>
                <a:cubicBezTo>
                  <a:pt x="1035397" y="187673"/>
                  <a:pt x="1035099" y="186730"/>
                  <a:pt x="1035099" y="185738"/>
                </a:cubicBezTo>
                <a:cubicBezTo>
                  <a:pt x="1035099" y="185242"/>
                  <a:pt x="1035198" y="184696"/>
                  <a:pt x="1035397" y="184101"/>
                </a:cubicBezTo>
                <a:cubicBezTo>
                  <a:pt x="1035893" y="182513"/>
                  <a:pt x="1036885" y="181422"/>
                  <a:pt x="1038373" y="180827"/>
                </a:cubicBezTo>
                <a:cubicBezTo>
                  <a:pt x="1039366" y="180331"/>
                  <a:pt x="1040407" y="180082"/>
                  <a:pt x="1041499" y="180082"/>
                </a:cubicBezTo>
                <a:close/>
                <a:moveTo>
                  <a:pt x="1462385" y="96143"/>
                </a:moveTo>
                <a:cubicBezTo>
                  <a:pt x="1465361" y="96143"/>
                  <a:pt x="1467991" y="97185"/>
                  <a:pt x="1470273" y="99269"/>
                </a:cubicBezTo>
                <a:cubicBezTo>
                  <a:pt x="1476325" y="104924"/>
                  <a:pt x="1482377" y="111026"/>
                  <a:pt x="1488430" y="117575"/>
                </a:cubicBezTo>
                <a:cubicBezTo>
                  <a:pt x="1490216" y="119559"/>
                  <a:pt x="1491109" y="121841"/>
                  <a:pt x="1491109" y="124421"/>
                </a:cubicBezTo>
                <a:cubicBezTo>
                  <a:pt x="1491109" y="124718"/>
                  <a:pt x="1491109" y="125016"/>
                  <a:pt x="1491109" y="125314"/>
                </a:cubicBezTo>
                <a:cubicBezTo>
                  <a:pt x="1490910" y="128290"/>
                  <a:pt x="1489670" y="130771"/>
                  <a:pt x="1487388" y="132755"/>
                </a:cubicBezTo>
                <a:cubicBezTo>
                  <a:pt x="1485404" y="134442"/>
                  <a:pt x="1483122" y="135285"/>
                  <a:pt x="1480542" y="135285"/>
                </a:cubicBezTo>
                <a:cubicBezTo>
                  <a:pt x="1480244" y="135285"/>
                  <a:pt x="1479946" y="135236"/>
                  <a:pt x="1479649" y="135136"/>
                </a:cubicBezTo>
                <a:cubicBezTo>
                  <a:pt x="1476672" y="134938"/>
                  <a:pt x="1474192" y="133747"/>
                  <a:pt x="1472207" y="131564"/>
                </a:cubicBezTo>
                <a:cubicBezTo>
                  <a:pt x="1466453" y="125115"/>
                  <a:pt x="1460450" y="118964"/>
                  <a:pt x="1454199" y="113110"/>
                </a:cubicBezTo>
                <a:cubicBezTo>
                  <a:pt x="1452215" y="111225"/>
                  <a:pt x="1451223" y="108893"/>
                  <a:pt x="1451223" y="106115"/>
                </a:cubicBezTo>
                <a:cubicBezTo>
                  <a:pt x="1451223" y="103337"/>
                  <a:pt x="1452264" y="101005"/>
                  <a:pt x="1454348" y="99120"/>
                </a:cubicBezTo>
                <a:cubicBezTo>
                  <a:pt x="1456630" y="97136"/>
                  <a:pt x="1459309" y="96143"/>
                  <a:pt x="1462385" y="96143"/>
                </a:cubicBezTo>
                <a:close/>
                <a:moveTo>
                  <a:pt x="1369516" y="92423"/>
                </a:moveTo>
                <a:cubicBezTo>
                  <a:pt x="1369417" y="92423"/>
                  <a:pt x="1369342" y="92448"/>
                  <a:pt x="1369293" y="92497"/>
                </a:cubicBezTo>
                <a:cubicBezTo>
                  <a:pt x="1369243" y="92547"/>
                  <a:pt x="1369218" y="92621"/>
                  <a:pt x="1369218" y="92720"/>
                </a:cubicBezTo>
                <a:cubicBezTo>
                  <a:pt x="1372691" y="97483"/>
                  <a:pt x="1377305" y="102097"/>
                  <a:pt x="1383059" y="106561"/>
                </a:cubicBezTo>
                <a:cubicBezTo>
                  <a:pt x="1383853" y="107157"/>
                  <a:pt x="1384647" y="107107"/>
                  <a:pt x="1385441" y="106413"/>
                </a:cubicBezTo>
                <a:cubicBezTo>
                  <a:pt x="1390402" y="102543"/>
                  <a:pt x="1394618" y="98277"/>
                  <a:pt x="1398091" y="93613"/>
                </a:cubicBezTo>
                <a:cubicBezTo>
                  <a:pt x="1398190" y="93415"/>
                  <a:pt x="1398190" y="93167"/>
                  <a:pt x="1398091" y="92869"/>
                </a:cubicBezTo>
                <a:cubicBezTo>
                  <a:pt x="1397992" y="92572"/>
                  <a:pt x="1397744" y="92423"/>
                  <a:pt x="1397347" y="92423"/>
                </a:cubicBezTo>
                <a:close/>
                <a:moveTo>
                  <a:pt x="420141" y="91158"/>
                </a:moveTo>
                <a:cubicBezTo>
                  <a:pt x="419844" y="91009"/>
                  <a:pt x="419546" y="91034"/>
                  <a:pt x="419248" y="91232"/>
                </a:cubicBezTo>
                <a:cubicBezTo>
                  <a:pt x="414883" y="93514"/>
                  <a:pt x="411435" y="96044"/>
                  <a:pt x="408905" y="98822"/>
                </a:cubicBezTo>
                <a:cubicBezTo>
                  <a:pt x="406375" y="101600"/>
                  <a:pt x="405110" y="104230"/>
                  <a:pt x="405110" y="106710"/>
                </a:cubicBezTo>
                <a:cubicBezTo>
                  <a:pt x="405110" y="108893"/>
                  <a:pt x="406400" y="110927"/>
                  <a:pt x="408979" y="112812"/>
                </a:cubicBezTo>
                <a:cubicBezTo>
                  <a:pt x="411559" y="114697"/>
                  <a:pt x="413940" y="115640"/>
                  <a:pt x="416123" y="115640"/>
                </a:cubicBezTo>
                <a:cubicBezTo>
                  <a:pt x="419298" y="115640"/>
                  <a:pt x="420886" y="113457"/>
                  <a:pt x="420886" y="109091"/>
                </a:cubicBezTo>
                <a:cubicBezTo>
                  <a:pt x="420886" y="104924"/>
                  <a:pt x="420786" y="99219"/>
                  <a:pt x="420588" y="91976"/>
                </a:cubicBezTo>
                <a:cubicBezTo>
                  <a:pt x="420588" y="91579"/>
                  <a:pt x="420439" y="91306"/>
                  <a:pt x="420141" y="91158"/>
                </a:cubicBezTo>
                <a:close/>
                <a:moveTo>
                  <a:pt x="1033760" y="76052"/>
                </a:moveTo>
                <a:cubicBezTo>
                  <a:pt x="1026219" y="77441"/>
                  <a:pt x="1020266" y="80244"/>
                  <a:pt x="1015900" y="84460"/>
                </a:cubicBezTo>
                <a:cubicBezTo>
                  <a:pt x="1011535" y="88677"/>
                  <a:pt x="1009352" y="93216"/>
                  <a:pt x="1009352" y="98078"/>
                </a:cubicBezTo>
                <a:cubicBezTo>
                  <a:pt x="1009352" y="100162"/>
                  <a:pt x="1009898" y="101873"/>
                  <a:pt x="1010989" y="103213"/>
                </a:cubicBezTo>
                <a:cubicBezTo>
                  <a:pt x="1012080" y="104552"/>
                  <a:pt x="1013420" y="105222"/>
                  <a:pt x="1015007" y="105222"/>
                </a:cubicBezTo>
                <a:cubicBezTo>
                  <a:pt x="1017785" y="105222"/>
                  <a:pt x="1020415" y="103486"/>
                  <a:pt x="1022895" y="100013"/>
                </a:cubicBezTo>
                <a:cubicBezTo>
                  <a:pt x="1025475" y="96342"/>
                  <a:pt x="1029394" y="88752"/>
                  <a:pt x="1034653" y="77242"/>
                </a:cubicBezTo>
                <a:cubicBezTo>
                  <a:pt x="1034752" y="76945"/>
                  <a:pt x="1034727" y="76672"/>
                  <a:pt x="1034578" y="76424"/>
                </a:cubicBezTo>
                <a:cubicBezTo>
                  <a:pt x="1034429" y="76176"/>
                  <a:pt x="1034157" y="76052"/>
                  <a:pt x="1033760" y="76052"/>
                </a:cubicBezTo>
                <a:close/>
                <a:moveTo>
                  <a:pt x="612725" y="69801"/>
                </a:moveTo>
                <a:cubicBezTo>
                  <a:pt x="611733" y="69801"/>
                  <a:pt x="611237" y="70297"/>
                  <a:pt x="611237" y="71289"/>
                </a:cubicBezTo>
                <a:lnTo>
                  <a:pt x="611237" y="84386"/>
                </a:lnTo>
                <a:cubicBezTo>
                  <a:pt x="611237" y="85378"/>
                  <a:pt x="611733" y="85874"/>
                  <a:pt x="612725" y="85874"/>
                </a:cubicBezTo>
                <a:lnTo>
                  <a:pt x="643681" y="85874"/>
                </a:lnTo>
                <a:cubicBezTo>
                  <a:pt x="644673" y="85874"/>
                  <a:pt x="645169" y="85378"/>
                  <a:pt x="645169" y="84386"/>
                </a:cubicBezTo>
                <a:lnTo>
                  <a:pt x="645169" y="71289"/>
                </a:lnTo>
                <a:cubicBezTo>
                  <a:pt x="645169" y="70297"/>
                  <a:pt x="644673" y="69801"/>
                  <a:pt x="643681" y="69801"/>
                </a:cubicBezTo>
                <a:close/>
                <a:moveTo>
                  <a:pt x="560635" y="69801"/>
                </a:moveTo>
                <a:cubicBezTo>
                  <a:pt x="559643" y="69801"/>
                  <a:pt x="559147" y="70297"/>
                  <a:pt x="559147" y="71289"/>
                </a:cubicBezTo>
                <a:lnTo>
                  <a:pt x="559147" y="84386"/>
                </a:lnTo>
                <a:cubicBezTo>
                  <a:pt x="559147" y="85378"/>
                  <a:pt x="559643" y="85874"/>
                  <a:pt x="560635" y="85874"/>
                </a:cubicBezTo>
                <a:lnTo>
                  <a:pt x="590698" y="85874"/>
                </a:lnTo>
                <a:cubicBezTo>
                  <a:pt x="591691" y="85874"/>
                  <a:pt x="592187" y="85378"/>
                  <a:pt x="592187" y="84386"/>
                </a:cubicBezTo>
                <a:lnTo>
                  <a:pt x="592187" y="71289"/>
                </a:lnTo>
                <a:cubicBezTo>
                  <a:pt x="592187" y="70297"/>
                  <a:pt x="591691" y="69801"/>
                  <a:pt x="590698" y="69801"/>
                </a:cubicBezTo>
                <a:close/>
                <a:moveTo>
                  <a:pt x="846236" y="59234"/>
                </a:moveTo>
                <a:lnTo>
                  <a:pt x="860226" y="59234"/>
                </a:lnTo>
                <a:cubicBezTo>
                  <a:pt x="863798" y="59234"/>
                  <a:pt x="866849" y="60499"/>
                  <a:pt x="869379" y="63029"/>
                </a:cubicBezTo>
                <a:cubicBezTo>
                  <a:pt x="871909" y="65559"/>
                  <a:pt x="873174" y="68610"/>
                  <a:pt x="873174" y="72182"/>
                </a:cubicBezTo>
                <a:lnTo>
                  <a:pt x="873174" y="105668"/>
                </a:lnTo>
                <a:cubicBezTo>
                  <a:pt x="873174" y="106661"/>
                  <a:pt x="873422" y="107554"/>
                  <a:pt x="873918" y="108347"/>
                </a:cubicBezTo>
                <a:cubicBezTo>
                  <a:pt x="876994" y="112812"/>
                  <a:pt x="881236" y="116136"/>
                  <a:pt x="886643" y="118319"/>
                </a:cubicBezTo>
                <a:cubicBezTo>
                  <a:pt x="892051" y="120502"/>
                  <a:pt x="898723" y="121742"/>
                  <a:pt x="906661" y="122039"/>
                </a:cubicBezTo>
                <a:cubicBezTo>
                  <a:pt x="913904" y="122337"/>
                  <a:pt x="921543" y="122486"/>
                  <a:pt x="929580" y="122486"/>
                </a:cubicBezTo>
                <a:cubicBezTo>
                  <a:pt x="941982" y="122486"/>
                  <a:pt x="955278" y="122139"/>
                  <a:pt x="969466" y="121444"/>
                </a:cubicBezTo>
                <a:cubicBezTo>
                  <a:pt x="969565" y="121444"/>
                  <a:pt x="969714" y="121444"/>
                  <a:pt x="969912" y="121444"/>
                </a:cubicBezTo>
                <a:cubicBezTo>
                  <a:pt x="971897" y="121444"/>
                  <a:pt x="973534" y="122288"/>
                  <a:pt x="974824" y="123974"/>
                </a:cubicBezTo>
                <a:cubicBezTo>
                  <a:pt x="975717" y="125165"/>
                  <a:pt x="976163" y="126405"/>
                  <a:pt x="976163" y="127695"/>
                </a:cubicBezTo>
                <a:cubicBezTo>
                  <a:pt x="976163" y="128389"/>
                  <a:pt x="976014" y="129084"/>
                  <a:pt x="975717" y="129779"/>
                </a:cubicBezTo>
                <a:cubicBezTo>
                  <a:pt x="974923" y="132557"/>
                  <a:pt x="973435" y="134839"/>
                  <a:pt x="971252" y="136625"/>
                </a:cubicBezTo>
                <a:cubicBezTo>
                  <a:pt x="969069" y="138411"/>
                  <a:pt x="966589" y="139353"/>
                  <a:pt x="963811" y="139452"/>
                </a:cubicBezTo>
                <a:cubicBezTo>
                  <a:pt x="952400" y="139849"/>
                  <a:pt x="941784" y="140048"/>
                  <a:pt x="931961" y="140048"/>
                </a:cubicBezTo>
                <a:cubicBezTo>
                  <a:pt x="922734" y="140048"/>
                  <a:pt x="914201" y="139899"/>
                  <a:pt x="906363" y="139601"/>
                </a:cubicBezTo>
                <a:cubicBezTo>
                  <a:pt x="896937" y="139204"/>
                  <a:pt x="889074" y="137815"/>
                  <a:pt x="882774" y="135434"/>
                </a:cubicBezTo>
                <a:cubicBezTo>
                  <a:pt x="876473" y="133053"/>
                  <a:pt x="870942" y="129183"/>
                  <a:pt x="866179" y="123825"/>
                </a:cubicBezTo>
                <a:cubicBezTo>
                  <a:pt x="865485" y="123032"/>
                  <a:pt x="864790" y="122982"/>
                  <a:pt x="864096" y="123677"/>
                </a:cubicBezTo>
                <a:cubicBezTo>
                  <a:pt x="858936" y="128141"/>
                  <a:pt x="854819" y="131713"/>
                  <a:pt x="851743" y="134392"/>
                </a:cubicBezTo>
                <a:cubicBezTo>
                  <a:pt x="850155" y="135583"/>
                  <a:pt x="848469" y="136178"/>
                  <a:pt x="846683" y="136178"/>
                </a:cubicBezTo>
                <a:cubicBezTo>
                  <a:pt x="846088" y="136178"/>
                  <a:pt x="845443" y="136129"/>
                  <a:pt x="844748" y="136029"/>
                </a:cubicBezTo>
                <a:cubicBezTo>
                  <a:pt x="842168" y="135434"/>
                  <a:pt x="840283" y="133896"/>
                  <a:pt x="839093" y="131416"/>
                </a:cubicBezTo>
                <a:cubicBezTo>
                  <a:pt x="838398" y="129828"/>
                  <a:pt x="838051" y="128241"/>
                  <a:pt x="838051" y="126653"/>
                </a:cubicBezTo>
                <a:cubicBezTo>
                  <a:pt x="838051" y="125463"/>
                  <a:pt x="838200" y="124322"/>
                  <a:pt x="838497" y="123230"/>
                </a:cubicBezTo>
                <a:cubicBezTo>
                  <a:pt x="839390" y="120353"/>
                  <a:pt x="841077" y="118120"/>
                  <a:pt x="843557" y="116533"/>
                </a:cubicBezTo>
                <a:cubicBezTo>
                  <a:pt x="847427" y="113953"/>
                  <a:pt x="850999" y="111423"/>
                  <a:pt x="854273" y="108943"/>
                </a:cubicBezTo>
                <a:cubicBezTo>
                  <a:pt x="855067" y="108347"/>
                  <a:pt x="855464" y="107554"/>
                  <a:pt x="855464" y="106561"/>
                </a:cubicBezTo>
                <a:lnTo>
                  <a:pt x="855464" y="77391"/>
                </a:lnTo>
                <a:cubicBezTo>
                  <a:pt x="855464" y="76399"/>
                  <a:pt x="854968" y="75903"/>
                  <a:pt x="853975" y="75903"/>
                </a:cubicBezTo>
                <a:lnTo>
                  <a:pt x="846236" y="75903"/>
                </a:lnTo>
                <a:cubicBezTo>
                  <a:pt x="843954" y="75903"/>
                  <a:pt x="841995" y="75084"/>
                  <a:pt x="840358" y="73447"/>
                </a:cubicBezTo>
                <a:cubicBezTo>
                  <a:pt x="838721" y="71810"/>
                  <a:pt x="837902" y="69850"/>
                  <a:pt x="837902" y="67568"/>
                </a:cubicBezTo>
                <a:cubicBezTo>
                  <a:pt x="837902" y="65286"/>
                  <a:pt x="838721" y="63327"/>
                  <a:pt x="840358" y="61690"/>
                </a:cubicBezTo>
                <a:cubicBezTo>
                  <a:pt x="841995" y="60053"/>
                  <a:pt x="843954" y="59234"/>
                  <a:pt x="846236" y="59234"/>
                </a:cubicBezTo>
                <a:close/>
                <a:moveTo>
                  <a:pt x="612725" y="37803"/>
                </a:moveTo>
                <a:cubicBezTo>
                  <a:pt x="611733" y="37803"/>
                  <a:pt x="611237" y="38299"/>
                  <a:pt x="611237" y="39291"/>
                </a:cubicBezTo>
                <a:lnTo>
                  <a:pt x="611237" y="51644"/>
                </a:lnTo>
                <a:cubicBezTo>
                  <a:pt x="611237" y="52636"/>
                  <a:pt x="611733" y="53132"/>
                  <a:pt x="612725" y="53132"/>
                </a:cubicBezTo>
                <a:lnTo>
                  <a:pt x="643681" y="53132"/>
                </a:lnTo>
                <a:cubicBezTo>
                  <a:pt x="644673" y="53132"/>
                  <a:pt x="645169" y="52636"/>
                  <a:pt x="645169" y="51644"/>
                </a:cubicBezTo>
                <a:lnTo>
                  <a:pt x="645169" y="39291"/>
                </a:lnTo>
                <a:cubicBezTo>
                  <a:pt x="645169" y="38299"/>
                  <a:pt x="644673" y="37803"/>
                  <a:pt x="643681" y="37803"/>
                </a:cubicBezTo>
                <a:close/>
                <a:moveTo>
                  <a:pt x="560635" y="37803"/>
                </a:moveTo>
                <a:cubicBezTo>
                  <a:pt x="559643" y="37803"/>
                  <a:pt x="559147" y="38299"/>
                  <a:pt x="559147" y="39291"/>
                </a:cubicBezTo>
                <a:lnTo>
                  <a:pt x="559147" y="51644"/>
                </a:lnTo>
                <a:cubicBezTo>
                  <a:pt x="559147" y="52636"/>
                  <a:pt x="559643" y="53132"/>
                  <a:pt x="560635" y="53132"/>
                </a:cubicBezTo>
                <a:lnTo>
                  <a:pt x="590698" y="53132"/>
                </a:lnTo>
                <a:cubicBezTo>
                  <a:pt x="591691" y="53132"/>
                  <a:pt x="592187" y="52636"/>
                  <a:pt x="592187" y="51644"/>
                </a:cubicBezTo>
                <a:lnTo>
                  <a:pt x="592187" y="39291"/>
                </a:lnTo>
                <a:cubicBezTo>
                  <a:pt x="592187" y="38299"/>
                  <a:pt x="591691" y="37803"/>
                  <a:pt x="590698" y="37803"/>
                </a:cubicBezTo>
                <a:close/>
                <a:moveTo>
                  <a:pt x="1202233" y="35570"/>
                </a:moveTo>
                <a:cubicBezTo>
                  <a:pt x="1196479" y="36959"/>
                  <a:pt x="1191195" y="39266"/>
                  <a:pt x="1186383" y="42491"/>
                </a:cubicBezTo>
                <a:cubicBezTo>
                  <a:pt x="1181571" y="45715"/>
                  <a:pt x="1177677" y="49362"/>
                  <a:pt x="1174700" y="53430"/>
                </a:cubicBezTo>
                <a:cubicBezTo>
                  <a:pt x="1171723" y="57498"/>
                  <a:pt x="1169441" y="61739"/>
                  <a:pt x="1167854" y="66155"/>
                </a:cubicBezTo>
                <a:cubicBezTo>
                  <a:pt x="1166266" y="70570"/>
                  <a:pt x="1165473" y="74861"/>
                  <a:pt x="1165473" y="79028"/>
                </a:cubicBezTo>
                <a:cubicBezTo>
                  <a:pt x="1165473" y="86172"/>
                  <a:pt x="1166639" y="91753"/>
                  <a:pt x="1168970" y="95771"/>
                </a:cubicBezTo>
                <a:cubicBezTo>
                  <a:pt x="1171302" y="99790"/>
                  <a:pt x="1174055" y="101799"/>
                  <a:pt x="1177230" y="101799"/>
                </a:cubicBezTo>
                <a:cubicBezTo>
                  <a:pt x="1183580" y="101799"/>
                  <a:pt x="1189682" y="91827"/>
                  <a:pt x="1195536" y="71884"/>
                </a:cubicBezTo>
                <a:cubicBezTo>
                  <a:pt x="1198810" y="61566"/>
                  <a:pt x="1201439" y="49858"/>
                  <a:pt x="1203424" y="36761"/>
                </a:cubicBezTo>
                <a:cubicBezTo>
                  <a:pt x="1203523" y="36364"/>
                  <a:pt x="1203449" y="36066"/>
                  <a:pt x="1203201" y="35868"/>
                </a:cubicBezTo>
                <a:cubicBezTo>
                  <a:pt x="1202953" y="35670"/>
                  <a:pt x="1202630" y="35570"/>
                  <a:pt x="1202233" y="35570"/>
                </a:cubicBezTo>
                <a:close/>
                <a:moveTo>
                  <a:pt x="1329332" y="35124"/>
                </a:moveTo>
                <a:cubicBezTo>
                  <a:pt x="1330424" y="35124"/>
                  <a:pt x="1331565" y="35322"/>
                  <a:pt x="1332755" y="35719"/>
                </a:cubicBezTo>
                <a:cubicBezTo>
                  <a:pt x="1334839" y="36513"/>
                  <a:pt x="1336278" y="37952"/>
                  <a:pt x="1337071" y="40035"/>
                </a:cubicBezTo>
                <a:cubicBezTo>
                  <a:pt x="1337369" y="40829"/>
                  <a:pt x="1337518" y="41623"/>
                  <a:pt x="1337518" y="42416"/>
                </a:cubicBezTo>
                <a:cubicBezTo>
                  <a:pt x="1337518" y="43607"/>
                  <a:pt x="1337171" y="44798"/>
                  <a:pt x="1336476" y="45988"/>
                </a:cubicBezTo>
                <a:cubicBezTo>
                  <a:pt x="1334492" y="49263"/>
                  <a:pt x="1332309" y="52537"/>
                  <a:pt x="1329928" y="55811"/>
                </a:cubicBezTo>
                <a:cubicBezTo>
                  <a:pt x="1329332" y="56704"/>
                  <a:pt x="1329035" y="57647"/>
                  <a:pt x="1329035" y="58639"/>
                </a:cubicBezTo>
                <a:lnTo>
                  <a:pt x="1329035" y="134243"/>
                </a:lnTo>
                <a:cubicBezTo>
                  <a:pt x="1329035" y="136625"/>
                  <a:pt x="1328216" y="138634"/>
                  <a:pt x="1326579" y="140271"/>
                </a:cubicBezTo>
                <a:cubicBezTo>
                  <a:pt x="1324942" y="141908"/>
                  <a:pt x="1322958" y="142727"/>
                  <a:pt x="1320626" y="142727"/>
                </a:cubicBezTo>
                <a:cubicBezTo>
                  <a:pt x="1318294" y="142727"/>
                  <a:pt x="1316310" y="141908"/>
                  <a:pt x="1314673" y="140271"/>
                </a:cubicBezTo>
                <a:cubicBezTo>
                  <a:pt x="1313036" y="138634"/>
                  <a:pt x="1312217" y="136625"/>
                  <a:pt x="1312217" y="134243"/>
                </a:cubicBezTo>
                <a:lnTo>
                  <a:pt x="1312217" y="79028"/>
                </a:lnTo>
                <a:cubicBezTo>
                  <a:pt x="1312217" y="78731"/>
                  <a:pt x="1312093" y="78532"/>
                  <a:pt x="1311845" y="78433"/>
                </a:cubicBezTo>
                <a:cubicBezTo>
                  <a:pt x="1311597" y="78334"/>
                  <a:pt x="1311374" y="78383"/>
                  <a:pt x="1311175" y="78582"/>
                </a:cubicBezTo>
                <a:cubicBezTo>
                  <a:pt x="1309985" y="79872"/>
                  <a:pt x="1308745" y="81112"/>
                  <a:pt x="1307455" y="82302"/>
                </a:cubicBezTo>
                <a:cubicBezTo>
                  <a:pt x="1306066" y="83592"/>
                  <a:pt x="1304528" y="84237"/>
                  <a:pt x="1302841" y="84237"/>
                </a:cubicBezTo>
                <a:cubicBezTo>
                  <a:pt x="1302345" y="84237"/>
                  <a:pt x="1301849" y="84188"/>
                  <a:pt x="1301353" y="84088"/>
                </a:cubicBezTo>
                <a:cubicBezTo>
                  <a:pt x="1298971" y="83592"/>
                  <a:pt x="1297186" y="82253"/>
                  <a:pt x="1295995" y="80070"/>
                </a:cubicBezTo>
                <a:cubicBezTo>
                  <a:pt x="1295003" y="78284"/>
                  <a:pt x="1294507" y="76448"/>
                  <a:pt x="1294507" y="74563"/>
                </a:cubicBezTo>
                <a:cubicBezTo>
                  <a:pt x="1294507" y="73869"/>
                  <a:pt x="1294556" y="73174"/>
                  <a:pt x="1294655" y="72480"/>
                </a:cubicBezTo>
                <a:cubicBezTo>
                  <a:pt x="1295052" y="69801"/>
                  <a:pt x="1296293" y="67568"/>
                  <a:pt x="1298376" y="65782"/>
                </a:cubicBezTo>
                <a:cubicBezTo>
                  <a:pt x="1307008" y="57944"/>
                  <a:pt x="1314400" y="49362"/>
                  <a:pt x="1320552" y="40035"/>
                </a:cubicBezTo>
                <a:cubicBezTo>
                  <a:pt x="1321841" y="37952"/>
                  <a:pt x="1323627" y="36513"/>
                  <a:pt x="1325909" y="35719"/>
                </a:cubicBezTo>
                <a:cubicBezTo>
                  <a:pt x="1327100" y="35322"/>
                  <a:pt x="1328241" y="35124"/>
                  <a:pt x="1329332" y="35124"/>
                </a:cubicBezTo>
                <a:close/>
                <a:moveTo>
                  <a:pt x="486668" y="25004"/>
                </a:moveTo>
                <a:cubicBezTo>
                  <a:pt x="488057" y="25004"/>
                  <a:pt x="489396" y="25351"/>
                  <a:pt x="490686" y="26045"/>
                </a:cubicBezTo>
                <a:cubicBezTo>
                  <a:pt x="498623" y="30213"/>
                  <a:pt x="505916" y="34330"/>
                  <a:pt x="512564" y="38398"/>
                </a:cubicBezTo>
                <a:cubicBezTo>
                  <a:pt x="514746" y="39787"/>
                  <a:pt x="516135" y="41722"/>
                  <a:pt x="516731" y="44202"/>
                </a:cubicBezTo>
                <a:cubicBezTo>
                  <a:pt x="516830" y="44897"/>
                  <a:pt x="516880" y="45641"/>
                  <a:pt x="516880" y="46435"/>
                </a:cubicBezTo>
                <a:cubicBezTo>
                  <a:pt x="516880" y="48022"/>
                  <a:pt x="516433" y="49610"/>
                  <a:pt x="515540" y="51197"/>
                </a:cubicBezTo>
                <a:cubicBezTo>
                  <a:pt x="514350" y="53182"/>
                  <a:pt x="512613" y="54422"/>
                  <a:pt x="510331" y="54918"/>
                </a:cubicBezTo>
                <a:cubicBezTo>
                  <a:pt x="509637" y="55017"/>
                  <a:pt x="509041" y="55067"/>
                  <a:pt x="508545" y="55067"/>
                </a:cubicBezTo>
                <a:cubicBezTo>
                  <a:pt x="506859" y="55067"/>
                  <a:pt x="505271" y="54571"/>
                  <a:pt x="503783" y="53579"/>
                </a:cubicBezTo>
                <a:cubicBezTo>
                  <a:pt x="497730" y="49511"/>
                  <a:pt x="490587" y="45294"/>
                  <a:pt x="482352" y="40928"/>
                </a:cubicBezTo>
                <a:cubicBezTo>
                  <a:pt x="480268" y="39837"/>
                  <a:pt x="478879" y="38150"/>
                  <a:pt x="478184" y="35868"/>
                </a:cubicBezTo>
                <a:cubicBezTo>
                  <a:pt x="477986" y="35074"/>
                  <a:pt x="477887" y="34281"/>
                  <a:pt x="477887" y="33487"/>
                </a:cubicBezTo>
                <a:cubicBezTo>
                  <a:pt x="477887" y="32197"/>
                  <a:pt x="478234" y="30907"/>
                  <a:pt x="478928" y="29617"/>
                </a:cubicBezTo>
                <a:cubicBezTo>
                  <a:pt x="480119" y="27534"/>
                  <a:pt x="481855" y="26145"/>
                  <a:pt x="484137" y="25450"/>
                </a:cubicBezTo>
                <a:cubicBezTo>
                  <a:pt x="485030" y="25152"/>
                  <a:pt x="485874" y="25004"/>
                  <a:pt x="486668" y="25004"/>
                </a:cubicBezTo>
                <a:close/>
                <a:moveTo>
                  <a:pt x="1215330" y="16372"/>
                </a:moveTo>
                <a:cubicBezTo>
                  <a:pt x="1227435" y="16372"/>
                  <a:pt x="1238150" y="19001"/>
                  <a:pt x="1247477" y="24259"/>
                </a:cubicBezTo>
                <a:cubicBezTo>
                  <a:pt x="1256804" y="29518"/>
                  <a:pt x="1263922" y="36612"/>
                  <a:pt x="1268834" y="45542"/>
                </a:cubicBezTo>
                <a:cubicBezTo>
                  <a:pt x="1273745" y="54472"/>
                  <a:pt x="1276201" y="64443"/>
                  <a:pt x="1276201" y="75456"/>
                </a:cubicBezTo>
                <a:cubicBezTo>
                  <a:pt x="1276201" y="89942"/>
                  <a:pt x="1272182" y="102221"/>
                  <a:pt x="1264146" y="112291"/>
                </a:cubicBezTo>
                <a:cubicBezTo>
                  <a:pt x="1256109" y="122362"/>
                  <a:pt x="1244352" y="129382"/>
                  <a:pt x="1228873" y="133350"/>
                </a:cubicBezTo>
                <a:cubicBezTo>
                  <a:pt x="1227782" y="133648"/>
                  <a:pt x="1226641" y="133797"/>
                  <a:pt x="1225450" y="133797"/>
                </a:cubicBezTo>
                <a:cubicBezTo>
                  <a:pt x="1223664" y="133797"/>
                  <a:pt x="1221829" y="133400"/>
                  <a:pt x="1219944" y="132606"/>
                </a:cubicBezTo>
                <a:cubicBezTo>
                  <a:pt x="1217066" y="131316"/>
                  <a:pt x="1214735" y="129282"/>
                  <a:pt x="1212949" y="126504"/>
                </a:cubicBezTo>
                <a:cubicBezTo>
                  <a:pt x="1212254" y="125314"/>
                  <a:pt x="1211907" y="124123"/>
                  <a:pt x="1211907" y="122932"/>
                </a:cubicBezTo>
                <a:cubicBezTo>
                  <a:pt x="1211907" y="121940"/>
                  <a:pt x="1212106" y="120948"/>
                  <a:pt x="1212502" y="119956"/>
                </a:cubicBezTo>
                <a:cubicBezTo>
                  <a:pt x="1213594" y="117773"/>
                  <a:pt x="1215330" y="116434"/>
                  <a:pt x="1217711" y="115938"/>
                </a:cubicBezTo>
                <a:cubicBezTo>
                  <a:pt x="1219001" y="115739"/>
                  <a:pt x="1220241" y="115491"/>
                  <a:pt x="1221432" y="115193"/>
                </a:cubicBezTo>
                <a:cubicBezTo>
                  <a:pt x="1231552" y="112812"/>
                  <a:pt x="1239788" y="108124"/>
                  <a:pt x="1246137" y="101129"/>
                </a:cubicBezTo>
                <a:cubicBezTo>
                  <a:pt x="1252488" y="94134"/>
                  <a:pt x="1255662" y="85329"/>
                  <a:pt x="1255662" y="74712"/>
                </a:cubicBezTo>
                <a:cubicBezTo>
                  <a:pt x="1255662" y="64393"/>
                  <a:pt x="1253033" y="55712"/>
                  <a:pt x="1247775" y="48667"/>
                </a:cubicBezTo>
                <a:cubicBezTo>
                  <a:pt x="1242516" y="41623"/>
                  <a:pt x="1235124" y="37108"/>
                  <a:pt x="1225599" y="35124"/>
                </a:cubicBezTo>
                <a:cubicBezTo>
                  <a:pt x="1224607" y="34925"/>
                  <a:pt x="1224012" y="35322"/>
                  <a:pt x="1223813" y="36314"/>
                </a:cubicBezTo>
                <a:cubicBezTo>
                  <a:pt x="1221134" y="52190"/>
                  <a:pt x="1218257" y="65386"/>
                  <a:pt x="1215181" y="75903"/>
                </a:cubicBezTo>
                <a:cubicBezTo>
                  <a:pt x="1210518" y="91480"/>
                  <a:pt x="1204937" y="103535"/>
                  <a:pt x="1198438" y="112068"/>
                </a:cubicBezTo>
                <a:cubicBezTo>
                  <a:pt x="1191939" y="120601"/>
                  <a:pt x="1184622" y="124867"/>
                  <a:pt x="1176486" y="124867"/>
                </a:cubicBezTo>
                <a:cubicBezTo>
                  <a:pt x="1168052" y="124867"/>
                  <a:pt x="1160834" y="120700"/>
                  <a:pt x="1154831" y="112366"/>
                </a:cubicBezTo>
                <a:cubicBezTo>
                  <a:pt x="1148829" y="104031"/>
                  <a:pt x="1145827" y="93564"/>
                  <a:pt x="1145827" y="80963"/>
                </a:cubicBezTo>
                <a:cubicBezTo>
                  <a:pt x="1145827" y="72430"/>
                  <a:pt x="1147613" y="64195"/>
                  <a:pt x="1151185" y="56257"/>
                </a:cubicBezTo>
                <a:cubicBezTo>
                  <a:pt x="1154757" y="48320"/>
                  <a:pt x="1159619" y="41449"/>
                  <a:pt x="1165770" y="35645"/>
                </a:cubicBezTo>
                <a:cubicBezTo>
                  <a:pt x="1171922" y="29840"/>
                  <a:pt x="1179314" y="25177"/>
                  <a:pt x="1187946" y="21655"/>
                </a:cubicBezTo>
                <a:cubicBezTo>
                  <a:pt x="1196578" y="18133"/>
                  <a:pt x="1205706" y="16372"/>
                  <a:pt x="1215330" y="16372"/>
                </a:cubicBezTo>
                <a:close/>
                <a:moveTo>
                  <a:pt x="1067097" y="12948"/>
                </a:moveTo>
                <a:cubicBezTo>
                  <a:pt x="1070868" y="12948"/>
                  <a:pt x="1074043" y="13990"/>
                  <a:pt x="1076622" y="16074"/>
                </a:cubicBezTo>
                <a:cubicBezTo>
                  <a:pt x="1078210" y="17364"/>
                  <a:pt x="1079103" y="19050"/>
                  <a:pt x="1079301" y="21134"/>
                </a:cubicBezTo>
                <a:cubicBezTo>
                  <a:pt x="1079301" y="21432"/>
                  <a:pt x="1079301" y="21729"/>
                  <a:pt x="1079301" y="22027"/>
                </a:cubicBezTo>
                <a:cubicBezTo>
                  <a:pt x="1079301" y="23714"/>
                  <a:pt x="1078855" y="25301"/>
                  <a:pt x="1077962" y="26789"/>
                </a:cubicBezTo>
                <a:cubicBezTo>
                  <a:pt x="1077862" y="26889"/>
                  <a:pt x="1077763" y="27038"/>
                  <a:pt x="1077664" y="27236"/>
                </a:cubicBezTo>
                <a:cubicBezTo>
                  <a:pt x="1074985" y="31602"/>
                  <a:pt x="1070223" y="41920"/>
                  <a:pt x="1063377" y="58192"/>
                </a:cubicBezTo>
                <a:cubicBezTo>
                  <a:pt x="1063277" y="58490"/>
                  <a:pt x="1063327" y="58812"/>
                  <a:pt x="1063525" y="59160"/>
                </a:cubicBezTo>
                <a:cubicBezTo>
                  <a:pt x="1063724" y="59507"/>
                  <a:pt x="1063972" y="59730"/>
                  <a:pt x="1064269" y="59829"/>
                </a:cubicBezTo>
                <a:cubicBezTo>
                  <a:pt x="1073894" y="61417"/>
                  <a:pt x="1083766" y="64393"/>
                  <a:pt x="1093886" y="68759"/>
                </a:cubicBezTo>
                <a:cubicBezTo>
                  <a:pt x="1094283" y="68858"/>
                  <a:pt x="1094630" y="68809"/>
                  <a:pt x="1094928" y="68610"/>
                </a:cubicBezTo>
                <a:cubicBezTo>
                  <a:pt x="1095226" y="68412"/>
                  <a:pt x="1095424" y="68164"/>
                  <a:pt x="1095523" y="67866"/>
                </a:cubicBezTo>
                <a:cubicBezTo>
                  <a:pt x="1095523" y="66973"/>
                  <a:pt x="1095623" y="65733"/>
                  <a:pt x="1095821" y="64145"/>
                </a:cubicBezTo>
                <a:cubicBezTo>
                  <a:pt x="1095920" y="61665"/>
                  <a:pt x="1095970" y="59482"/>
                  <a:pt x="1095970" y="57597"/>
                </a:cubicBezTo>
                <a:cubicBezTo>
                  <a:pt x="1096069" y="55017"/>
                  <a:pt x="1097061" y="52834"/>
                  <a:pt x="1098946" y="51048"/>
                </a:cubicBezTo>
                <a:cubicBezTo>
                  <a:pt x="1100534" y="49461"/>
                  <a:pt x="1102369" y="48667"/>
                  <a:pt x="1104453" y="48667"/>
                </a:cubicBezTo>
                <a:cubicBezTo>
                  <a:pt x="1104850" y="48667"/>
                  <a:pt x="1105197" y="48717"/>
                  <a:pt x="1105495" y="48816"/>
                </a:cubicBezTo>
                <a:cubicBezTo>
                  <a:pt x="1108273" y="49114"/>
                  <a:pt x="1110555" y="50354"/>
                  <a:pt x="1112341" y="52537"/>
                </a:cubicBezTo>
                <a:cubicBezTo>
                  <a:pt x="1113929" y="54422"/>
                  <a:pt x="1114722" y="56555"/>
                  <a:pt x="1114722" y="58936"/>
                </a:cubicBezTo>
                <a:cubicBezTo>
                  <a:pt x="1114722" y="59234"/>
                  <a:pt x="1114722" y="59532"/>
                  <a:pt x="1114722" y="59829"/>
                </a:cubicBezTo>
                <a:cubicBezTo>
                  <a:pt x="1114226" y="66279"/>
                  <a:pt x="1113581" y="71835"/>
                  <a:pt x="1112787" y="76498"/>
                </a:cubicBezTo>
                <a:cubicBezTo>
                  <a:pt x="1112589" y="77490"/>
                  <a:pt x="1112936" y="78234"/>
                  <a:pt x="1113829" y="78731"/>
                </a:cubicBezTo>
                <a:cubicBezTo>
                  <a:pt x="1115516" y="79723"/>
                  <a:pt x="1117302" y="80764"/>
                  <a:pt x="1119187" y="81856"/>
                </a:cubicBezTo>
                <a:cubicBezTo>
                  <a:pt x="1121965" y="83642"/>
                  <a:pt x="1123850" y="86073"/>
                  <a:pt x="1124843" y="89148"/>
                </a:cubicBezTo>
                <a:cubicBezTo>
                  <a:pt x="1125239" y="90538"/>
                  <a:pt x="1125438" y="91927"/>
                  <a:pt x="1125438" y="93316"/>
                </a:cubicBezTo>
                <a:cubicBezTo>
                  <a:pt x="1125438" y="95002"/>
                  <a:pt x="1125091" y="96739"/>
                  <a:pt x="1124396" y="98525"/>
                </a:cubicBezTo>
                <a:cubicBezTo>
                  <a:pt x="1123305" y="101005"/>
                  <a:pt x="1121419" y="102593"/>
                  <a:pt x="1118741" y="103287"/>
                </a:cubicBezTo>
                <a:cubicBezTo>
                  <a:pt x="1117947" y="103486"/>
                  <a:pt x="1117203" y="103585"/>
                  <a:pt x="1116508" y="103585"/>
                </a:cubicBezTo>
                <a:cubicBezTo>
                  <a:pt x="1114623" y="103585"/>
                  <a:pt x="1112887" y="102940"/>
                  <a:pt x="1111299" y="101650"/>
                </a:cubicBezTo>
                <a:cubicBezTo>
                  <a:pt x="1110307" y="100856"/>
                  <a:pt x="1109315" y="100063"/>
                  <a:pt x="1108323" y="99269"/>
                </a:cubicBezTo>
                <a:cubicBezTo>
                  <a:pt x="1107529" y="98673"/>
                  <a:pt x="1106934" y="98872"/>
                  <a:pt x="1106537" y="99864"/>
                </a:cubicBezTo>
                <a:cubicBezTo>
                  <a:pt x="1100683" y="113854"/>
                  <a:pt x="1091108" y="125214"/>
                  <a:pt x="1077813" y="133946"/>
                </a:cubicBezTo>
                <a:cubicBezTo>
                  <a:pt x="1075531" y="135434"/>
                  <a:pt x="1073050" y="136178"/>
                  <a:pt x="1070371" y="136178"/>
                </a:cubicBezTo>
                <a:cubicBezTo>
                  <a:pt x="1069975" y="136178"/>
                  <a:pt x="1069578" y="136178"/>
                  <a:pt x="1069181" y="136178"/>
                </a:cubicBezTo>
                <a:cubicBezTo>
                  <a:pt x="1066006" y="135881"/>
                  <a:pt x="1063178" y="134739"/>
                  <a:pt x="1060698" y="132755"/>
                </a:cubicBezTo>
                <a:cubicBezTo>
                  <a:pt x="1059110" y="131366"/>
                  <a:pt x="1058316" y="129729"/>
                  <a:pt x="1058316" y="127844"/>
                </a:cubicBezTo>
                <a:cubicBezTo>
                  <a:pt x="1058316" y="127546"/>
                  <a:pt x="1058366" y="127199"/>
                  <a:pt x="1058465" y="126802"/>
                </a:cubicBezTo>
                <a:cubicBezTo>
                  <a:pt x="1058664" y="124520"/>
                  <a:pt x="1059854" y="122784"/>
                  <a:pt x="1062037" y="121593"/>
                </a:cubicBezTo>
                <a:cubicBezTo>
                  <a:pt x="1075729" y="113755"/>
                  <a:pt x="1085205" y="103089"/>
                  <a:pt x="1090463" y="89595"/>
                </a:cubicBezTo>
                <a:cubicBezTo>
                  <a:pt x="1090860" y="88702"/>
                  <a:pt x="1090612" y="88007"/>
                  <a:pt x="1089719" y="87511"/>
                </a:cubicBezTo>
                <a:cubicBezTo>
                  <a:pt x="1078805" y="81657"/>
                  <a:pt x="1067941" y="77887"/>
                  <a:pt x="1057126" y="76200"/>
                </a:cubicBezTo>
                <a:cubicBezTo>
                  <a:pt x="1056134" y="76101"/>
                  <a:pt x="1055439" y="76498"/>
                  <a:pt x="1055042" y="77391"/>
                </a:cubicBezTo>
                <a:cubicBezTo>
                  <a:pt x="1047402" y="94953"/>
                  <a:pt x="1041796" y="106561"/>
                  <a:pt x="1038225" y="112217"/>
                </a:cubicBezTo>
                <a:cubicBezTo>
                  <a:pt x="1035248" y="116880"/>
                  <a:pt x="1031875" y="120254"/>
                  <a:pt x="1028104" y="122337"/>
                </a:cubicBezTo>
                <a:cubicBezTo>
                  <a:pt x="1024334" y="124421"/>
                  <a:pt x="1019869" y="125463"/>
                  <a:pt x="1014710" y="125463"/>
                </a:cubicBezTo>
                <a:cubicBezTo>
                  <a:pt x="1007963" y="125463"/>
                  <a:pt x="1002407" y="123280"/>
                  <a:pt x="998041" y="118914"/>
                </a:cubicBezTo>
                <a:cubicBezTo>
                  <a:pt x="993675" y="114548"/>
                  <a:pt x="991493" y="108645"/>
                  <a:pt x="991493" y="101204"/>
                </a:cubicBezTo>
                <a:cubicBezTo>
                  <a:pt x="991493" y="89694"/>
                  <a:pt x="996156" y="79946"/>
                  <a:pt x="1005482" y="71959"/>
                </a:cubicBezTo>
                <a:cubicBezTo>
                  <a:pt x="1014809" y="63972"/>
                  <a:pt x="1026814" y="59482"/>
                  <a:pt x="1041499" y="58490"/>
                </a:cubicBezTo>
                <a:cubicBezTo>
                  <a:pt x="1042491" y="58490"/>
                  <a:pt x="1043186" y="58043"/>
                  <a:pt x="1043582" y="57150"/>
                </a:cubicBezTo>
                <a:cubicBezTo>
                  <a:pt x="1049635" y="43260"/>
                  <a:pt x="1053256" y="35124"/>
                  <a:pt x="1054447" y="32743"/>
                </a:cubicBezTo>
                <a:cubicBezTo>
                  <a:pt x="1054546" y="32346"/>
                  <a:pt x="1054521" y="32023"/>
                  <a:pt x="1054372" y="31775"/>
                </a:cubicBezTo>
                <a:cubicBezTo>
                  <a:pt x="1054224" y="31527"/>
                  <a:pt x="1053951" y="31403"/>
                  <a:pt x="1053554" y="31403"/>
                </a:cubicBezTo>
                <a:cubicBezTo>
                  <a:pt x="1043235" y="31701"/>
                  <a:pt x="1035149" y="32048"/>
                  <a:pt x="1029295" y="32445"/>
                </a:cubicBezTo>
                <a:cubicBezTo>
                  <a:pt x="1028600" y="32445"/>
                  <a:pt x="1027707" y="32495"/>
                  <a:pt x="1026616" y="32594"/>
                </a:cubicBezTo>
                <a:cubicBezTo>
                  <a:pt x="1026318" y="32594"/>
                  <a:pt x="1026021" y="32594"/>
                  <a:pt x="1025723" y="32594"/>
                </a:cubicBezTo>
                <a:cubicBezTo>
                  <a:pt x="1023540" y="32594"/>
                  <a:pt x="1021556" y="31850"/>
                  <a:pt x="1019770" y="30361"/>
                </a:cubicBezTo>
                <a:cubicBezTo>
                  <a:pt x="1017686" y="28675"/>
                  <a:pt x="1016644" y="26442"/>
                  <a:pt x="1016644" y="23664"/>
                </a:cubicBezTo>
                <a:cubicBezTo>
                  <a:pt x="1016644" y="21283"/>
                  <a:pt x="1017537" y="19199"/>
                  <a:pt x="1019323" y="17413"/>
                </a:cubicBezTo>
                <a:cubicBezTo>
                  <a:pt x="1021109" y="15727"/>
                  <a:pt x="1023243" y="14883"/>
                  <a:pt x="1025723" y="14883"/>
                </a:cubicBezTo>
                <a:cubicBezTo>
                  <a:pt x="1025822" y="14883"/>
                  <a:pt x="1025921" y="14883"/>
                  <a:pt x="1026021" y="14883"/>
                </a:cubicBezTo>
                <a:cubicBezTo>
                  <a:pt x="1026914" y="14883"/>
                  <a:pt x="1027807" y="14883"/>
                  <a:pt x="1028700" y="14883"/>
                </a:cubicBezTo>
                <a:cubicBezTo>
                  <a:pt x="1040507" y="14883"/>
                  <a:pt x="1051073" y="14486"/>
                  <a:pt x="1060400" y="13693"/>
                </a:cubicBezTo>
                <a:cubicBezTo>
                  <a:pt x="1061293" y="13593"/>
                  <a:pt x="1062236" y="13494"/>
                  <a:pt x="1063228" y="13395"/>
                </a:cubicBezTo>
                <a:cubicBezTo>
                  <a:pt x="1064518" y="13097"/>
                  <a:pt x="1065807" y="12948"/>
                  <a:pt x="1067097" y="12948"/>
                </a:cubicBezTo>
                <a:close/>
                <a:moveTo>
                  <a:pt x="722858" y="8632"/>
                </a:moveTo>
                <a:cubicBezTo>
                  <a:pt x="722957" y="8632"/>
                  <a:pt x="723007" y="8632"/>
                  <a:pt x="723007" y="8632"/>
                </a:cubicBezTo>
                <a:cubicBezTo>
                  <a:pt x="726182" y="8632"/>
                  <a:pt x="728811" y="9873"/>
                  <a:pt x="730894" y="12353"/>
                </a:cubicBezTo>
                <a:cubicBezTo>
                  <a:pt x="732780" y="14536"/>
                  <a:pt x="733722" y="17016"/>
                  <a:pt x="733722" y="19795"/>
                </a:cubicBezTo>
                <a:cubicBezTo>
                  <a:pt x="733722" y="20092"/>
                  <a:pt x="733722" y="20439"/>
                  <a:pt x="733722" y="20836"/>
                </a:cubicBezTo>
                <a:cubicBezTo>
                  <a:pt x="733425" y="23714"/>
                  <a:pt x="733276" y="26393"/>
                  <a:pt x="733276" y="28873"/>
                </a:cubicBezTo>
                <a:cubicBezTo>
                  <a:pt x="731986" y="54769"/>
                  <a:pt x="731341" y="77689"/>
                  <a:pt x="731341" y="97632"/>
                </a:cubicBezTo>
                <a:cubicBezTo>
                  <a:pt x="731341" y="111026"/>
                  <a:pt x="738286" y="117723"/>
                  <a:pt x="752177" y="117723"/>
                </a:cubicBezTo>
                <a:cubicBezTo>
                  <a:pt x="769937" y="117723"/>
                  <a:pt x="784969" y="110381"/>
                  <a:pt x="797272" y="95697"/>
                </a:cubicBezTo>
                <a:cubicBezTo>
                  <a:pt x="799058" y="93613"/>
                  <a:pt x="801290" y="92522"/>
                  <a:pt x="803969" y="92423"/>
                </a:cubicBezTo>
                <a:cubicBezTo>
                  <a:pt x="804068" y="92423"/>
                  <a:pt x="804168" y="92423"/>
                  <a:pt x="804267" y="92423"/>
                </a:cubicBezTo>
                <a:cubicBezTo>
                  <a:pt x="806846" y="92423"/>
                  <a:pt x="808980" y="93415"/>
                  <a:pt x="810666" y="95399"/>
                </a:cubicBezTo>
                <a:cubicBezTo>
                  <a:pt x="812750" y="98078"/>
                  <a:pt x="813792" y="101055"/>
                  <a:pt x="813792" y="104329"/>
                </a:cubicBezTo>
                <a:cubicBezTo>
                  <a:pt x="813792" y="107405"/>
                  <a:pt x="812750" y="110084"/>
                  <a:pt x="810666" y="112366"/>
                </a:cubicBezTo>
                <a:cubicBezTo>
                  <a:pt x="804019" y="119807"/>
                  <a:pt x="795784" y="125983"/>
                  <a:pt x="785961" y="130895"/>
                </a:cubicBezTo>
                <a:cubicBezTo>
                  <a:pt x="776138" y="135806"/>
                  <a:pt x="764827" y="138262"/>
                  <a:pt x="752028" y="138262"/>
                </a:cubicBezTo>
                <a:cubicBezTo>
                  <a:pt x="739130" y="138262"/>
                  <a:pt x="729109" y="135285"/>
                  <a:pt x="721965" y="129332"/>
                </a:cubicBezTo>
                <a:cubicBezTo>
                  <a:pt x="714821" y="123379"/>
                  <a:pt x="711249" y="114201"/>
                  <a:pt x="711249" y="101799"/>
                </a:cubicBezTo>
                <a:cubicBezTo>
                  <a:pt x="711249" y="94357"/>
                  <a:pt x="711497" y="81285"/>
                  <a:pt x="711993" y="62583"/>
                </a:cubicBezTo>
                <a:cubicBezTo>
                  <a:pt x="712489" y="43880"/>
                  <a:pt x="712737" y="32643"/>
                  <a:pt x="712737" y="28873"/>
                </a:cubicBezTo>
                <a:cubicBezTo>
                  <a:pt x="712737" y="25996"/>
                  <a:pt x="712638" y="23218"/>
                  <a:pt x="712440" y="20539"/>
                </a:cubicBezTo>
                <a:cubicBezTo>
                  <a:pt x="712440" y="20241"/>
                  <a:pt x="712440" y="19943"/>
                  <a:pt x="712440" y="19646"/>
                </a:cubicBezTo>
                <a:cubicBezTo>
                  <a:pt x="712440" y="16768"/>
                  <a:pt x="713382" y="14288"/>
                  <a:pt x="715268" y="12204"/>
                </a:cubicBezTo>
                <a:cubicBezTo>
                  <a:pt x="717252" y="9823"/>
                  <a:pt x="719782" y="8632"/>
                  <a:pt x="722858" y="8632"/>
                </a:cubicBezTo>
                <a:close/>
                <a:moveTo>
                  <a:pt x="901005" y="6549"/>
                </a:moveTo>
                <a:lnTo>
                  <a:pt x="921395" y="6549"/>
                </a:lnTo>
                <a:cubicBezTo>
                  <a:pt x="925066" y="6549"/>
                  <a:pt x="928216" y="7789"/>
                  <a:pt x="930845" y="10270"/>
                </a:cubicBezTo>
                <a:cubicBezTo>
                  <a:pt x="933474" y="12750"/>
                  <a:pt x="934987" y="15826"/>
                  <a:pt x="935384" y="19497"/>
                </a:cubicBezTo>
                <a:cubicBezTo>
                  <a:pt x="936972" y="37654"/>
                  <a:pt x="940370" y="53256"/>
                  <a:pt x="945579" y="66303"/>
                </a:cubicBezTo>
                <a:cubicBezTo>
                  <a:pt x="950788" y="79351"/>
                  <a:pt x="958602" y="89595"/>
                  <a:pt x="969019" y="97036"/>
                </a:cubicBezTo>
                <a:cubicBezTo>
                  <a:pt x="970905" y="98425"/>
                  <a:pt x="971947" y="100311"/>
                  <a:pt x="972145" y="102692"/>
                </a:cubicBezTo>
                <a:cubicBezTo>
                  <a:pt x="972244" y="102989"/>
                  <a:pt x="972294" y="103238"/>
                  <a:pt x="972294" y="103436"/>
                </a:cubicBezTo>
                <a:cubicBezTo>
                  <a:pt x="972294" y="105520"/>
                  <a:pt x="971550" y="107256"/>
                  <a:pt x="970061" y="108645"/>
                </a:cubicBezTo>
                <a:cubicBezTo>
                  <a:pt x="967879" y="110729"/>
                  <a:pt x="965448" y="111969"/>
                  <a:pt x="962769" y="112366"/>
                </a:cubicBezTo>
                <a:cubicBezTo>
                  <a:pt x="962273" y="112465"/>
                  <a:pt x="961777" y="112514"/>
                  <a:pt x="961280" y="112514"/>
                </a:cubicBezTo>
                <a:cubicBezTo>
                  <a:pt x="959098" y="112514"/>
                  <a:pt x="957064" y="111820"/>
                  <a:pt x="955178" y="110431"/>
                </a:cubicBezTo>
                <a:cubicBezTo>
                  <a:pt x="942677" y="100509"/>
                  <a:pt x="933350" y="86222"/>
                  <a:pt x="927199" y="67568"/>
                </a:cubicBezTo>
                <a:cubicBezTo>
                  <a:pt x="927100" y="67271"/>
                  <a:pt x="926951" y="67122"/>
                  <a:pt x="926752" y="67122"/>
                </a:cubicBezTo>
                <a:cubicBezTo>
                  <a:pt x="926554" y="67122"/>
                  <a:pt x="926405" y="67221"/>
                  <a:pt x="926306" y="67420"/>
                </a:cubicBezTo>
                <a:cubicBezTo>
                  <a:pt x="919857" y="85378"/>
                  <a:pt x="910629" y="99616"/>
                  <a:pt x="898624" y="110133"/>
                </a:cubicBezTo>
                <a:cubicBezTo>
                  <a:pt x="896838" y="111721"/>
                  <a:pt x="894804" y="112514"/>
                  <a:pt x="892522" y="112514"/>
                </a:cubicBezTo>
                <a:cubicBezTo>
                  <a:pt x="892125" y="112514"/>
                  <a:pt x="891778" y="112465"/>
                  <a:pt x="891480" y="112366"/>
                </a:cubicBezTo>
                <a:cubicBezTo>
                  <a:pt x="888702" y="112167"/>
                  <a:pt x="886321" y="111076"/>
                  <a:pt x="884336" y="109091"/>
                </a:cubicBezTo>
                <a:cubicBezTo>
                  <a:pt x="882749" y="107504"/>
                  <a:pt x="881955" y="105619"/>
                  <a:pt x="881955" y="103436"/>
                </a:cubicBezTo>
                <a:cubicBezTo>
                  <a:pt x="881955" y="100757"/>
                  <a:pt x="882947" y="98574"/>
                  <a:pt x="884932" y="96888"/>
                </a:cubicBezTo>
                <a:cubicBezTo>
                  <a:pt x="899418" y="85180"/>
                  <a:pt x="909042" y="67320"/>
                  <a:pt x="913804" y="43309"/>
                </a:cubicBezTo>
                <a:cubicBezTo>
                  <a:pt x="914102" y="41821"/>
                  <a:pt x="914846" y="40655"/>
                  <a:pt x="916037" y="39812"/>
                </a:cubicBezTo>
                <a:cubicBezTo>
                  <a:pt x="917227" y="38969"/>
                  <a:pt x="918567" y="38646"/>
                  <a:pt x="920055" y="38845"/>
                </a:cubicBezTo>
                <a:cubicBezTo>
                  <a:pt x="920253" y="38845"/>
                  <a:pt x="920402" y="38795"/>
                  <a:pt x="920502" y="38696"/>
                </a:cubicBezTo>
                <a:cubicBezTo>
                  <a:pt x="920601" y="38597"/>
                  <a:pt x="920650" y="38497"/>
                  <a:pt x="920650" y="38398"/>
                </a:cubicBezTo>
                <a:cubicBezTo>
                  <a:pt x="919956" y="32941"/>
                  <a:pt x="919460" y="28476"/>
                  <a:pt x="919162" y="25004"/>
                </a:cubicBezTo>
                <a:cubicBezTo>
                  <a:pt x="919063" y="24011"/>
                  <a:pt x="918517" y="23515"/>
                  <a:pt x="917525" y="23515"/>
                </a:cubicBezTo>
                <a:lnTo>
                  <a:pt x="901005" y="23515"/>
                </a:lnTo>
                <a:cubicBezTo>
                  <a:pt x="898624" y="23515"/>
                  <a:pt x="896615" y="22697"/>
                  <a:pt x="894977" y="21060"/>
                </a:cubicBezTo>
                <a:cubicBezTo>
                  <a:pt x="893340" y="19423"/>
                  <a:pt x="892522" y="17413"/>
                  <a:pt x="892522" y="15032"/>
                </a:cubicBezTo>
                <a:cubicBezTo>
                  <a:pt x="892522" y="12651"/>
                  <a:pt x="893340" y="10642"/>
                  <a:pt x="894977" y="9005"/>
                </a:cubicBezTo>
                <a:cubicBezTo>
                  <a:pt x="896615" y="7367"/>
                  <a:pt x="898624" y="6549"/>
                  <a:pt x="901005" y="6549"/>
                </a:cubicBezTo>
                <a:close/>
                <a:moveTo>
                  <a:pt x="851594" y="6549"/>
                </a:moveTo>
                <a:cubicBezTo>
                  <a:pt x="851693" y="6549"/>
                  <a:pt x="851793" y="6549"/>
                  <a:pt x="851892" y="6549"/>
                </a:cubicBezTo>
                <a:cubicBezTo>
                  <a:pt x="854273" y="6549"/>
                  <a:pt x="856456" y="7293"/>
                  <a:pt x="858440" y="8781"/>
                </a:cubicBezTo>
                <a:cubicBezTo>
                  <a:pt x="863103" y="12452"/>
                  <a:pt x="867221" y="16074"/>
                  <a:pt x="870793" y="19646"/>
                </a:cubicBezTo>
                <a:cubicBezTo>
                  <a:pt x="872380" y="21233"/>
                  <a:pt x="873174" y="23168"/>
                  <a:pt x="873174" y="25450"/>
                </a:cubicBezTo>
                <a:cubicBezTo>
                  <a:pt x="873174" y="25648"/>
                  <a:pt x="873174" y="25897"/>
                  <a:pt x="873174" y="26194"/>
                </a:cubicBezTo>
                <a:cubicBezTo>
                  <a:pt x="872976" y="28774"/>
                  <a:pt x="871835" y="30907"/>
                  <a:pt x="869751" y="32594"/>
                </a:cubicBezTo>
                <a:cubicBezTo>
                  <a:pt x="868064" y="33983"/>
                  <a:pt x="866229" y="34677"/>
                  <a:pt x="864244" y="34677"/>
                </a:cubicBezTo>
                <a:cubicBezTo>
                  <a:pt x="863848" y="34677"/>
                  <a:pt x="863451" y="34677"/>
                  <a:pt x="863054" y="34677"/>
                </a:cubicBezTo>
                <a:cubicBezTo>
                  <a:pt x="860573" y="34380"/>
                  <a:pt x="858490" y="33288"/>
                  <a:pt x="856803" y="31403"/>
                </a:cubicBezTo>
                <a:cubicBezTo>
                  <a:pt x="853430" y="27633"/>
                  <a:pt x="849461" y="23813"/>
                  <a:pt x="844897" y="19943"/>
                </a:cubicBezTo>
                <a:cubicBezTo>
                  <a:pt x="843111" y="18554"/>
                  <a:pt x="842218" y="16719"/>
                  <a:pt x="842218" y="14437"/>
                </a:cubicBezTo>
                <a:cubicBezTo>
                  <a:pt x="842218" y="12254"/>
                  <a:pt x="843061" y="10468"/>
                  <a:pt x="844748" y="9079"/>
                </a:cubicBezTo>
                <a:cubicBezTo>
                  <a:pt x="846732" y="7491"/>
                  <a:pt x="849014" y="6648"/>
                  <a:pt x="851594" y="6549"/>
                </a:cubicBezTo>
                <a:close/>
                <a:moveTo>
                  <a:pt x="429666" y="5954"/>
                </a:moveTo>
                <a:cubicBezTo>
                  <a:pt x="432444" y="5954"/>
                  <a:pt x="434776" y="6946"/>
                  <a:pt x="436661" y="8930"/>
                </a:cubicBezTo>
                <a:cubicBezTo>
                  <a:pt x="438249" y="10815"/>
                  <a:pt x="439043" y="12948"/>
                  <a:pt x="439043" y="15330"/>
                </a:cubicBezTo>
                <a:cubicBezTo>
                  <a:pt x="439043" y="15627"/>
                  <a:pt x="439043" y="15925"/>
                  <a:pt x="439043" y="16223"/>
                </a:cubicBezTo>
                <a:cubicBezTo>
                  <a:pt x="438943" y="17314"/>
                  <a:pt x="438844" y="18257"/>
                  <a:pt x="438745" y="19050"/>
                </a:cubicBezTo>
                <a:cubicBezTo>
                  <a:pt x="438646" y="21630"/>
                  <a:pt x="438546" y="24706"/>
                  <a:pt x="438447" y="28278"/>
                </a:cubicBezTo>
                <a:cubicBezTo>
                  <a:pt x="438348" y="28675"/>
                  <a:pt x="438447" y="29022"/>
                  <a:pt x="438745" y="29320"/>
                </a:cubicBezTo>
                <a:cubicBezTo>
                  <a:pt x="439043" y="29617"/>
                  <a:pt x="439390" y="29716"/>
                  <a:pt x="439787" y="29617"/>
                </a:cubicBezTo>
                <a:cubicBezTo>
                  <a:pt x="445839" y="28724"/>
                  <a:pt x="451544" y="27682"/>
                  <a:pt x="456902" y="26492"/>
                </a:cubicBezTo>
                <a:cubicBezTo>
                  <a:pt x="457497" y="26393"/>
                  <a:pt x="458093" y="26343"/>
                  <a:pt x="458688" y="26343"/>
                </a:cubicBezTo>
                <a:cubicBezTo>
                  <a:pt x="460375" y="26343"/>
                  <a:pt x="461912" y="26839"/>
                  <a:pt x="463302" y="27831"/>
                </a:cubicBezTo>
                <a:cubicBezTo>
                  <a:pt x="465286" y="29320"/>
                  <a:pt x="466278" y="31354"/>
                  <a:pt x="466278" y="33933"/>
                </a:cubicBezTo>
                <a:cubicBezTo>
                  <a:pt x="466278" y="36612"/>
                  <a:pt x="465484" y="38944"/>
                  <a:pt x="463897" y="40928"/>
                </a:cubicBezTo>
                <a:cubicBezTo>
                  <a:pt x="462111" y="43111"/>
                  <a:pt x="459878" y="44450"/>
                  <a:pt x="457200" y="44947"/>
                </a:cubicBezTo>
                <a:cubicBezTo>
                  <a:pt x="452040" y="45839"/>
                  <a:pt x="446037" y="46732"/>
                  <a:pt x="439191" y="47625"/>
                </a:cubicBezTo>
                <a:cubicBezTo>
                  <a:pt x="438199" y="47725"/>
                  <a:pt x="437703" y="48270"/>
                  <a:pt x="437703" y="49263"/>
                </a:cubicBezTo>
                <a:cubicBezTo>
                  <a:pt x="437604" y="52041"/>
                  <a:pt x="437554" y="56059"/>
                  <a:pt x="437554" y="61318"/>
                </a:cubicBezTo>
                <a:lnTo>
                  <a:pt x="437554" y="65187"/>
                </a:lnTo>
                <a:cubicBezTo>
                  <a:pt x="437554" y="65584"/>
                  <a:pt x="437703" y="65906"/>
                  <a:pt x="438001" y="66155"/>
                </a:cubicBezTo>
                <a:cubicBezTo>
                  <a:pt x="438298" y="66403"/>
                  <a:pt x="438646" y="66477"/>
                  <a:pt x="439043" y="66378"/>
                </a:cubicBezTo>
                <a:cubicBezTo>
                  <a:pt x="448964" y="63997"/>
                  <a:pt x="458142" y="62806"/>
                  <a:pt x="466576" y="62806"/>
                </a:cubicBezTo>
                <a:cubicBezTo>
                  <a:pt x="478482" y="62806"/>
                  <a:pt x="488354" y="65782"/>
                  <a:pt x="496193" y="71736"/>
                </a:cubicBezTo>
                <a:cubicBezTo>
                  <a:pt x="504031" y="77689"/>
                  <a:pt x="507950" y="85725"/>
                  <a:pt x="507950" y="95846"/>
                </a:cubicBezTo>
                <a:cubicBezTo>
                  <a:pt x="507950" y="105172"/>
                  <a:pt x="505296" y="112986"/>
                  <a:pt x="499988" y="119286"/>
                </a:cubicBezTo>
                <a:cubicBezTo>
                  <a:pt x="494679" y="125587"/>
                  <a:pt x="486271" y="130175"/>
                  <a:pt x="474761" y="133053"/>
                </a:cubicBezTo>
                <a:cubicBezTo>
                  <a:pt x="471785" y="133648"/>
                  <a:pt x="468610" y="134144"/>
                  <a:pt x="465236" y="134541"/>
                </a:cubicBezTo>
                <a:cubicBezTo>
                  <a:pt x="464641" y="134640"/>
                  <a:pt x="464095" y="134690"/>
                  <a:pt x="463599" y="134690"/>
                </a:cubicBezTo>
                <a:cubicBezTo>
                  <a:pt x="461218" y="134690"/>
                  <a:pt x="458986" y="133995"/>
                  <a:pt x="456902" y="132606"/>
                </a:cubicBezTo>
                <a:cubicBezTo>
                  <a:pt x="454322" y="130920"/>
                  <a:pt x="452487" y="128638"/>
                  <a:pt x="451395" y="125760"/>
                </a:cubicBezTo>
                <a:cubicBezTo>
                  <a:pt x="451098" y="124867"/>
                  <a:pt x="450949" y="124024"/>
                  <a:pt x="450949" y="123230"/>
                </a:cubicBezTo>
                <a:cubicBezTo>
                  <a:pt x="450949" y="121841"/>
                  <a:pt x="451395" y="120502"/>
                  <a:pt x="452288" y="119212"/>
                </a:cubicBezTo>
                <a:cubicBezTo>
                  <a:pt x="453677" y="117128"/>
                  <a:pt x="455662" y="116037"/>
                  <a:pt x="458241" y="115938"/>
                </a:cubicBezTo>
                <a:cubicBezTo>
                  <a:pt x="461416" y="115739"/>
                  <a:pt x="464195" y="115441"/>
                  <a:pt x="466576" y="115045"/>
                </a:cubicBezTo>
                <a:cubicBezTo>
                  <a:pt x="473025" y="113854"/>
                  <a:pt x="478284" y="111622"/>
                  <a:pt x="482352" y="108347"/>
                </a:cubicBezTo>
                <a:cubicBezTo>
                  <a:pt x="486419" y="105073"/>
                  <a:pt x="488453" y="100856"/>
                  <a:pt x="488453" y="95697"/>
                </a:cubicBezTo>
                <a:cubicBezTo>
                  <a:pt x="488453" y="90637"/>
                  <a:pt x="486419" y="86668"/>
                  <a:pt x="482352" y="83791"/>
                </a:cubicBezTo>
                <a:cubicBezTo>
                  <a:pt x="478284" y="80913"/>
                  <a:pt x="472926" y="79475"/>
                  <a:pt x="466278" y="79475"/>
                </a:cubicBezTo>
                <a:cubicBezTo>
                  <a:pt x="457646" y="79475"/>
                  <a:pt x="448667" y="80715"/>
                  <a:pt x="439340" y="83195"/>
                </a:cubicBezTo>
                <a:cubicBezTo>
                  <a:pt x="438348" y="83493"/>
                  <a:pt x="437852" y="84138"/>
                  <a:pt x="437852" y="85130"/>
                </a:cubicBezTo>
                <a:cubicBezTo>
                  <a:pt x="437951" y="87809"/>
                  <a:pt x="438075" y="91306"/>
                  <a:pt x="438224" y="95622"/>
                </a:cubicBezTo>
                <a:cubicBezTo>
                  <a:pt x="438373" y="99939"/>
                  <a:pt x="438472" y="103461"/>
                  <a:pt x="438522" y="106189"/>
                </a:cubicBezTo>
                <a:cubicBezTo>
                  <a:pt x="438571" y="108918"/>
                  <a:pt x="438596" y="110977"/>
                  <a:pt x="438596" y="112366"/>
                </a:cubicBezTo>
                <a:cubicBezTo>
                  <a:pt x="438596" y="121196"/>
                  <a:pt x="437182" y="127348"/>
                  <a:pt x="434354" y="130820"/>
                </a:cubicBezTo>
                <a:cubicBezTo>
                  <a:pt x="431527" y="134293"/>
                  <a:pt x="427434" y="136029"/>
                  <a:pt x="422076" y="136029"/>
                </a:cubicBezTo>
                <a:cubicBezTo>
                  <a:pt x="417016" y="136029"/>
                  <a:pt x="411757" y="134789"/>
                  <a:pt x="406300" y="132309"/>
                </a:cubicBezTo>
                <a:cubicBezTo>
                  <a:pt x="400843" y="129828"/>
                  <a:pt x="396155" y="126331"/>
                  <a:pt x="392236" y="121816"/>
                </a:cubicBezTo>
                <a:cubicBezTo>
                  <a:pt x="388317" y="117302"/>
                  <a:pt x="386357" y="112514"/>
                  <a:pt x="386357" y="107454"/>
                </a:cubicBezTo>
                <a:cubicBezTo>
                  <a:pt x="386357" y="101204"/>
                  <a:pt x="389433" y="94978"/>
                  <a:pt x="395585" y="88776"/>
                </a:cubicBezTo>
                <a:cubicBezTo>
                  <a:pt x="401736" y="82575"/>
                  <a:pt x="409475" y="77341"/>
                  <a:pt x="418802" y="73075"/>
                </a:cubicBezTo>
                <a:cubicBezTo>
                  <a:pt x="419695" y="72678"/>
                  <a:pt x="420141" y="71984"/>
                  <a:pt x="420141" y="70991"/>
                </a:cubicBezTo>
                <a:cubicBezTo>
                  <a:pt x="420042" y="69007"/>
                  <a:pt x="419993" y="65981"/>
                  <a:pt x="419993" y="61913"/>
                </a:cubicBezTo>
                <a:lnTo>
                  <a:pt x="419993" y="50751"/>
                </a:lnTo>
                <a:cubicBezTo>
                  <a:pt x="419993" y="50354"/>
                  <a:pt x="419844" y="50031"/>
                  <a:pt x="419546" y="49783"/>
                </a:cubicBezTo>
                <a:cubicBezTo>
                  <a:pt x="419248" y="49535"/>
                  <a:pt x="418901" y="49411"/>
                  <a:pt x="418504" y="49411"/>
                </a:cubicBezTo>
                <a:cubicBezTo>
                  <a:pt x="415627" y="49511"/>
                  <a:pt x="413444" y="49560"/>
                  <a:pt x="411956" y="49560"/>
                </a:cubicBezTo>
                <a:cubicBezTo>
                  <a:pt x="407491" y="49560"/>
                  <a:pt x="403522" y="49511"/>
                  <a:pt x="400050" y="49411"/>
                </a:cubicBezTo>
                <a:cubicBezTo>
                  <a:pt x="397470" y="49312"/>
                  <a:pt x="395287" y="48320"/>
                  <a:pt x="393501" y="46435"/>
                </a:cubicBezTo>
                <a:cubicBezTo>
                  <a:pt x="391715" y="44550"/>
                  <a:pt x="390822" y="42268"/>
                  <a:pt x="390822" y="39589"/>
                </a:cubicBezTo>
                <a:cubicBezTo>
                  <a:pt x="390822" y="37207"/>
                  <a:pt x="391666" y="35223"/>
                  <a:pt x="393352" y="33636"/>
                </a:cubicBezTo>
                <a:cubicBezTo>
                  <a:pt x="395039" y="32147"/>
                  <a:pt x="396974" y="31403"/>
                  <a:pt x="399157" y="31403"/>
                </a:cubicBezTo>
                <a:cubicBezTo>
                  <a:pt x="399355" y="31403"/>
                  <a:pt x="399553" y="31403"/>
                  <a:pt x="399752" y="31403"/>
                </a:cubicBezTo>
                <a:cubicBezTo>
                  <a:pt x="403324" y="31701"/>
                  <a:pt x="407243" y="31850"/>
                  <a:pt x="411509" y="31850"/>
                </a:cubicBezTo>
                <a:cubicBezTo>
                  <a:pt x="413196" y="31850"/>
                  <a:pt x="415577" y="31750"/>
                  <a:pt x="418653" y="31552"/>
                </a:cubicBezTo>
                <a:cubicBezTo>
                  <a:pt x="419645" y="31552"/>
                  <a:pt x="420191" y="31056"/>
                  <a:pt x="420290" y="30064"/>
                </a:cubicBezTo>
                <a:cubicBezTo>
                  <a:pt x="420290" y="26889"/>
                  <a:pt x="420290" y="23267"/>
                  <a:pt x="420290" y="19199"/>
                </a:cubicBezTo>
                <a:lnTo>
                  <a:pt x="420290" y="15627"/>
                </a:lnTo>
                <a:cubicBezTo>
                  <a:pt x="420290" y="13048"/>
                  <a:pt x="421134" y="10815"/>
                  <a:pt x="422820" y="8930"/>
                </a:cubicBezTo>
                <a:cubicBezTo>
                  <a:pt x="424606" y="6946"/>
                  <a:pt x="426888" y="5954"/>
                  <a:pt x="429666" y="5954"/>
                </a:cubicBezTo>
                <a:close/>
                <a:moveTo>
                  <a:pt x="1326207" y="2679"/>
                </a:moveTo>
                <a:cubicBezTo>
                  <a:pt x="1327497" y="2679"/>
                  <a:pt x="1328787" y="2927"/>
                  <a:pt x="1330077" y="3423"/>
                </a:cubicBezTo>
                <a:cubicBezTo>
                  <a:pt x="1332061" y="4217"/>
                  <a:pt x="1333351" y="5656"/>
                  <a:pt x="1333946" y="7739"/>
                </a:cubicBezTo>
                <a:cubicBezTo>
                  <a:pt x="1334145" y="8335"/>
                  <a:pt x="1334244" y="8930"/>
                  <a:pt x="1334244" y="9525"/>
                </a:cubicBezTo>
                <a:cubicBezTo>
                  <a:pt x="1334244" y="10815"/>
                  <a:pt x="1333797" y="12056"/>
                  <a:pt x="1332904" y="13246"/>
                </a:cubicBezTo>
                <a:cubicBezTo>
                  <a:pt x="1325066" y="22870"/>
                  <a:pt x="1316781" y="31354"/>
                  <a:pt x="1308050" y="38696"/>
                </a:cubicBezTo>
                <a:cubicBezTo>
                  <a:pt x="1306661" y="39787"/>
                  <a:pt x="1305173" y="40333"/>
                  <a:pt x="1303585" y="40333"/>
                </a:cubicBezTo>
                <a:cubicBezTo>
                  <a:pt x="1303188" y="40333"/>
                  <a:pt x="1302742" y="40283"/>
                  <a:pt x="1302246" y="40184"/>
                </a:cubicBezTo>
                <a:cubicBezTo>
                  <a:pt x="1300162" y="39787"/>
                  <a:pt x="1298475" y="38696"/>
                  <a:pt x="1297186" y="36910"/>
                </a:cubicBezTo>
                <a:cubicBezTo>
                  <a:pt x="1296094" y="35422"/>
                  <a:pt x="1295548" y="33834"/>
                  <a:pt x="1295548" y="32147"/>
                </a:cubicBezTo>
                <a:cubicBezTo>
                  <a:pt x="1295548" y="31750"/>
                  <a:pt x="1295598" y="31354"/>
                  <a:pt x="1295697" y="30957"/>
                </a:cubicBezTo>
                <a:cubicBezTo>
                  <a:pt x="1295995" y="28675"/>
                  <a:pt x="1296987" y="26839"/>
                  <a:pt x="1298674" y="25450"/>
                </a:cubicBezTo>
                <a:cubicBezTo>
                  <a:pt x="1305619" y="19795"/>
                  <a:pt x="1311721" y="13693"/>
                  <a:pt x="1316980" y="7144"/>
                </a:cubicBezTo>
                <a:cubicBezTo>
                  <a:pt x="1318567" y="5160"/>
                  <a:pt x="1320552" y="3820"/>
                  <a:pt x="1322933" y="3126"/>
                </a:cubicBezTo>
                <a:cubicBezTo>
                  <a:pt x="1324024" y="2828"/>
                  <a:pt x="1325116" y="2679"/>
                  <a:pt x="1326207" y="2679"/>
                </a:cubicBezTo>
                <a:close/>
                <a:moveTo>
                  <a:pt x="1376809" y="2531"/>
                </a:moveTo>
                <a:cubicBezTo>
                  <a:pt x="1378297" y="2531"/>
                  <a:pt x="1379736" y="2878"/>
                  <a:pt x="1381125" y="3572"/>
                </a:cubicBezTo>
                <a:cubicBezTo>
                  <a:pt x="1383208" y="4565"/>
                  <a:pt x="1384449" y="6202"/>
                  <a:pt x="1384845" y="8484"/>
                </a:cubicBezTo>
                <a:cubicBezTo>
                  <a:pt x="1384945" y="8980"/>
                  <a:pt x="1384994" y="9476"/>
                  <a:pt x="1384994" y="9972"/>
                </a:cubicBezTo>
                <a:cubicBezTo>
                  <a:pt x="1384994" y="11559"/>
                  <a:pt x="1384399" y="12998"/>
                  <a:pt x="1383208" y="14288"/>
                </a:cubicBezTo>
                <a:cubicBezTo>
                  <a:pt x="1378545" y="19646"/>
                  <a:pt x="1374031" y="24557"/>
                  <a:pt x="1369665" y="29022"/>
                </a:cubicBezTo>
                <a:cubicBezTo>
                  <a:pt x="1368970" y="29716"/>
                  <a:pt x="1368970" y="30411"/>
                  <a:pt x="1369665" y="31106"/>
                </a:cubicBezTo>
                <a:cubicBezTo>
                  <a:pt x="1372344" y="33189"/>
                  <a:pt x="1374527" y="35074"/>
                  <a:pt x="1376213" y="36761"/>
                </a:cubicBezTo>
                <a:cubicBezTo>
                  <a:pt x="1376908" y="37456"/>
                  <a:pt x="1377602" y="37456"/>
                  <a:pt x="1378297" y="36761"/>
                </a:cubicBezTo>
                <a:cubicBezTo>
                  <a:pt x="1384647" y="30510"/>
                  <a:pt x="1390550" y="24210"/>
                  <a:pt x="1396007" y="17860"/>
                </a:cubicBezTo>
                <a:cubicBezTo>
                  <a:pt x="1397694" y="15875"/>
                  <a:pt x="1399827" y="14586"/>
                  <a:pt x="1402407" y="13990"/>
                </a:cubicBezTo>
                <a:cubicBezTo>
                  <a:pt x="1403201" y="13891"/>
                  <a:pt x="1403945" y="13841"/>
                  <a:pt x="1404639" y="13841"/>
                </a:cubicBezTo>
                <a:cubicBezTo>
                  <a:pt x="1406425" y="13841"/>
                  <a:pt x="1408162" y="14288"/>
                  <a:pt x="1409848" y="15181"/>
                </a:cubicBezTo>
                <a:cubicBezTo>
                  <a:pt x="1411833" y="16272"/>
                  <a:pt x="1413024" y="17959"/>
                  <a:pt x="1413420" y="20241"/>
                </a:cubicBezTo>
                <a:cubicBezTo>
                  <a:pt x="1413420" y="20638"/>
                  <a:pt x="1413420" y="21035"/>
                  <a:pt x="1413420" y="21432"/>
                </a:cubicBezTo>
                <a:cubicBezTo>
                  <a:pt x="1413420" y="23218"/>
                  <a:pt x="1412775" y="24805"/>
                  <a:pt x="1411486" y="26194"/>
                </a:cubicBezTo>
                <a:cubicBezTo>
                  <a:pt x="1401564" y="36215"/>
                  <a:pt x="1391592" y="45492"/>
                  <a:pt x="1381571" y="54025"/>
                </a:cubicBezTo>
                <a:cubicBezTo>
                  <a:pt x="1381373" y="54124"/>
                  <a:pt x="1381323" y="54298"/>
                  <a:pt x="1381422" y="54546"/>
                </a:cubicBezTo>
                <a:cubicBezTo>
                  <a:pt x="1381522" y="54794"/>
                  <a:pt x="1381720" y="54918"/>
                  <a:pt x="1382018" y="54918"/>
                </a:cubicBezTo>
                <a:lnTo>
                  <a:pt x="1406425" y="54472"/>
                </a:lnTo>
                <a:cubicBezTo>
                  <a:pt x="1406723" y="54472"/>
                  <a:pt x="1406946" y="54347"/>
                  <a:pt x="1407095" y="54099"/>
                </a:cubicBezTo>
                <a:cubicBezTo>
                  <a:pt x="1407244" y="53851"/>
                  <a:pt x="1407219" y="53628"/>
                  <a:pt x="1407021" y="53430"/>
                </a:cubicBezTo>
                <a:cubicBezTo>
                  <a:pt x="1406425" y="52636"/>
                  <a:pt x="1405830" y="51793"/>
                  <a:pt x="1405235" y="50900"/>
                </a:cubicBezTo>
                <a:cubicBezTo>
                  <a:pt x="1404243" y="49709"/>
                  <a:pt x="1403746" y="48370"/>
                  <a:pt x="1403746" y="46881"/>
                </a:cubicBezTo>
                <a:cubicBezTo>
                  <a:pt x="1403746" y="46385"/>
                  <a:pt x="1403796" y="45889"/>
                  <a:pt x="1403895" y="45393"/>
                </a:cubicBezTo>
                <a:cubicBezTo>
                  <a:pt x="1404292" y="43409"/>
                  <a:pt x="1405384" y="41920"/>
                  <a:pt x="1407169" y="40928"/>
                </a:cubicBezTo>
                <a:cubicBezTo>
                  <a:pt x="1408658" y="40035"/>
                  <a:pt x="1410245" y="39589"/>
                  <a:pt x="1411932" y="39589"/>
                </a:cubicBezTo>
                <a:cubicBezTo>
                  <a:pt x="1412428" y="39589"/>
                  <a:pt x="1413024" y="39638"/>
                  <a:pt x="1413718" y="39738"/>
                </a:cubicBezTo>
                <a:cubicBezTo>
                  <a:pt x="1416000" y="40134"/>
                  <a:pt x="1417885" y="41226"/>
                  <a:pt x="1419373" y="43012"/>
                </a:cubicBezTo>
                <a:cubicBezTo>
                  <a:pt x="1424930" y="49957"/>
                  <a:pt x="1429543" y="56506"/>
                  <a:pt x="1433214" y="62657"/>
                </a:cubicBezTo>
                <a:cubicBezTo>
                  <a:pt x="1434008" y="63947"/>
                  <a:pt x="1434405" y="65336"/>
                  <a:pt x="1434405" y="66824"/>
                </a:cubicBezTo>
                <a:cubicBezTo>
                  <a:pt x="1434405" y="67618"/>
                  <a:pt x="1434256" y="68461"/>
                  <a:pt x="1433959" y="69354"/>
                </a:cubicBezTo>
                <a:cubicBezTo>
                  <a:pt x="1433264" y="71636"/>
                  <a:pt x="1431825" y="73373"/>
                  <a:pt x="1429643" y="74563"/>
                </a:cubicBezTo>
                <a:cubicBezTo>
                  <a:pt x="1428452" y="75258"/>
                  <a:pt x="1427162" y="75605"/>
                  <a:pt x="1425773" y="75605"/>
                </a:cubicBezTo>
                <a:cubicBezTo>
                  <a:pt x="1424979" y="75605"/>
                  <a:pt x="1424136" y="75456"/>
                  <a:pt x="1423243" y="75159"/>
                </a:cubicBezTo>
                <a:cubicBezTo>
                  <a:pt x="1421060" y="74464"/>
                  <a:pt x="1419423" y="73075"/>
                  <a:pt x="1418332" y="70991"/>
                </a:cubicBezTo>
                <a:cubicBezTo>
                  <a:pt x="1418034" y="70595"/>
                  <a:pt x="1417786" y="70198"/>
                  <a:pt x="1417587" y="69801"/>
                </a:cubicBezTo>
                <a:cubicBezTo>
                  <a:pt x="1417191" y="69106"/>
                  <a:pt x="1416645" y="68809"/>
                  <a:pt x="1415950" y="68908"/>
                </a:cubicBezTo>
                <a:cubicBezTo>
                  <a:pt x="1409997" y="69106"/>
                  <a:pt x="1400770" y="69404"/>
                  <a:pt x="1388268" y="69801"/>
                </a:cubicBezTo>
                <a:cubicBezTo>
                  <a:pt x="1387276" y="69900"/>
                  <a:pt x="1386482" y="70347"/>
                  <a:pt x="1385887" y="71140"/>
                </a:cubicBezTo>
                <a:cubicBezTo>
                  <a:pt x="1384498" y="73522"/>
                  <a:pt x="1383059" y="75704"/>
                  <a:pt x="1381571" y="77689"/>
                </a:cubicBezTo>
                <a:cubicBezTo>
                  <a:pt x="1381472" y="77986"/>
                  <a:pt x="1381472" y="78259"/>
                  <a:pt x="1381571" y="78507"/>
                </a:cubicBezTo>
                <a:cubicBezTo>
                  <a:pt x="1381670" y="78755"/>
                  <a:pt x="1381918" y="78879"/>
                  <a:pt x="1382315" y="78879"/>
                </a:cubicBezTo>
                <a:lnTo>
                  <a:pt x="1408062" y="78879"/>
                </a:lnTo>
                <a:cubicBezTo>
                  <a:pt x="1408261" y="78879"/>
                  <a:pt x="1408459" y="78879"/>
                  <a:pt x="1408658" y="78879"/>
                </a:cubicBezTo>
                <a:cubicBezTo>
                  <a:pt x="1409253" y="78681"/>
                  <a:pt x="1409848" y="78582"/>
                  <a:pt x="1410444" y="78582"/>
                </a:cubicBezTo>
                <a:cubicBezTo>
                  <a:pt x="1411535" y="78582"/>
                  <a:pt x="1412627" y="78830"/>
                  <a:pt x="1413718" y="79326"/>
                </a:cubicBezTo>
                <a:lnTo>
                  <a:pt x="1416843" y="80814"/>
                </a:lnTo>
                <a:cubicBezTo>
                  <a:pt x="1418431" y="81509"/>
                  <a:pt x="1419572" y="82650"/>
                  <a:pt x="1420266" y="84237"/>
                </a:cubicBezTo>
                <a:cubicBezTo>
                  <a:pt x="1420564" y="85031"/>
                  <a:pt x="1420713" y="85775"/>
                  <a:pt x="1420713" y="86470"/>
                </a:cubicBezTo>
                <a:cubicBezTo>
                  <a:pt x="1420713" y="87263"/>
                  <a:pt x="1420514" y="88107"/>
                  <a:pt x="1420118" y="89000"/>
                </a:cubicBezTo>
                <a:cubicBezTo>
                  <a:pt x="1415454" y="98922"/>
                  <a:pt x="1408906" y="107653"/>
                  <a:pt x="1400472" y="115193"/>
                </a:cubicBezTo>
                <a:cubicBezTo>
                  <a:pt x="1400175" y="115491"/>
                  <a:pt x="1400051" y="115814"/>
                  <a:pt x="1400100" y="116161"/>
                </a:cubicBezTo>
                <a:cubicBezTo>
                  <a:pt x="1400150" y="116508"/>
                  <a:pt x="1400373" y="116731"/>
                  <a:pt x="1400770" y="116831"/>
                </a:cubicBezTo>
                <a:cubicBezTo>
                  <a:pt x="1409005" y="120601"/>
                  <a:pt x="1418084" y="123528"/>
                  <a:pt x="1428005" y="125611"/>
                </a:cubicBezTo>
                <a:cubicBezTo>
                  <a:pt x="1429990" y="126107"/>
                  <a:pt x="1431329" y="127298"/>
                  <a:pt x="1432024" y="129183"/>
                </a:cubicBezTo>
                <a:cubicBezTo>
                  <a:pt x="1432321" y="129977"/>
                  <a:pt x="1432470" y="130721"/>
                  <a:pt x="1432470" y="131416"/>
                </a:cubicBezTo>
                <a:cubicBezTo>
                  <a:pt x="1432470" y="132606"/>
                  <a:pt x="1432074" y="133698"/>
                  <a:pt x="1431280" y="134690"/>
                </a:cubicBezTo>
                <a:cubicBezTo>
                  <a:pt x="1429692" y="137170"/>
                  <a:pt x="1427609" y="138956"/>
                  <a:pt x="1425029" y="140048"/>
                </a:cubicBezTo>
                <a:cubicBezTo>
                  <a:pt x="1423441" y="140742"/>
                  <a:pt x="1421804" y="141089"/>
                  <a:pt x="1420118" y="141089"/>
                </a:cubicBezTo>
                <a:cubicBezTo>
                  <a:pt x="1419225" y="141089"/>
                  <a:pt x="1418282" y="140990"/>
                  <a:pt x="1417290" y="140792"/>
                </a:cubicBezTo>
                <a:cubicBezTo>
                  <a:pt x="1405483" y="137716"/>
                  <a:pt x="1394966" y="133350"/>
                  <a:pt x="1385738" y="127695"/>
                </a:cubicBezTo>
                <a:cubicBezTo>
                  <a:pt x="1384845" y="127199"/>
                  <a:pt x="1384002" y="127199"/>
                  <a:pt x="1383208" y="127695"/>
                </a:cubicBezTo>
                <a:cubicBezTo>
                  <a:pt x="1373485" y="133152"/>
                  <a:pt x="1362372" y="137617"/>
                  <a:pt x="1349871" y="141089"/>
                </a:cubicBezTo>
                <a:cubicBezTo>
                  <a:pt x="1348978" y="141288"/>
                  <a:pt x="1348134" y="141387"/>
                  <a:pt x="1347341" y="141387"/>
                </a:cubicBezTo>
                <a:cubicBezTo>
                  <a:pt x="1345852" y="141387"/>
                  <a:pt x="1344364" y="141040"/>
                  <a:pt x="1342876" y="140345"/>
                </a:cubicBezTo>
                <a:cubicBezTo>
                  <a:pt x="1340594" y="139155"/>
                  <a:pt x="1338808" y="137418"/>
                  <a:pt x="1337518" y="135136"/>
                </a:cubicBezTo>
                <a:cubicBezTo>
                  <a:pt x="1337022" y="134243"/>
                  <a:pt x="1336749" y="133301"/>
                  <a:pt x="1336699" y="132309"/>
                </a:cubicBezTo>
                <a:cubicBezTo>
                  <a:pt x="1336650" y="131316"/>
                  <a:pt x="1336799" y="130399"/>
                  <a:pt x="1337146" y="129555"/>
                </a:cubicBezTo>
                <a:cubicBezTo>
                  <a:pt x="1337493" y="128712"/>
                  <a:pt x="1338039" y="127968"/>
                  <a:pt x="1338783" y="127323"/>
                </a:cubicBezTo>
                <a:cubicBezTo>
                  <a:pt x="1339527" y="126678"/>
                  <a:pt x="1340395" y="126256"/>
                  <a:pt x="1341387" y="126058"/>
                </a:cubicBezTo>
                <a:cubicBezTo>
                  <a:pt x="1351409" y="123776"/>
                  <a:pt x="1360537" y="120601"/>
                  <a:pt x="1368772" y="116533"/>
                </a:cubicBezTo>
                <a:cubicBezTo>
                  <a:pt x="1369069" y="116434"/>
                  <a:pt x="1369243" y="116210"/>
                  <a:pt x="1369293" y="115863"/>
                </a:cubicBezTo>
                <a:cubicBezTo>
                  <a:pt x="1369342" y="115516"/>
                  <a:pt x="1369218" y="115193"/>
                  <a:pt x="1368921" y="114896"/>
                </a:cubicBezTo>
                <a:cubicBezTo>
                  <a:pt x="1365150" y="111324"/>
                  <a:pt x="1361827" y="107653"/>
                  <a:pt x="1358949" y="103882"/>
                </a:cubicBezTo>
                <a:cubicBezTo>
                  <a:pt x="1358354" y="103089"/>
                  <a:pt x="1357659" y="102989"/>
                  <a:pt x="1356866" y="103585"/>
                </a:cubicBezTo>
                <a:cubicBezTo>
                  <a:pt x="1355179" y="104875"/>
                  <a:pt x="1353492" y="106115"/>
                  <a:pt x="1351805" y="107306"/>
                </a:cubicBezTo>
                <a:cubicBezTo>
                  <a:pt x="1350218" y="108298"/>
                  <a:pt x="1348531" y="108794"/>
                  <a:pt x="1346745" y="108794"/>
                </a:cubicBezTo>
                <a:cubicBezTo>
                  <a:pt x="1346150" y="108794"/>
                  <a:pt x="1345555" y="108744"/>
                  <a:pt x="1344959" y="108645"/>
                </a:cubicBezTo>
                <a:cubicBezTo>
                  <a:pt x="1342479" y="108248"/>
                  <a:pt x="1340395" y="107107"/>
                  <a:pt x="1338709" y="105222"/>
                </a:cubicBezTo>
                <a:cubicBezTo>
                  <a:pt x="1337518" y="103833"/>
                  <a:pt x="1336923" y="102295"/>
                  <a:pt x="1336923" y="100608"/>
                </a:cubicBezTo>
                <a:cubicBezTo>
                  <a:pt x="1336923" y="100211"/>
                  <a:pt x="1336972" y="99814"/>
                  <a:pt x="1337071" y="99418"/>
                </a:cubicBezTo>
                <a:cubicBezTo>
                  <a:pt x="1337369" y="97235"/>
                  <a:pt x="1338461" y="95548"/>
                  <a:pt x="1340346" y="94357"/>
                </a:cubicBezTo>
                <a:cubicBezTo>
                  <a:pt x="1350565" y="87908"/>
                  <a:pt x="1358999" y="80368"/>
                  <a:pt x="1365646" y="71736"/>
                </a:cubicBezTo>
                <a:cubicBezTo>
                  <a:pt x="1365845" y="71438"/>
                  <a:pt x="1365870" y="71165"/>
                  <a:pt x="1365721" y="70917"/>
                </a:cubicBezTo>
                <a:cubicBezTo>
                  <a:pt x="1365572" y="70669"/>
                  <a:pt x="1365349" y="70545"/>
                  <a:pt x="1365051" y="70545"/>
                </a:cubicBezTo>
                <a:lnTo>
                  <a:pt x="1344215" y="71140"/>
                </a:lnTo>
                <a:cubicBezTo>
                  <a:pt x="1344116" y="71140"/>
                  <a:pt x="1344017" y="71140"/>
                  <a:pt x="1343918" y="71140"/>
                </a:cubicBezTo>
                <a:cubicBezTo>
                  <a:pt x="1341735" y="71140"/>
                  <a:pt x="1339850" y="70446"/>
                  <a:pt x="1338262" y="69057"/>
                </a:cubicBezTo>
                <a:cubicBezTo>
                  <a:pt x="1336575" y="67568"/>
                  <a:pt x="1335583" y="65683"/>
                  <a:pt x="1335286" y="63401"/>
                </a:cubicBezTo>
                <a:cubicBezTo>
                  <a:pt x="1335286" y="63104"/>
                  <a:pt x="1335286" y="62856"/>
                  <a:pt x="1335286" y="62657"/>
                </a:cubicBezTo>
                <a:cubicBezTo>
                  <a:pt x="1335286" y="60871"/>
                  <a:pt x="1335931" y="59234"/>
                  <a:pt x="1337220" y="57746"/>
                </a:cubicBezTo>
                <a:cubicBezTo>
                  <a:pt x="1338709" y="56158"/>
                  <a:pt x="1340494" y="55364"/>
                  <a:pt x="1342578" y="55364"/>
                </a:cubicBezTo>
                <a:cubicBezTo>
                  <a:pt x="1347738" y="55364"/>
                  <a:pt x="1352401" y="55364"/>
                  <a:pt x="1356568" y="55364"/>
                </a:cubicBezTo>
                <a:cubicBezTo>
                  <a:pt x="1357560" y="55265"/>
                  <a:pt x="1358453" y="54918"/>
                  <a:pt x="1359247" y="54323"/>
                </a:cubicBezTo>
                <a:cubicBezTo>
                  <a:pt x="1360934" y="52834"/>
                  <a:pt x="1362372" y="51545"/>
                  <a:pt x="1363563" y="50453"/>
                </a:cubicBezTo>
                <a:cubicBezTo>
                  <a:pt x="1364257" y="49759"/>
                  <a:pt x="1364257" y="49064"/>
                  <a:pt x="1363563" y="48370"/>
                </a:cubicBezTo>
                <a:cubicBezTo>
                  <a:pt x="1358205" y="43111"/>
                  <a:pt x="1351805" y="37753"/>
                  <a:pt x="1344364" y="32296"/>
                </a:cubicBezTo>
                <a:cubicBezTo>
                  <a:pt x="1342677" y="31106"/>
                  <a:pt x="1341685" y="29468"/>
                  <a:pt x="1341387" y="27385"/>
                </a:cubicBezTo>
                <a:cubicBezTo>
                  <a:pt x="1341387" y="27087"/>
                  <a:pt x="1341387" y="26789"/>
                  <a:pt x="1341387" y="26492"/>
                </a:cubicBezTo>
                <a:cubicBezTo>
                  <a:pt x="1341387" y="24805"/>
                  <a:pt x="1341983" y="23317"/>
                  <a:pt x="1343173" y="22027"/>
                </a:cubicBezTo>
                <a:cubicBezTo>
                  <a:pt x="1344761" y="20241"/>
                  <a:pt x="1346696" y="19249"/>
                  <a:pt x="1348978" y="19050"/>
                </a:cubicBezTo>
                <a:cubicBezTo>
                  <a:pt x="1349375" y="18951"/>
                  <a:pt x="1349821" y="18902"/>
                  <a:pt x="1350317" y="18902"/>
                </a:cubicBezTo>
                <a:cubicBezTo>
                  <a:pt x="1352103" y="18902"/>
                  <a:pt x="1353740" y="19398"/>
                  <a:pt x="1355228" y="20390"/>
                </a:cubicBezTo>
                <a:cubicBezTo>
                  <a:pt x="1355526" y="20588"/>
                  <a:pt x="1355824" y="20787"/>
                  <a:pt x="1356121" y="20985"/>
                </a:cubicBezTo>
                <a:cubicBezTo>
                  <a:pt x="1356717" y="21382"/>
                  <a:pt x="1357213" y="21332"/>
                  <a:pt x="1357610" y="20836"/>
                </a:cubicBezTo>
                <a:cubicBezTo>
                  <a:pt x="1361678" y="16074"/>
                  <a:pt x="1365299" y="11411"/>
                  <a:pt x="1368474" y="6847"/>
                </a:cubicBezTo>
                <a:cubicBezTo>
                  <a:pt x="1369962" y="4862"/>
                  <a:pt x="1371897" y="3523"/>
                  <a:pt x="1374278" y="2828"/>
                </a:cubicBezTo>
                <a:cubicBezTo>
                  <a:pt x="1375171" y="2630"/>
                  <a:pt x="1376015" y="2531"/>
                  <a:pt x="1376809" y="2531"/>
                </a:cubicBezTo>
                <a:close/>
                <a:moveTo>
                  <a:pt x="601786" y="0"/>
                </a:moveTo>
                <a:cubicBezTo>
                  <a:pt x="604415" y="0"/>
                  <a:pt x="606648" y="918"/>
                  <a:pt x="608483" y="2754"/>
                </a:cubicBezTo>
                <a:cubicBezTo>
                  <a:pt x="610319" y="4589"/>
                  <a:pt x="611237" y="6847"/>
                  <a:pt x="611237" y="9525"/>
                </a:cubicBezTo>
                <a:lnTo>
                  <a:pt x="611237" y="18902"/>
                </a:lnTo>
                <a:cubicBezTo>
                  <a:pt x="611237" y="19894"/>
                  <a:pt x="611733" y="20390"/>
                  <a:pt x="612725" y="20390"/>
                </a:cubicBezTo>
                <a:lnTo>
                  <a:pt x="651123" y="20390"/>
                </a:lnTo>
                <a:cubicBezTo>
                  <a:pt x="654694" y="20390"/>
                  <a:pt x="657745" y="21655"/>
                  <a:pt x="660276" y="24185"/>
                </a:cubicBezTo>
                <a:cubicBezTo>
                  <a:pt x="662806" y="26715"/>
                  <a:pt x="664071" y="29766"/>
                  <a:pt x="664071" y="33338"/>
                </a:cubicBezTo>
                <a:lnTo>
                  <a:pt x="664071" y="101204"/>
                </a:lnTo>
                <a:cubicBezTo>
                  <a:pt x="664071" y="103783"/>
                  <a:pt x="663153" y="105991"/>
                  <a:pt x="661317" y="107826"/>
                </a:cubicBezTo>
                <a:cubicBezTo>
                  <a:pt x="659482" y="109662"/>
                  <a:pt x="657225" y="110580"/>
                  <a:pt x="654546" y="110580"/>
                </a:cubicBezTo>
                <a:lnTo>
                  <a:pt x="651718" y="110580"/>
                </a:lnTo>
                <a:cubicBezTo>
                  <a:pt x="649932" y="110580"/>
                  <a:pt x="648394" y="109935"/>
                  <a:pt x="647104" y="108645"/>
                </a:cubicBezTo>
                <a:cubicBezTo>
                  <a:pt x="645814" y="107355"/>
                  <a:pt x="645169" y="105817"/>
                  <a:pt x="645169" y="104031"/>
                </a:cubicBezTo>
                <a:cubicBezTo>
                  <a:pt x="645169" y="103535"/>
                  <a:pt x="644921" y="103287"/>
                  <a:pt x="644425" y="103287"/>
                </a:cubicBezTo>
                <a:lnTo>
                  <a:pt x="612725" y="103287"/>
                </a:lnTo>
                <a:cubicBezTo>
                  <a:pt x="611733" y="103287"/>
                  <a:pt x="611237" y="103783"/>
                  <a:pt x="611237" y="104775"/>
                </a:cubicBezTo>
                <a:lnTo>
                  <a:pt x="611237" y="132755"/>
                </a:lnTo>
                <a:cubicBezTo>
                  <a:pt x="611237" y="135434"/>
                  <a:pt x="610319" y="137691"/>
                  <a:pt x="608483" y="139527"/>
                </a:cubicBezTo>
                <a:cubicBezTo>
                  <a:pt x="606648" y="141362"/>
                  <a:pt x="604415" y="142280"/>
                  <a:pt x="601786" y="142280"/>
                </a:cubicBezTo>
                <a:cubicBezTo>
                  <a:pt x="599157" y="142280"/>
                  <a:pt x="596900" y="141362"/>
                  <a:pt x="595014" y="139527"/>
                </a:cubicBezTo>
                <a:cubicBezTo>
                  <a:pt x="593129" y="137691"/>
                  <a:pt x="592187" y="135434"/>
                  <a:pt x="592187" y="132755"/>
                </a:cubicBezTo>
                <a:lnTo>
                  <a:pt x="592187" y="104775"/>
                </a:lnTo>
                <a:cubicBezTo>
                  <a:pt x="592187" y="103783"/>
                  <a:pt x="591691" y="103287"/>
                  <a:pt x="590698" y="103287"/>
                </a:cubicBezTo>
                <a:lnTo>
                  <a:pt x="560040" y="103287"/>
                </a:lnTo>
                <a:cubicBezTo>
                  <a:pt x="559444" y="103287"/>
                  <a:pt x="559147" y="103585"/>
                  <a:pt x="559147" y="104180"/>
                </a:cubicBezTo>
                <a:cubicBezTo>
                  <a:pt x="559147" y="106164"/>
                  <a:pt x="558452" y="107851"/>
                  <a:pt x="557063" y="109240"/>
                </a:cubicBezTo>
                <a:cubicBezTo>
                  <a:pt x="555674" y="110629"/>
                  <a:pt x="553987" y="111324"/>
                  <a:pt x="552003" y="111324"/>
                </a:cubicBezTo>
                <a:lnTo>
                  <a:pt x="550068" y="111324"/>
                </a:lnTo>
                <a:cubicBezTo>
                  <a:pt x="547588" y="111324"/>
                  <a:pt x="545455" y="110456"/>
                  <a:pt x="543669" y="108719"/>
                </a:cubicBezTo>
                <a:cubicBezTo>
                  <a:pt x="541883" y="106983"/>
                  <a:pt x="540990" y="104825"/>
                  <a:pt x="540990" y="102245"/>
                </a:cubicBezTo>
                <a:lnTo>
                  <a:pt x="540990" y="33338"/>
                </a:lnTo>
                <a:cubicBezTo>
                  <a:pt x="540990" y="29766"/>
                  <a:pt x="542255" y="26715"/>
                  <a:pt x="544785" y="24185"/>
                </a:cubicBezTo>
                <a:cubicBezTo>
                  <a:pt x="547315" y="21655"/>
                  <a:pt x="550366" y="20390"/>
                  <a:pt x="553938" y="20390"/>
                </a:cubicBezTo>
                <a:lnTo>
                  <a:pt x="590698" y="20390"/>
                </a:lnTo>
                <a:cubicBezTo>
                  <a:pt x="591691" y="20390"/>
                  <a:pt x="592187" y="19894"/>
                  <a:pt x="592187" y="18902"/>
                </a:cubicBezTo>
                <a:lnTo>
                  <a:pt x="592187" y="9525"/>
                </a:lnTo>
                <a:cubicBezTo>
                  <a:pt x="592187" y="6847"/>
                  <a:pt x="593129" y="4589"/>
                  <a:pt x="595014" y="2754"/>
                </a:cubicBezTo>
                <a:cubicBezTo>
                  <a:pt x="596900" y="918"/>
                  <a:pt x="599157" y="0"/>
                  <a:pt x="60178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5" name="フリーフォーム: 図形 134">
            <a:extLst>
              <a:ext uri="{FF2B5EF4-FFF2-40B4-BE49-F238E27FC236}">
                <a16:creationId xmlns:a16="http://schemas.microsoft.com/office/drawing/2014/main" id="{21719EEF-C11C-34B7-6749-60514586B26B}"/>
              </a:ext>
            </a:extLst>
          </p:cNvPr>
          <p:cNvSpPr>
            <a:spLocks/>
          </p:cNvSpPr>
          <p:nvPr/>
        </p:nvSpPr>
        <p:spPr>
          <a:xfrm>
            <a:off x="5224395" y="7364960"/>
            <a:ext cx="1945332" cy="323404"/>
          </a:xfrm>
          <a:custGeom>
            <a:avLst/>
            <a:gdLst/>
            <a:ahLst/>
            <a:cxnLst/>
            <a:rect l="l" t="t" r="r" b="b"/>
            <a:pathLst>
              <a:path w="1945332" h="323404">
                <a:moveTo>
                  <a:pt x="1424285" y="282625"/>
                </a:moveTo>
                <a:cubicBezTo>
                  <a:pt x="1419125" y="282625"/>
                  <a:pt x="1415107" y="283493"/>
                  <a:pt x="1412230" y="285229"/>
                </a:cubicBezTo>
                <a:cubicBezTo>
                  <a:pt x="1409352" y="286966"/>
                  <a:pt x="1407914" y="289173"/>
                  <a:pt x="1407914" y="291852"/>
                </a:cubicBezTo>
                <a:cubicBezTo>
                  <a:pt x="1407914" y="294730"/>
                  <a:pt x="1409253" y="297012"/>
                  <a:pt x="1411932" y="298698"/>
                </a:cubicBezTo>
                <a:cubicBezTo>
                  <a:pt x="1414611" y="300385"/>
                  <a:pt x="1418480" y="301228"/>
                  <a:pt x="1423541" y="301228"/>
                </a:cubicBezTo>
                <a:cubicBezTo>
                  <a:pt x="1427906" y="301228"/>
                  <a:pt x="1431205" y="300385"/>
                  <a:pt x="1433438" y="298698"/>
                </a:cubicBezTo>
                <a:cubicBezTo>
                  <a:pt x="1435670" y="297012"/>
                  <a:pt x="1436786" y="294134"/>
                  <a:pt x="1436786" y="290066"/>
                </a:cubicBezTo>
                <a:cubicBezTo>
                  <a:pt x="1436786" y="288082"/>
                  <a:pt x="1436786" y="286445"/>
                  <a:pt x="1436786" y="285155"/>
                </a:cubicBezTo>
                <a:cubicBezTo>
                  <a:pt x="1436786" y="284163"/>
                  <a:pt x="1436290" y="283567"/>
                  <a:pt x="1435298" y="283369"/>
                </a:cubicBezTo>
                <a:cubicBezTo>
                  <a:pt x="1431230" y="282873"/>
                  <a:pt x="1427559" y="282625"/>
                  <a:pt x="1424285" y="282625"/>
                </a:cubicBezTo>
                <a:close/>
                <a:moveTo>
                  <a:pt x="1134814" y="273249"/>
                </a:moveTo>
                <a:cubicBezTo>
                  <a:pt x="1135112" y="273249"/>
                  <a:pt x="1135459" y="273249"/>
                  <a:pt x="1135856" y="273249"/>
                </a:cubicBezTo>
                <a:cubicBezTo>
                  <a:pt x="1138138" y="273447"/>
                  <a:pt x="1139973" y="274539"/>
                  <a:pt x="1141362" y="276523"/>
                </a:cubicBezTo>
                <a:cubicBezTo>
                  <a:pt x="1142553" y="278011"/>
                  <a:pt x="1143148" y="279698"/>
                  <a:pt x="1143148" y="281583"/>
                </a:cubicBezTo>
                <a:cubicBezTo>
                  <a:pt x="1143148" y="282079"/>
                  <a:pt x="1143099" y="282526"/>
                  <a:pt x="1143000" y="282923"/>
                </a:cubicBezTo>
                <a:cubicBezTo>
                  <a:pt x="1142801" y="284312"/>
                  <a:pt x="1142702" y="285552"/>
                  <a:pt x="1142702" y="286643"/>
                </a:cubicBezTo>
                <a:cubicBezTo>
                  <a:pt x="1142702" y="290314"/>
                  <a:pt x="1144165" y="293167"/>
                  <a:pt x="1147092" y="295201"/>
                </a:cubicBezTo>
                <a:cubicBezTo>
                  <a:pt x="1150019" y="297235"/>
                  <a:pt x="1155203" y="298252"/>
                  <a:pt x="1162645" y="298252"/>
                </a:cubicBezTo>
                <a:cubicBezTo>
                  <a:pt x="1169193" y="298252"/>
                  <a:pt x="1176486" y="297706"/>
                  <a:pt x="1184523" y="296615"/>
                </a:cubicBezTo>
                <a:cubicBezTo>
                  <a:pt x="1184920" y="296615"/>
                  <a:pt x="1185316" y="296615"/>
                  <a:pt x="1185713" y="296615"/>
                </a:cubicBezTo>
                <a:cubicBezTo>
                  <a:pt x="1187698" y="296615"/>
                  <a:pt x="1189484" y="297309"/>
                  <a:pt x="1191071" y="298698"/>
                </a:cubicBezTo>
                <a:cubicBezTo>
                  <a:pt x="1192857" y="300286"/>
                  <a:pt x="1193750" y="302221"/>
                  <a:pt x="1193750" y="304503"/>
                </a:cubicBezTo>
                <a:cubicBezTo>
                  <a:pt x="1193750" y="307479"/>
                  <a:pt x="1192708" y="310059"/>
                  <a:pt x="1190625" y="312242"/>
                </a:cubicBezTo>
                <a:cubicBezTo>
                  <a:pt x="1188739" y="314226"/>
                  <a:pt x="1186408" y="315367"/>
                  <a:pt x="1183630" y="315665"/>
                </a:cubicBezTo>
                <a:cubicBezTo>
                  <a:pt x="1176387" y="316359"/>
                  <a:pt x="1169342" y="316706"/>
                  <a:pt x="1162496" y="316706"/>
                </a:cubicBezTo>
                <a:cubicBezTo>
                  <a:pt x="1149895" y="316706"/>
                  <a:pt x="1140346" y="314623"/>
                  <a:pt x="1133847" y="310456"/>
                </a:cubicBezTo>
                <a:cubicBezTo>
                  <a:pt x="1127348" y="306289"/>
                  <a:pt x="1124098" y="300335"/>
                  <a:pt x="1124098" y="292596"/>
                </a:cubicBezTo>
                <a:cubicBezTo>
                  <a:pt x="1124098" y="289322"/>
                  <a:pt x="1124396" y="285601"/>
                  <a:pt x="1124991" y="281434"/>
                </a:cubicBezTo>
                <a:cubicBezTo>
                  <a:pt x="1125388" y="278954"/>
                  <a:pt x="1126628" y="276920"/>
                  <a:pt x="1128712" y="275332"/>
                </a:cubicBezTo>
                <a:cubicBezTo>
                  <a:pt x="1130597" y="273943"/>
                  <a:pt x="1132631" y="273249"/>
                  <a:pt x="1134814" y="273249"/>
                </a:cubicBezTo>
                <a:close/>
                <a:moveTo>
                  <a:pt x="986879" y="271463"/>
                </a:moveTo>
                <a:cubicBezTo>
                  <a:pt x="987276" y="271463"/>
                  <a:pt x="987623" y="271463"/>
                  <a:pt x="987921" y="271463"/>
                </a:cubicBezTo>
                <a:cubicBezTo>
                  <a:pt x="990302" y="271760"/>
                  <a:pt x="992187" y="272852"/>
                  <a:pt x="993576" y="274737"/>
                </a:cubicBezTo>
                <a:cubicBezTo>
                  <a:pt x="994668" y="276324"/>
                  <a:pt x="995213" y="278061"/>
                  <a:pt x="995213" y="279946"/>
                </a:cubicBezTo>
                <a:cubicBezTo>
                  <a:pt x="995213" y="280343"/>
                  <a:pt x="995213" y="280789"/>
                  <a:pt x="995213" y="281285"/>
                </a:cubicBezTo>
                <a:cubicBezTo>
                  <a:pt x="995015" y="282674"/>
                  <a:pt x="994916" y="283915"/>
                  <a:pt x="994916" y="285006"/>
                </a:cubicBezTo>
                <a:cubicBezTo>
                  <a:pt x="994916" y="288677"/>
                  <a:pt x="996354" y="291505"/>
                  <a:pt x="999232" y="293489"/>
                </a:cubicBezTo>
                <a:cubicBezTo>
                  <a:pt x="1002109" y="295474"/>
                  <a:pt x="1007318" y="296466"/>
                  <a:pt x="1014859" y="296466"/>
                </a:cubicBezTo>
                <a:cubicBezTo>
                  <a:pt x="1021804" y="296466"/>
                  <a:pt x="1029097" y="295970"/>
                  <a:pt x="1036736" y="294978"/>
                </a:cubicBezTo>
                <a:cubicBezTo>
                  <a:pt x="1037133" y="294878"/>
                  <a:pt x="1037530" y="294829"/>
                  <a:pt x="1037927" y="294829"/>
                </a:cubicBezTo>
                <a:cubicBezTo>
                  <a:pt x="1039911" y="294829"/>
                  <a:pt x="1041697" y="295523"/>
                  <a:pt x="1043285" y="296912"/>
                </a:cubicBezTo>
                <a:cubicBezTo>
                  <a:pt x="1044971" y="298500"/>
                  <a:pt x="1045815" y="300435"/>
                  <a:pt x="1045815" y="302717"/>
                </a:cubicBezTo>
                <a:cubicBezTo>
                  <a:pt x="1045815" y="305594"/>
                  <a:pt x="1044823" y="308124"/>
                  <a:pt x="1042838" y="310307"/>
                </a:cubicBezTo>
                <a:cubicBezTo>
                  <a:pt x="1040953" y="312390"/>
                  <a:pt x="1038622" y="313581"/>
                  <a:pt x="1035843" y="313879"/>
                </a:cubicBezTo>
                <a:cubicBezTo>
                  <a:pt x="1028501" y="314573"/>
                  <a:pt x="1021457" y="314921"/>
                  <a:pt x="1014710" y="314921"/>
                </a:cubicBezTo>
                <a:cubicBezTo>
                  <a:pt x="1002109" y="314921"/>
                  <a:pt x="992559" y="312837"/>
                  <a:pt x="986060" y="308670"/>
                </a:cubicBezTo>
                <a:cubicBezTo>
                  <a:pt x="979562" y="304503"/>
                  <a:pt x="976312" y="298549"/>
                  <a:pt x="976312" y="290810"/>
                </a:cubicBezTo>
                <a:cubicBezTo>
                  <a:pt x="976312" y="287536"/>
                  <a:pt x="976610" y="283815"/>
                  <a:pt x="977205" y="279648"/>
                </a:cubicBezTo>
                <a:cubicBezTo>
                  <a:pt x="977602" y="277069"/>
                  <a:pt x="978842" y="275035"/>
                  <a:pt x="980926" y="273546"/>
                </a:cubicBezTo>
                <a:cubicBezTo>
                  <a:pt x="982712" y="272157"/>
                  <a:pt x="984696" y="271463"/>
                  <a:pt x="986879" y="271463"/>
                </a:cubicBezTo>
                <a:close/>
                <a:moveTo>
                  <a:pt x="632668" y="266254"/>
                </a:moveTo>
                <a:cubicBezTo>
                  <a:pt x="631676" y="266254"/>
                  <a:pt x="631180" y="266750"/>
                  <a:pt x="631180" y="267742"/>
                </a:cubicBezTo>
                <a:lnTo>
                  <a:pt x="631180" y="283667"/>
                </a:lnTo>
                <a:cubicBezTo>
                  <a:pt x="631180" y="284064"/>
                  <a:pt x="631329" y="284411"/>
                  <a:pt x="631626" y="284708"/>
                </a:cubicBezTo>
                <a:cubicBezTo>
                  <a:pt x="631924" y="285006"/>
                  <a:pt x="632271" y="285105"/>
                  <a:pt x="632668" y="285006"/>
                </a:cubicBezTo>
                <a:lnTo>
                  <a:pt x="642491" y="284113"/>
                </a:lnTo>
                <a:cubicBezTo>
                  <a:pt x="643483" y="284014"/>
                  <a:pt x="643979" y="283468"/>
                  <a:pt x="643979" y="282476"/>
                </a:cubicBezTo>
                <a:lnTo>
                  <a:pt x="643979" y="267742"/>
                </a:lnTo>
                <a:cubicBezTo>
                  <a:pt x="643979" y="266750"/>
                  <a:pt x="643483" y="266254"/>
                  <a:pt x="642491" y="266254"/>
                </a:cubicBezTo>
                <a:close/>
                <a:moveTo>
                  <a:pt x="329356" y="264021"/>
                </a:moveTo>
                <a:cubicBezTo>
                  <a:pt x="329654" y="264021"/>
                  <a:pt x="330001" y="264071"/>
                  <a:pt x="330398" y="264170"/>
                </a:cubicBezTo>
                <a:cubicBezTo>
                  <a:pt x="332978" y="264369"/>
                  <a:pt x="335012" y="265559"/>
                  <a:pt x="336500" y="267742"/>
                </a:cubicBezTo>
                <a:cubicBezTo>
                  <a:pt x="337790" y="269429"/>
                  <a:pt x="338435" y="271264"/>
                  <a:pt x="338435" y="273249"/>
                </a:cubicBezTo>
                <a:cubicBezTo>
                  <a:pt x="338435" y="273745"/>
                  <a:pt x="338385" y="274241"/>
                  <a:pt x="338286" y="274737"/>
                </a:cubicBezTo>
                <a:cubicBezTo>
                  <a:pt x="337988" y="276721"/>
                  <a:pt x="337840" y="278557"/>
                  <a:pt x="337840" y="280244"/>
                </a:cubicBezTo>
                <a:cubicBezTo>
                  <a:pt x="337840" y="285403"/>
                  <a:pt x="340370" y="289471"/>
                  <a:pt x="345430" y="292448"/>
                </a:cubicBezTo>
                <a:cubicBezTo>
                  <a:pt x="350490" y="295424"/>
                  <a:pt x="358229" y="296912"/>
                  <a:pt x="368647" y="296912"/>
                </a:cubicBezTo>
                <a:cubicBezTo>
                  <a:pt x="384224" y="296912"/>
                  <a:pt x="398462" y="295722"/>
                  <a:pt x="411361" y="293340"/>
                </a:cubicBezTo>
                <a:cubicBezTo>
                  <a:pt x="411956" y="293241"/>
                  <a:pt x="412551" y="293192"/>
                  <a:pt x="413147" y="293192"/>
                </a:cubicBezTo>
                <a:cubicBezTo>
                  <a:pt x="415131" y="293192"/>
                  <a:pt x="416917" y="293837"/>
                  <a:pt x="418504" y="295126"/>
                </a:cubicBezTo>
                <a:cubicBezTo>
                  <a:pt x="420687" y="296813"/>
                  <a:pt x="421779" y="298996"/>
                  <a:pt x="421779" y="301675"/>
                </a:cubicBezTo>
                <a:cubicBezTo>
                  <a:pt x="421779" y="304850"/>
                  <a:pt x="420836" y="307628"/>
                  <a:pt x="418951" y="310009"/>
                </a:cubicBezTo>
                <a:cubicBezTo>
                  <a:pt x="416966" y="312390"/>
                  <a:pt x="414436" y="313829"/>
                  <a:pt x="411361" y="314325"/>
                </a:cubicBezTo>
                <a:cubicBezTo>
                  <a:pt x="398859" y="316310"/>
                  <a:pt x="384869" y="317302"/>
                  <a:pt x="369391" y="317302"/>
                </a:cubicBezTo>
                <a:cubicBezTo>
                  <a:pt x="352325" y="317302"/>
                  <a:pt x="339427" y="314548"/>
                  <a:pt x="330696" y="309042"/>
                </a:cubicBezTo>
                <a:cubicBezTo>
                  <a:pt x="321964" y="303535"/>
                  <a:pt x="317599" y="295523"/>
                  <a:pt x="317599" y="285006"/>
                </a:cubicBezTo>
                <a:cubicBezTo>
                  <a:pt x="317599" y="281236"/>
                  <a:pt x="317946" y="277217"/>
                  <a:pt x="318641" y="272951"/>
                </a:cubicBezTo>
                <a:cubicBezTo>
                  <a:pt x="319038" y="270173"/>
                  <a:pt x="320377" y="267941"/>
                  <a:pt x="322659" y="266254"/>
                </a:cubicBezTo>
                <a:cubicBezTo>
                  <a:pt x="324643" y="264765"/>
                  <a:pt x="326876" y="264021"/>
                  <a:pt x="329356" y="264021"/>
                </a:cubicBezTo>
                <a:close/>
                <a:moveTo>
                  <a:pt x="538757" y="250031"/>
                </a:moveTo>
                <a:cubicBezTo>
                  <a:pt x="537765" y="250031"/>
                  <a:pt x="537269" y="250528"/>
                  <a:pt x="537269" y="251520"/>
                </a:cubicBezTo>
                <a:lnTo>
                  <a:pt x="537269" y="258664"/>
                </a:lnTo>
                <a:cubicBezTo>
                  <a:pt x="537269" y="259656"/>
                  <a:pt x="537765" y="260152"/>
                  <a:pt x="538757" y="260152"/>
                </a:cubicBezTo>
                <a:lnTo>
                  <a:pt x="569118" y="260152"/>
                </a:lnTo>
                <a:cubicBezTo>
                  <a:pt x="570111" y="260152"/>
                  <a:pt x="570607" y="259656"/>
                  <a:pt x="570607" y="258664"/>
                </a:cubicBezTo>
                <a:lnTo>
                  <a:pt x="570607" y="251520"/>
                </a:lnTo>
                <a:cubicBezTo>
                  <a:pt x="570607" y="250528"/>
                  <a:pt x="570111" y="250031"/>
                  <a:pt x="569118" y="250031"/>
                </a:cubicBezTo>
                <a:close/>
                <a:moveTo>
                  <a:pt x="1589484" y="247948"/>
                </a:moveTo>
                <a:cubicBezTo>
                  <a:pt x="1586408" y="247948"/>
                  <a:pt x="1583729" y="248990"/>
                  <a:pt x="1581447" y="251073"/>
                </a:cubicBezTo>
                <a:cubicBezTo>
                  <a:pt x="1579165" y="253157"/>
                  <a:pt x="1578024" y="256084"/>
                  <a:pt x="1578024" y="259854"/>
                </a:cubicBezTo>
                <a:cubicBezTo>
                  <a:pt x="1578024" y="263228"/>
                  <a:pt x="1579165" y="265956"/>
                  <a:pt x="1581447" y="268040"/>
                </a:cubicBezTo>
                <a:cubicBezTo>
                  <a:pt x="1583729" y="270123"/>
                  <a:pt x="1586408" y="271165"/>
                  <a:pt x="1589484" y="271165"/>
                </a:cubicBezTo>
                <a:cubicBezTo>
                  <a:pt x="1592857" y="271165"/>
                  <a:pt x="1595586" y="269826"/>
                  <a:pt x="1597669" y="267147"/>
                </a:cubicBezTo>
                <a:cubicBezTo>
                  <a:pt x="1599158" y="265162"/>
                  <a:pt x="1599902" y="262285"/>
                  <a:pt x="1599902" y="258515"/>
                </a:cubicBezTo>
                <a:cubicBezTo>
                  <a:pt x="1599902" y="257324"/>
                  <a:pt x="1599803" y="256084"/>
                  <a:pt x="1599604" y="254794"/>
                </a:cubicBezTo>
                <a:cubicBezTo>
                  <a:pt x="1599505" y="253703"/>
                  <a:pt x="1599158" y="252810"/>
                  <a:pt x="1598562" y="252115"/>
                </a:cubicBezTo>
                <a:cubicBezTo>
                  <a:pt x="1596479" y="249337"/>
                  <a:pt x="1593453" y="247948"/>
                  <a:pt x="1589484" y="247948"/>
                </a:cubicBezTo>
                <a:close/>
                <a:moveTo>
                  <a:pt x="632668" y="235298"/>
                </a:moveTo>
                <a:cubicBezTo>
                  <a:pt x="631676" y="235298"/>
                  <a:pt x="631180" y="235794"/>
                  <a:pt x="631180" y="236786"/>
                </a:cubicBezTo>
                <a:lnTo>
                  <a:pt x="631180" y="250031"/>
                </a:lnTo>
                <a:cubicBezTo>
                  <a:pt x="631180" y="251024"/>
                  <a:pt x="631676" y="251520"/>
                  <a:pt x="632668" y="251520"/>
                </a:cubicBezTo>
                <a:lnTo>
                  <a:pt x="642491" y="251520"/>
                </a:lnTo>
                <a:cubicBezTo>
                  <a:pt x="643483" y="251520"/>
                  <a:pt x="643979" y="251024"/>
                  <a:pt x="643979" y="250031"/>
                </a:cubicBezTo>
                <a:lnTo>
                  <a:pt x="643979" y="236786"/>
                </a:lnTo>
                <a:cubicBezTo>
                  <a:pt x="643979" y="235794"/>
                  <a:pt x="643483" y="235298"/>
                  <a:pt x="642491" y="235298"/>
                </a:cubicBezTo>
                <a:close/>
                <a:moveTo>
                  <a:pt x="1165026" y="234702"/>
                </a:moveTo>
                <a:cubicBezTo>
                  <a:pt x="1171178" y="234702"/>
                  <a:pt x="1176982" y="234851"/>
                  <a:pt x="1182439" y="235149"/>
                </a:cubicBezTo>
                <a:cubicBezTo>
                  <a:pt x="1184920" y="235347"/>
                  <a:pt x="1187053" y="236389"/>
                  <a:pt x="1188839" y="238274"/>
                </a:cubicBezTo>
                <a:cubicBezTo>
                  <a:pt x="1190426" y="240159"/>
                  <a:pt x="1191220" y="242342"/>
                  <a:pt x="1191220" y="244823"/>
                </a:cubicBezTo>
                <a:cubicBezTo>
                  <a:pt x="1191220" y="247402"/>
                  <a:pt x="1190277" y="249535"/>
                  <a:pt x="1188392" y="251222"/>
                </a:cubicBezTo>
                <a:cubicBezTo>
                  <a:pt x="1186805" y="252611"/>
                  <a:pt x="1184969" y="253306"/>
                  <a:pt x="1182886" y="253306"/>
                </a:cubicBezTo>
                <a:cubicBezTo>
                  <a:pt x="1182588" y="253306"/>
                  <a:pt x="1182290" y="253256"/>
                  <a:pt x="1181993" y="253157"/>
                </a:cubicBezTo>
                <a:cubicBezTo>
                  <a:pt x="1175642" y="252562"/>
                  <a:pt x="1170037" y="252264"/>
                  <a:pt x="1165175" y="252264"/>
                </a:cubicBezTo>
                <a:cubicBezTo>
                  <a:pt x="1158329" y="252264"/>
                  <a:pt x="1151532" y="252512"/>
                  <a:pt x="1144786" y="253008"/>
                </a:cubicBezTo>
                <a:cubicBezTo>
                  <a:pt x="1144587" y="253107"/>
                  <a:pt x="1144339" y="253157"/>
                  <a:pt x="1144041" y="253157"/>
                </a:cubicBezTo>
                <a:cubicBezTo>
                  <a:pt x="1141958" y="253157"/>
                  <a:pt x="1140172" y="252413"/>
                  <a:pt x="1138684" y="250924"/>
                </a:cubicBezTo>
                <a:cubicBezTo>
                  <a:pt x="1136898" y="249337"/>
                  <a:pt x="1136005" y="247402"/>
                  <a:pt x="1136005" y="245120"/>
                </a:cubicBezTo>
                <a:cubicBezTo>
                  <a:pt x="1136005" y="242540"/>
                  <a:pt x="1136848" y="240333"/>
                  <a:pt x="1138535" y="238497"/>
                </a:cubicBezTo>
                <a:cubicBezTo>
                  <a:pt x="1140221" y="236662"/>
                  <a:pt x="1142305" y="235645"/>
                  <a:pt x="1144786" y="235446"/>
                </a:cubicBezTo>
                <a:cubicBezTo>
                  <a:pt x="1151731" y="234950"/>
                  <a:pt x="1158478" y="234702"/>
                  <a:pt x="1165026" y="234702"/>
                </a:cubicBezTo>
                <a:close/>
                <a:moveTo>
                  <a:pt x="723900" y="234553"/>
                </a:moveTo>
                <a:cubicBezTo>
                  <a:pt x="722907" y="234553"/>
                  <a:pt x="722411" y="235049"/>
                  <a:pt x="722411" y="236042"/>
                </a:cubicBezTo>
                <a:lnTo>
                  <a:pt x="722411" y="250180"/>
                </a:lnTo>
                <a:cubicBezTo>
                  <a:pt x="722411" y="251173"/>
                  <a:pt x="722907" y="251669"/>
                  <a:pt x="723900" y="251669"/>
                </a:cubicBezTo>
                <a:lnTo>
                  <a:pt x="729704" y="251669"/>
                </a:lnTo>
                <a:cubicBezTo>
                  <a:pt x="730696" y="251669"/>
                  <a:pt x="731192" y="251173"/>
                  <a:pt x="731192" y="250180"/>
                </a:cubicBezTo>
                <a:lnTo>
                  <a:pt x="731192" y="236042"/>
                </a:lnTo>
                <a:cubicBezTo>
                  <a:pt x="731192" y="235049"/>
                  <a:pt x="730696" y="234553"/>
                  <a:pt x="729704" y="234553"/>
                </a:cubicBezTo>
                <a:close/>
                <a:moveTo>
                  <a:pt x="703808" y="234553"/>
                </a:moveTo>
                <a:cubicBezTo>
                  <a:pt x="702816" y="234553"/>
                  <a:pt x="702320" y="235049"/>
                  <a:pt x="702320" y="236042"/>
                </a:cubicBezTo>
                <a:lnTo>
                  <a:pt x="702320" y="250180"/>
                </a:lnTo>
                <a:cubicBezTo>
                  <a:pt x="702320" y="251173"/>
                  <a:pt x="702816" y="251669"/>
                  <a:pt x="703808" y="251669"/>
                </a:cubicBezTo>
                <a:lnTo>
                  <a:pt x="709463" y="251669"/>
                </a:lnTo>
                <a:cubicBezTo>
                  <a:pt x="710456" y="251669"/>
                  <a:pt x="710952" y="251173"/>
                  <a:pt x="710952" y="250180"/>
                </a:cubicBezTo>
                <a:lnTo>
                  <a:pt x="710952" y="236042"/>
                </a:lnTo>
                <a:cubicBezTo>
                  <a:pt x="710952" y="235049"/>
                  <a:pt x="710456" y="234553"/>
                  <a:pt x="709463" y="234553"/>
                </a:cubicBezTo>
                <a:close/>
                <a:moveTo>
                  <a:pt x="684014" y="234553"/>
                </a:moveTo>
                <a:cubicBezTo>
                  <a:pt x="683022" y="234553"/>
                  <a:pt x="682525" y="235049"/>
                  <a:pt x="682525" y="236042"/>
                </a:cubicBezTo>
                <a:lnTo>
                  <a:pt x="682525" y="250180"/>
                </a:lnTo>
                <a:cubicBezTo>
                  <a:pt x="682525" y="251173"/>
                  <a:pt x="683022" y="251669"/>
                  <a:pt x="684014" y="251669"/>
                </a:cubicBezTo>
                <a:lnTo>
                  <a:pt x="689223" y="251669"/>
                </a:lnTo>
                <a:cubicBezTo>
                  <a:pt x="690215" y="251669"/>
                  <a:pt x="690711" y="251173"/>
                  <a:pt x="690711" y="250180"/>
                </a:cubicBezTo>
                <a:lnTo>
                  <a:pt x="690711" y="236042"/>
                </a:lnTo>
                <a:cubicBezTo>
                  <a:pt x="690711" y="235049"/>
                  <a:pt x="690215" y="234553"/>
                  <a:pt x="689223" y="234553"/>
                </a:cubicBezTo>
                <a:close/>
                <a:moveTo>
                  <a:pt x="1017091" y="232916"/>
                </a:moveTo>
                <a:cubicBezTo>
                  <a:pt x="1022846" y="232916"/>
                  <a:pt x="1028700" y="233115"/>
                  <a:pt x="1034653" y="233512"/>
                </a:cubicBezTo>
                <a:cubicBezTo>
                  <a:pt x="1037133" y="233710"/>
                  <a:pt x="1039266" y="234752"/>
                  <a:pt x="1041052" y="236637"/>
                </a:cubicBezTo>
                <a:cubicBezTo>
                  <a:pt x="1042640" y="238423"/>
                  <a:pt x="1043434" y="240556"/>
                  <a:pt x="1043434" y="243037"/>
                </a:cubicBezTo>
                <a:cubicBezTo>
                  <a:pt x="1043434" y="245616"/>
                  <a:pt x="1042491" y="247749"/>
                  <a:pt x="1040606" y="249436"/>
                </a:cubicBezTo>
                <a:cubicBezTo>
                  <a:pt x="1039018" y="250825"/>
                  <a:pt x="1037183" y="251520"/>
                  <a:pt x="1035099" y="251520"/>
                </a:cubicBezTo>
                <a:cubicBezTo>
                  <a:pt x="1034802" y="251520"/>
                  <a:pt x="1034504" y="251470"/>
                  <a:pt x="1034206" y="251371"/>
                </a:cubicBezTo>
                <a:cubicBezTo>
                  <a:pt x="1028055" y="250875"/>
                  <a:pt x="1022399" y="250627"/>
                  <a:pt x="1017240" y="250627"/>
                </a:cubicBezTo>
                <a:cubicBezTo>
                  <a:pt x="1009798" y="250627"/>
                  <a:pt x="1003052" y="250875"/>
                  <a:pt x="996999" y="251371"/>
                </a:cubicBezTo>
                <a:cubicBezTo>
                  <a:pt x="996801" y="251371"/>
                  <a:pt x="996553" y="251371"/>
                  <a:pt x="996255" y="251371"/>
                </a:cubicBezTo>
                <a:cubicBezTo>
                  <a:pt x="994271" y="251371"/>
                  <a:pt x="992485" y="250676"/>
                  <a:pt x="990897" y="249287"/>
                </a:cubicBezTo>
                <a:cubicBezTo>
                  <a:pt x="989111" y="247700"/>
                  <a:pt x="988218" y="245715"/>
                  <a:pt x="988218" y="243334"/>
                </a:cubicBezTo>
                <a:cubicBezTo>
                  <a:pt x="988218" y="240854"/>
                  <a:pt x="989062" y="238671"/>
                  <a:pt x="990748" y="236786"/>
                </a:cubicBezTo>
                <a:cubicBezTo>
                  <a:pt x="992435" y="234901"/>
                  <a:pt x="994568" y="233859"/>
                  <a:pt x="997148" y="233660"/>
                </a:cubicBezTo>
                <a:cubicBezTo>
                  <a:pt x="1004689" y="233164"/>
                  <a:pt x="1011336" y="232916"/>
                  <a:pt x="1017091" y="232916"/>
                </a:cubicBezTo>
                <a:close/>
                <a:moveTo>
                  <a:pt x="538757" y="226368"/>
                </a:moveTo>
                <a:cubicBezTo>
                  <a:pt x="537765" y="226368"/>
                  <a:pt x="537269" y="226864"/>
                  <a:pt x="537269" y="227856"/>
                </a:cubicBezTo>
                <a:lnTo>
                  <a:pt x="537269" y="235000"/>
                </a:lnTo>
                <a:cubicBezTo>
                  <a:pt x="537269" y="235992"/>
                  <a:pt x="537765" y="236488"/>
                  <a:pt x="538757" y="236488"/>
                </a:cubicBezTo>
                <a:lnTo>
                  <a:pt x="569118" y="236488"/>
                </a:lnTo>
                <a:cubicBezTo>
                  <a:pt x="570111" y="236488"/>
                  <a:pt x="570607" y="235992"/>
                  <a:pt x="570607" y="235000"/>
                </a:cubicBezTo>
                <a:lnTo>
                  <a:pt x="570607" y="227856"/>
                </a:lnTo>
                <a:cubicBezTo>
                  <a:pt x="570607" y="226864"/>
                  <a:pt x="570111" y="226368"/>
                  <a:pt x="569118" y="226368"/>
                </a:cubicBezTo>
                <a:close/>
                <a:moveTo>
                  <a:pt x="864840" y="207169"/>
                </a:moveTo>
                <a:cubicBezTo>
                  <a:pt x="866229" y="207169"/>
                  <a:pt x="867618" y="207367"/>
                  <a:pt x="869007" y="207764"/>
                </a:cubicBezTo>
                <a:cubicBezTo>
                  <a:pt x="871884" y="208757"/>
                  <a:pt x="874117" y="210493"/>
                  <a:pt x="875704" y="212973"/>
                </a:cubicBezTo>
                <a:cubicBezTo>
                  <a:pt x="880368" y="220712"/>
                  <a:pt x="884535" y="229915"/>
                  <a:pt x="888206" y="240581"/>
                </a:cubicBezTo>
                <a:cubicBezTo>
                  <a:pt x="891877" y="251247"/>
                  <a:pt x="894556" y="261442"/>
                  <a:pt x="896243" y="271165"/>
                </a:cubicBezTo>
                <a:cubicBezTo>
                  <a:pt x="896342" y="271959"/>
                  <a:pt x="896391" y="272703"/>
                  <a:pt x="896391" y="273398"/>
                </a:cubicBezTo>
                <a:cubicBezTo>
                  <a:pt x="896391" y="275680"/>
                  <a:pt x="895747" y="277862"/>
                  <a:pt x="894457" y="279946"/>
                </a:cubicBezTo>
                <a:cubicBezTo>
                  <a:pt x="892869" y="282625"/>
                  <a:pt x="890538" y="284510"/>
                  <a:pt x="887462" y="285601"/>
                </a:cubicBezTo>
                <a:cubicBezTo>
                  <a:pt x="886470" y="285998"/>
                  <a:pt x="885477" y="286197"/>
                  <a:pt x="884485" y="286197"/>
                </a:cubicBezTo>
                <a:cubicBezTo>
                  <a:pt x="883096" y="286197"/>
                  <a:pt x="881707" y="285800"/>
                  <a:pt x="880318" y="285006"/>
                </a:cubicBezTo>
                <a:cubicBezTo>
                  <a:pt x="878036" y="283617"/>
                  <a:pt x="876697" y="281583"/>
                  <a:pt x="876300" y="278904"/>
                </a:cubicBezTo>
                <a:cubicBezTo>
                  <a:pt x="872629" y="253802"/>
                  <a:pt x="866130" y="233908"/>
                  <a:pt x="856803" y="219224"/>
                </a:cubicBezTo>
                <a:cubicBezTo>
                  <a:pt x="855910" y="217835"/>
                  <a:pt x="855464" y="216446"/>
                  <a:pt x="855464" y="215057"/>
                </a:cubicBezTo>
                <a:cubicBezTo>
                  <a:pt x="855464" y="214263"/>
                  <a:pt x="855563" y="213420"/>
                  <a:pt x="855761" y="212527"/>
                </a:cubicBezTo>
                <a:cubicBezTo>
                  <a:pt x="856555" y="210245"/>
                  <a:pt x="858093" y="208707"/>
                  <a:pt x="860375" y="207913"/>
                </a:cubicBezTo>
                <a:cubicBezTo>
                  <a:pt x="861863" y="207417"/>
                  <a:pt x="863352" y="207169"/>
                  <a:pt x="864840" y="207169"/>
                </a:cubicBezTo>
                <a:close/>
                <a:moveTo>
                  <a:pt x="632668" y="204490"/>
                </a:moveTo>
                <a:cubicBezTo>
                  <a:pt x="631676" y="204490"/>
                  <a:pt x="631180" y="204986"/>
                  <a:pt x="631180" y="205978"/>
                </a:cubicBezTo>
                <a:lnTo>
                  <a:pt x="631180" y="219075"/>
                </a:lnTo>
                <a:cubicBezTo>
                  <a:pt x="631180" y="220067"/>
                  <a:pt x="631676" y="220564"/>
                  <a:pt x="632668" y="220564"/>
                </a:cubicBezTo>
                <a:lnTo>
                  <a:pt x="642491" y="220564"/>
                </a:lnTo>
                <a:cubicBezTo>
                  <a:pt x="643483" y="220564"/>
                  <a:pt x="643979" y="220067"/>
                  <a:pt x="643979" y="219075"/>
                </a:cubicBezTo>
                <a:lnTo>
                  <a:pt x="643979" y="205978"/>
                </a:lnTo>
                <a:cubicBezTo>
                  <a:pt x="643979" y="204986"/>
                  <a:pt x="643483" y="204490"/>
                  <a:pt x="642491" y="204490"/>
                </a:cubicBezTo>
                <a:close/>
                <a:moveTo>
                  <a:pt x="538757" y="202704"/>
                </a:moveTo>
                <a:cubicBezTo>
                  <a:pt x="537765" y="202704"/>
                  <a:pt x="537269" y="203200"/>
                  <a:pt x="537269" y="204192"/>
                </a:cubicBezTo>
                <a:lnTo>
                  <a:pt x="537269" y="211336"/>
                </a:lnTo>
                <a:cubicBezTo>
                  <a:pt x="537269" y="212328"/>
                  <a:pt x="537765" y="212824"/>
                  <a:pt x="538757" y="212824"/>
                </a:cubicBezTo>
                <a:lnTo>
                  <a:pt x="569118" y="212824"/>
                </a:lnTo>
                <a:cubicBezTo>
                  <a:pt x="570111" y="212824"/>
                  <a:pt x="570607" y="212328"/>
                  <a:pt x="570607" y="211336"/>
                </a:cubicBezTo>
                <a:lnTo>
                  <a:pt x="570607" y="204192"/>
                </a:lnTo>
                <a:cubicBezTo>
                  <a:pt x="570607" y="203200"/>
                  <a:pt x="570111" y="202704"/>
                  <a:pt x="569118" y="202704"/>
                </a:cubicBezTo>
                <a:close/>
                <a:moveTo>
                  <a:pt x="782687" y="201365"/>
                </a:moveTo>
                <a:cubicBezTo>
                  <a:pt x="782786" y="201365"/>
                  <a:pt x="782836" y="201365"/>
                  <a:pt x="782836" y="201365"/>
                </a:cubicBezTo>
                <a:cubicBezTo>
                  <a:pt x="785911" y="201365"/>
                  <a:pt x="788441" y="202555"/>
                  <a:pt x="790426" y="204937"/>
                </a:cubicBezTo>
                <a:cubicBezTo>
                  <a:pt x="792212" y="206921"/>
                  <a:pt x="793105" y="209253"/>
                  <a:pt x="793105" y="211931"/>
                </a:cubicBezTo>
                <a:cubicBezTo>
                  <a:pt x="793105" y="212328"/>
                  <a:pt x="793055" y="212676"/>
                  <a:pt x="792956" y="212973"/>
                </a:cubicBezTo>
                <a:cubicBezTo>
                  <a:pt x="792757" y="215751"/>
                  <a:pt x="792658" y="218033"/>
                  <a:pt x="792658" y="219819"/>
                </a:cubicBezTo>
                <a:cubicBezTo>
                  <a:pt x="792658" y="222101"/>
                  <a:pt x="792658" y="224284"/>
                  <a:pt x="792658" y="226368"/>
                </a:cubicBezTo>
                <a:cubicBezTo>
                  <a:pt x="792658" y="235694"/>
                  <a:pt x="792956" y="244178"/>
                  <a:pt x="793551" y="251817"/>
                </a:cubicBezTo>
                <a:cubicBezTo>
                  <a:pt x="795932" y="276225"/>
                  <a:pt x="801340" y="288429"/>
                  <a:pt x="809773" y="288429"/>
                </a:cubicBezTo>
                <a:cubicBezTo>
                  <a:pt x="814040" y="288429"/>
                  <a:pt x="818257" y="282377"/>
                  <a:pt x="822424" y="270272"/>
                </a:cubicBezTo>
                <a:cubicBezTo>
                  <a:pt x="823218" y="267891"/>
                  <a:pt x="824855" y="266403"/>
                  <a:pt x="827335" y="265807"/>
                </a:cubicBezTo>
                <a:cubicBezTo>
                  <a:pt x="827831" y="265708"/>
                  <a:pt x="828327" y="265658"/>
                  <a:pt x="828823" y="265658"/>
                </a:cubicBezTo>
                <a:cubicBezTo>
                  <a:pt x="830609" y="265658"/>
                  <a:pt x="832098" y="266403"/>
                  <a:pt x="833288" y="267891"/>
                </a:cubicBezTo>
                <a:cubicBezTo>
                  <a:pt x="835670" y="270768"/>
                  <a:pt x="837158" y="273993"/>
                  <a:pt x="837753" y="277565"/>
                </a:cubicBezTo>
                <a:cubicBezTo>
                  <a:pt x="837952" y="278557"/>
                  <a:pt x="838051" y="279549"/>
                  <a:pt x="838051" y="280541"/>
                </a:cubicBezTo>
                <a:cubicBezTo>
                  <a:pt x="838051" y="283121"/>
                  <a:pt x="837505" y="285601"/>
                  <a:pt x="836414" y="287983"/>
                </a:cubicBezTo>
                <a:cubicBezTo>
                  <a:pt x="832246" y="296813"/>
                  <a:pt x="828005" y="303114"/>
                  <a:pt x="823689" y="306884"/>
                </a:cubicBezTo>
                <a:cubicBezTo>
                  <a:pt x="819373" y="310654"/>
                  <a:pt x="814586" y="312539"/>
                  <a:pt x="809327" y="312539"/>
                </a:cubicBezTo>
                <a:cubicBezTo>
                  <a:pt x="800397" y="312539"/>
                  <a:pt x="792782" y="308099"/>
                  <a:pt x="786482" y="299219"/>
                </a:cubicBezTo>
                <a:cubicBezTo>
                  <a:pt x="780181" y="290339"/>
                  <a:pt x="776039" y="276324"/>
                  <a:pt x="774055" y="257175"/>
                </a:cubicBezTo>
                <a:cubicBezTo>
                  <a:pt x="772963" y="245864"/>
                  <a:pt x="772418" y="232271"/>
                  <a:pt x="772418" y="216396"/>
                </a:cubicBezTo>
                <a:lnTo>
                  <a:pt x="772269" y="212378"/>
                </a:lnTo>
                <a:cubicBezTo>
                  <a:pt x="772269" y="209401"/>
                  <a:pt x="773261" y="206822"/>
                  <a:pt x="775245" y="204639"/>
                </a:cubicBezTo>
                <a:cubicBezTo>
                  <a:pt x="777329" y="202456"/>
                  <a:pt x="779809" y="201365"/>
                  <a:pt x="782687" y="201365"/>
                </a:cubicBezTo>
                <a:close/>
                <a:moveTo>
                  <a:pt x="1172765" y="196305"/>
                </a:moveTo>
                <a:cubicBezTo>
                  <a:pt x="1173559" y="196305"/>
                  <a:pt x="1174353" y="196453"/>
                  <a:pt x="1175146" y="196751"/>
                </a:cubicBezTo>
                <a:cubicBezTo>
                  <a:pt x="1176932" y="197346"/>
                  <a:pt x="1178321" y="198438"/>
                  <a:pt x="1179314" y="200025"/>
                </a:cubicBezTo>
                <a:cubicBezTo>
                  <a:pt x="1181199" y="203101"/>
                  <a:pt x="1183034" y="206226"/>
                  <a:pt x="1184820" y="209401"/>
                </a:cubicBezTo>
                <a:cubicBezTo>
                  <a:pt x="1185316" y="210394"/>
                  <a:pt x="1185564" y="211386"/>
                  <a:pt x="1185564" y="212378"/>
                </a:cubicBezTo>
                <a:cubicBezTo>
                  <a:pt x="1185564" y="213073"/>
                  <a:pt x="1185416" y="213767"/>
                  <a:pt x="1185118" y="214462"/>
                </a:cubicBezTo>
                <a:cubicBezTo>
                  <a:pt x="1184523" y="216148"/>
                  <a:pt x="1183382" y="217339"/>
                  <a:pt x="1181695" y="218033"/>
                </a:cubicBezTo>
                <a:cubicBezTo>
                  <a:pt x="1180802" y="218430"/>
                  <a:pt x="1179909" y="218629"/>
                  <a:pt x="1179016" y="218629"/>
                </a:cubicBezTo>
                <a:cubicBezTo>
                  <a:pt x="1178222" y="218629"/>
                  <a:pt x="1177379" y="218480"/>
                  <a:pt x="1176486" y="218182"/>
                </a:cubicBezTo>
                <a:cubicBezTo>
                  <a:pt x="1174799" y="217587"/>
                  <a:pt x="1173509" y="216446"/>
                  <a:pt x="1172616" y="214759"/>
                </a:cubicBezTo>
                <a:cubicBezTo>
                  <a:pt x="1170731" y="211088"/>
                  <a:pt x="1168945" y="207814"/>
                  <a:pt x="1167259" y="204937"/>
                </a:cubicBezTo>
                <a:cubicBezTo>
                  <a:pt x="1166763" y="204044"/>
                  <a:pt x="1166514" y="203101"/>
                  <a:pt x="1166514" y="202109"/>
                </a:cubicBezTo>
                <a:cubicBezTo>
                  <a:pt x="1166514" y="201514"/>
                  <a:pt x="1166564" y="200968"/>
                  <a:pt x="1166663" y="200472"/>
                </a:cubicBezTo>
                <a:cubicBezTo>
                  <a:pt x="1167159" y="198785"/>
                  <a:pt x="1168201" y="197644"/>
                  <a:pt x="1169789" y="197049"/>
                </a:cubicBezTo>
                <a:cubicBezTo>
                  <a:pt x="1170781" y="196553"/>
                  <a:pt x="1171773" y="196305"/>
                  <a:pt x="1172765" y="196305"/>
                </a:cubicBezTo>
                <a:close/>
                <a:moveTo>
                  <a:pt x="1242566" y="190649"/>
                </a:moveTo>
                <a:cubicBezTo>
                  <a:pt x="1242963" y="190649"/>
                  <a:pt x="1243359" y="190699"/>
                  <a:pt x="1243756" y="190798"/>
                </a:cubicBezTo>
                <a:cubicBezTo>
                  <a:pt x="1246534" y="191096"/>
                  <a:pt x="1248717" y="192435"/>
                  <a:pt x="1250305" y="194816"/>
                </a:cubicBezTo>
                <a:cubicBezTo>
                  <a:pt x="1251396" y="196503"/>
                  <a:pt x="1251942" y="198289"/>
                  <a:pt x="1251942" y="200174"/>
                </a:cubicBezTo>
                <a:cubicBezTo>
                  <a:pt x="1251942" y="200968"/>
                  <a:pt x="1251842" y="201811"/>
                  <a:pt x="1251644" y="202704"/>
                </a:cubicBezTo>
                <a:cubicBezTo>
                  <a:pt x="1251545" y="203200"/>
                  <a:pt x="1251446" y="203647"/>
                  <a:pt x="1251346" y="204044"/>
                </a:cubicBezTo>
                <a:cubicBezTo>
                  <a:pt x="1248965" y="215057"/>
                  <a:pt x="1247130" y="226665"/>
                  <a:pt x="1245840" y="238869"/>
                </a:cubicBezTo>
                <a:cubicBezTo>
                  <a:pt x="1245145" y="244525"/>
                  <a:pt x="1244798" y="249783"/>
                  <a:pt x="1244798" y="254645"/>
                </a:cubicBezTo>
                <a:cubicBezTo>
                  <a:pt x="1244798" y="260201"/>
                  <a:pt x="1245244" y="265212"/>
                  <a:pt x="1246137" y="269677"/>
                </a:cubicBezTo>
                <a:cubicBezTo>
                  <a:pt x="1246137" y="269875"/>
                  <a:pt x="1246261" y="269999"/>
                  <a:pt x="1246510" y="270049"/>
                </a:cubicBezTo>
                <a:cubicBezTo>
                  <a:pt x="1246758" y="270099"/>
                  <a:pt x="1246882" y="270024"/>
                  <a:pt x="1246882" y="269826"/>
                </a:cubicBezTo>
                <a:cubicBezTo>
                  <a:pt x="1247378" y="268635"/>
                  <a:pt x="1248122" y="266775"/>
                  <a:pt x="1249114" y="264245"/>
                </a:cubicBezTo>
                <a:cubicBezTo>
                  <a:pt x="1250106" y="261715"/>
                  <a:pt x="1250801" y="259953"/>
                  <a:pt x="1251198" y="258961"/>
                </a:cubicBezTo>
                <a:cubicBezTo>
                  <a:pt x="1251694" y="257572"/>
                  <a:pt x="1252661" y="256654"/>
                  <a:pt x="1254100" y="256208"/>
                </a:cubicBezTo>
                <a:cubicBezTo>
                  <a:pt x="1255538" y="255761"/>
                  <a:pt x="1256903" y="255935"/>
                  <a:pt x="1258193" y="256729"/>
                </a:cubicBezTo>
                <a:cubicBezTo>
                  <a:pt x="1259582" y="257622"/>
                  <a:pt x="1260574" y="258862"/>
                  <a:pt x="1261169" y="260449"/>
                </a:cubicBezTo>
                <a:cubicBezTo>
                  <a:pt x="1261467" y="261243"/>
                  <a:pt x="1261616" y="262037"/>
                  <a:pt x="1261616" y="262831"/>
                </a:cubicBezTo>
                <a:cubicBezTo>
                  <a:pt x="1261616" y="263624"/>
                  <a:pt x="1261467" y="264369"/>
                  <a:pt x="1261169" y="265063"/>
                </a:cubicBezTo>
                <a:cubicBezTo>
                  <a:pt x="1257697" y="276275"/>
                  <a:pt x="1254869" y="286792"/>
                  <a:pt x="1252686" y="296615"/>
                </a:cubicBezTo>
                <a:cubicBezTo>
                  <a:pt x="1252289" y="298103"/>
                  <a:pt x="1251991" y="299790"/>
                  <a:pt x="1251793" y="301675"/>
                </a:cubicBezTo>
                <a:cubicBezTo>
                  <a:pt x="1251595" y="304056"/>
                  <a:pt x="1250751" y="306140"/>
                  <a:pt x="1249263" y="307926"/>
                </a:cubicBezTo>
                <a:cubicBezTo>
                  <a:pt x="1247775" y="309712"/>
                  <a:pt x="1245939" y="310753"/>
                  <a:pt x="1243756" y="311051"/>
                </a:cubicBezTo>
                <a:cubicBezTo>
                  <a:pt x="1243359" y="311051"/>
                  <a:pt x="1242963" y="311051"/>
                  <a:pt x="1242566" y="311051"/>
                </a:cubicBezTo>
                <a:cubicBezTo>
                  <a:pt x="1240482" y="311051"/>
                  <a:pt x="1238547" y="310456"/>
                  <a:pt x="1236761" y="309265"/>
                </a:cubicBezTo>
                <a:cubicBezTo>
                  <a:pt x="1234678" y="307975"/>
                  <a:pt x="1233338" y="306140"/>
                  <a:pt x="1232743" y="303758"/>
                </a:cubicBezTo>
                <a:cubicBezTo>
                  <a:pt x="1228576" y="288776"/>
                  <a:pt x="1226492" y="275183"/>
                  <a:pt x="1226492" y="262980"/>
                </a:cubicBezTo>
                <a:cubicBezTo>
                  <a:pt x="1226492" y="243433"/>
                  <a:pt x="1228179" y="223342"/>
                  <a:pt x="1231552" y="202704"/>
                </a:cubicBezTo>
                <a:cubicBezTo>
                  <a:pt x="1231652" y="202109"/>
                  <a:pt x="1231751" y="201514"/>
                  <a:pt x="1231850" y="200918"/>
                </a:cubicBezTo>
                <a:cubicBezTo>
                  <a:pt x="1232247" y="197842"/>
                  <a:pt x="1233586" y="195312"/>
                  <a:pt x="1235868" y="193328"/>
                </a:cubicBezTo>
                <a:cubicBezTo>
                  <a:pt x="1237853" y="191542"/>
                  <a:pt x="1240085" y="190649"/>
                  <a:pt x="1242566" y="190649"/>
                </a:cubicBezTo>
                <a:close/>
                <a:moveTo>
                  <a:pt x="1114573" y="189607"/>
                </a:moveTo>
                <a:cubicBezTo>
                  <a:pt x="1114871" y="189607"/>
                  <a:pt x="1115169" y="189607"/>
                  <a:pt x="1115466" y="189607"/>
                </a:cubicBezTo>
                <a:cubicBezTo>
                  <a:pt x="1118542" y="189806"/>
                  <a:pt x="1120973" y="191145"/>
                  <a:pt x="1122759" y="193626"/>
                </a:cubicBezTo>
                <a:cubicBezTo>
                  <a:pt x="1124049" y="195412"/>
                  <a:pt x="1124694" y="197346"/>
                  <a:pt x="1124694" y="199430"/>
                </a:cubicBezTo>
                <a:cubicBezTo>
                  <a:pt x="1124694" y="200224"/>
                  <a:pt x="1124644" y="201017"/>
                  <a:pt x="1124545" y="201811"/>
                </a:cubicBezTo>
                <a:cubicBezTo>
                  <a:pt x="1124247" y="203200"/>
                  <a:pt x="1123999" y="204192"/>
                  <a:pt x="1123801" y="204788"/>
                </a:cubicBezTo>
                <a:lnTo>
                  <a:pt x="1122908" y="209104"/>
                </a:lnTo>
                <a:cubicBezTo>
                  <a:pt x="1122809" y="209401"/>
                  <a:pt x="1122883" y="209674"/>
                  <a:pt x="1123131" y="209922"/>
                </a:cubicBezTo>
                <a:cubicBezTo>
                  <a:pt x="1123379" y="210170"/>
                  <a:pt x="1123701" y="210294"/>
                  <a:pt x="1124098" y="210294"/>
                </a:cubicBezTo>
                <a:cubicBezTo>
                  <a:pt x="1128861" y="209600"/>
                  <a:pt x="1133723" y="208707"/>
                  <a:pt x="1138684" y="207615"/>
                </a:cubicBezTo>
                <a:cubicBezTo>
                  <a:pt x="1139279" y="207516"/>
                  <a:pt x="1139825" y="207467"/>
                  <a:pt x="1140321" y="207467"/>
                </a:cubicBezTo>
                <a:cubicBezTo>
                  <a:pt x="1142107" y="207467"/>
                  <a:pt x="1143694" y="208062"/>
                  <a:pt x="1145083" y="209253"/>
                </a:cubicBezTo>
                <a:cubicBezTo>
                  <a:pt x="1146968" y="210741"/>
                  <a:pt x="1147911" y="212676"/>
                  <a:pt x="1147911" y="215057"/>
                </a:cubicBezTo>
                <a:cubicBezTo>
                  <a:pt x="1147911" y="217835"/>
                  <a:pt x="1147043" y="220315"/>
                  <a:pt x="1145306" y="222498"/>
                </a:cubicBezTo>
                <a:cubicBezTo>
                  <a:pt x="1143570" y="224681"/>
                  <a:pt x="1141362" y="226021"/>
                  <a:pt x="1138684" y="226517"/>
                </a:cubicBezTo>
                <a:cubicBezTo>
                  <a:pt x="1132929" y="227608"/>
                  <a:pt x="1126728" y="228551"/>
                  <a:pt x="1120080" y="229344"/>
                </a:cubicBezTo>
                <a:cubicBezTo>
                  <a:pt x="1119088" y="229444"/>
                  <a:pt x="1118492" y="229989"/>
                  <a:pt x="1118294" y="230981"/>
                </a:cubicBezTo>
                <a:cubicBezTo>
                  <a:pt x="1116806" y="238026"/>
                  <a:pt x="1115417" y="243979"/>
                  <a:pt x="1114127" y="248841"/>
                </a:cubicBezTo>
                <a:cubicBezTo>
                  <a:pt x="1108769" y="269578"/>
                  <a:pt x="1102221" y="289421"/>
                  <a:pt x="1094482" y="308372"/>
                </a:cubicBezTo>
                <a:cubicBezTo>
                  <a:pt x="1093390" y="311349"/>
                  <a:pt x="1091356" y="313482"/>
                  <a:pt x="1088380" y="314772"/>
                </a:cubicBezTo>
                <a:cubicBezTo>
                  <a:pt x="1086792" y="315466"/>
                  <a:pt x="1085155" y="315814"/>
                  <a:pt x="1083468" y="315814"/>
                </a:cubicBezTo>
                <a:cubicBezTo>
                  <a:pt x="1082179" y="315814"/>
                  <a:pt x="1080889" y="315615"/>
                  <a:pt x="1079599" y="315218"/>
                </a:cubicBezTo>
                <a:cubicBezTo>
                  <a:pt x="1076821" y="314325"/>
                  <a:pt x="1074886" y="312490"/>
                  <a:pt x="1073794" y="309712"/>
                </a:cubicBezTo>
                <a:cubicBezTo>
                  <a:pt x="1073298" y="308521"/>
                  <a:pt x="1073050" y="307330"/>
                  <a:pt x="1073050" y="306140"/>
                </a:cubicBezTo>
                <a:cubicBezTo>
                  <a:pt x="1073050" y="304651"/>
                  <a:pt x="1073398" y="303213"/>
                  <a:pt x="1074092" y="301824"/>
                </a:cubicBezTo>
                <a:cubicBezTo>
                  <a:pt x="1077862" y="293787"/>
                  <a:pt x="1081707" y="284336"/>
                  <a:pt x="1085626" y="273472"/>
                </a:cubicBezTo>
                <a:cubicBezTo>
                  <a:pt x="1089545" y="262607"/>
                  <a:pt x="1092696" y="252710"/>
                  <a:pt x="1095077" y="243781"/>
                </a:cubicBezTo>
                <a:cubicBezTo>
                  <a:pt x="1096863" y="236835"/>
                  <a:pt x="1097805" y="233065"/>
                  <a:pt x="1097905" y="232470"/>
                </a:cubicBezTo>
                <a:cubicBezTo>
                  <a:pt x="1098004" y="232172"/>
                  <a:pt x="1097930" y="231874"/>
                  <a:pt x="1097681" y="231577"/>
                </a:cubicBezTo>
                <a:cubicBezTo>
                  <a:pt x="1097433" y="231279"/>
                  <a:pt x="1097111" y="231130"/>
                  <a:pt x="1096714" y="231130"/>
                </a:cubicBezTo>
                <a:cubicBezTo>
                  <a:pt x="1093043" y="231329"/>
                  <a:pt x="1090265" y="231428"/>
                  <a:pt x="1088380" y="231428"/>
                </a:cubicBezTo>
                <a:cubicBezTo>
                  <a:pt x="1085403" y="231428"/>
                  <a:pt x="1082427" y="231378"/>
                  <a:pt x="1079450" y="231279"/>
                </a:cubicBezTo>
                <a:cubicBezTo>
                  <a:pt x="1076771" y="231180"/>
                  <a:pt x="1074489" y="230138"/>
                  <a:pt x="1072604" y="228154"/>
                </a:cubicBezTo>
                <a:cubicBezTo>
                  <a:pt x="1070719" y="226269"/>
                  <a:pt x="1069776" y="223937"/>
                  <a:pt x="1069776" y="221159"/>
                </a:cubicBezTo>
                <a:cubicBezTo>
                  <a:pt x="1069776" y="218778"/>
                  <a:pt x="1070669" y="216793"/>
                  <a:pt x="1072455" y="215206"/>
                </a:cubicBezTo>
                <a:cubicBezTo>
                  <a:pt x="1074142" y="213618"/>
                  <a:pt x="1076077" y="212824"/>
                  <a:pt x="1078259" y="212824"/>
                </a:cubicBezTo>
                <a:cubicBezTo>
                  <a:pt x="1078458" y="212824"/>
                  <a:pt x="1078656" y="212824"/>
                  <a:pt x="1078855" y="212824"/>
                </a:cubicBezTo>
                <a:cubicBezTo>
                  <a:pt x="1081633" y="213023"/>
                  <a:pt x="1084907" y="213122"/>
                  <a:pt x="1088677" y="213122"/>
                </a:cubicBezTo>
                <a:cubicBezTo>
                  <a:pt x="1092547" y="213122"/>
                  <a:pt x="1096516" y="212973"/>
                  <a:pt x="1100584" y="212676"/>
                </a:cubicBezTo>
                <a:cubicBezTo>
                  <a:pt x="1101576" y="212676"/>
                  <a:pt x="1102171" y="212180"/>
                  <a:pt x="1102369" y="211187"/>
                </a:cubicBezTo>
                <a:cubicBezTo>
                  <a:pt x="1102766" y="208905"/>
                  <a:pt x="1103114" y="206524"/>
                  <a:pt x="1103411" y="204044"/>
                </a:cubicBezTo>
                <a:cubicBezTo>
                  <a:pt x="1103610" y="202853"/>
                  <a:pt x="1103759" y="201563"/>
                  <a:pt x="1103858" y="200174"/>
                </a:cubicBezTo>
                <a:cubicBezTo>
                  <a:pt x="1104155" y="197098"/>
                  <a:pt x="1105396" y="194519"/>
                  <a:pt x="1107578" y="192435"/>
                </a:cubicBezTo>
                <a:cubicBezTo>
                  <a:pt x="1109662" y="190550"/>
                  <a:pt x="1111994" y="189607"/>
                  <a:pt x="1114573" y="189607"/>
                </a:cubicBezTo>
                <a:close/>
                <a:moveTo>
                  <a:pt x="1190773" y="189458"/>
                </a:moveTo>
                <a:cubicBezTo>
                  <a:pt x="1191567" y="189458"/>
                  <a:pt x="1192361" y="189558"/>
                  <a:pt x="1193155" y="189756"/>
                </a:cubicBezTo>
                <a:cubicBezTo>
                  <a:pt x="1194941" y="190351"/>
                  <a:pt x="1196330" y="191443"/>
                  <a:pt x="1197322" y="193030"/>
                </a:cubicBezTo>
                <a:cubicBezTo>
                  <a:pt x="1199306" y="196106"/>
                  <a:pt x="1201191" y="199281"/>
                  <a:pt x="1202977" y="202555"/>
                </a:cubicBezTo>
                <a:cubicBezTo>
                  <a:pt x="1203573" y="203448"/>
                  <a:pt x="1203870" y="204391"/>
                  <a:pt x="1203870" y="205383"/>
                </a:cubicBezTo>
                <a:cubicBezTo>
                  <a:pt x="1203870" y="206078"/>
                  <a:pt x="1203721" y="206723"/>
                  <a:pt x="1203424" y="207318"/>
                </a:cubicBezTo>
                <a:cubicBezTo>
                  <a:pt x="1202828" y="209005"/>
                  <a:pt x="1201737" y="210195"/>
                  <a:pt x="1200150" y="210890"/>
                </a:cubicBezTo>
                <a:cubicBezTo>
                  <a:pt x="1199257" y="211287"/>
                  <a:pt x="1198314" y="211485"/>
                  <a:pt x="1197322" y="211485"/>
                </a:cubicBezTo>
                <a:cubicBezTo>
                  <a:pt x="1196528" y="211485"/>
                  <a:pt x="1195734" y="211336"/>
                  <a:pt x="1194941" y="211039"/>
                </a:cubicBezTo>
                <a:cubicBezTo>
                  <a:pt x="1193254" y="210443"/>
                  <a:pt x="1191964" y="209352"/>
                  <a:pt x="1191071" y="207764"/>
                </a:cubicBezTo>
                <a:cubicBezTo>
                  <a:pt x="1189087" y="204093"/>
                  <a:pt x="1187202" y="200819"/>
                  <a:pt x="1185416" y="197942"/>
                </a:cubicBezTo>
                <a:cubicBezTo>
                  <a:pt x="1184820" y="196949"/>
                  <a:pt x="1184523" y="195957"/>
                  <a:pt x="1184523" y="194965"/>
                </a:cubicBezTo>
                <a:cubicBezTo>
                  <a:pt x="1184523" y="194469"/>
                  <a:pt x="1184572" y="193923"/>
                  <a:pt x="1184671" y="193328"/>
                </a:cubicBezTo>
                <a:cubicBezTo>
                  <a:pt x="1185167" y="191740"/>
                  <a:pt x="1186209" y="190649"/>
                  <a:pt x="1187797" y="190054"/>
                </a:cubicBezTo>
                <a:cubicBezTo>
                  <a:pt x="1188789" y="189657"/>
                  <a:pt x="1189781" y="189458"/>
                  <a:pt x="1190773" y="189458"/>
                </a:cubicBezTo>
                <a:close/>
                <a:moveTo>
                  <a:pt x="1318914" y="189310"/>
                </a:moveTo>
                <a:cubicBezTo>
                  <a:pt x="1321891" y="189310"/>
                  <a:pt x="1324372" y="190401"/>
                  <a:pt x="1326356" y="192584"/>
                </a:cubicBezTo>
                <a:cubicBezTo>
                  <a:pt x="1328241" y="194667"/>
                  <a:pt x="1329184" y="197098"/>
                  <a:pt x="1329184" y="199876"/>
                </a:cubicBezTo>
                <a:lnTo>
                  <a:pt x="1329035" y="217438"/>
                </a:lnTo>
                <a:cubicBezTo>
                  <a:pt x="1329035" y="217835"/>
                  <a:pt x="1329184" y="218157"/>
                  <a:pt x="1329481" y="218406"/>
                </a:cubicBezTo>
                <a:cubicBezTo>
                  <a:pt x="1329779" y="218654"/>
                  <a:pt x="1330126" y="218778"/>
                  <a:pt x="1330523" y="218778"/>
                </a:cubicBezTo>
                <a:cubicBezTo>
                  <a:pt x="1334690" y="218480"/>
                  <a:pt x="1338560" y="218083"/>
                  <a:pt x="1342132" y="217587"/>
                </a:cubicBezTo>
                <a:cubicBezTo>
                  <a:pt x="1342529" y="217587"/>
                  <a:pt x="1342925" y="217587"/>
                  <a:pt x="1343322" y="217587"/>
                </a:cubicBezTo>
                <a:cubicBezTo>
                  <a:pt x="1345406" y="217587"/>
                  <a:pt x="1347241" y="218282"/>
                  <a:pt x="1348829" y="219671"/>
                </a:cubicBezTo>
                <a:cubicBezTo>
                  <a:pt x="1350813" y="221258"/>
                  <a:pt x="1351805" y="223342"/>
                  <a:pt x="1351805" y="225921"/>
                </a:cubicBezTo>
                <a:cubicBezTo>
                  <a:pt x="1351805" y="228699"/>
                  <a:pt x="1350813" y="231180"/>
                  <a:pt x="1348829" y="233363"/>
                </a:cubicBezTo>
                <a:cubicBezTo>
                  <a:pt x="1346944" y="235446"/>
                  <a:pt x="1344612" y="236587"/>
                  <a:pt x="1341834" y="236786"/>
                </a:cubicBezTo>
                <a:cubicBezTo>
                  <a:pt x="1338460" y="237083"/>
                  <a:pt x="1334740" y="237332"/>
                  <a:pt x="1330672" y="237530"/>
                </a:cubicBezTo>
                <a:cubicBezTo>
                  <a:pt x="1329779" y="237629"/>
                  <a:pt x="1329332" y="238175"/>
                  <a:pt x="1329332" y="239167"/>
                </a:cubicBezTo>
                <a:lnTo>
                  <a:pt x="1329332" y="243930"/>
                </a:lnTo>
                <a:cubicBezTo>
                  <a:pt x="1329332" y="251073"/>
                  <a:pt x="1329184" y="257026"/>
                  <a:pt x="1328886" y="261789"/>
                </a:cubicBezTo>
                <a:cubicBezTo>
                  <a:pt x="1328588" y="266551"/>
                  <a:pt x="1327993" y="271612"/>
                  <a:pt x="1327100" y="276969"/>
                </a:cubicBezTo>
                <a:cubicBezTo>
                  <a:pt x="1326207" y="282327"/>
                  <a:pt x="1324917" y="286991"/>
                  <a:pt x="1323230" y="290959"/>
                </a:cubicBezTo>
                <a:cubicBezTo>
                  <a:pt x="1321544" y="294928"/>
                  <a:pt x="1319237" y="298897"/>
                  <a:pt x="1316310" y="302865"/>
                </a:cubicBezTo>
                <a:cubicBezTo>
                  <a:pt x="1313383" y="306834"/>
                  <a:pt x="1309786" y="310555"/>
                  <a:pt x="1305520" y="314028"/>
                </a:cubicBezTo>
                <a:cubicBezTo>
                  <a:pt x="1303039" y="316012"/>
                  <a:pt x="1300261" y="317004"/>
                  <a:pt x="1297186" y="317004"/>
                </a:cubicBezTo>
                <a:cubicBezTo>
                  <a:pt x="1296987" y="317004"/>
                  <a:pt x="1296789" y="317004"/>
                  <a:pt x="1296590" y="317004"/>
                </a:cubicBezTo>
                <a:cubicBezTo>
                  <a:pt x="1293316" y="316905"/>
                  <a:pt x="1290339" y="315814"/>
                  <a:pt x="1287661" y="313730"/>
                </a:cubicBezTo>
                <a:cubicBezTo>
                  <a:pt x="1285875" y="312242"/>
                  <a:pt x="1284982" y="310406"/>
                  <a:pt x="1284982" y="308223"/>
                </a:cubicBezTo>
                <a:cubicBezTo>
                  <a:pt x="1284982" y="307926"/>
                  <a:pt x="1285031" y="307678"/>
                  <a:pt x="1285130" y="307479"/>
                </a:cubicBezTo>
                <a:cubicBezTo>
                  <a:pt x="1285329" y="304899"/>
                  <a:pt x="1286519" y="302865"/>
                  <a:pt x="1288702" y="301377"/>
                </a:cubicBezTo>
                <a:cubicBezTo>
                  <a:pt x="1292076" y="299095"/>
                  <a:pt x="1294705" y="296912"/>
                  <a:pt x="1296590" y="294829"/>
                </a:cubicBezTo>
                <a:cubicBezTo>
                  <a:pt x="1302146" y="288975"/>
                  <a:pt x="1305892" y="282352"/>
                  <a:pt x="1307827" y="274960"/>
                </a:cubicBezTo>
                <a:cubicBezTo>
                  <a:pt x="1309761" y="267568"/>
                  <a:pt x="1310729" y="257225"/>
                  <a:pt x="1310729" y="243930"/>
                </a:cubicBezTo>
                <a:lnTo>
                  <a:pt x="1310729" y="239911"/>
                </a:lnTo>
                <a:cubicBezTo>
                  <a:pt x="1310729" y="239514"/>
                  <a:pt x="1310580" y="239167"/>
                  <a:pt x="1310282" y="238869"/>
                </a:cubicBezTo>
                <a:cubicBezTo>
                  <a:pt x="1309985" y="238572"/>
                  <a:pt x="1309638" y="238423"/>
                  <a:pt x="1309241" y="238423"/>
                </a:cubicBezTo>
                <a:cubicBezTo>
                  <a:pt x="1302593" y="238621"/>
                  <a:pt x="1297434" y="238721"/>
                  <a:pt x="1293762" y="238721"/>
                </a:cubicBezTo>
                <a:cubicBezTo>
                  <a:pt x="1290588" y="238721"/>
                  <a:pt x="1286023" y="238572"/>
                  <a:pt x="1280070" y="238274"/>
                </a:cubicBezTo>
                <a:cubicBezTo>
                  <a:pt x="1277391" y="238175"/>
                  <a:pt x="1275109" y="237158"/>
                  <a:pt x="1273224" y="235223"/>
                </a:cubicBezTo>
                <a:cubicBezTo>
                  <a:pt x="1271339" y="233288"/>
                  <a:pt x="1270396" y="230981"/>
                  <a:pt x="1270396" y="228303"/>
                </a:cubicBezTo>
                <a:cubicBezTo>
                  <a:pt x="1270396" y="225822"/>
                  <a:pt x="1271339" y="223739"/>
                  <a:pt x="1273224" y="222052"/>
                </a:cubicBezTo>
                <a:cubicBezTo>
                  <a:pt x="1275010" y="220464"/>
                  <a:pt x="1276994" y="219671"/>
                  <a:pt x="1279177" y="219671"/>
                </a:cubicBezTo>
                <a:cubicBezTo>
                  <a:pt x="1279475" y="219671"/>
                  <a:pt x="1279723" y="219720"/>
                  <a:pt x="1279921" y="219819"/>
                </a:cubicBezTo>
                <a:cubicBezTo>
                  <a:pt x="1284188" y="220117"/>
                  <a:pt x="1288653" y="220266"/>
                  <a:pt x="1293316" y="220266"/>
                </a:cubicBezTo>
                <a:cubicBezTo>
                  <a:pt x="1296888" y="220266"/>
                  <a:pt x="1302047" y="220167"/>
                  <a:pt x="1308794" y="219968"/>
                </a:cubicBezTo>
                <a:cubicBezTo>
                  <a:pt x="1309885" y="219968"/>
                  <a:pt x="1310382" y="219472"/>
                  <a:pt x="1310282" y="218480"/>
                </a:cubicBezTo>
                <a:cubicBezTo>
                  <a:pt x="1310183" y="210741"/>
                  <a:pt x="1309985" y="204639"/>
                  <a:pt x="1309687" y="200174"/>
                </a:cubicBezTo>
                <a:cubicBezTo>
                  <a:pt x="1309588" y="199876"/>
                  <a:pt x="1309538" y="199628"/>
                  <a:pt x="1309538" y="199430"/>
                </a:cubicBezTo>
                <a:cubicBezTo>
                  <a:pt x="1309538" y="196850"/>
                  <a:pt x="1310382" y="194568"/>
                  <a:pt x="1312068" y="192584"/>
                </a:cubicBezTo>
                <a:cubicBezTo>
                  <a:pt x="1313854" y="190401"/>
                  <a:pt x="1316136" y="189310"/>
                  <a:pt x="1318914" y="189310"/>
                </a:cubicBezTo>
                <a:close/>
                <a:moveTo>
                  <a:pt x="533697" y="188417"/>
                </a:moveTo>
                <a:lnTo>
                  <a:pt x="575071" y="188417"/>
                </a:lnTo>
                <a:cubicBezTo>
                  <a:pt x="578643" y="188417"/>
                  <a:pt x="581694" y="189682"/>
                  <a:pt x="584224" y="192212"/>
                </a:cubicBezTo>
                <a:cubicBezTo>
                  <a:pt x="586754" y="194742"/>
                  <a:pt x="588020" y="197793"/>
                  <a:pt x="588020" y="201365"/>
                </a:cubicBezTo>
                <a:lnTo>
                  <a:pt x="588020" y="261491"/>
                </a:lnTo>
                <a:cubicBezTo>
                  <a:pt x="588020" y="265063"/>
                  <a:pt x="586754" y="268114"/>
                  <a:pt x="584224" y="270644"/>
                </a:cubicBezTo>
                <a:cubicBezTo>
                  <a:pt x="581694" y="273174"/>
                  <a:pt x="578643" y="274439"/>
                  <a:pt x="575071" y="274439"/>
                </a:cubicBezTo>
                <a:lnTo>
                  <a:pt x="573434" y="274439"/>
                </a:lnTo>
                <a:cubicBezTo>
                  <a:pt x="572442" y="274439"/>
                  <a:pt x="571946" y="274935"/>
                  <a:pt x="571946" y="275928"/>
                </a:cubicBezTo>
                <a:lnTo>
                  <a:pt x="571946" y="301973"/>
                </a:lnTo>
                <a:cubicBezTo>
                  <a:pt x="571946" y="304056"/>
                  <a:pt x="572095" y="305346"/>
                  <a:pt x="572393" y="305842"/>
                </a:cubicBezTo>
                <a:cubicBezTo>
                  <a:pt x="572690" y="306338"/>
                  <a:pt x="573434" y="306586"/>
                  <a:pt x="574625" y="306586"/>
                </a:cubicBezTo>
                <a:lnTo>
                  <a:pt x="580429" y="306586"/>
                </a:lnTo>
                <a:cubicBezTo>
                  <a:pt x="581421" y="306586"/>
                  <a:pt x="582141" y="306041"/>
                  <a:pt x="582587" y="304949"/>
                </a:cubicBezTo>
                <a:cubicBezTo>
                  <a:pt x="583034" y="303858"/>
                  <a:pt x="583356" y="301427"/>
                  <a:pt x="583555" y="297656"/>
                </a:cubicBezTo>
                <a:cubicBezTo>
                  <a:pt x="583654" y="295970"/>
                  <a:pt x="584497" y="294680"/>
                  <a:pt x="586085" y="293787"/>
                </a:cubicBezTo>
                <a:cubicBezTo>
                  <a:pt x="586879" y="293291"/>
                  <a:pt x="587722" y="293043"/>
                  <a:pt x="588615" y="293043"/>
                </a:cubicBezTo>
                <a:cubicBezTo>
                  <a:pt x="589309" y="293043"/>
                  <a:pt x="590053" y="293241"/>
                  <a:pt x="590847" y="293638"/>
                </a:cubicBezTo>
                <a:cubicBezTo>
                  <a:pt x="593030" y="294531"/>
                  <a:pt x="594766" y="295920"/>
                  <a:pt x="596056" y="297805"/>
                </a:cubicBezTo>
                <a:cubicBezTo>
                  <a:pt x="597048" y="299393"/>
                  <a:pt x="597545" y="301030"/>
                  <a:pt x="597545" y="302717"/>
                </a:cubicBezTo>
                <a:cubicBezTo>
                  <a:pt x="597545" y="303213"/>
                  <a:pt x="597545" y="303659"/>
                  <a:pt x="597545" y="304056"/>
                </a:cubicBezTo>
                <a:cubicBezTo>
                  <a:pt x="596552" y="310902"/>
                  <a:pt x="594915" y="315590"/>
                  <a:pt x="592633" y="318120"/>
                </a:cubicBezTo>
                <a:cubicBezTo>
                  <a:pt x="590351" y="320650"/>
                  <a:pt x="586928" y="321915"/>
                  <a:pt x="582364" y="321915"/>
                </a:cubicBezTo>
                <a:lnTo>
                  <a:pt x="571648" y="321915"/>
                </a:lnTo>
                <a:cubicBezTo>
                  <a:pt x="565199" y="321915"/>
                  <a:pt x="560908" y="320526"/>
                  <a:pt x="558775" y="317748"/>
                </a:cubicBezTo>
                <a:cubicBezTo>
                  <a:pt x="556642" y="314970"/>
                  <a:pt x="555575" y="309811"/>
                  <a:pt x="555575" y="302270"/>
                </a:cubicBezTo>
                <a:lnTo>
                  <a:pt x="555575" y="275928"/>
                </a:lnTo>
                <a:cubicBezTo>
                  <a:pt x="555575" y="274935"/>
                  <a:pt x="555079" y="274439"/>
                  <a:pt x="554087" y="274439"/>
                </a:cubicBezTo>
                <a:lnTo>
                  <a:pt x="549324" y="274439"/>
                </a:lnTo>
                <a:cubicBezTo>
                  <a:pt x="548431" y="274439"/>
                  <a:pt x="547886" y="274935"/>
                  <a:pt x="547687" y="275928"/>
                </a:cubicBezTo>
                <a:cubicBezTo>
                  <a:pt x="546496" y="286246"/>
                  <a:pt x="543966" y="294928"/>
                  <a:pt x="540097" y="301973"/>
                </a:cubicBezTo>
                <a:cubicBezTo>
                  <a:pt x="536227" y="309017"/>
                  <a:pt x="530026" y="314871"/>
                  <a:pt x="521493" y="319534"/>
                </a:cubicBezTo>
                <a:cubicBezTo>
                  <a:pt x="520204" y="320229"/>
                  <a:pt x="518914" y="320576"/>
                  <a:pt x="517624" y="320576"/>
                </a:cubicBezTo>
                <a:cubicBezTo>
                  <a:pt x="516731" y="320576"/>
                  <a:pt x="515788" y="320378"/>
                  <a:pt x="514796" y="319981"/>
                </a:cubicBezTo>
                <a:cubicBezTo>
                  <a:pt x="512613" y="319286"/>
                  <a:pt x="510728" y="317897"/>
                  <a:pt x="509141" y="315814"/>
                </a:cubicBezTo>
                <a:cubicBezTo>
                  <a:pt x="508248" y="314524"/>
                  <a:pt x="507801" y="313184"/>
                  <a:pt x="507801" y="311795"/>
                </a:cubicBezTo>
                <a:cubicBezTo>
                  <a:pt x="507801" y="311299"/>
                  <a:pt x="507851" y="310803"/>
                  <a:pt x="507950" y="310307"/>
                </a:cubicBezTo>
                <a:cubicBezTo>
                  <a:pt x="508446" y="308223"/>
                  <a:pt x="509587" y="306735"/>
                  <a:pt x="511373" y="305842"/>
                </a:cubicBezTo>
                <a:cubicBezTo>
                  <a:pt x="517723" y="302469"/>
                  <a:pt x="522262" y="298376"/>
                  <a:pt x="524991" y="293564"/>
                </a:cubicBezTo>
                <a:cubicBezTo>
                  <a:pt x="527719" y="288752"/>
                  <a:pt x="529580" y="282724"/>
                  <a:pt x="530572" y="275481"/>
                </a:cubicBezTo>
                <a:cubicBezTo>
                  <a:pt x="530671" y="274787"/>
                  <a:pt x="530373" y="274439"/>
                  <a:pt x="529679" y="274439"/>
                </a:cubicBezTo>
                <a:cubicBezTo>
                  <a:pt x="527198" y="274439"/>
                  <a:pt x="525090" y="273571"/>
                  <a:pt x="523354" y="271835"/>
                </a:cubicBezTo>
                <a:cubicBezTo>
                  <a:pt x="521617" y="270099"/>
                  <a:pt x="520749" y="268040"/>
                  <a:pt x="520749" y="265658"/>
                </a:cubicBezTo>
                <a:lnTo>
                  <a:pt x="520749" y="201365"/>
                </a:lnTo>
                <a:cubicBezTo>
                  <a:pt x="520749" y="197793"/>
                  <a:pt x="522014" y="194742"/>
                  <a:pt x="524544" y="192212"/>
                </a:cubicBezTo>
                <a:cubicBezTo>
                  <a:pt x="527074" y="189682"/>
                  <a:pt x="530125" y="188417"/>
                  <a:pt x="533697" y="188417"/>
                </a:cubicBezTo>
                <a:close/>
                <a:moveTo>
                  <a:pt x="617339" y="188268"/>
                </a:moveTo>
                <a:lnTo>
                  <a:pt x="658118" y="188268"/>
                </a:lnTo>
                <a:cubicBezTo>
                  <a:pt x="660400" y="188268"/>
                  <a:pt x="662334" y="189062"/>
                  <a:pt x="663922" y="190649"/>
                </a:cubicBezTo>
                <a:cubicBezTo>
                  <a:pt x="665509" y="192237"/>
                  <a:pt x="666303" y="194171"/>
                  <a:pt x="666303" y="196453"/>
                </a:cubicBezTo>
                <a:lnTo>
                  <a:pt x="666303" y="198686"/>
                </a:lnTo>
                <a:cubicBezTo>
                  <a:pt x="666303" y="200273"/>
                  <a:pt x="665733" y="201638"/>
                  <a:pt x="664592" y="202779"/>
                </a:cubicBezTo>
                <a:cubicBezTo>
                  <a:pt x="663451" y="203920"/>
                  <a:pt x="662086" y="204490"/>
                  <a:pt x="660499" y="204490"/>
                </a:cubicBezTo>
                <a:cubicBezTo>
                  <a:pt x="660003" y="204490"/>
                  <a:pt x="659755" y="204738"/>
                  <a:pt x="659755" y="205234"/>
                </a:cubicBezTo>
                <a:lnTo>
                  <a:pt x="659755" y="307181"/>
                </a:lnTo>
                <a:cubicBezTo>
                  <a:pt x="659755" y="307380"/>
                  <a:pt x="659854" y="307504"/>
                  <a:pt x="660052" y="307554"/>
                </a:cubicBezTo>
                <a:cubicBezTo>
                  <a:pt x="660251" y="307603"/>
                  <a:pt x="660449" y="307529"/>
                  <a:pt x="660648" y="307330"/>
                </a:cubicBezTo>
                <a:cubicBezTo>
                  <a:pt x="663922" y="302270"/>
                  <a:pt x="666551" y="295474"/>
                  <a:pt x="668536" y="286941"/>
                </a:cubicBezTo>
                <a:cubicBezTo>
                  <a:pt x="669032" y="284957"/>
                  <a:pt x="670123" y="283468"/>
                  <a:pt x="671810" y="282476"/>
                </a:cubicBezTo>
                <a:cubicBezTo>
                  <a:pt x="672901" y="281782"/>
                  <a:pt x="673993" y="281434"/>
                  <a:pt x="675084" y="281434"/>
                </a:cubicBezTo>
                <a:cubicBezTo>
                  <a:pt x="675779" y="281434"/>
                  <a:pt x="676473" y="281533"/>
                  <a:pt x="677168" y="281732"/>
                </a:cubicBezTo>
                <a:cubicBezTo>
                  <a:pt x="679251" y="282327"/>
                  <a:pt x="680839" y="283567"/>
                  <a:pt x="681930" y="285453"/>
                </a:cubicBezTo>
                <a:cubicBezTo>
                  <a:pt x="682724" y="286742"/>
                  <a:pt x="683121" y="288131"/>
                  <a:pt x="683121" y="289620"/>
                </a:cubicBezTo>
                <a:cubicBezTo>
                  <a:pt x="683121" y="290215"/>
                  <a:pt x="683071" y="290761"/>
                  <a:pt x="682972" y="291257"/>
                </a:cubicBezTo>
                <a:cubicBezTo>
                  <a:pt x="681781" y="297012"/>
                  <a:pt x="680392" y="301973"/>
                  <a:pt x="678805" y="306140"/>
                </a:cubicBezTo>
                <a:cubicBezTo>
                  <a:pt x="677515" y="309414"/>
                  <a:pt x="675084" y="311547"/>
                  <a:pt x="671512" y="312539"/>
                </a:cubicBezTo>
                <a:cubicBezTo>
                  <a:pt x="670321" y="312837"/>
                  <a:pt x="669180" y="312986"/>
                  <a:pt x="668089" y="312986"/>
                </a:cubicBezTo>
                <a:cubicBezTo>
                  <a:pt x="665807" y="312986"/>
                  <a:pt x="663575" y="312341"/>
                  <a:pt x="661392" y="311051"/>
                </a:cubicBezTo>
                <a:lnTo>
                  <a:pt x="660945" y="310902"/>
                </a:lnTo>
                <a:cubicBezTo>
                  <a:pt x="660648" y="310704"/>
                  <a:pt x="660375" y="310679"/>
                  <a:pt x="660127" y="310828"/>
                </a:cubicBezTo>
                <a:cubicBezTo>
                  <a:pt x="659879" y="310977"/>
                  <a:pt x="659755" y="311200"/>
                  <a:pt x="659755" y="311498"/>
                </a:cubicBezTo>
                <a:lnTo>
                  <a:pt x="659755" y="315516"/>
                </a:lnTo>
                <a:cubicBezTo>
                  <a:pt x="659755" y="317699"/>
                  <a:pt x="658986" y="319559"/>
                  <a:pt x="657448" y="321097"/>
                </a:cubicBezTo>
                <a:cubicBezTo>
                  <a:pt x="655910" y="322635"/>
                  <a:pt x="654050" y="323404"/>
                  <a:pt x="651867" y="323404"/>
                </a:cubicBezTo>
                <a:cubicBezTo>
                  <a:pt x="649684" y="323404"/>
                  <a:pt x="647824" y="322635"/>
                  <a:pt x="646286" y="321097"/>
                </a:cubicBezTo>
                <a:cubicBezTo>
                  <a:pt x="644748" y="319559"/>
                  <a:pt x="643979" y="317699"/>
                  <a:pt x="643979" y="315516"/>
                </a:cubicBezTo>
                <a:lnTo>
                  <a:pt x="643979" y="301526"/>
                </a:lnTo>
                <a:cubicBezTo>
                  <a:pt x="643979" y="301129"/>
                  <a:pt x="643830" y="300807"/>
                  <a:pt x="643532" y="300559"/>
                </a:cubicBezTo>
                <a:cubicBezTo>
                  <a:pt x="643235" y="300311"/>
                  <a:pt x="642888" y="300236"/>
                  <a:pt x="642491" y="300335"/>
                </a:cubicBezTo>
                <a:cubicBezTo>
                  <a:pt x="637232" y="301030"/>
                  <a:pt x="628501" y="302022"/>
                  <a:pt x="616297" y="303312"/>
                </a:cubicBezTo>
                <a:cubicBezTo>
                  <a:pt x="615900" y="303312"/>
                  <a:pt x="615553" y="303312"/>
                  <a:pt x="615255" y="303312"/>
                </a:cubicBezTo>
                <a:cubicBezTo>
                  <a:pt x="613271" y="303312"/>
                  <a:pt x="611534" y="302717"/>
                  <a:pt x="610046" y="301526"/>
                </a:cubicBezTo>
                <a:cubicBezTo>
                  <a:pt x="608161" y="300038"/>
                  <a:pt x="607070" y="298103"/>
                  <a:pt x="606772" y="295722"/>
                </a:cubicBezTo>
                <a:cubicBezTo>
                  <a:pt x="606772" y="295424"/>
                  <a:pt x="606772" y="295077"/>
                  <a:pt x="606772" y="294680"/>
                </a:cubicBezTo>
                <a:cubicBezTo>
                  <a:pt x="606772" y="292795"/>
                  <a:pt x="607367" y="291108"/>
                  <a:pt x="608558" y="289620"/>
                </a:cubicBezTo>
                <a:cubicBezTo>
                  <a:pt x="610046" y="287834"/>
                  <a:pt x="611981" y="286842"/>
                  <a:pt x="614362" y="286643"/>
                </a:cubicBezTo>
                <a:lnTo>
                  <a:pt x="614660" y="286643"/>
                </a:lnTo>
                <a:cubicBezTo>
                  <a:pt x="615354" y="286544"/>
                  <a:pt x="615702" y="286147"/>
                  <a:pt x="615702" y="285453"/>
                </a:cubicBezTo>
                <a:lnTo>
                  <a:pt x="615702" y="205234"/>
                </a:lnTo>
                <a:cubicBezTo>
                  <a:pt x="615702" y="204738"/>
                  <a:pt x="615503" y="204490"/>
                  <a:pt x="615106" y="204490"/>
                </a:cubicBezTo>
                <a:cubicBezTo>
                  <a:pt x="613420" y="204490"/>
                  <a:pt x="612006" y="203920"/>
                  <a:pt x="610865" y="202779"/>
                </a:cubicBezTo>
                <a:cubicBezTo>
                  <a:pt x="609724" y="201638"/>
                  <a:pt x="609153" y="200273"/>
                  <a:pt x="609153" y="198686"/>
                </a:cubicBezTo>
                <a:lnTo>
                  <a:pt x="609153" y="196453"/>
                </a:lnTo>
                <a:cubicBezTo>
                  <a:pt x="609153" y="194171"/>
                  <a:pt x="609947" y="192237"/>
                  <a:pt x="611534" y="190649"/>
                </a:cubicBezTo>
                <a:cubicBezTo>
                  <a:pt x="613122" y="189062"/>
                  <a:pt x="615057" y="188268"/>
                  <a:pt x="617339" y="188268"/>
                </a:cubicBezTo>
                <a:close/>
                <a:moveTo>
                  <a:pt x="966787" y="187970"/>
                </a:moveTo>
                <a:cubicBezTo>
                  <a:pt x="967085" y="187970"/>
                  <a:pt x="967382" y="187970"/>
                  <a:pt x="967680" y="187970"/>
                </a:cubicBezTo>
                <a:cubicBezTo>
                  <a:pt x="970756" y="188169"/>
                  <a:pt x="973187" y="189508"/>
                  <a:pt x="974973" y="191989"/>
                </a:cubicBezTo>
                <a:cubicBezTo>
                  <a:pt x="976263" y="193774"/>
                  <a:pt x="976907" y="195709"/>
                  <a:pt x="976907" y="197793"/>
                </a:cubicBezTo>
                <a:cubicBezTo>
                  <a:pt x="976907" y="198587"/>
                  <a:pt x="976808" y="199380"/>
                  <a:pt x="976610" y="200174"/>
                </a:cubicBezTo>
                <a:cubicBezTo>
                  <a:pt x="976312" y="201464"/>
                  <a:pt x="976114" y="202407"/>
                  <a:pt x="976014" y="203002"/>
                </a:cubicBezTo>
                <a:lnTo>
                  <a:pt x="975121" y="207318"/>
                </a:lnTo>
                <a:cubicBezTo>
                  <a:pt x="975022" y="207715"/>
                  <a:pt x="975097" y="208037"/>
                  <a:pt x="975345" y="208285"/>
                </a:cubicBezTo>
                <a:cubicBezTo>
                  <a:pt x="975593" y="208533"/>
                  <a:pt x="975915" y="208608"/>
                  <a:pt x="976312" y="208508"/>
                </a:cubicBezTo>
                <a:cubicBezTo>
                  <a:pt x="981273" y="207715"/>
                  <a:pt x="986085" y="206822"/>
                  <a:pt x="990748" y="205830"/>
                </a:cubicBezTo>
                <a:cubicBezTo>
                  <a:pt x="991344" y="205730"/>
                  <a:pt x="991939" y="205681"/>
                  <a:pt x="992534" y="205681"/>
                </a:cubicBezTo>
                <a:cubicBezTo>
                  <a:pt x="994221" y="205681"/>
                  <a:pt x="995759" y="206276"/>
                  <a:pt x="997148" y="207467"/>
                </a:cubicBezTo>
                <a:cubicBezTo>
                  <a:pt x="999132" y="208955"/>
                  <a:pt x="1000125" y="210890"/>
                  <a:pt x="1000125" y="213271"/>
                </a:cubicBezTo>
                <a:cubicBezTo>
                  <a:pt x="1000125" y="216049"/>
                  <a:pt x="999232" y="218530"/>
                  <a:pt x="997446" y="220712"/>
                </a:cubicBezTo>
                <a:cubicBezTo>
                  <a:pt x="995660" y="222895"/>
                  <a:pt x="993427" y="224235"/>
                  <a:pt x="990748" y="224731"/>
                </a:cubicBezTo>
                <a:cubicBezTo>
                  <a:pt x="984795" y="225822"/>
                  <a:pt x="978644" y="226765"/>
                  <a:pt x="972294" y="227558"/>
                </a:cubicBezTo>
                <a:cubicBezTo>
                  <a:pt x="971302" y="227658"/>
                  <a:pt x="970706" y="228203"/>
                  <a:pt x="970508" y="229196"/>
                </a:cubicBezTo>
                <a:cubicBezTo>
                  <a:pt x="969019" y="236141"/>
                  <a:pt x="967581" y="242094"/>
                  <a:pt x="966192" y="247055"/>
                </a:cubicBezTo>
                <a:cubicBezTo>
                  <a:pt x="960834" y="267990"/>
                  <a:pt x="954335" y="287834"/>
                  <a:pt x="946695" y="306586"/>
                </a:cubicBezTo>
                <a:cubicBezTo>
                  <a:pt x="945505" y="309563"/>
                  <a:pt x="943471" y="311696"/>
                  <a:pt x="940593" y="312986"/>
                </a:cubicBezTo>
                <a:cubicBezTo>
                  <a:pt x="939006" y="313680"/>
                  <a:pt x="937369" y="314028"/>
                  <a:pt x="935682" y="314028"/>
                </a:cubicBezTo>
                <a:cubicBezTo>
                  <a:pt x="934392" y="314028"/>
                  <a:pt x="933053" y="313829"/>
                  <a:pt x="931664" y="313432"/>
                </a:cubicBezTo>
                <a:cubicBezTo>
                  <a:pt x="928985" y="312440"/>
                  <a:pt x="927100" y="310605"/>
                  <a:pt x="926008" y="307926"/>
                </a:cubicBezTo>
                <a:cubicBezTo>
                  <a:pt x="925512" y="306735"/>
                  <a:pt x="925264" y="305495"/>
                  <a:pt x="925264" y="304205"/>
                </a:cubicBezTo>
                <a:cubicBezTo>
                  <a:pt x="925264" y="302816"/>
                  <a:pt x="925611" y="301427"/>
                  <a:pt x="926306" y="300038"/>
                </a:cubicBezTo>
                <a:cubicBezTo>
                  <a:pt x="930076" y="292001"/>
                  <a:pt x="933896" y="282550"/>
                  <a:pt x="937766" y="271686"/>
                </a:cubicBezTo>
                <a:cubicBezTo>
                  <a:pt x="941635" y="260822"/>
                  <a:pt x="944761" y="250875"/>
                  <a:pt x="947142" y="241846"/>
                </a:cubicBezTo>
                <a:cubicBezTo>
                  <a:pt x="947836" y="239266"/>
                  <a:pt x="948779" y="235595"/>
                  <a:pt x="949969" y="230833"/>
                </a:cubicBezTo>
                <a:cubicBezTo>
                  <a:pt x="950069" y="230436"/>
                  <a:pt x="950019" y="230113"/>
                  <a:pt x="949821" y="229865"/>
                </a:cubicBezTo>
                <a:cubicBezTo>
                  <a:pt x="949622" y="229617"/>
                  <a:pt x="949325" y="229493"/>
                  <a:pt x="948928" y="229493"/>
                </a:cubicBezTo>
                <a:cubicBezTo>
                  <a:pt x="945157" y="229592"/>
                  <a:pt x="942330" y="229642"/>
                  <a:pt x="940444" y="229642"/>
                </a:cubicBezTo>
                <a:cubicBezTo>
                  <a:pt x="937567" y="229642"/>
                  <a:pt x="934640" y="229592"/>
                  <a:pt x="931664" y="229493"/>
                </a:cubicBezTo>
                <a:cubicBezTo>
                  <a:pt x="928985" y="229394"/>
                  <a:pt x="926703" y="228402"/>
                  <a:pt x="924818" y="226517"/>
                </a:cubicBezTo>
                <a:cubicBezTo>
                  <a:pt x="922932" y="224532"/>
                  <a:pt x="921990" y="222151"/>
                  <a:pt x="921990" y="219373"/>
                </a:cubicBezTo>
                <a:cubicBezTo>
                  <a:pt x="921990" y="216992"/>
                  <a:pt x="922883" y="215007"/>
                  <a:pt x="924669" y="213420"/>
                </a:cubicBezTo>
                <a:cubicBezTo>
                  <a:pt x="926355" y="211832"/>
                  <a:pt x="928290" y="211039"/>
                  <a:pt x="930473" y="211039"/>
                </a:cubicBezTo>
                <a:cubicBezTo>
                  <a:pt x="930672" y="211039"/>
                  <a:pt x="930920" y="211039"/>
                  <a:pt x="931217" y="211039"/>
                </a:cubicBezTo>
                <a:cubicBezTo>
                  <a:pt x="934194" y="211237"/>
                  <a:pt x="937369" y="211336"/>
                  <a:pt x="940742" y="211336"/>
                </a:cubicBezTo>
                <a:cubicBezTo>
                  <a:pt x="944711" y="211336"/>
                  <a:pt x="948680" y="211237"/>
                  <a:pt x="952648" y="211039"/>
                </a:cubicBezTo>
                <a:cubicBezTo>
                  <a:pt x="953641" y="210939"/>
                  <a:pt x="954236" y="210443"/>
                  <a:pt x="954434" y="209550"/>
                </a:cubicBezTo>
                <a:cubicBezTo>
                  <a:pt x="954930" y="206772"/>
                  <a:pt x="955327" y="204341"/>
                  <a:pt x="955625" y="202258"/>
                </a:cubicBezTo>
                <a:cubicBezTo>
                  <a:pt x="955724" y="201067"/>
                  <a:pt x="955823" y="199827"/>
                  <a:pt x="955923" y="198537"/>
                </a:cubicBezTo>
                <a:cubicBezTo>
                  <a:pt x="956220" y="195461"/>
                  <a:pt x="957510" y="192882"/>
                  <a:pt x="959792" y="190798"/>
                </a:cubicBezTo>
                <a:cubicBezTo>
                  <a:pt x="961777" y="188913"/>
                  <a:pt x="964108" y="187970"/>
                  <a:pt x="966787" y="187970"/>
                </a:cubicBezTo>
                <a:close/>
                <a:moveTo>
                  <a:pt x="1604962" y="187673"/>
                </a:moveTo>
                <a:cubicBezTo>
                  <a:pt x="1607840" y="187673"/>
                  <a:pt x="1610270" y="188764"/>
                  <a:pt x="1612255" y="190947"/>
                </a:cubicBezTo>
                <a:cubicBezTo>
                  <a:pt x="1614041" y="192931"/>
                  <a:pt x="1614934" y="195213"/>
                  <a:pt x="1614934" y="197793"/>
                </a:cubicBezTo>
                <a:cubicBezTo>
                  <a:pt x="1614934" y="197991"/>
                  <a:pt x="1614934" y="198636"/>
                  <a:pt x="1614934" y="199728"/>
                </a:cubicBezTo>
                <a:cubicBezTo>
                  <a:pt x="1614934" y="200124"/>
                  <a:pt x="1614884" y="200422"/>
                  <a:pt x="1614785" y="200621"/>
                </a:cubicBezTo>
                <a:cubicBezTo>
                  <a:pt x="1614785" y="200819"/>
                  <a:pt x="1614785" y="201092"/>
                  <a:pt x="1614785" y="201439"/>
                </a:cubicBezTo>
                <a:cubicBezTo>
                  <a:pt x="1614785" y="201786"/>
                  <a:pt x="1614785" y="202183"/>
                  <a:pt x="1614785" y="202630"/>
                </a:cubicBezTo>
                <a:cubicBezTo>
                  <a:pt x="1614785" y="203076"/>
                  <a:pt x="1614785" y="203399"/>
                  <a:pt x="1614785" y="203597"/>
                </a:cubicBezTo>
                <a:cubicBezTo>
                  <a:pt x="1614785" y="204093"/>
                  <a:pt x="1614909" y="204465"/>
                  <a:pt x="1615157" y="204713"/>
                </a:cubicBezTo>
                <a:cubicBezTo>
                  <a:pt x="1615405" y="204961"/>
                  <a:pt x="1615727" y="205085"/>
                  <a:pt x="1616124" y="205085"/>
                </a:cubicBezTo>
                <a:cubicBezTo>
                  <a:pt x="1619200" y="205085"/>
                  <a:pt x="1624707" y="205085"/>
                  <a:pt x="1632644" y="205085"/>
                </a:cubicBezTo>
                <a:cubicBezTo>
                  <a:pt x="1639093" y="205085"/>
                  <a:pt x="1644054" y="205085"/>
                  <a:pt x="1647527" y="205085"/>
                </a:cubicBezTo>
                <a:cubicBezTo>
                  <a:pt x="1648222" y="205085"/>
                  <a:pt x="1648866" y="205085"/>
                  <a:pt x="1649462" y="205085"/>
                </a:cubicBezTo>
                <a:cubicBezTo>
                  <a:pt x="1651942" y="205085"/>
                  <a:pt x="1654075" y="205978"/>
                  <a:pt x="1655861" y="207764"/>
                </a:cubicBezTo>
                <a:cubicBezTo>
                  <a:pt x="1657548" y="209451"/>
                  <a:pt x="1658391" y="211535"/>
                  <a:pt x="1658391" y="214015"/>
                </a:cubicBezTo>
                <a:cubicBezTo>
                  <a:pt x="1658391" y="216496"/>
                  <a:pt x="1657498" y="218579"/>
                  <a:pt x="1655712" y="220266"/>
                </a:cubicBezTo>
                <a:cubicBezTo>
                  <a:pt x="1654026" y="221853"/>
                  <a:pt x="1652041" y="222647"/>
                  <a:pt x="1649759" y="222647"/>
                </a:cubicBezTo>
                <a:cubicBezTo>
                  <a:pt x="1649660" y="222647"/>
                  <a:pt x="1649561" y="222647"/>
                  <a:pt x="1649462" y="222647"/>
                </a:cubicBezTo>
                <a:cubicBezTo>
                  <a:pt x="1640433" y="222349"/>
                  <a:pt x="1629271" y="222201"/>
                  <a:pt x="1615975" y="222201"/>
                </a:cubicBezTo>
                <a:cubicBezTo>
                  <a:pt x="1615579" y="222201"/>
                  <a:pt x="1615256" y="222349"/>
                  <a:pt x="1615008" y="222647"/>
                </a:cubicBezTo>
                <a:cubicBezTo>
                  <a:pt x="1614760" y="222945"/>
                  <a:pt x="1614636" y="223292"/>
                  <a:pt x="1614636" y="223689"/>
                </a:cubicBezTo>
                <a:cubicBezTo>
                  <a:pt x="1614636" y="228451"/>
                  <a:pt x="1614636" y="234950"/>
                  <a:pt x="1614636" y="243185"/>
                </a:cubicBezTo>
                <a:cubicBezTo>
                  <a:pt x="1614636" y="244078"/>
                  <a:pt x="1614934" y="244971"/>
                  <a:pt x="1615529" y="245864"/>
                </a:cubicBezTo>
                <a:cubicBezTo>
                  <a:pt x="1618704" y="251222"/>
                  <a:pt x="1620291" y="257771"/>
                  <a:pt x="1620291" y="265510"/>
                </a:cubicBezTo>
                <a:cubicBezTo>
                  <a:pt x="1620291" y="270173"/>
                  <a:pt x="1619647" y="274811"/>
                  <a:pt x="1618357" y="279425"/>
                </a:cubicBezTo>
                <a:cubicBezTo>
                  <a:pt x="1617067" y="284039"/>
                  <a:pt x="1615033" y="288652"/>
                  <a:pt x="1612255" y="293266"/>
                </a:cubicBezTo>
                <a:cubicBezTo>
                  <a:pt x="1609477" y="297880"/>
                  <a:pt x="1605557" y="302245"/>
                  <a:pt x="1600497" y="306363"/>
                </a:cubicBezTo>
                <a:cubicBezTo>
                  <a:pt x="1595437" y="310481"/>
                  <a:pt x="1589484" y="313978"/>
                  <a:pt x="1582638" y="316855"/>
                </a:cubicBezTo>
                <a:cubicBezTo>
                  <a:pt x="1580654" y="317649"/>
                  <a:pt x="1578619" y="318046"/>
                  <a:pt x="1576536" y="318046"/>
                </a:cubicBezTo>
                <a:cubicBezTo>
                  <a:pt x="1575246" y="318046"/>
                  <a:pt x="1573956" y="317848"/>
                  <a:pt x="1572666" y="317451"/>
                </a:cubicBezTo>
                <a:cubicBezTo>
                  <a:pt x="1569293" y="316657"/>
                  <a:pt x="1566366" y="314970"/>
                  <a:pt x="1563886" y="312390"/>
                </a:cubicBezTo>
                <a:cubicBezTo>
                  <a:pt x="1562596" y="311200"/>
                  <a:pt x="1561951" y="309811"/>
                  <a:pt x="1561951" y="308223"/>
                </a:cubicBezTo>
                <a:cubicBezTo>
                  <a:pt x="1561951" y="307529"/>
                  <a:pt x="1562050" y="306884"/>
                  <a:pt x="1562248" y="306289"/>
                </a:cubicBezTo>
                <a:cubicBezTo>
                  <a:pt x="1562943" y="303907"/>
                  <a:pt x="1564481" y="302320"/>
                  <a:pt x="1566862" y="301526"/>
                </a:cubicBezTo>
                <a:cubicBezTo>
                  <a:pt x="1577776" y="298252"/>
                  <a:pt x="1586061" y="293837"/>
                  <a:pt x="1591716" y="288280"/>
                </a:cubicBezTo>
                <a:cubicBezTo>
                  <a:pt x="1591915" y="288082"/>
                  <a:pt x="1591940" y="287883"/>
                  <a:pt x="1591791" y="287685"/>
                </a:cubicBezTo>
                <a:cubicBezTo>
                  <a:pt x="1591642" y="287487"/>
                  <a:pt x="1591468" y="287387"/>
                  <a:pt x="1591270" y="287387"/>
                </a:cubicBezTo>
                <a:cubicBezTo>
                  <a:pt x="1589484" y="287784"/>
                  <a:pt x="1587698" y="287983"/>
                  <a:pt x="1585912" y="287983"/>
                </a:cubicBezTo>
                <a:cubicBezTo>
                  <a:pt x="1581745" y="287983"/>
                  <a:pt x="1577751" y="286991"/>
                  <a:pt x="1573931" y="285006"/>
                </a:cubicBezTo>
                <a:cubicBezTo>
                  <a:pt x="1570112" y="283022"/>
                  <a:pt x="1566813" y="279847"/>
                  <a:pt x="1564034" y="275481"/>
                </a:cubicBezTo>
                <a:cubicBezTo>
                  <a:pt x="1561256" y="271115"/>
                  <a:pt x="1559867" y="266006"/>
                  <a:pt x="1559867" y="260152"/>
                </a:cubicBezTo>
                <a:cubicBezTo>
                  <a:pt x="1559867" y="251817"/>
                  <a:pt x="1562769" y="245046"/>
                  <a:pt x="1568574" y="239837"/>
                </a:cubicBezTo>
                <a:cubicBezTo>
                  <a:pt x="1574378" y="234628"/>
                  <a:pt x="1581547" y="232023"/>
                  <a:pt x="1590079" y="232023"/>
                </a:cubicBezTo>
                <a:cubicBezTo>
                  <a:pt x="1591568" y="232023"/>
                  <a:pt x="1593056" y="232073"/>
                  <a:pt x="1594544" y="232172"/>
                </a:cubicBezTo>
                <a:cubicBezTo>
                  <a:pt x="1594941" y="232271"/>
                  <a:pt x="1595264" y="232197"/>
                  <a:pt x="1595511" y="231949"/>
                </a:cubicBezTo>
                <a:cubicBezTo>
                  <a:pt x="1595760" y="231701"/>
                  <a:pt x="1595884" y="231378"/>
                  <a:pt x="1595884" y="230981"/>
                </a:cubicBezTo>
                <a:lnTo>
                  <a:pt x="1595884" y="223838"/>
                </a:lnTo>
                <a:cubicBezTo>
                  <a:pt x="1595784" y="222846"/>
                  <a:pt x="1595288" y="222349"/>
                  <a:pt x="1594395" y="222349"/>
                </a:cubicBezTo>
                <a:cubicBezTo>
                  <a:pt x="1576536" y="222647"/>
                  <a:pt x="1558478" y="223242"/>
                  <a:pt x="1540222" y="224135"/>
                </a:cubicBezTo>
                <a:cubicBezTo>
                  <a:pt x="1540023" y="224135"/>
                  <a:pt x="1539825" y="224135"/>
                  <a:pt x="1539627" y="224135"/>
                </a:cubicBezTo>
                <a:cubicBezTo>
                  <a:pt x="1537345" y="224135"/>
                  <a:pt x="1535360" y="223342"/>
                  <a:pt x="1533673" y="221754"/>
                </a:cubicBezTo>
                <a:cubicBezTo>
                  <a:pt x="1531788" y="220067"/>
                  <a:pt x="1530846" y="217885"/>
                  <a:pt x="1530846" y="215206"/>
                </a:cubicBezTo>
                <a:cubicBezTo>
                  <a:pt x="1530846" y="212824"/>
                  <a:pt x="1531689" y="210790"/>
                  <a:pt x="1533376" y="209104"/>
                </a:cubicBezTo>
                <a:cubicBezTo>
                  <a:pt x="1535063" y="207318"/>
                  <a:pt x="1537196" y="206375"/>
                  <a:pt x="1539775" y="206276"/>
                </a:cubicBezTo>
                <a:cubicBezTo>
                  <a:pt x="1545927" y="206276"/>
                  <a:pt x="1555477" y="206127"/>
                  <a:pt x="1568425" y="205830"/>
                </a:cubicBezTo>
                <a:cubicBezTo>
                  <a:pt x="1581373" y="205532"/>
                  <a:pt x="1589881" y="205383"/>
                  <a:pt x="1593949" y="205383"/>
                </a:cubicBezTo>
                <a:cubicBezTo>
                  <a:pt x="1594941" y="205383"/>
                  <a:pt x="1595437" y="204837"/>
                  <a:pt x="1595437" y="203746"/>
                </a:cubicBezTo>
                <a:cubicBezTo>
                  <a:pt x="1595437" y="202357"/>
                  <a:pt x="1595388" y="201365"/>
                  <a:pt x="1595288" y="200769"/>
                </a:cubicBezTo>
                <a:cubicBezTo>
                  <a:pt x="1595288" y="199976"/>
                  <a:pt x="1595239" y="199232"/>
                  <a:pt x="1595139" y="198537"/>
                </a:cubicBezTo>
                <a:cubicBezTo>
                  <a:pt x="1595139" y="198239"/>
                  <a:pt x="1595139" y="197942"/>
                  <a:pt x="1595139" y="197644"/>
                </a:cubicBezTo>
                <a:cubicBezTo>
                  <a:pt x="1595139" y="195064"/>
                  <a:pt x="1596032" y="192832"/>
                  <a:pt x="1597818" y="190947"/>
                </a:cubicBezTo>
                <a:cubicBezTo>
                  <a:pt x="1599704" y="188764"/>
                  <a:pt x="1602085" y="187673"/>
                  <a:pt x="1604962" y="187673"/>
                </a:cubicBezTo>
                <a:close/>
                <a:moveTo>
                  <a:pt x="1444823" y="187226"/>
                </a:moveTo>
                <a:cubicBezTo>
                  <a:pt x="1447502" y="187226"/>
                  <a:pt x="1449734" y="188218"/>
                  <a:pt x="1451520" y="190203"/>
                </a:cubicBezTo>
                <a:cubicBezTo>
                  <a:pt x="1453207" y="192088"/>
                  <a:pt x="1454050" y="194320"/>
                  <a:pt x="1454050" y="196900"/>
                </a:cubicBezTo>
                <a:cubicBezTo>
                  <a:pt x="1454050" y="196999"/>
                  <a:pt x="1454050" y="197297"/>
                  <a:pt x="1454050" y="197793"/>
                </a:cubicBezTo>
                <a:lnTo>
                  <a:pt x="1453902" y="202258"/>
                </a:lnTo>
                <a:cubicBezTo>
                  <a:pt x="1453902" y="202655"/>
                  <a:pt x="1454050" y="203002"/>
                  <a:pt x="1454348" y="203299"/>
                </a:cubicBezTo>
                <a:cubicBezTo>
                  <a:pt x="1454646" y="203597"/>
                  <a:pt x="1454993" y="203746"/>
                  <a:pt x="1455390" y="203746"/>
                </a:cubicBezTo>
                <a:cubicBezTo>
                  <a:pt x="1463427" y="203349"/>
                  <a:pt x="1472059" y="202555"/>
                  <a:pt x="1481286" y="201365"/>
                </a:cubicBezTo>
                <a:cubicBezTo>
                  <a:pt x="1481683" y="201265"/>
                  <a:pt x="1482080" y="201216"/>
                  <a:pt x="1482477" y="201216"/>
                </a:cubicBezTo>
                <a:cubicBezTo>
                  <a:pt x="1484262" y="201216"/>
                  <a:pt x="1485900" y="201861"/>
                  <a:pt x="1487388" y="203151"/>
                </a:cubicBezTo>
                <a:cubicBezTo>
                  <a:pt x="1489174" y="204639"/>
                  <a:pt x="1490067" y="206623"/>
                  <a:pt x="1490067" y="209104"/>
                </a:cubicBezTo>
                <a:cubicBezTo>
                  <a:pt x="1490067" y="211386"/>
                  <a:pt x="1489323" y="213420"/>
                  <a:pt x="1487834" y="215206"/>
                </a:cubicBezTo>
                <a:cubicBezTo>
                  <a:pt x="1486148" y="217091"/>
                  <a:pt x="1484114" y="218133"/>
                  <a:pt x="1481732" y="218331"/>
                </a:cubicBezTo>
                <a:cubicBezTo>
                  <a:pt x="1471711" y="219224"/>
                  <a:pt x="1462881" y="219869"/>
                  <a:pt x="1455241" y="220266"/>
                </a:cubicBezTo>
                <a:cubicBezTo>
                  <a:pt x="1454249" y="220365"/>
                  <a:pt x="1453753" y="220911"/>
                  <a:pt x="1453753" y="221903"/>
                </a:cubicBezTo>
                <a:lnTo>
                  <a:pt x="1453604" y="234553"/>
                </a:lnTo>
                <a:cubicBezTo>
                  <a:pt x="1453604" y="234950"/>
                  <a:pt x="1453753" y="235298"/>
                  <a:pt x="1454050" y="235595"/>
                </a:cubicBezTo>
                <a:cubicBezTo>
                  <a:pt x="1454348" y="235893"/>
                  <a:pt x="1454695" y="236042"/>
                  <a:pt x="1455092" y="236042"/>
                </a:cubicBezTo>
                <a:cubicBezTo>
                  <a:pt x="1464419" y="235645"/>
                  <a:pt x="1474390" y="234851"/>
                  <a:pt x="1485007" y="233660"/>
                </a:cubicBezTo>
                <a:cubicBezTo>
                  <a:pt x="1485304" y="233561"/>
                  <a:pt x="1485652" y="233512"/>
                  <a:pt x="1486048" y="233512"/>
                </a:cubicBezTo>
                <a:cubicBezTo>
                  <a:pt x="1487934" y="233512"/>
                  <a:pt x="1489670" y="234206"/>
                  <a:pt x="1491257" y="235595"/>
                </a:cubicBezTo>
                <a:cubicBezTo>
                  <a:pt x="1492944" y="237183"/>
                  <a:pt x="1493787" y="239167"/>
                  <a:pt x="1493787" y="241548"/>
                </a:cubicBezTo>
                <a:cubicBezTo>
                  <a:pt x="1493787" y="244029"/>
                  <a:pt x="1492944" y="246212"/>
                  <a:pt x="1491257" y="248097"/>
                </a:cubicBezTo>
                <a:cubicBezTo>
                  <a:pt x="1489571" y="249982"/>
                  <a:pt x="1487487" y="251073"/>
                  <a:pt x="1485007" y="251371"/>
                </a:cubicBezTo>
                <a:cubicBezTo>
                  <a:pt x="1474688" y="252363"/>
                  <a:pt x="1464816" y="253058"/>
                  <a:pt x="1455390" y="253455"/>
                </a:cubicBezTo>
                <a:cubicBezTo>
                  <a:pt x="1454398" y="253455"/>
                  <a:pt x="1453951" y="253951"/>
                  <a:pt x="1454050" y="254943"/>
                </a:cubicBezTo>
                <a:cubicBezTo>
                  <a:pt x="1454348" y="261590"/>
                  <a:pt x="1454646" y="266452"/>
                  <a:pt x="1454943" y="269528"/>
                </a:cubicBezTo>
                <a:cubicBezTo>
                  <a:pt x="1454943" y="270520"/>
                  <a:pt x="1455440" y="271165"/>
                  <a:pt x="1456432" y="271463"/>
                </a:cubicBezTo>
                <a:cubicBezTo>
                  <a:pt x="1467941" y="274935"/>
                  <a:pt x="1478905" y="280343"/>
                  <a:pt x="1489323" y="287685"/>
                </a:cubicBezTo>
                <a:cubicBezTo>
                  <a:pt x="1491605" y="289372"/>
                  <a:pt x="1492994" y="291604"/>
                  <a:pt x="1493490" y="294382"/>
                </a:cubicBezTo>
                <a:cubicBezTo>
                  <a:pt x="1493589" y="295077"/>
                  <a:pt x="1493639" y="295722"/>
                  <a:pt x="1493639" y="296317"/>
                </a:cubicBezTo>
                <a:cubicBezTo>
                  <a:pt x="1493639" y="298500"/>
                  <a:pt x="1493043" y="300484"/>
                  <a:pt x="1491853" y="302270"/>
                </a:cubicBezTo>
                <a:cubicBezTo>
                  <a:pt x="1490364" y="304453"/>
                  <a:pt x="1488331" y="305743"/>
                  <a:pt x="1485751" y="306140"/>
                </a:cubicBezTo>
                <a:cubicBezTo>
                  <a:pt x="1485354" y="306239"/>
                  <a:pt x="1484907" y="306289"/>
                  <a:pt x="1484411" y="306289"/>
                </a:cubicBezTo>
                <a:cubicBezTo>
                  <a:pt x="1482328" y="306289"/>
                  <a:pt x="1480443" y="305594"/>
                  <a:pt x="1478756" y="304205"/>
                </a:cubicBezTo>
                <a:cubicBezTo>
                  <a:pt x="1471811" y="298649"/>
                  <a:pt x="1464617" y="294085"/>
                  <a:pt x="1457176" y="290513"/>
                </a:cubicBezTo>
                <a:cubicBezTo>
                  <a:pt x="1456878" y="290414"/>
                  <a:pt x="1456605" y="290438"/>
                  <a:pt x="1456357" y="290587"/>
                </a:cubicBezTo>
                <a:cubicBezTo>
                  <a:pt x="1456109" y="290736"/>
                  <a:pt x="1455985" y="291009"/>
                  <a:pt x="1455985" y="291406"/>
                </a:cubicBezTo>
                <a:cubicBezTo>
                  <a:pt x="1455985" y="292299"/>
                  <a:pt x="1455985" y="293589"/>
                  <a:pt x="1455985" y="295275"/>
                </a:cubicBezTo>
                <a:cubicBezTo>
                  <a:pt x="1455985" y="302022"/>
                  <a:pt x="1453455" y="307504"/>
                  <a:pt x="1448395" y="311721"/>
                </a:cubicBezTo>
                <a:cubicBezTo>
                  <a:pt x="1443335" y="315938"/>
                  <a:pt x="1435993" y="318046"/>
                  <a:pt x="1426368" y="318046"/>
                </a:cubicBezTo>
                <a:cubicBezTo>
                  <a:pt x="1414363" y="318046"/>
                  <a:pt x="1405210" y="315863"/>
                  <a:pt x="1398910" y="311498"/>
                </a:cubicBezTo>
                <a:cubicBezTo>
                  <a:pt x="1392609" y="307132"/>
                  <a:pt x="1389459" y="300931"/>
                  <a:pt x="1389459" y="292894"/>
                </a:cubicBezTo>
                <a:cubicBezTo>
                  <a:pt x="1389459" y="285155"/>
                  <a:pt x="1392808" y="278904"/>
                  <a:pt x="1399505" y="274142"/>
                </a:cubicBezTo>
                <a:cubicBezTo>
                  <a:pt x="1406202" y="269379"/>
                  <a:pt x="1415305" y="266998"/>
                  <a:pt x="1426815" y="266998"/>
                </a:cubicBezTo>
                <a:cubicBezTo>
                  <a:pt x="1429494" y="266998"/>
                  <a:pt x="1432074" y="267097"/>
                  <a:pt x="1434554" y="267296"/>
                </a:cubicBezTo>
                <a:cubicBezTo>
                  <a:pt x="1434951" y="267395"/>
                  <a:pt x="1435298" y="267296"/>
                  <a:pt x="1435596" y="266998"/>
                </a:cubicBezTo>
                <a:cubicBezTo>
                  <a:pt x="1435893" y="266700"/>
                  <a:pt x="1436042" y="266353"/>
                  <a:pt x="1436042" y="265956"/>
                </a:cubicBezTo>
                <a:cubicBezTo>
                  <a:pt x="1435844" y="263476"/>
                  <a:pt x="1435695" y="259904"/>
                  <a:pt x="1435596" y="255240"/>
                </a:cubicBezTo>
                <a:cubicBezTo>
                  <a:pt x="1435497" y="254248"/>
                  <a:pt x="1434951" y="253752"/>
                  <a:pt x="1433959" y="253752"/>
                </a:cubicBezTo>
                <a:lnTo>
                  <a:pt x="1427708" y="253752"/>
                </a:lnTo>
                <a:cubicBezTo>
                  <a:pt x="1419473" y="253752"/>
                  <a:pt x="1410345" y="253355"/>
                  <a:pt x="1400323" y="252562"/>
                </a:cubicBezTo>
                <a:cubicBezTo>
                  <a:pt x="1397843" y="252462"/>
                  <a:pt x="1395759" y="251470"/>
                  <a:pt x="1394073" y="249585"/>
                </a:cubicBezTo>
                <a:cubicBezTo>
                  <a:pt x="1392386" y="247700"/>
                  <a:pt x="1391543" y="245517"/>
                  <a:pt x="1391543" y="243037"/>
                </a:cubicBezTo>
                <a:cubicBezTo>
                  <a:pt x="1391543" y="240655"/>
                  <a:pt x="1392436" y="238671"/>
                  <a:pt x="1394221" y="237083"/>
                </a:cubicBezTo>
                <a:cubicBezTo>
                  <a:pt x="1395710" y="235794"/>
                  <a:pt x="1397446" y="235149"/>
                  <a:pt x="1399430" y="235149"/>
                </a:cubicBezTo>
                <a:cubicBezTo>
                  <a:pt x="1399728" y="235149"/>
                  <a:pt x="1400075" y="235149"/>
                  <a:pt x="1400472" y="235149"/>
                </a:cubicBezTo>
                <a:cubicBezTo>
                  <a:pt x="1410493" y="236141"/>
                  <a:pt x="1419671" y="236637"/>
                  <a:pt x="1428005" y="236637"/>
                </a:cubicBezTo>
                <a:lnTo>
                  <a:pt x="1433661" y="236637"/>
                </a:lnTo>
                <a:cubicBezTo>
                  <a:pt x="1434653" y="236637"/>
                  <a:pt x="1435149" y="236141"/>
                  <a:pt x="1435149" y="235149"/>
                </a:cubicBezTo>
                <a:lnTo>
                  <a:pt x="1435149" y="222498"/>
                </a:lnTo>
                <a:cubicBezTo>
                  <a:pt x="1435149" y="221506"/>
                  <a:pt x="1434653" y="221010"/>
                  <a:pt x="1433661" y="221010"/>
                </a:cubicBezTo>
                <a:lnTo>
                  <a:pt x="1428005" y="221010"/>
                </a:lnTo>
                <a:cubicBezTo>
                  <a:pt x="1420366" y="221010"/>
                  <a:pt x="1412279" y="220613"/>
                  <a:pt x="1403746" y="219819"/>
                </a:cubicBezTo>
                <a:cubicBezTo>
                  <a:pt x="1401365" y="219522"/>
                  <a:pt x="1399331" y="218480"/>
                  <a:pt x="1397644" y="216694"/>
                </a:cubicBezTo>
                <a:cubicBezTo>
                  <a:pt x="1395958" y="214809"/>
                  <a:pt x="1395114" y="212576"/>
                  <a:pt x="1395114" y="209997"/>
                </a:cubicBezTo>
                <a:cubicBezTo>
                  <a:pt x="1395114" y="207814"/>
                  <a:pt x="1395958" y="206028"/>
                  <a:pt x="1397644" y="204639"/>
                </a:cubicBezTo>
                <a:cubicBezTo>
                  <a:pt x="1399133" y="203349"/>
                  <a:pt x="1400770" y="202704"/>
                  <a:pt x="1402556" y="202704"/>
                </a:cubicBezTo>
                <a:cubicBezTo>
                  <a:pt x="1402953" y="202704"/>
                  <a:pt x="1403300" y="202754"/>
                  <a:pt x="1403598" y="202853"/>
                </a:cubicBezTo>
                <a:cubicBezTo>
                  <a:pt x="1412131" y="203845"/>
                  <a:pt x="1420217" y="204341"/>
                  <a:pt x="1427857" y="204341"/>
                </a:cubicBezTo>
                <a:lnTo>
                  <a:pt x="1433810" y="204341"/>
                </a:lnTo>
                <a:cubicBezTo>
                  <a:pt x="1434802" y="204341"/>
                  <a:pt x="1435298" y="203845"/>
                  <a:pt x="1435298" y="202853"/>
                </a:cubicBezTo>
                <a:lnTo>
                  <a:pt x="1435298" y="197495"/>
                </a:lnTo>
                <a:cubicBezTo>
                  <a:pt x="1435298" y="197495"/>
                  <a:pt x="1435298" y="197446"/>
                  <a:pt x="1435298" y="197346"/>
                </a:cubicBezTo>
                <a:cubicBezTo>
                  <a:pt x="1435298" y="194568"/>
                  <a:pt x="1436216" y="192187"/>
                  <a:pt x="1438051" y="190203"/>
                </a:cubicBezTo>
                <a:cubicBezTo>
                  <a:pt x="1439887" y="188218"/>
                  <a:pt x="1442144" y="187226"/>
                  <a:pt x="1444823" y="187226"/>
                </a:cubicBezTo>
                <a:close/>
                <a:moveTo>
                  <a:pt x="413742" y="186928"/>
                </a:moveTo>
                <a:cubicBezTo>
                  <a:pt x="414536" y="186928"/>
                  <a:pt x="415329" y="187028"/>
                  <a:pt x="416123" y="187226"/>
                </a:cubicBezTo>
                <a:cubicBezTo>
                  <a:pt x="417909" y="187821"/>
                  <a:pt x="419298" y="188913"/>
                  <a:pt x="420290" y="190500"/>
                </a:cubicBezTo>
                <a:cubicBezTo>
                  <a:pt x="422175" y="193477"/>
                  <a:pt x="424011" y="196652"/>
                  <a:pt x="425797" y="200025"/>
                </a:cubicBezTo>
                <a:cubicBezTo>
                  <a:pt x="426392" y="200918"/>
                  <a:pt x="426690" y="201861"/>
                  <a:pt x="426690" y="202853"/>
                </a:cubicBezTo>
                <a:cubicBezTo>
                  <a:pt x="426690" y="203548"/>
                  <a:pt x="426541" y="204242"/>
                  <a:pt x="426243" y="204937"/>
                </a:cubicBezTo>
                <a:cubicBezTo>
                  <a:pt x="425648" y="206623"/>
                  <a:pt x="424507" y="207864"/>
                  <a:pt x="422820" y="208657"/>
                </a:cubicBezTo>
                <a:cubicBezTo>
                  <a:pt x="421927" y="209054"/>
                  <a:pt x="420985" y="209253"/>
                  <a:pt x="419993" y="209253"/>
                </a:cubicBezTo>
                <a:cubicBezTo>
                  <a:pt x="419199" y="209253"/>
                  <a:pt x="418405" y="209104"/>
                  <a:pt x="417611" y="208806"/>
                </a:cubicBezTo>
                <a:cubicBezTo>
                  <a:pt x="415825" y="208112"/>
                  <a:pt x="414486" y="206921"/>
                  <a:pt x="413593" y="205234"/>
                </a:cubicBezTo>
                <a:cubicBezTo>
                  <a:pt x="413295" y="204738"/>
                  <a:pt x="413047" y="204242"/>
                  <a:pt x="412849" y="203746"/>
                </a:cubicBezTo>
                <a:cubicBezTo>
                  <a:pt x="412849" y="203647"/>
                  <a:pt x="412774" y="203597"/>
                  <a:pt x="412626" y="203597"/>
                </a:cubicBezTo>
                <a:cubicBezTo>
                  <a:pt x="412477" y="203597"/>
                  <a:pt x="412402" y="203696"/>
                  <a:pt x="412402" y="203895"/>
                </a:cubicBezTo>
                <a:lnTo>
                  <a:pt x="412402" y="208062"/>
                </a:lnTo>
                <a:cubicBezTo>
                  <a:pt x="412402" y="211733"/>
                  <a:pt x="411162" y="214883"/>
                  <a:pt x="408682" y="217513"/>
                </a:cubicBezTo>
                <a:cubicBezTo>
                  <a:pt x="406201" y="220142"/>
                  <a:pt x="403125" y="221556"/>
                  <a:pt x="399454" y="221754"/>
                </a:cubicBezTo>
                <a:cubicBezTo>
                  <a:pt x="387350" y="222449"/>
                  <a:pt x="377130" y="222796"/>
                  <a:pt x="368796" y="222796"/>
                </a:cubicBezTo>
                <a:cubicBezTo>
                  <a:pt x="358775" y="222796"/>
                  <a:pt x="348406" y="222498"/>
                  <a:pt x="337691" y="221903"/>
                </a:cubicBezTo>
                <a:cubicBezTo>
                  <a:pt x="334913" y="221705"/>
                  <a:pt x="332556" y="220564"/>
                  <a:pt x="330621" y="218480"/>
                </a:cubicBezTo>
                <a:cubicBezTo>
                  <a:pt x="328687" y="216396"/>
                  <a:pt x="327719" y="213916"/>
                  <a:pt x="327719" y="211039"/>
                </a:cubicBezTo>
                <a:cubicBezTo>
                  <a:pt x="327719" y="208360"/>
                  <a:pt x="328711" y="206127"/>
                  <a:pt x="330696" y="204341"/>
                </a:cubicBezTo>
                <a:cubicBezTo>
                  <a:pt x="332482" y="202754"/>
                  <a:pt x="334565" y="201960"/>
                  <a:pt x="336947" y="201960"/>
                </a:cubicBezTo>
                <a:cubicBezTo>
                  <a:pt x="337244" y="201960"/>
                  <a:pt x="337492" y="201960"/>
                  <a:pt x="337691" y="201960"/>
                </a:cubicBezTo>
                <a:cubicBezTo>
                  <a:pt x="346819" y="202555"/>
                  <a:pt x="357138" y="202853"/>
                  <a:pt x="368647" y="202853"/>
                </a:cubicBezTo>
                <a:cubicBezTo>
                  <a:pt x="382141" y="202853"/>
                  <a:pt x="395932" y="202258"/>
                  <a:pt x="410021" y="201067"/>
                </a:cubicBezTo>
                <a:cubicBezTo>
                  <a:pt x="410319" y="200968"/>
                  <a:pt x="410542" y="200794"/>
                  <a:pt x="410691" y="200546"/>
                </a:cubicBezTo>
                <a:cubicBezTo>
                  <a:pt x="410840" y="200298"/>
                  <a:pt x="410864" y="200025"/>
                  <a:pt x="410765" y="199728"/>
                </a:cubicBezTo>
                <a:cubicBezTo>
                  <a:pt x="409872" y="198140"/>
                  <a:pt x="409029" y="196701"/>
                  <a:pt x="408235" y="195412"/>
                </a:cubicBezTo>
                <a:cubicBezTo>
                  <a:pt x="407441" y="193923"/>
                  <a:pt x="407293" y="192385"/>
                  <a:pt x="407789" y="190798"/>
                </a:cubicBezTo>
                <a:cubicBezTo>
                  <a:pt x="408285" y="189210"/>
                  <a:pt x="409277" y="188119"/>
                  <a:pt x="410765" y="187524"/>
                </a:cubicBezTo>
                <a:cubicBezTo>
                  <a:pt x="411757" y="187127"/>
                  <a:pt x="412750" y="186928"/>
                  <a:pt x="413742" y="186928"/>
                </a:cubicBezTo>
                <a:close/>
                <a:moveTo>
                  <a:pt x="706859" y="182464"/>
                </a:moveTo>
                <a:cubicBezTo>
                  <a:pt x="709290" y="182464"/>
                  <a:pt x="711348" y="183307"/>
                  <a:pt x="713035" y="184994"/>
                </a:cubicBezTo>
                <a:cubicBezTo>
                  <a:pt x="714722" y="186680"/>
                  <a:pt x="715565" y="188714"/>
                  <a:pt x="715565" y="191096"/>
                </a:cubicBezTo>
                <a:lnTo>
                  <a:pt x="715565" y="193923"/>
                </a:lnTo>
                <a:cubicBezTo>
                  <a:pt x="715565" y="194816"/>
                  <a:pt x="716012" y="195263"/>
                  <a:pt x="716905" y="195263"/>
                </a:cubicBezTo>
                <a:lnTo>
                  <a:pt x="739675" y="195263"/>
                </a:lnTo>
                <a:cubicBezTo>
                  <a:pt x="741759" y="195263"/>
                  <a:pt x="743545" y="196007"/>
                  <a:pt x="745033" y="197495"/>
                </a:cubicBezTo>
                <a:cubicBezTo>
                  <a:pt x="746521" y="198983"/>
                  <a:pt x="747266" y="200769"/>
                  <a:pt x="747266" y="202853"/>
                </a:cubicBezTo>
                <a:cubicBezTo>
                  <a:pt x="747266" y="204937"/>
                  <a:pt x="746521" y="206723"/>
                  <a:pt x="745033" y="208211"/>
                </a:cubicBezTo>
                <a:cubicBezTo>
                  <a:pt x="743545" y="209699"/>
                  <a:pt x="741759" y="210443"/>
                  <a:pt x="739675" y="210443"/>
                </a:cubicBezTo>
                <a:lnTo>
                  <a:pt x="717054" y="210443"/>
                </a:lnTo>
                <a:cubicBezTo>
                  <a:pt x="716061" y="210443"/>
                  <a:pt x="715565" y="210939"/>
                  <a:pt x="715565" y="211931"/>
                </a:cubicBezTo>
                <a:lnTo>
                  <a:pt x="715565" y="219522"/>
                </a:lnTo>
                <a:cubicBezTo>
                  <a:pt x="715565" y="220514"/>
                  <a:pt x="716061" y="221010"/>
                  <a:pt x="717054" y="221010"/>
                </a:cubicBezTo>
                <a:lnTo>
                  <a:pt x="733425" y="221010"/>
                </a:lnTo>
                <a:cubicBezTo>
                  <a:pt x="736996" y="221010"/>
                  <a:pt x="740047" y="222275"/>
                  <a:pt x="742578" y="224805"/>
                </a:cubicBezTo>
                <a:cubicBezTo>
                  <a:pt x="745108" y="227335"/>
                  <a:pt x="746373" y="230386"/>
                  <a:pt x="746373" y="233958"/>
                </a:cubicBezTo>
                <a:lnTo>
                  <a:pt x="746373" y="252264"/>
                </a:lnTo>
                <a:cubicBezTo>
                  <a:pt x="746373" y="255836"/>
                  <a:pt x="745108" y="258887"/>
                  <a:pt x="742578" y="261417"/>
                </a:cubicBezTo>
                <a:cubicBezTo>
                  <a:pt x="740047" y="263947"/>
                  <a:pt x="736996" y="265212"/>
                  <a:pt x="733425" y="265212"/>
                </a:cubicBezTo>
                <a:lnTo>
                  <a:pt x="707529" y="265212"/>
                </a:lnTo>
                <a:cubicBezTo>
                  <a:pt x="707330" y="265212"/>
                  <a:pt x="707206" y="265311"/>
                  <a:pt x="707156" y="265510"/>
                </a:cubicBezTo>
                <a:cubicBezTo>
                  <a:pt x="707107" y="265708"/>
                  <a:pt x="707181" y="265857"/>
                  <a:pt x="707380" y="265956"/>
                </a:cubicBezTo>
                <a:cubicBezTo>
                  <a:pt x="711448" y="268536"/>
                  <a:pt x="715168" y="271264"/>
                  <a:pt x="718542" y="274142"/>
                </a:cubicBezTo>
                <a:cubicBezTo>
                  <a:pt x="720129" y="275531"/>
                  <a:pt x="720923" y="277217"/>
                  <a:pt x="720923" y="279202"/>
                </a:cubicBezTo>
                <a:cubicBezTo>
                  <a:pt x="720923" y="281484"/>
                  <a:pt x="720080" y="283419"/>
                  <a:pt x="718393" y="285006"/>
                </a:cubicBezTo>
                <a:cubicBezTo>
                  <a:pt x="716905" y="286296"/>
                  <a:pt x="715168" y="286941"/>
                  <a:pt x="713184" y="286941"/>
                </a:cubicBezTo>
                <a:cubicBezTo>
                  <a:pt x="713085" y="286941"/>
                  <a:pt x="712986" y="286941"/>
                  <a:pt x="712886" y="286941"/>
                </a:cubicBezTo>
                <a:cubicBezTo>
                  <a:pt x="710704" y="286842"/>
                  <a:pt x="708868" y="286048"/>
                  <a:pt x="707380" y="284560"/>
                </a:cubicBezTo>
                <a:cubicBezTo>
                  <a:pt x="706090" y="283369"/>
                  <a:pt x="704701" y="282178"/>
                  <a:pt x="703212" y="280988"/>
                </a:cubicBezTo>
                <a:cubicBezTo>
                  <a:pt x="703014" y="280789"/>
                  <a:pt x="702791" y="280740"/>
                  <a:pt x="702543" y="280839"/>
                </a:cubicBezTo>
                <a:cubicBezTo>
                  <a:pt x="702295" y="280938"/>
                  <a:pt x="702171" y="281137"/>
                  <a:pt x="702171" y="281434"/>
                </a:cubicBezTo>
                <a:lnTo>
                  <a:pt x="702171" y="303312"/>
                </a:lnTo>
                <a:cubicBezTo>
                  <a:pt x="702171" y="305098"/>
                  <a:pt x="702369" y="306264"/>
                  <a:pt x="702766" y="306809"/>
                </a:cubicBezTo>
                <a:cubicBezTo>
                  <a:pt x="703163" y="307355"/>
                  <a:pt x="704105" y="307628"/>
                  <a:pt x="705594" y="307628"/>
                </a:cubicBezTo>
                <a:lnTo>
                  <a:pt x="714077" y="307628"/>
                </a:lnTo>
                <a:cubicBezTo>
                  <a:pt x="715168" y="307628"/>
                  <a:pt x="715962" y="307231"/>
                  <a:pt x="716458" y="306437"/>
                </a:cubicBezTo>
                <a:cubicBezTo>
                  <a:pt x="717946" y="303957"/>
                  <a:pt x="719782" y="302022"/>
                  <a:pt x="721965" y="300633"/>
                </a:cubicBezTo>
                <a:cubicBezTo>
                  <a:pt x="723354" y="299740"/>
                  <a:pt x="724793" y="299294"/>
                  <a:pt x="726281" y="299294"/>
                </a:cubicBezTo>
                <a:cubicBezTo>
                  <a:pt x="727075" y="299294"/>
                  <a:pt x="727868" y="299442"/>
                  <a:pt x="728662" y="299740"/>
                </a:cubicBezTo>
                <a:cubicBezTo>
                  <a:pt x="728960" y="299839"/>
                  <a:pt x="729307" y="299939"/>
                  <a:pt x="729704" y="300038"/>
                </a:cubicBezTo>
                <a:cubicBezTo>
                  <a:pt x="730002" y="300137"/>
                  <a:pt x="730225" y="300063"/>
                  <a:pt x="730374" y="299815"/>
                </a:cubicBezTo>
                <a:cubicBezTo>
                  <a:pt x="730522" y="299566"/>
                  <a:pt x="730547" y="299294"/>
                  <a:pt x="730448" y="298996"/>
                </a:cubicBezTo>
                <a:cubicBezTo>
                  <a:pt x="729059" y="296218"/>
                  <a:pt x="727620" y="293489"/>
                  <a:pt x="726132" y="290810"/>
                </a:cubicBezTo>
                <a:cubicBezTo>
                  <a:pt x="725438" y="289719"/>
                  <a:pt x="725090" y="288528"/>
                  <a:pt x="725090" y="287239"/>
                </a:cubicBezTo>
                <a:cubicBezTo>
                  <a:pt x="725090" y="286643"/>
                  <a:pt x="725190" y="285998"/>
                  <a:pt x="725388" y="285304"/>
                </a:cubicBezTo>
                <a:cubicBezTo>
                  <a:pt x="725884" y="283419"/>
                  <a:pt x="727025" y="282030"/>
                  <a:pt x="728811" y="281137"/>
                </a:cubicBezTo>
                <a:cubicBezTo>
                  <a:pt x="730101" y="280541"/>
                  <a:pt x="731440" y="280244"/>
                  <a:pt x="732829" y="280244"/>
                </a:cubicBezTo>
                <a:cubicBezTo>
                  <a:pt x="733623" y="280244"/>
                  <a:pt x="734417" y="280343"/>
                  <a:pt x="735211" y="280541"/>
                </a:cubicBezTo>
                <a:cubicBezTo>
                  <a:pt x="737393" y="281037"/>
                  <a:pt x="739031" y="282228"/>
                  <a:pt x="740122" y="284113"/>
                </a:cubicBezTo>
                <a:cubicBezTo>
                  <a:pt x="743892" y="289967"/>
                  <a:pt x="747018" y="296119"/>
                  <a:pt x="749498" y="302568"/>
                </a:cubicBezTo>
                <a:cubicBezTo>
                  <a:pt x="749895" y="303560"/>
                  <a:pt x="750093" y="304602"/>
                  <a:pt x="750093" y="305693"/>
                </a:cubicBezTo>
                <a:cubicBezTo>
                  <a:pt x="750093" y="306884"/>
                  <a:pt x="749845" y="308025"/>
                  <a:pt x="749349" y="309116"/>
                </a:cubicBezTo>
                <a:cubicBezTo>
                  <a:pt x="748357" y="311299"/>
                  <a:pt x="746770" y="312936"/>
                  <a:pt x="744587" y="314028"/>
                </a:cubicBezTo>
                <a:cubicBezTo>
                  <a:pt x="743595" y="314424"/>
                  <a:pt x="742652" y="314623"/>
                  <a:pt x="741759" y="314623"/>
                </a:cubicBezTo>
                <a:cubicBezTo>
                  <a:pt x="740767" y="314623"/>
                  <a:pt x="739775" y="314375"/>
                  <a:pt x="738782" y="313879"/>
                </a:cubicBezTo>
                <a:cubicBezTo>
                  <a:pt x="736798" y="312986"/>
                  <a:pt x="735459" y="311498"/>
                  <a:pt x="734764" y="309414"/>
                </a:cubicBezTo>
                <a:cubicBezTo>
                  <a:pt x="734070" y="307529"/>
                  <a:pt x="733276" y="305544"/>
                  <a:pt x="732383" y="303461"/>
                </a:cubicBezTo>
                <a:cubicBezTo>
                  <a:pt x="732383" y="303262"/>
                  <a:pt x="732284" y="303188"/>
                  <a:pt x="732085" y="303238"/>
                </a:cubicBezTo>
                <a:cubicBezTo>
                  <a:pt x="731887" y="303287"/>
                  <a:pt x="731738" y="303411"/>
                  <a:pt x="731639" y="303610"/>
                </a:cubicBezTo>
                <a:cubicBezTo>
                  <a:pt x="730845" y="310853"/>
                  <a:pt x="729282" y="315789"/>
                  <a:pt x="726951" y="318418"/>
                </a:cubicBezTo>
                <a:cubicBezTo>
                  <a:pt x="724619" y="321047"/>
                  <a:pt x="720973" y="322362"/>
                  <a:pt x="716012" y="322362"/>
                </a:cubicBezTo>
                <a:lnTo>
                  <a:pt x="703064" y="322362"/>
                </a:lnTo>
                <a:cubicBezTo>
                  <a:pt x="696218" y="322362"/>
                  <a:pt x="691678" y="321047"/>
                  <a:pt x="689446" y="318418"/>
                </a:cubicBezTo>
                <a:cubicBezTo>
                  <a:pt x="687213" y="315789"/>
                  <a:pt x="686097" y="310803"/>
                  <a:pt x="686097" y="303461"/>
                </a:cubicBezTo>
                <a:lnTo>
                  <a:pt x="686097" y="291852"/>
                </a:lnTo>
                <a:cubicBezTo>
                  <a:pt x="686097" y="288280"/>
                  <a:pt x="687362" y="285229"/>
                  <a:pt x="689892" y="282699"/>
                </a:cubicBezTo>
                <a:cubicBezTo>
                  <a:pt x="692422" y="280169"/>
                  <a:pt x="695473" y="278904"/>
                  <a:pt x="699045" y="278904"/>
                </a:cubicBezTo>
                <a:lnTo>
                  <a:pt x="699492" y="278904"/>
                </a:lnTo>
                <a:cubicBezTo>
                  <a:pt x="699690" y="278904"/>
                  <a:pt x="699814" y="278805"/>
                  <a:pt x="699864" y="278606"/>
                </a:cubicBezTo>
                <a:cubicBezTo>
                  <a:pt x="699913" y="278408"/>
                  <a:pt x="699889" y="278259"/>
                  <a:pt x="699789" y="278160"/>
                </a:cubicBezTo>
                <a:cubicBezTo>
                  <a:pt x="699194" y="277763"/>
                  <a:pt x="698648" y="277366"/>
                  <a:pt x="698152" y="276969"/>
                </a:cubicBezTo>
                <a:cubicBezTo>
                  <a:pt x="696168" y="275481"/>
                  <a:pt x="695176" y="273497"/>
                  <a:pt x="695176" y="271016"/>
                </a:cubicBezTo>
                <a:cubicBezTo>
                  <a:pt x="695176" y="268933"/>
                  <a:pt x="696019" y="267196"/>
                  <a:pt x="697706" y="265807"/>
                </a:cubicBezTo>
                <a:cubicBezTo>
                  <a:pt x="697805" y="265807"/>
                  <a:pt x="697805" y="265708"/>
                  <a:pt x="697706" y="265510"/>
                </a:cubicBezTo>
                <a:cubicBezTo>
                  <a:pt x="697607" y="265311"/>
                  <a:pt x="697507" y="265212"/>
                  <a:pt x="697408" y="265212"/>
                </a:cubicBezTo>
                <a:lnTo>
                  <a:pt x="680888" y="265212"/>
                </a:lnTo>
                <a:cubicBezTo>
                  <a:pt x="677316" y="265212"/>
                  <a:pt x="674265" y="263947"/>
                  <a:pt x="671735" y="261417"/>
                </a:cubicBezTo>
                <a:cubicBezTo>
                  <a:pt x="669205" y="258887"/>
                  <a:pt x="667940" y="255836"/>
                  <a:pt x="667940" y="252264"/>
                </a:cubicBezTo>
                <a:lnTo>
                  <a:pt x="667940" y="233958"/>
                </a:lnTo>
                <a:cubicBezTo>
                  <a:pt x="667940" y="230386"/>
                  <a:pt x="669205" y="227335"/>
                  <a:pt x="671735" y="224805"/>
                </a:cubicBezTo>
                <a:cubicBezTo>
                  <a:pt x="674265" y="222275"/>
                  <a:pt x="677316" y="221010"/>
                  <a:pt x="680888" y="221010"/>
                </a:cubicBezTo>
                <a:lnTo>
                  <a:pt x="696664" y="221010"/>
                </a:lnTo>
                <a:cubicBezTo>
                  <a:pt x="697656" y="221010"/>
                  <a:pt x="698152" y="220514"/>
                  <a:pt x="698152" y="219522"/>
                </a:cubicBezTo>
                <a:lnTo>
                  <a:pt x="698152" y="211931"/>
                </a:lnTo>
                <a:cubicBezTo>
                  <a:pt x="698152" y="210939"/>
                  <a:pt x="697656" y="210443"/>
                  <a:pt x="696664" y="210443"/>
                </a:cubicBezTo>
                <a:lnTo>
                  <a:pt x="674637" y="210443"/>
                </a:lnTo>
                <a:cubicBezTo>
                  <a:pt x="672554" y="210443"/>
                  <a:pt x="670768" y="209699"/>
                  <a:pt x="669280" y="208211"/>
                </a:cubicBezTo>
                <a:cubicBezTo>
                  <a:pt x="667791" y="206723"/>
                  <a:pt x="667047" y="204937"/>
                  <a:pt x="667047" y="202853"/>
                </a:cubicBezTo>
                <a:cubicBezTo>
                  <a:pt x="667047" y="200769"/>
                  <a:pt x="667791" y="198983"/>
                  <a:pt x="669280" y="197495"/>
                </a:cubicBezTo>
                <a:cubicBezTo>
                  <a:pt x="670768" y="196007"/>
                  <a:pt x="672554" y="195263"/>
                  <a:pt x="674637" y="195263"/>
                </a:cubicBezTo>
                <a:lnTo>
                  <a:pt x="696813" y="195263"/>
                </a:lnTo>
                <a:cubicBezTo>
                  <a:pt x="697706" y="195263"/>
                  <a:pt x="698152" y="194816"/>
                  <a:pt x="698152" y="193923"/>
                </a:cubicBezTo>
                <a:lnTo>
                  <a:pt x="698152" y="191096"/>
                </a:lnTo>
                <a:cubicBezTo>
                  <a:pt x="698152" y="188714"/>
                  <a:pt x="698996" y="186680"/>
                  <a:pt x="700682" y="184994"/>
                </a:cubicBezTo>
                <a:cubicBezTo>
                  <a:pt x="702369" y="183307"/>
                  <a:pt x="704428" y="182464"/>
                  <a:pt x="706859" y="182464"/>
                </a:cubicBezTo>
                <a:close/>
                <a:moveTo>
                  <a:pt x="486221" y="181124"/>
                </a:moveTo>
                <a:cubicBezTo>
                  <a:pt x="488702" y="181124"/>
                  <a:pt x="490810" y="181992"/>
                  <a:pt x="492546" y="183729"/>
                </a:cubicBezTo>
                <a:cubicBezTo>
                  <a:pt x="494283" y="185465"/>
                  <a:pt x="495151" y="187573"/>
                  <a:pt x="495151" y="190054"/>
                </a:cubicBezTo>
                <a:lnTo>
                  <a:pt x="495151" y="207615"/>
                </a:lnTo>
                <a:cubicBezTo>
                  <a:pt x="495151" y="208608"/>
                  <a:pt x="495647" y="209104"/>
                  <a:pt x="496639" y="209104"/>
                </a:cubicBezTo>
                <a:lnTo>
                  <a:pt x="501104" y="209104"/>
                </a:lnTo>
                <a:cubicBezTo>
                  <a:pt x="501302" y="209104"/>
                  <a:pt x="501501" y="209104"/>
                  <a:pt x="501699" y="209104"/>
                </a:cubicBezTo>
                <a:cubicBezTo>
                  <a:pt x="502295" y="208905"/>
                  <a:pt x="502840" y="208806"/>
                  <a:pt x="503336" y="208806"/>
                </a:cubicBezTo>
                <a:cubicBezTo>
                  <a:pt x="504527" y="208806"/>
                  <a:pt x="505668" y="209153"/>
                  <a:pt x="506759" y="209848"/>
                </a:cubicBezTo>
                <a:lnTo>
                  <a:pt x="509438" y="211634"/>
                </a:lnTo>
                <a:cubicBezTo>
                  <a:pt x="510927" y="212626"/>
                  <a:pt x="511968" y="213916"/>
                  <a:pt x="512564" y="215503"/>
                </a:cubicBezTo>
                <a:cubicBezTo>
                  <a:pt x="512762" y="216297"/>
                  <a:pt x="512861" y="217041"/>
                  <a:pt x="512861" y="217736"/>
                </a:cubicBezTo>
                <a:cubicBezTo>
                  <a:pt x="512861" y="218728"/>
                  <a:pt x="512663" y="219671"/>
                  <a:pt x="512266" y="220564"/>
                </a:cubicBezTo>
                <a:cubicBezTo>
                  <a:pt x="508893" y="228699"/>
                  <a:pt x="504626" y="236736"/>
                  <a:pt x="499467" y="244674"/>
                </a:cubicBezTo>
                <a:cubicBezTo>
                  <a:pt x="498971" y="245567"/>
                  <a:pt x="499070" y="246311"/>
                  <a:pt x="499764" y="246906"/>
                </a:cubicBezTo>
                <a:cubicBezTo>
                  <a:pt x="503436" y="250081"/>
                  <a:pt x="507702" y="254050"/>
                  <a:pt x="512564" y="258812"/>
                </a:cubicBezTo>
                <a:cubicBezTo>
                  <a:pt x="514548" y="260698"/>
                  <a:pt x="515639" y="262980"/>
                  <a:pt x="515838" y="265658"/>
                </a:cubicBezTo>
                <a:cubicBezTo>
                  <a:pt x="515838" y="265956"/>
                  <a:pt x="515838" y="266254"/>
                  <a:pt x="515838" y="266551"/>
                </a:cubicBezTo>
                <a:cubicBezTo>
                  <a:pt x="515838" y="268833"/>
                  <a:pt x="515143" y="270967"/>
                  <a:pt x="513754" y="272951"/>
                </a:cubicBezTo>
                <a:cubicBezTo>
                  <a:pt x="512365" y="274737"/>
                  <a:pt x="510530" y="275630"/>
                  <a:pt x="508248" y="275630"/>
                </a:cubicBezTo>
                <a:cubicBezTo>
                  <a:pt x="505966" y="275630"/>
                  <a:pt x="504130" y="274737"/>
                  <a:pt x="502741" y="272951"/>
                </a:cubicBezTo>
                <a:cubicBezTo>
                  <a:pt x="500558" y="270272"/>
                  <a:pt x="498375" y="267593"/>
                  <a:pt x="496193" y="264914"/>
                </a:cubicBezTo>
                <a:cubicBezTo>
                  <a:pt x="495994" y="264716"/>
                  <a:pt x="495771" y="264666"/>
                  <a:pt x="495523" y="264765"/>
                </a:cubicBezTo>
                <a:cubicBezTo>
                  <a:pt x="495275" y="264865"/>
                  <a:pt x="495151" y="265063"/>
                  <a:pt x="495151" y="265361"/>
                </a:cubicBezTo>
                <a:lnTo>
                  <a:pt x="495151" y="314325"/>
                </a:lnTo>
                <a:cubicBezTo>
                  <a:pt x="495151" y="316806"/>
                  <a:pt x="494283" y="318914"/>
                  <a:pt x="492546" y="320650"/>
                </a:cubicBezTo>
                <a:cubicBezTo>
                  <a:pt x="490810" y="322387"/>
                  <a:pt x="488702" y="323255"/>
                  <a:pt x="486221" y="323255"/>
                </a:cubicBezTo>
                <a:cubicBezTo>
                  <a:pt x="483741" y="323255"/>
                  <a:pt x="481632" y="322387"/>
                  <a:pt x="479896" y="320650"/>
                </a:cubicBezTo>
                <a:cubicBezTo>
                  <a:pt x="478160" y="318914"/>
                  <a:pt x="477291" y="316806"/>
                  <a:pt x="477291" y="314325"/>
                </a:cubicBezTo>
                <a:lnTo>
                  <a:pt x="477291" y="273100"/>
                </a:lnTo>
                <a:cubicBezTo>
                  <a:pt x="477291" y="272802"/>
                  <a:pt x="477167" y="272604"/>
                  <a:pt x="476919" y="272505"/>
                </a:cubicBezTo>
                <a:cubicBezTo>
                  <a:pt x="476671" y="272405"/>
                  <a:pt x="476448" y="272455"/>
                  <a:pt x="476250" y="272653"/>
                </a:cubicBezTo>
                <a:cubicBezTo>
                  <a:pt x="473670" y="275035"/>
                  <a:pt x="470991" y="277366"/>
                  <a:pt x="468213" y="279648"/>
                </a:cubicBezTo>
                <a:cubicBezTo>
                  <a:pt x="466824" y="280640"/>
                  <a:pt x="465435" y="281137"/>
                  <a:pt x="464046" y="281137"/>
                </a:cubicBezTo>
                <a:cubicBezTo>
                  <a:pt x="463351" y="281137"/>
                  <a:pt x="462607" y="281037"/>
                  <a:pt x="461813" y="280839"/>
                </a:cubicBezTo>
                <a:cubicBezTo>
                  <a:pt x="459531" y="280144"/>
                  <a:pt x="457894" y="278706"/>
                  <a:pt x="456902" y="276523"/>
                </a:cubicBezTo>
                <a:cubicBezTo>
                  <a:pt x="456108" y="274935"/>
                  <a:pt x="455711" y="273348"/>
                  <a:pt x="455711" y="271760"/>
                </a:cubicBezTo>
                <a:cubicBezTo>
                  <a:pt x="455711" y="270867"/>
                  <a:pt x="455811" y="269974"/>
                  <a:pt x="456009" y="269081"/>
                </a:cubicBezTo>
                <a:cubicBezTo>
                  <a:pt x="456704" y="266502"/>
                  <a:pt x="458093" y="264418"/>
                  <a:pt x="460176" y="262831"/>
                </a:cubicBezTo>
                <a:cubicBezTo>
                  <a:pt x="472876" y="253306"/>
                  <a:pt x="483294" y="241300"/>
                  <a:pt x="491430" y="226814"/>
                </a:cubicBezTo>
                <a:cubicBezTo>
                  <a:pt x="491529" y="226517"/>
                  <a:pt x="491505" y="226219"/>
                  <a:pt x="491356" y="225921"/>
                </a:cubicBezTo>
                <a:cubicBezTo>
                  <a:pt x="491207" y="225624"/>
                  <a:pt x="490984" y="225475"/>
                  <a:pt x="490686" y="225475"/>
                </a:cubicBezTo>
                <a:lnTo>
                  <a:pt x="465980" y="225475"/>
                </a:lnTo>
                <a:cubicBezTo>
                  <a:pt x="463698" y="225475"/>
                  <a:pt x="461764" y="224681"/>
                  <a:pt x="460176" y="223094"/>
                </a:cubicBezTo>
                <a:cubicBezTo>
                  <a:pt x="458589" y="221506"/>
                  <a:pt x="457795" y="219571"/>
                  <a:pt x="457795" y="217289"/>
                </a:cubicBezTo>
                <a:cubicBezTo>
                  <a:pt x="457795" y="215007"/>
                  <a:pt x="458589" y="213073"/>
                  <a:pt x="460176" y="211485"/>
                </a:cubicBezTo>
                <a:cubicBezTo>
                  <a:pt x="461764" y="209898"/>
                  <a:pt x="463698" y="209104"/>
                  <a:pt x="465980" y="209104"/>
                </a:cubicBezTo>
                <a:lnTo>
                  <a:pt x="475803" y="209104"/>
                </a:lnTo>
                <a:cubicBezTo>
                  <a:pt x="476795" y="209104"/>
                  <a:pt x="477291" y="208608"/>
                  <a:pt x="477291" y="207615"/>
                </a:cubicBezTo>
                <a:lnTo>
                  <a:pt x="477291" y="190054"/>
                </a:lnTo>
                <a:cubicBezTo>
                  <a:pt x="477291" y="187573"/>
                  <a:pt x="478160" y="185465"/>
                  <a:pt x="479896" y="183729"/>
                </a:cubicBezTo>
                <a:cubicBezTo>
                  <a:pt x="481632" y="181992"/>
                  <a:pt x="483741" y="181124"/>
                  <a:pt x="486221" y="181124"/>
                </a:cubicBezTo>
                <a:close/>
                <a:moveTo>
                  <a:pt x="431899" y="179933"/>
                </a:moveTo>
                <a:cubicBezTo>
                  <a:pt x="432593" y="179933"/>
                  <a:pt x="433338" y="180082"/>
                  <a:pt x="434131" y="180380"/>
                </a:cubicBezTo>
                <a:cubicBezTo>
                  <a:pt x="436016" y="180876"/>
                  <a:pt x="437455" y="181918"/>
                  <a:pt x="438447" y="183505"/>
                </a:cubicBezTo>
                <a:cubicBezTo>
                  <a:pt x="440332" y="186581"/>
                  <a:pt x="442218" y="189806"/>
                  <a:pt x="444103" y="193179"/>
                </a:cubicBezTo>
                <a:cubicBezTo>
                  <a:pt x="444599" y="194072"/>
                  <a:pt x="444847" y="194965"/>
                  <a:pt x="444847" y="195858"/>
                </a:cubicBezTo>
                <a:cubicBezTo>
                  <a:pt x="444847" y="196553"/>
                  <a:pt x="444748" y="197247"/>
                  <a:pt x="444549" y="197942"/>
                </a:cubicBezTo>
                <a:cubicBezTo>
                  <a:pt x="443954" y="199628"/>
                  <a:pt x="442813" y="200819"/>
                  <a:pt x="441126" y="201514"/>
                </a:cubicBezTo>
                <a:cubicBezTo>
                  <a:pt x="440233" y="201910"/>
                  <a:pt x="439340" y="202109"/>
                  <a:pt x="438447" y="202109"/>
                </a:cubicBezTo>
                <a:cubicBezTo>
                  <a:pt x="437654" y="202109"/>
                  <a:pt x="436860" y="201960"/>
                  <a:pt x="436066" y="201662"/>
                </a:cubicBezTo>
                <a:cubicBezTo>
                  <a:pt x="434280" y="201067"/>
                  <a:pt x="432941" y="199926"/>
                  <a:pt x="432048" y="198239"/>
                </a:cubicBezTo>
                <a:cubicBezTo>
                  <a:pt x="430163" y="194568"/>
                  <a:pt x="428277" y="191294"/>
                  <a:pt x="426392" y="188417"/>
                </a:cubicBezTo>
                <a:cubicBezTo>
                  <a:pt x="425797" y="187524"/>
                  <a:pt x="425499" y="186581"/>
                  <a:pt x="425499" y="185589"/>
                </a:cubicBezTo>
                <a:cubicBezTo>
                  <a:pt x="425499" y="185093"/>
                  <a:pt x="425598" y="184547"/>
                  <a:pt x="425797" y="183952"/>
                </a:cubicBezTo>
                <a:cubicBezTo>
                  <a:pt x="426293" y="182364"/>
                  <a:pt x="427285" y="181273"/>
                  <a:pt x="428773" y="180678"/>
                </a:cubicBezTo>
                <a:cubicBezTo>
                  <a:pt x="429766" y="180182"/>
                  <a:pt x="430807" y="179933"/>
                  <a:pt x="431899" y="179933"/>
                </a:cubicBezTo>
                <a:close/>
                <a:moveTo>
                  <a:pt x="935980" y="102543"/>
                </a:moveTo>
                <a:cubicBezTo>
                  <a:pt x="934988" y="102543"/>
                  <a:pt x="934491" y="103039"/>
                  <a:pt x="934491" y="104031"/>
                </a:cubicBezTo>
                <a:lnTo>
                  <a:pt x="934491" y="118616"/>
                </a:lnTo>
                <a:cubicBezTo>
                  <a:pt x="934491" y="119608"/>
                  <a:pt x="934988" y="120105"/>
                  <a:pt x="935980" y="120105"/>
                </a:cubicBezTo>
                <a:lnTo>
                  <a:pt x="950416" y="120105"/>
                </a:lnTo>
                <a:cubicBezTo>
                  <a:pt x="951408" y="120105"/>
                  <a:pt x="951904" y="119608"/>
                  <a:pt x="951904" y="118616"/>
                </a:cubicBezTo>
                <a:lnTo>
                  <a:pt x="951904" y="104031"/>
                </a:lnTo>
                <a:cubicBezTo>
                  <a:pt x="951904" y="103039"/>
                  <a:pt x="951408" y="102543"/>
                  <a:pt x="950416" y="102543"/>
                </a:cubicBezTo>
                <a:close/>
                <a:moveTo>
                  <a:pt x="1724025" y="98524"/>
                </a:moveTo>
                <a:cubicBezTo>
                  <a:pt x="1718171" y="98524"/>
                  <a:pt x="1713582" y="99442"/>
                  <a:pt x="1710258" y="101278"/>
                </a:cubicBezTo>
                <a:cubicBezTo>
                  <a:pt x="1706934" y="103113"/>
                  <a:pt x="1705272" y="105668"/>
                  <a:pt x="1705272" y="108942"/>
                </a:cubicBezTo>
                <a:cubicBezTo>
                  <a:pt x="1705272" y="115689"/>
                  <a:pt x="1711325" y="119063"/>
                  <a:pt x="1723429" y="119063"/>
                </a:cubicBezTo>
                <a:cubicBezTo>
                  <a:pt x="1728192" y="119063"/>
                  <a:pt x="1731590" y="117947"/>
                  <a:pt x="1733624" y="115714"/>
                </a:cubicBezTo>
                <a:cubicBezTo>
                  <a:pt x="1735658" y="113482"/>
                  <a:pt x="1736675" y="109835"/>
                  <a:pt x="1736675" y="104775"/>
                </a:cubicBezTo>
                <a:cubicBezTo>
                  <a:pt x="1736675" y="103287"/>
                  <a:pt x="1736625" y="102047"/>
                  <a:pt x="1736526" y="101055"/>
                </a:cubicBezTo>
                <a:cubicBezTo>
                  <a:pt x="1736526" y="100062"/>
                  <a:pt x="1736030" y="99517"/>
                  <a:pt x="1735038" y="99417"/>
                </a:cubicBezTo>
                <a:cubicBezTo>
                  <a:pt x="1730970" y="98822"/>
                  <a:pt x="1727299" y="98524"/>
                  <a:pt x="1724025" y="98524"/>
                </a:cubicBezTo>
                <a:close/>
                <a:moveTo>
                  <a:pt x="1114573" y="95399"/>
                </a:moveTo>
                <a:cubicBezTo>
                  <a:pt x="1113581" y="95399"/>
                  <a:pt x="1113085" y="95895"/>
                  <a:pt x="1113085" y="96887"/>
                </a:cubicBezTo>
                <a:lnTo>
                  <a:pt x="1113085" y="99566"/>
                </a:lnTo>
                <a:cubicBezTo>
                  <a:pt x="1113085" y="100558"/>
                  <a:pt x="1113581" y="101055"/>
                  <a:pt x="1114573" y="101055"/>
                </a:cubicBezTo>
                <a:lnTo>
                  <a:pt x="1125736" y="101055"/>
                </a:lnTo>
                <a:cubicBezTo>
                  <a:pt x="1126728" y="101055"/>
                  <a:pt x="1127224" y="100558"/>
                  <a:pt x="1127224" y="99566"/>
                </a:cubicBezTo>
                <a:lnTo>
                  <a:pt x="1127224" y="96887"/>
                </a:lnTo>
                <a:cubicBezTo>
                  <a:pt x="1127224" y="95895"/>
                  <a:pt x="1126728" y="95399"/>
                  <a:pt x="1125736" y="95399"/>
                </a:cubicBezTo>
                <a:close/>
                <a:moveTo>
                  <a:pt x="1087784" y="95399"/>
                </a:moveTo>
                <a:cubicBezTo>
                  <a:pt x="1086792" y="95399"/>
                  <a:pt x="1086296" y="95895"/>
                  <a:pt x="1086296" y="96887"/>
                </a:cubicBezTo>
                <a:lnTo>
                  <a:pt x="1086296" y="99566"/>
                </a:lnTo>
                <a:cubicBezTo>
                  <a:pt x="1086296" y="100558"/>
                  <a:pt x="1086792" y="101055"/>
                  <a:pt x="1087784" y="101055"/>
                </a:cubicBezTo>
                <a:lnTo>
                  <a:pt x="1098500" y="101055"/>
                </a:lnTo>
                <a:cubicBezTo>
                  <a:pt x="1099492" y="101055"/>
                  <a:pt x="1099988" y="100558"/>
                  <a:pt x="1099988" y="99566"/>
                </a:cubicBezTo>
                <a:lnTo>
                  <a:pt x="1099988" y="96887"/>
                </a:lnTo>
                <a:cubicBezTo>
                  <a:pt x="1099988" y="95895"/>
                  <a:pt x="1099492" y="95399"/>
                  <a:pt x="1098500" y="95399"/>
                </a:cubicBezTo>
                <a:close/>
                <a:moveTo>
                  <a:pt x="931812" y="88255"/>
                </a:moveTo>
                <a:lnTo>
                  <a:pt x="954881" y="88255"/>
                </a:lnTo>
                <a:cubicBezTo>
                  <a:pt x="958453" y="88255"/>
                  <a:pt x="961504" y="89520"/>
                  <a:pt x="964034" y="92050"/>
                </a:cubicBezTo>
                <a:cubicBezTo>
                  <a:pt x="966564" y="94581"/>
                  <a:pt x="967829" y="97632"/>
                  <a:pt x="967829" y="101203"/>
                </a:cubicBezTo>
                <a:lnTo>
                  <a:pt x="967829" y="121295"/>
                </a:lnTo>
                <a:cubicBezTo>
                  <a:pt x="967829" y="124867"/>
                  <a:pt x="966564" y="127918"/>
                  <a:pt x="964034" y="130448"/>
                </a:cubicBezTo>
                <a:cubicBezTo>
                  <a:pt x="961504" y="132978"/>
                  <a:pt x="958453" y="134243"/>
                  <a:pt x="954881" y="134243"/>
                </a:cubicBezTo>
                <a:lnTo>
                  <a:pt x="935087" y="134243"/>
                </a:lnTo>
                <a:cubicBezTo>
                  <a:pt x="934690" y="134243"/>
                  <a:pt x="934491" y="134442"/>
                  <a:pt x="934491" y="134839"/>
                </a:cubicBezTo>
                <a:cubicBezTo>
                  <a:pt x="934491" y="136327"/>
                  <a:pt x="933971" y="137592"/>
                  <a:pt x="932929" y="138634"/>
                </a:cubicBezTo>
                <a:cubicBezTo>
                  <a:pt x="931887" y="139675"/>
                  <a:pt x="930672" y="140196"/>
                  <a:pt x="929282" y="140196"/>
                </a:cubicBezTo>
                <a:lnTo>
                  <a:pt x="926752" y="140196"/>
                </a:lnTo>
                <a:cubicBezTo>
                  <a:pt x="924570" y="140196"/>
                  <a:pt x="922709" y="139427"/>
                  <a:pt x="921171" y="137890"/>
                </a:cubicBezTo>
                <a:cubicBezTo>
                  <a:pt x="919633" y="136352"/>
                  <a:pt x="918864" y="134491"/>
                  <a:pt x="918864" y="132308"/>
                </a:cubicBezTo>
                <a:lnTo>
                  <a:pt x="918864" y="101203"/>
                </a:lnTo>
                <a:cubicBezTo>
                  <a:pt x="918864" y="97632"/>
                  <a:pt x="920129" y="94581"/>
                  <a:pt x="922660" y="92050"/>
                </a:cubicBezTo>
                <a:cubicBezTo>
                  <a:pt x="925190" y="89520"/>
                  <a:pt x="928241" y="88255"/>
                  <a:pt x="931812" y="88255"/>
                </a:cubicBezTo>
                <a:close/>
                <a:moveTo>
                  <a:pt x="825252" y="86321"/>
                </a:moveTo>
                <a:cubicBezTo>
                  <a:pt x="825648" y="86321"/>
                  <a:pt x="825996" y="86370"/>
                  <a:pt x="826293" y="86469"/>
                </a:cubicBezTo>
                <a:cubicBezTo>
                  <a:pt x="828575" y="86668"/>
                  <a:pt x="830411" y="87710"/>
                  <a:pt x="831800" y="89595"/>
                </a:cubicBezTo>
                <a:cubicBezTo>
                  <a:pt x="832891" y="91182"/>
                  <a:pt x="833437" y="92919"/>
                  <a:pt x="833437" y="94804"/>
                </a:cubicBezTo>
                <a:cubicBezTo>
                  <a:pt x="833437" y="95101"/>
                  <a:pt x="833437" y="95449"/>
                  <a:pt x="833437" y="95846"/>
                </a:cubicBezTo>
                <a:cubicBezTo>
                  <a:pt x="833239" y="97235"/>
                  <a:pt x="833139" y="98574"/>
                  <a:pt x="833139" y="99864"/>
                </a:cubicBezTo>
                <a:cubicBezTo>
                  <a:pt x="833139" y="107008"/>
                  <a:pt x="840184" y="110580"/>
                  <a:pt x="854273" y="110580"/>
                </a:cubicBezTo>
                <a:cubicBezTo>
                  <a:pt x="863897" y="110580"/>
                  <a:pt x="873125" y="109885"/>
                  <a:pt x="881955" y="108496"/>
                </a:cubicBezTo>
                <a:cubicBezTo>
                  <a:pt x="882550" y="108397"/>
                  <a:pt x="883096" y="108347"/>
                  <a:pt x="883592" y="108347"/>
                </a:cubicBezTo>
                <a:cubicBezTo>
                  <a:pt x="885577" y="108347"/>
                  <a:pt x="887412" y="109042"/>
                  <a:pt x="889099" y="110431"/>
                </a:cubicBezTo>
                <a:cubicBezTo>
                  <a:pt x="891182" y="112117"/>
                  <a:pt x="892224" y="114350"/>
                  <a:pt x="892224" y="117128"/>
                </a:cubicBezTo>
                <a:cubicBezTo>
                  <a:pt x="892224" y="120005"/>
                  <a:pt x="891331" y="122535"/>
                  <a:pt x="889545" y="124718"/>
                </a:cubicBezTo>
                <a:cubicBezTo>
                  <a:pt x="887660" y="127000"/>
                  <a:pt x="885279" y="128290"/>
                  <a:pt x="882402" y="128588"/>
                </a:cubicBezTo>
                <a:cubicBezTo>
                  <a:pt x="873968" y="129580"/>
                  <a:pt x="864344" y="130076"/>
                  <a:pt x="853529" y="130076"/>
                </a:cubicBezTo>
                <a:cubicBezTo>
                  <a:pt x="840730" y="130076"/>
                  <a:pt x="831130" y="127918"/>
                  <a:pt x="824731" y="123602"/>
                </a:cubicBezTo>
                <a:cubicBezTo>
                  <a:pt x="818331" y="119286"/>
                  <a:pt x="815131" y="113159"/>
                  <a:pt x="815131" y="105222"/>
                </a:cubicBezTo>
                <a:cubicBezTo>
                  <a:pt x="815131" y="101948"/>
                  <a:pt x="815429" y="98276"/>
                  <a:pt x="816024" y="94208"/>
                </a:cubicBezTo>
                <a:cubicBezTo>
                  <a:pt x="816421" y="91728"/>
                  <a:pt x="817612" y="89744"/>
                  <a:pt x="819596" y="88255"/>
                </a:cubicBezTo>
                <a:cubicBezTo>
                  <a:pt x="821283" y="86965"/>
                  <a:pt x="823168" y="86321"/>
                  <a:pt x="825252" y="86321"/>
                </a:cubicBezTo>
                <a:close/>
                <a:moveTo>
                  <a:pt x="1114573" y="81112"/>
                </a:moveTo>
                <a:cubicBezTo>
                  <a:pt x="1113581" y="81112"/>
                  <a:pt x="1113085" y="81608"/>
                  <a:pt x="1113085" y="82600"/>
                </a:cubicBezTo>
                <a:lnTo>
                  <a:pt x="1113085" y="85279"/>
                </a:lnTo>
                <a:cubicBezTo>
                  <a:pt x="1113085" y="86271"/>
                  <a:pt x="1113581" y="86767"/>
                  <a:pt x="1114573" y="86767"/>
                </a:cubicBezTo>
                <a:lnTo>
                  <a:pt x="1125736" y="86767"/>
                </a:lnTo>
                <a:cubicBezTo>
                  <a:pt x="1126728" y="86767"/>
                  <a:pt x="1127224" y="86271"/>
                  <a:pt x="1127224" y="85279"/>
                </a:cubicBezTo>
                <a:lnTo>
                  <a:pt x="1127224" y="82600"/>
                </a:lnTo>
                <a:cubicBezTo>
                  <a:pt x="1127224" y="81608"/>
                  <a:pt x="1126728" y="81112"/>
                  <a:pt x="1125736" y="81112"/>
                </a:cubicBezTo>
                <a:close/>
                <a:moveTo>
                  <a:pt x="1087784" y="81112"/>
                </a:moveTo>
                <a:cubicBezTo>
                  <a:pt x="1086792" y="81112"/>
                  <a:pt x="1086296" y="81608"/>
                  <a:pt x="1086296" y="82600"/>
                </a:cubicBezTo>
                <a:lnTo>
                  <a:pt x="1086296" y="85279"/>
                </a:lnTo>
                <a:cubicBezTo>
                  <a:pt x="1086296" y="86271"/>
                  <a:pt x="1086792" y="86767"/>
                  <a:pt x="1087784" y="86767"/>
                </a:cubicBezTo>
                <a:lnTo>
                  <a:pt x="1098500" y="86767"/>
                </a:lnTo>
                <a:cubicBezTo>
                  <a:pt x="1099492" y="86767"/>
                  <a:pt x="1099988" y="86271"/>
                  <a:pt x="1099988" y="85279"/>
                </a:cubicBezTo>
                <a:lnTo>
                  <a:pt x="1099988" y="82600"/>
                </a:lnTo>
                <a:cubicBezTo>
                  <a:pt x="1099988" y="81608"/>
                  <a:pt x="1099492" y="81112"/>
                  <a:pt x="1098500" y="81112"/>
                </a:cubicBezTo>
                <a:close/>
                <a:moveTo>
                  <a:pt x="926157" y="67122"/>
                </a:moveTo>
                <a:lnTo>
                  <a:pt x="961429" y="67122"/>
                </a:lnTo>
                <a:cubicBezTo>
                  <a:pt x="963314" y="67122"/>
                  <a:pt x="964927" y="67791"/>
                  <a:pt x="966266" y="69131"/>
                </a:cubicBezTo>
                <a:cubicBezTo>
                  <a:pt x="967606" y="70470"/>
                  <a:pt x="968275" y="72083"/>
                  <a:pt x="968275" y="73968"/>
                </a:cubicBezTo>
                <a:cubicBezTo>
                  <a:pt x="968275" y="75853"/>
                  <a:pt x="967606" y="77440"/>
                  <a:pt x="966266" y="78730"/>
                </a:cubicBezTo>
                <a:cubicBezTo>
                  <a:pt x="964927" y="80020"/>
                  <a:pt x="963314" y="80665"/>
                  <a:pt x="961429" y="80665"/>
                </a:cubicBezTo>
                <a:lnTo>
                  <a:pt x="926157" y="80665"/>
                </a:lnTo>
                <a:cubicBezTo>
                  <a:pt x="924272" y="80665"/>
                  <a:pt x="922660" y="80020"/>
                  <a:pt x="921320" y="78730"/>
                </a:cubicBezTo>
                <a:cubicBezTo>
                  <a:pt x="919981" y="77440"/>
                  <a:pt x="919311" y="75853"/>
                  <a:pt x="919311" y="73968"/>
                </a:cubicBezTo>
                <a:cubicBezTo>
                  <a:pt x="919311" y="72083"/>
                  <a:pt x="919981" y="70470"/>
                  <a:pt x="921320" y="69131"/>
                </a:cubicBezTo>
                <a:cubicBezTo>
                  <a:pt x="922660" y="67791"/>
                  <a:pt x="924272" y="67122"/>
                  <a:pt x="926157" y="67122"/>
                </a:cubicBezTo>
                <a:close/>
                <a:moveTo>
                  <a:pt x="475208" y="59085"/>
                </a:moveTo>
                <a:cubicBezTo>
                  <a:pt x="475406" y="59085"/>
                  <a:pt x="475555" y="59085"/>
                  <a:pt x="475654" y="59085"/>
                </a:cubicBezTo>
                <a:cubicBezTo>
                  <a:pt x="480417" y="59283"/>
                  <a:pt x="484634" y="59383"/>
                  <a:pt x="488305" y="59383"/>
                </a:cubicBezTo>
                <a:lnTo>
                  <a:pt x="570160" y="59383"/>
                </a:lnTo>
                <a:cubicBezTo>
                  <a:pt x="572045" y="59383"/>
                  <a:pt x="574030" y="59333"/>
                  <a:pt x="576113" y="59234"/>
                </a:cubicBezTo>
                <a:cubicBezTo>
                  <a:pt x="576213" y="59234"/>
                  <a:pt x="576361" y="59234"/>
                  <a:pt x="576560" y="59234"/>
                </a:cubicBezTo>
                <a:cubicBezTo>
                  <a:pt x="579636" y="59234"/>
                  <a:pt x="582265" y="60276"/>
                  <a:pt x="584448" y="62359"/>
                </a:cubicBezTo>
                <a:cubicBezTo>
                  <a:pt x="586829" y="64542"/>
                  <a:pt x="588020" y="67221"/>
                  <a:pt x="588020" y="70396"/>
                </a:cubicBezTo>
                <a:cubicBezTo>
                  <a:pt x="588020" y="73670"/>
                  <a:pt x="586829" y="76399"/>
                  <a:pt x="584448" y="78582"/>
                </a:cubicBezTo>
                <a:cubicBezTo>
                  <a:pt x="582265" y="80665"/>
                  <a:pt x="579636" y="81707"/>
                  <a:pt x="576560" y="81707"/>
                </a:cubicBezTo>
                <a:cubicBezTo>
                  <a:pt x="576361" y="81707"/>
                  <a:pt x="576163" y="81707"/>
                  <a:pt x="575965" y="81707"/>
                </a:cubicBezTo>
                <a:cubicBezTo>
                  <a:pt x="573782" y="81707"/>
                  <a:pt x="571847" y="81707"/>
                  <a:pt x="570160" y="81707"/>
                </a:cubicBezTo>
                <a:lnTo>
                  <a:pt x="488305" y="81707"/>
                </a:lnTo>
                <a:cubicBezTo>
                  <a:pt x="484237" y="81707"/>
                  <a:pt x="480020" y="81757"/>
                  <a:pt x="475654" y="81856"/>
                </a:cubicBezTo>
                <a:cubicBezTo>
                  <a:pt x="475555" y="81856"/>
                  <a:pt x="475456" y="81856"/>
                  <a:pt x="475357" y="81856"/>
                </a:cubicBezTo>
                <a:cubicBezTo>
                  <a:pt x="472281" y="81856"/>
                  <a:pt x="469602" y="80764"/>
                  <a:pt x="467320" y="78582"/>
                </a:cubicBezTo>
                <a:cubicBezTo>
                  <a:pt x="464939" y="76399"/>
                  <a:pt x="463748" y="73695"/>
                  <a:pt x="463748" y="70470"/>
                </a:cubicBezTo>
                <a:cubicBezTo>
                  <a:pt x="463748" y="67246"/>
                  <a:pt x="464939" y="64492"/>
                  <a:pt x="467320" y="62210"/>
                </a:cubicBezTo>
                <a:cubicBezTo>
                  <a:pt x="469503" y="60127"/>
                  <a:pt x="472132" y="59085"/>
                  <a:pt x="475208" y="59085"/>
                </a:cubicBezTo>
                <a:close/>
                <a:moveTo>
                  <a:pt x="54768" y="50602"/>
                </a:moveTo>
                <a:cubicBezTo>
                  <a:pt x="53776" y="50602"/>
                  <a:pt x="52933" y="50999"/>
                  <a:pt x="52238" y="51792"/>
                </a:cubicBezTo>
                <a:lnTo>
                  <a:pt x="50006" y="54769"/>
                </a:lnTo>
                <a:cubicBezTo>
                  <a:pt x="49807" y="54967"/>
                  <a:pt x="49758" y="55240"/>
                  <a:pt x="49857" y="55588"/>
                </a:cubicBezTo>
                <a:cubicBezTo>
                  <a:pt x="49956" y="55935"/>
                  <a:pt x="50204" y="56108"/>
                  <a:pt x="50601" y="56108"/>
                </a:cubicBezTo>
                <a:cubicBezTo>
                  <a:pt x="58936" y="57795"/>
                  <a:pt x="67419" y="59680"/>
                  <a:pt x="76051" y="61764"/>
                </a:cubicBezTo>
                <a:cubicBezTo>
                  <a:pt x="77043" y="62062"/>
                  <a:pt x="77936" y="61913"/>
                  <a:pt x="78730" y="61317"/>
                </a:cubicBezTo>
                <a:cubicBezTo>
                  <a:pt x="82500" y="58837"/>
                  <a:pt x="85625" y="55662"/>
                  <a:pt x="88106" y="51792"/>
                </a:cubicBezTo>
                <a:cubicBezTo>
                  <a:pt x="88304" y="51495"/>
                  <a:pt x="88304" y="51222"/>
                  <a:pt x="88106" y="50974"/>
                </a:cubicBezTo>
                <a:cubicBezTo>
                  <a:pt x="87907" y="50726"/>
                  <a:pt x="87659" y="50602"/>
                  <a:pt x="87362" y="50602"/>
                </a:cubicBezTo>
                <a:close/>
                <a:moveTo>
                  <a:pt x="1116211" y="47030"/>
                </a:moveTo>
                <a:cubicBezTo>
                  <a:pt x="1115218" y="47030"/>
                  <a:pt x="1114722" y="47526"/>
                  <a:pt x="1114722" y="48518"/>
                </a:cubicBezTo>
                <a:lnTo>
                  <a:pt x="1114722" y="52239"/>
                </a:lnTo>
                <a:cubicBezTo>
                  <a:pt x="1114722" y="53231"/>
                  <a:pt x="1115218" y="53727"/>
                  <a:pt x="1116211" y="53727"/>
                </a:cubicBezTo>
                <a:lnTo>
                  <a:pt x="1136302" y="53727"/>
                </a:lnTo>
                <a:cubicBezTo>
                  <a:pt x="1137989" y="53727"/>
                  <a:pt x="1139453" y="54347"/>
                  <a:pt x="1140693" y="55588"/>
                </a:cubicBezTo>
                <a:cubicBezTo>
                  <a:pt x="1141933" y="56828"/>
                  <a:pt x="1142553" y="58316"/>
                  <a:pt x="1142553" y="60052"/>
                </a:cubicBezTo>
                <a:cubicBezTo>
                  <a:pt x="1142553" y="61789"/>
                  <a:pt x="1141933" y="63277"/>
                  <a:pt x="1140693" y="64517"/>
                </a:cubicBezTo>
                <a:cubicBezTo>
                  <a:pt x="1139453" y="65757"/>
                  <a:pt x="1137989" y="66378"/>
                  <a:pt x="1136302" y="66378"/>
                </a:cubicBezTo>
                <a:lnTo>
                  <a:pt x="1116211" y="66378"/>
                </a:lnTo>
                <a:cubicBezTo>
                  <a:pt x="1115218" y="66378"/>
                  <a:pt x="1114722" y="66874"/>
                  <a:pt x="1114722" y="67866"/>
                </a:cubicBezTo>
                <a:lnTo>
                  <a:pt x="1114722" y="70842"/>
                </a:lnTo>
                <a:cubicBezTo>
                  <a:pt x="1114722" y="71835"/>
                  <a:pt x="1115218" y="72331"/>
                  <a:pt x="1116211" y="72331"/>
                </a:cubicBezTo>
                <a:lnTo>
                  <a:pt x="1127521" y="72331"/>
                </a:lnTo>
                <a:cubicBezTo>
                  <a:pt x="1131093" y="72331"/>
                  <a:pt x="1134144" y="73596"/>
                  <a:pt x="1136674" y="76126"/>
                </a:cubicBezTo>
                <a:cubicBezTo>
                  <a:pt x="1139204" y="78656"/>
                  <a:pt x="1140469" y="81707"/>
                  <a:pt x="1140469" y="85279"/>
                </a:cubicBezTo>
                <a:lnTo>
                  <a:pt x="1140469" y="96887"/>
                </a:lnTo>
                <a:cubicBezTo>
                  <a:pt x="1140469" y="100459"/>
                  <a:pt x="1139204" y="103510"/>
                  <a:pt x="1136674" y="106040"/>
                </a:cubicBezTo>
                <a:cubicBezTo>
                  <a:pt x="1134144" y="108570"/>
                  <a:pt x="1131093" y="109835"/>
                  <a:pt x="1127521" y="109835"/>
                </a:cubicBezTo>
                <a:lnTo>
                  <a:pt x="1116062" y="109835"/>
                </a:lnTo>
                <a:cubicBezTo>
                  <a:pt x="1115070" y="109835"/>
                  <a:pt x="1114573" y="110332"/>
                  <a:pt x="1114573" y="111324"/>
                </a:cubicBezTo>
                <a:lnTo>
                  <a:pt x="1114573" y="114300"/>
                </a:lnTo>
                <a:cubicBezTo>
                  <a:pt x="1114573" y="115292"/>
                  <a:pt x="1115070" y="115789"/>
                  <a:pt x="1116062" y="115789"/>
                </a:cubicBezTo>
                <a:lnTo>
                  <a:pt x="1139428" y="115789"/>
                </a:lnTo>
                <a:cubicBezTo>
                  <a:pt x="1140222" y="115789"/>
                  <a:pt x="1140916" y="116086"/>
                  <a:pt x="1141511" y="116682"/>
                </a:cubicBezTo>
                <a:cubicBezTo>
                  <a:pt x="1142107" y="117277"/>
                  <a:pt x="1142404" y="117971"/>
                  <a:pt x="1142404" y="118765"/>
                </a:cubicBezTo>
                <a:cubicBezTo>
                  <a:pt x="1142404" y="118864"/>
                  <a:pt x="1142429" y="118914"/>
                  <a:pt x="1142479" y="118914"/>
                </a:cubicBezTo>
                <a:cubicBezTo>
                  <a:pt x="1142528" y="118914"/>
                  <a:pt x="1142603" y="118914"/>
                  <a:pt x="1142702" y="118914"/>
                </a:cubicBezTo>
                <a:cubicBezTo>
                  <a:pt x="1147464" y="114945"/>
                  <a:pt x="1151681" y="110927"/>
                  <a:pt x="1155352" y="106859"/>
                </a:cubicBezTo>
                <a:cubicBezTo>
                  <a:pt x="1155948" y="106065"/>
                  <a:pt x="1156146" y="105222"/>
                  <a:pt x="1155948" y="104329"/>
                </a:cubicBezTo>
                <a:cubicBezTo>
                  <a:pt x="1152177" y="89545"/>
                  <a:pt x="1149647" y="70942"/>
                  <a:pt x="1148357" y="48518"/>
                </a:cubicBezTo>
                <a:cubicBezTo>
                  <a:pt x="1148258" y="47526"/>
                  <a:pt x="1147713" y="47030"/>
                  <a:pt x="1146720" y="47030"/>
                </a:cubicBezTo>
                <a:close/>
                <a:moveTo>
                  <a:pt x="926306" y="46286"/>
                </a:moveTo>
                <a:lnTo>
                  <a:pt x="961280" y="46286"/>
                </a:lnTo>
                <a:cubicBezTo>
                  <a:pt x="963166" y="46286"/>
                  <a:pt x="964803" y="46956"/>
                  <a:pt x="966192" y="48295"/>
                </a:cubicBezTo>
                <a:cubicBezTo>
                  <a:pt x="967581" y="49634"/>
                  <a:pt x="968275" y="51272"/>
                  <a:pt x="968275" y="53206"/>
                </a:cubicBezTo>
                <a:cubicBezTo>
                  <a:pt x="968275" y="55141"/>
                  <a:pt x="967581" y="56778"/>
                  <a:pt x="966192" y="58118"/>
                </a:cubicBezTo>
                <a:cubicBezTo>
                  <a:pt x="964803" y="59457"/>
                  <a:pt x="963166" y="60127"/>
                  <a:pt x="961280" y="60127"/>
                </a:cubicBezTo>
                <a:lnTo>
                  <a:pt x="926306" y="60127"/>
                </a:lnTo>
                <a:cubicBezTo>
                  <a:pt x="924321" y="60127"/>
                  <a:pt x="922660" y="59457"/>
                  <a:pt x="921320" y="58118"/>
                </a:cubicBezTo>
                <a:cubicBezTo>
                  <a:pt x="919981" y="56778"/>
                  <a:pt x="919311" y="55141"/>
                  <a:pt x="919311" y="53206"/>
                </a:cubicBezTo>
                <a:cubicBezTo>
                  <a:pt x="919311" y="51272"/>
                  <a:pt x="919981" y="49634"/>
                  <a:pt x="921320" y="48295"/>
                </a:cubicBezTo>
                <a:cubicBezTo>
                  <a:pt x="922660" y="46956"/>
                  <a:pt x="924321" y="46286"/>
                  <a:pt x="926306" y="46286"/>
                </a:cubicBezTo>
                <a:close/>
                <a:moveTo>
                  <a:pt x="178445" y="42863"/>
                </a:moveTo>
                <a:cubicBezTo>
                  <a:pt x="177452" y="42863"/>
                  <a:pt x="176956" y="43359"/>
                  <a:pt x="176956" y="44351"/>
                </a:cubicBezTo>
                <a:lnTo>
                  <a:pt x="176956" y="97632"/>
                </a:lnTo>
                <a:cubicBezTo>
                  <a:pt x="176956" y="98028"/>
                  <a:pt x="177105" y="98301"/>
                  <a:pt x="177403" y="98450"/>
                </a:cubicBezTo>
                <a:cubicBezTo>
                  <a:pt x="177700" y="98599"/>
                  <a:pt x="177998" y="98624"/>
                  <a:pt x="178296" y="98524"/>
                </a:cubicBezTo>
                <a:cubicBezTo>
                  <a:pt x="184745" y="95052"/>
                  <a:pt x="190202" y="91108"/>
                  <a:pt x="194667" y="86693"/>
                </a:cubicBezTo>
                <a:cubicBezTo>
                  <a:pt x="199132" y="82277"/>
                  <a:pt x="202505" y="77589"/>
                  <a:pt x="204787" y="72628"/>
                </a:cubicBezTo>
                <a:cubicBezTo>
                  <a:pt x="207069" y="67667"/>
                  <a:pt x="208706" y="63004"/>
                  <a:pt x="209698" y="58639"/>
                </a:cubicBezTo>
                <a:cubicBezTo>
                  <a:pt x="210691" y="54273"/>
                  <a:pt x="211336" y="49510"/>
                  <a:pt x="211633" y="44351"/>
                </a:cubicBezTo>
                <a:cubicBezTo>
                  <a:pt x="211633" y="43954"/>
                  <a:pt x="211509" y="43607"/>
                  <a:pt x="211261" y="43309"/>
                </a:cubicBezTo>
                <a:cubicBezTo>
                  <a:pt x="211013" y="43012"/>
                  <a:pt x="210691" y="42863"/>
                  <a:pt x="210294" y="42863"/>
                </a:cubicBezTo>
                <a:close/>
                <a:moveTo>
                  <a:pt x="1278433" y="35421"/>
                </a:moveTo>
                <a:cubicBezTo>
                  <a:pt x="1272678" y="36810"/>
                  <a:pt x="1267395" y="39117"/>
                  <a:pt x="1262583" y="42342"/>
                </a:cubicBezTo>
                <a:cubicBezTo>
                  <a:pt x="1257771" y="45566"/>
                  <a:pt x="1253877" y="49213"/>
                  <a:pt x="1250900" y="53281"/>
                </a:cubicBezTo>
                <a:cubicBezTo>
                  <a:pt x="1247923" y="57349"/>
                  <a:pt x="1245641" y="61590"/>
                  <a:pt x="1244054" y="66006"/>
                </a:cubicBezTo>
                <a:cubicBezTo>
                  <a:pt x="1242466" y="70421"/>
                  <a:pt x="1241673" y="74712"/>
                  <a:pt x="1241673" y="78879"/>
                </a:cubicBezTo>
                <a:cubicBezTo>
                  <a:pt x="1241673" y="86023"/>
                  <a:pt x="1242838" y="91604"/>
                  <a:pt x="1245170" y="95622"/>
                </a:cubicBezTo>
                <a:cubicBezTo>
                  <a:pt x="1247502" y="99641"/>
                  <a:pt x="1250255" y="101650"/>
                  <a:pt x="1253430" y="101650"/>
                </a:cubicBezTo>
                <a:cubicBezTo>
                  <a:pt x="1259780" y="101650"/>
                  <a:pt x="1265882" y="91678"/>
                  <a:pt x="1271736" y="71735"/>
                </a:cubicBezTo>
                <a:cubicBezTo>
                  <a:pt x="1275010" y="61417"/>
                  <a:pt x="1277639" y="49709"/>
                  <a:pt x="1279624" y="36612"/>
                </a:cubicBezTo>
                <a:cubicBezTo>
                  <a:pt x="1279723" y="36215"/>
                  <a:pt x="1279649" y="35917"/>
                  <a:pt x="1279401" y="35719"/>
                </a:cubicBezTo>
                <a:cubicBezTo>
                  <a:pt x="1279152" y="35521"/>
                  <a:pt x="1278830" y="35421"/>
                  <a:pt x="1278433" y="35421"/>
                </a:cubicBezTo>
                <a:close/>
                <a:moveTo>
                  <a:pt x="1516409" y="34082"/>
                </a:moveTo>
                <a:cubicBezTo>
                  <a:pt x="1515417" y="34082"/>
                  <a:pt x="1514921" y="34578"/>
                  <a:pt x="1514921" y="35570"/>
                </a:cubicBezTo>
                <a:lnTo>
                  <a:pt x="1514921" y="66973"/>
                </a:lnTo>
                <a:cubicBezTo>
                  <a:pt x="1514921" y="67965"/>
                  <a:pt x="1515417" y="68461"/>
                  <a:pt x="1516409" y="68461"/>
                </a:cubicBezTo>
                <a:lnTo>
                  <a:pt x="1529506" y="68461"/>
                </a:lnTo>
                <a:cubicBezTo>
                  <a:pt x="1536749" y="68461"/>
                  <a:pt x="1542305" y="66948"/>
                  <a:pt x="1546175" y="63922"/>
                </a:cubicBezTo>
                <a:cubicBezTo>
                  <a:pt x="1550044" y="60896"/>
                  <a:pt x="1551979" y="56406"/>
                  <a:pt x="1551979" y="50453"/>
                </a:cubicBezTo>
                <a:cubicBezTo>
                  <a:pt x="1551979" y="44500"/>
                  <a:pt x="1550119" y="40283"/>
                  <a:pt x="1546398" y="37803"/>
                </a:cubicBezTo>
                <a:cubicBezTo>
                  <a:pt x="1542678" y="35322"/>
                  <a:pt x="1537047" y="34082"/>
                  <a:pt x="1529506" y="34082"/>
                </a:cubicBezTo>
                <a:close/>
                <a:moveTo>
                  <a:pt x="919162" y="25152"/>
                </a:moveTo>
                <a:lnTo>
                  <a:pt x="967085" y="25152"/>
                </a:lnTo>
                <a:cubicBezTo>
                  <a:pt x="969069" y="25152"/>
                  <a:pt x="970781" y="25847"/>
                  <a:pt x="972219" y="27236"/>
                </a:cubicBezTo>
                <a:cubicBezTo>
                  <a:pt x="973658" y="28625"/>
                  <a:pt x="974377" y="30312"/>
                  <a:pt x="974377" y="32296"/>
                </a:cubicBezTo>
                <a:cubicBezTo>
                  <a:pt x="974377" y="34280"/>
                  <a:pt x="973658" y="35967"/>
                  <a:pt x="972219" y="37356"/>
                </a:cubicBezTo>
                <a:cubicBezTo>
                  <a:pt x="970781" y="38745"/>
                  <a:pt x="969069" y="39440"/>
                  <a:pt x="967085" y="39440"/>
                </a:cubicBezTo>
                <a:lnTo>
                  <a:pt x="919162" y="39440"/>
                </a:lnTo>
                <a:cubicBezTo>
                  <a:pt x="917178" y="39440"/>
                  <a:pt x="915491" y="38745"/>
                  <a:pt x="914102" y="37356"/>
                </a:cubicBezTo>
                <a:cubicBezTo>
                  <a:pt x="912713" y="35967"/>
                  <a:pt x="912018" y="34280"/>
                  <a:pt x="912018" y="32296"/>
                </a:cubicBezTo>
                <a:cubicBezTo>
                  <a:pt x="912018" y="30312"/>
                  <a:pt x="912713" y="28625"/>
                  <a:pt x="914102" y="27236"/>
                </a:cubicBezTo>
                <a:cubicBezTo>
                  <a:pt x="915491" y="25847"/>
                  <a:pt x="917178" y="25152"/>
                  <a:pt x="919162" y="25152"/>
                </a:cubicBezTo>
                <a:close/>
                <a:moveTo>
                  <a:pt x="878086" y="23515"/>
                </a:moveTo>
                <a:cubicBezTo>
                  <a:pt x="878284" y="23515"/>
                  <a:pt x="878532" y="23515"/>
                  <a:pt x="878830" y="23515"/>
                </a:cubicBezTo>
                <a:cubicBezTo>
                  <a:pt x="881112" y="23515"/>
                  <a:pt x="883096" y="24309"/>
                  <a:pt x="884783" y="25896"/>
                </a:cubicBezTo>
                <a:cubicBezTo>
                  <a:pt x="886767" y="27682"/>
                  <a:pt x="887759" y="29865"/>
                  <a:pt x="887759" y="32445"/>
                </a:cubicBezTo>
                <a:cubicBezTo>
                  <a:pt x="887759" y="35223"/>
                  <a:pt x="886817" y="37604"/>
                  <a:pt x="884932" y="39589"/>
                </a:cubicBezTo>
                <a:cubicBezTo>
                  <a:pt x="883047" y="41573"/>
                  <a:pt x="880764" y="42664"/>
                  <a:pt x="878086" y="42863"/>
                </a:cubicBezTo>
                <a:cubicBezTo>
                  <a:pt x="870545" y="43260"/>
                  <a:pt x="863004" y="43458"/>
                  <a:pt x="855464" y="43458"/>
                </a:cubicBezTo>
                <a:cubicBezTo>
                  <a:pt x="847923" y="43458"/>
                  <a:pt x="840333" y="43260"/>
                  <a:pt x="832693" y="42863"/>
                </a:cubicBezTo>
                <a:cubicBezTo>
                  <a:pt x="829915" y="42664"/>
                  <a:pt x="827583" y="41573"/>
                  <a:pt x="825698" y="39589"/>
                </a:cubicBezTo>
                <a:cubicBezTo>
                  <a:pt x="823813" y="37505"/>
                  <a:pt x="822870" y="35074"/>
                  <a:pt x="822870" y="32296"/>
                </a:cubicBezTo>
                <a:cubicBezTo>
                  <a:pt x="822870" y="29815"/>
                  <a:pt x="823813" y="27682"/>
                  <a:pt x="825698" y="25896"/>
                </a:cubicBezTo>
                <a:cubicBezTo>
                  <a:pt x="827484" y="24408"/>
                  <a:pt x="829518" y="23664"/>
                  <a:pt x="831800" y="23664"/>
                </a:cubicBezTo>
                <a:cubicBezTo>
                  <a:pt x="831998" y="23664"/>
                  <a:pt x="832246" y="23664"/>
                  <a:pt x="832544" y="23664"/>
                </a:cubicBezTo>
                <a:cubicBezTo>
                  <a:pt x="839489" y="24160"/>
                  <a:pt x="846633" y="24408"/>
                  <a:pt x="853975" y="24408"/>
                </a:cubicBezTo>
                <a:cubicBezTo>
                  <a:pt x="861814" y="24408"/>
                  <a:pt x="869850" y="24110"/>
                  <a:pt x="878086" y="23515"/>
                </a:cubicBezTo>
                <a:close/>
                <a:moveTo>
                  <a:pt x="1608385" y="16223"/>
                </a:moveTo>
                <a:cubicBezTo>
                  <a:pt x="1611461" y="16223"/>
                  <a:pt x="1614115" y="17339"/>
                  <a:pt x="1616347" y="19571"/>
                </a:cubicBezTo>
                <a:cubicBezTo>
                  <a:pt x="1618580" y="21804"/>
                  <a:pt x="1619696" y="24458"/>
                  <a:pt x="1619696" y="27533"/>
                </a:cubicBezTo>
                <a:lnTo>
                  <a:pt x="1619696" y="108645"/>
                </a:lnTo>
                <a:cubicBezTo>
                  <a:pt x="1619696" y="109637"/>
                  <a:pt x="1620192" y="110133"/>
                  <a:pt x="1621184" y="110133"/>
                </a:cubicBezTo>
                <a:lnTo>
                  <a:pt x="1655861" y="110133"/>
                </a:lnTo>
                <a:cubicBezTo>
                  <a:pt x="1658540" y="110133"/>
                  <a:pt x="1660797" y="111051"/>
                  <a:pt x="1662633" y="112886"/>
                </a:cubicBezTo>
                <a:cubicBezTo>
                  <a:pt x="1664468" y="114722"/>
                  <a:pt x="1665386" y="116954"/>
                  <a:pt x="1665386" y="119584"/>
                </a:cubicBezTo>
                <a:cubicBezTo>
                  <a:pt x="1665386" y="122213"/>
                  <a:pt x="1664468" y="124445"/>
                  <a:pt x="1662633" y="126281"/>
                </a:cubicBezTo>
                <a:cubicBezTo>
                  <a:pt x="1660797" y="128116"/>
                  <a:pt x="1658540" y="129034"/>
                  <a:pt x="1655861" y="129034"/>
                </a:cubicBezTo>
                <a:lnTo>
                  <a:pt x="1610022" y="129034"/>
                </a:lnTo>
                <a:cubicBezTo>
                  <a:pt x="1606450" y="129034"/>
                  <a:pt x="1603399" y="127769"/>
                  <a:pt x="1600869" y="125239"/>
                </a:cubicBezTo>
                <a:cubicBezTo>
                  <a:pt x="1598339" y="122709"/>
                  <a:pt x="1597074" y="119658"/>
                  <a:pt x="1597074" y="116086"/>
                </a:cubicBezTo>
                <a:lnTo>
                  <a:pt x="1597074" y="27533"/>
                </a:lnTo>
                <a:cubicBezTo>
                  <a:pt x="1597074" y="24458"/>
                  <a:pt x="1598190" y="21804"/>
                  <a:pt x="1600423" y="19571"/>
                </a:cubicBezTo>
                <a:cubicBezTo>
                  <a:pt x="1602655" y="17339"/>
                  <a:pt x="1605309" y="16223"/>
                  <a:pt x="1608385" y="16223"/>
                </a:cubicBezTo>
                <a:close/>
                <a:moveTo>
                  <a:pt x="1505247" y="16223"/>
                </a:moveTo>
                <a:lnTo>
                  <a:pt x="1531590" y="16223"/>
                </a:lnTo>
                <a:cubicBezTo>
                  <a:pt x="1559867" y="16223"/>
                  <a:pt x="1574006" y="27633"/>
                  <a:pt x="1574006" y="50453"/>
                </a:cubicBezTo>
                <a:cubicBezTo>
                  <a:pt x="1574006" y="65931"/>
                  <a:pt x="1567309" y="76548"/>
                  <a:pt x="1553914" y="82302"/>
                </a:cubicBezTo>
                <a:cubicBezTo>
                  <a:pt x="1553021" y="82699"/>
                  <a:pt x="1552823" y="83294"/>
                  <a:pt x="1553319" y="84088"/>
                </a:cubicBezTo>
                <a:lnTo>
                  <a:pt x="1572666" y="118170"/>
                </a:lnTo>
                <a:cubicBezTo>
                  <a:pt x="1573361" y="119360"/>
                  <a:pt x="1573708" y="120551"/>
                  <a:pt x="1573708" y="121742"/>
                </a:cubicBezTo>
                <a:cubicBezTo>
                  <a:pt x="1573708" y="122932"/>
                  <a:pt x="1573361" y="124173"/>
                  <a:pt x="1572666" y="125462"/>
                </a:cubicBezTo>
                <a:cubicBezTo>
                  <a:pt x="1571277" y="127844"/>
                  <a:pt x="1569144" y="129034"/>
                  <a:pt x="1566267" y="129034"/>
                </a:cubicBezTo>
                <a:cubicBezTo>
                  <a:pt x="1562397" y="129034"/>
                  <a:pt x="1558801" y="128042"/>
                  <a:pt x="1555477" y="126058"/>
                </a:cubicBezTo>
                <a:cubicBezTo>
                  <a:pt x="1552153" y="124073"/>
                  <a:pt x="1549598" y="121394"/>
                  <a:pt x="1547812" y="118021"/>
                </a:cubicBezTo>
                <a:lnTo>
                  <a:pt x="1531292" y="87660"/>
                </a:lnTo>
                <a:cubicBezTo>
                  <a:pt x="1530796" y="86767"/>
                  <a:pt x="1530052" y="86321"/>
                  <a:pt x="1529060" y="86321"/>
                </a:cubicBezTo>
                <a:lnTo>
                  <a:pt x="1516409" y="86321"/>
                </a:lnTo>
                <a:cubicBezTo>
                  <a:pt x="1515417" y="86321"/>
                  <a:pt x="1514921" y="86817"/>
                  <a:pt x="1514921" y="87809"/>
                </a:cubicBezTo>
                <a:lnTo>
                  <a:pt x="1514921" y="117723"/>
                </a:lnTo>
                <a:cubicBezTo>
                  <a:pt x="1514921" y="120898"/>
                  <a:pt x="1513805" y="123577"/>
                  <a:pt x="1511572" y="125760"/>
                </a:cubicBezTo>
                <a:cubicBezTo>
                  <a:pt x="1509340" y="127943"/>
                  <a:pt x="1506686" y="129034"/>
                  <a:pt x="1503610" y="129034"/>
                </a:cubicBezTo>
                <a:cubicBezTo>
                  <a:pt x="1500534" y="129034"/>
                  <a:pt x="1497880" y="127943"/>
                  <a:pt x="1495648" y="125760"/>
                </a:cubicBezTo>
                <a:cubicBezTo>
                  <a:pt x="1493415" y="123577"/>
                  <a:pt x="1492299" y="120898"/>
                  <a:pt x="1492299" y="117723"/>
                </a:cubicBezTo>
                <a:lnTo>
                  <a:pt x="1492299" y="29171"/>
                </a:lnTo>
                <a:cubicBezTo>
                  <a:pt x="1492299" y="25599"/>
                  <a:pt x="1493564" y="22548"/>
                  <a:pt x="1496094" y="20018"/>
                </a:cubicBezTo>
                <a:cubicBezTo>
                  <a:pt x="1498624" y="17488"/>
                  <a:pt x="1501675" y="16223"/>
                  <a:pt x="1505247" y="16223"/>
                </a:cubicBezTo>
                <a:close/>
                <a:moveTo>
                  <a:pt x="1388640" y="16223"/>
                </a:moveTo>
                <a:cubicBezTo>
                  <a:pt x="1391766" y="16223"/>
                  <a:pt x="1394445" y="17339"/>
                  <a:pt x="1396677" y="19571"/>
                </a:cubicBezTo>
                <a:cubicBezTo>
                  <a:pt x="1398910" y="21804"/>
                  <a:pt x="1400026" y="24458"/>
                  <a:pt x="1400026" y="27533"/>
                </a:cubicBezTo>
                <a:lnTo>
                  <a:pt x="1400026" y="80219"/>
                </a:lnTo>
                <a:cubicBezTo>
                  <a:pt x="1400026" y="91530"/>
                  <a:pt x="1401837" y="99591"/>
                  <a:pt x="1405458" y="104403"/>
                </a:cubicBezTo>
                <a:cubicBezTo>
                  <a:pt x="1409079" y="109215"/>
                  <a:pt x="1414363" y="111621"/>
                  <a:pt x="1421308" y="111621"/>
                </a:cubicBezTo>
                <a:cubicBezTo>
                  <a:pt x="1428452" y="111621"/>
                  <a:pt x="1433884" y="109190"/>
                  <a:pt x="1437605" y="104329"/>
                </a:cubicBezTo>
                <a:cubicBezTo>
                  <a:pt x="1441326" y="99467"/>
                  <a:pt x="1443186" y="91430"/>
                  <a:pt x="1443186" y="80219"/>
                </a:cubicBezTo>
                <a:lnTo>
                  <a:pt x="1443186" y="27087"/>
                </a:lnTo>
                <a:cubicBezTo>
                  <a:pt x="1443186" y="24110"/>
                  <a:pt x="1444253" y="21556"/>
                  <a:pt x="1446386" y="19422"/>
                </a:cubicBezTo>
                <a:cubicBezTo>
                  <a:pt x="1448519" y="17289"/>
                  <a:pt x="1451074" y="16223"/>
                  <a:pt x="1454050" y="16223"/>
                </a:cubicBezTo>
                <a:cubicBezTo>
                  <a:pt x="1457027" y="16223"/>
                  <a:pt x="1459582" y="17289"/>
                  <a:pt x="1461715" y="19422"/>
                </a:cubicBezTo>
                <a:cubicBezTo>
                  <a:pt x="1463848" y="21556"/>
                  <a:pt x="1464915" y="24110"/>
                  <a:pt x="1464915" y="27087"/>
                </a:cubicBezTo>
                <a:lnTo>
                  <a:pt x="1464915" y="78284"/>
                </a:lnTo>
                <a:cubicBezTo>
                  <a:pt x="1464915" y="96540"/>
                  <a:pt x="1461194" y="109910"/>
                  <a:pt x="1453753" y="118393"/>
                </a:cubicBezTo>
                <a:cubicBezTo>
                  <a:pt x="1446311" y="126876"/>
                  <a:pt x="1435496" y="131118"/>
                  <a:pt x="1421308" y="131118"/>
                </a:cubicBezTo>
                <a:cubicBezTo>
                  <a:pt x="1392039" y="131118"/>
                  <a:pt x="1377404" y="113507"/>
                  <a:pt x="1377404" y="78284"/>
                </a:cubicBezTo>
                <a:lnTo>
                  <a:pt x="1377404" y="27533"/>
                </a:lnTo>
                <a:cubicBezTo>
                  <a:pt x="1377404" y="24458"/>
                  <a:pt x="1378495" y="21804"/>
                  <a:pt x="1380678" y="19571"/>
                </a:cubicBezTo>
                <a:cubicBezTo>
                  <a:pt x="1382861" y="17339"/>
                  <a:pt x="1385515" y="16223"/>
                  <a:pt x="1388640" y="16223"/>
                </a:cubicBezTo>
                <a:close/>
                <a:moveTo>
                  <a:pt x="1291530" y="16223"/>
                </a:moveTo>
                <a:cubicBezTo>
                  <a:pt x="1303635" y="16223"/>
                  <a:pt x="1314350" y="18852"/>
                  <a:pt x="1323677" y="24110"/>
                </a:cubicBezTo>
                <a:cubicBezTo>
                  <a:pt x="1333004" y="29369"/>
                  <a:pt x="1340122" y="36463"/>
                  <a:pt x="1345034" y="45393"/>
                </a:cubicBezTo>
                <a:cubicBezTo>
                  <a:pt x="1349945" y="54323"/>
                  <a:pt x="1352401" y="64294"/>
                  <a:pt x="1352401" y="75307"/>
                </a:cubicBezTo>
                <a:cubicBezTo>
                  <a:pt x="1352401" y="89793"/>
                  <a:pt x="1348382" y="102072"/>
                  <a:pt x="1340346" y="112142"/>
                </a:cubicBezTo>
                <a:cubicBezTo>
                  <a:pt x="1332309" y="122213"/>
                  <a:pt x="1320552" y="129233"/>
                  <a:pt x="1305073" y="133201"/>
                </a:cubicBezTo>
                <a:cubicBezTo>
                  <a:pt x="1303982" y="133499"/>
                  <a:pt x="1302841" y="133648"/>
                  <a:pt x="1301650" y="133648"/>
                </a:cubicBezTo>
                <a:cubicBezTo>
                  <a:pt x="1299864" y="133648"/>
                  <a:pt x="1298029" y="133251"/>
                  <a:pt x="1296144" y="132457"/>
                </a:cubicBezTo>
                <a:cubicBezTo>
                  <a:pt x="1293266" y="131167"/>
                  <a:pt x="1290935" y="129133"/>
                  <a:pt x="1289149" y="126355"/>
                </a:cubicBezTo>
                <a:cubicBezTo>
                  <a:pt x="1288454" y="125165"/>
                  <a:pt x="1288107" y="123974"/>
                  <a:pt x="1288107" y="122783"/>
                </a:cubicBezTo>
                <a:cubicBezTo>
                  <a:pt x="1288107" y="121791"/>
                  <a:pt x="1288305" y="120799"/>
                  <a:pt x="1288702" y="119807"/>
                </a:cubicBezTo>
                <a:cubicBezTo>
                  <a:pt x="1289794" y="117624"/>
                  <a:pt x="1291530" y="116285"/>
                  <a:pt x="1293911" y="115789"/>
                </a:cubicBezTo>
                <a:cubicBezTo>
                  <a:pt x="1295201" y="115590"/>
                  <a:pt x="1296441" y="115342"/>
                  <a:pt x="1297632" y="115044"/>
                </a:cubicBezTo>
                <a:cubicBezTo>
                  <a:pt x="1307752" y="112663"/>
                  <a:pt x="1315987" y="107975"/>
                  <a:pt x="1322337" y="100980"/>
                </a:cubicBezTo>
                <a:cubicBezTo>
                  <a:pt x="1328688" y="93985"/>
                  <a:pt x="1331862" y="85180"/>
                  <a:pt x="1331862" y="74563"/>
                </a:cubicBezTo>
                <a:cubicBezTo>
                  <a:pt x="1331862" y="64244"/>
                  <a:pt x="1329233" y="55563"/>
                  <a:pt x="1323975" y="48518"/>
                </a:cubicBezTo>
                <a:cubicBezTo>
                  <a:pt x="1318716" y="41474"/>
                  <a:pt x="1311324" y="36959"/>
                  <a:pt x="1301799" y="34975"/>
                </a:cubicBezTo>
                <a:cubicBezTo>
                  <a:pt x="1300807" y="34776"/>
                  <a:pt x="1300212" y="35173"/>
                  <a:pt x="1300013" y="36165"/>
                </a:cubicBezTo>
                <a:cubicBezTo>
                  <a:pt x="1297334" y="52041"/>
                  <a:pt x="1294457" y="65237"/>
                  <a:pt x="1291381" y="75754"/>
                </a:cubicBezTo>
                <a:cubicBezTo>
                  <a:pt x="1286718" y="91331"/>
                  <a:pt x="1281137" y="103386"/>
                  <a:pt x="1274638" y="111919"/>
                </a:cubicBezTo>
                <a:cubicBezTo>
                  <a:pt x="1268139" y="120452"/>
                  <a:pt x="1260822" y="124718"/>
                  <a:pt x="1252686" y="124718"/>
                </a:cubicBezTo>
                <a:cubicBezTo>
                  <a:pt x="1244252" y="124718"/>
                  <a:pt x="1237034" y="120551"/>
                  <a:pt x="1231031" y="112217"/>
                </a:cubicBezTo>
                <a:cubicBezTo>
                  <a:pt x="1225029" y="103882"/>
                  <a:pt x="1222027" y="93415"/>
                  <a:pt x="1222027" y="80814"/>
                </a:cubicBezTo>
                <a:cubicBezTo>
                  <a:pt x="1222027" y="72281"/>
                  <a:pt x="1223813" y="64046"/>
                  <a:pt x="1227385" y="56108"/>
                </a:cubicBezTo>
                <a:cubicBezTo>
                  <a:pt x="1230957" y="48171"/>
                  <a:pt x="1235819" y="41300"/>
                  <a:pt x="1241970" y="35496"/>
                </a:cubicBezTo>
                <a:cubicBezTo>
                  <a:pt x="1248122" y="29691"/>
                  <a:pt x="1255514" y="25028"/>
                  <a:pt x="1264146" y="21506"/>
                </a:cubicBezTo>
                <a:cubicBezTo>
                  <a:pt x="1272778" y="17984"/>
                  <a:pt x="1281906" y="16223"/>
                  <a:pt x="1291530" y="16223"/>
                </a:cubicBezTo>
                <a:close/>
                <a:moveTo>
                  <a:pt x="648444" y="12799"/>
                </a:moveTo>
                <a:cubicBezTo>
                  <a:pt x="651321" y="12799"/>
                  <a:pt x="653752" y="13891"/>
                  <a:pt x="655736" y="16074"/>
                </a:cubicBezTo>
                <a:cubicBezTo>
                  <a:pt x="657621" y="18157"/>
                  <a:pt x="658564" y="20588"/>
                  <a:pt x="658564" y="23366"/>
                </a:cubicBezTo>
                <a:lnTo>
                  <a:pt x="658564" y="26492"/>
                </a:lnTo>
                <a:cubicBezTo>
                  <a:pt x="658564" y="58738"/>
                  <a:pt x="657026" y="80566"/>
                  <a:pt x="653950" y="91976"/>
                </a:cubicBezTo>
                <a:cubicBezTo>
                  <a:pt x="650379" y="105470"/>
                  <a:pt x="643979" y="117426"/>
                  <a:pt x="634752" y="127844"/>
                </a:cubicBezTo>
                <a:cubicBezTo>
                  <a:pt x="632569" y="130225"/>
                  <a:pt x="629840" y="131564"/>
                  <a:pt x="626566" y="131862"/>
                </a:cubicBezTo>
                <a:cubicBezTo>
                  <a:pt x="626169" y="131961"/>
                  <a:pt x="625723" y="132011"/>
                  <a:pt x="625227" y="132011"/>
                </a:cubicBezTo>
                <a:cubicBezTo>
                  <a:pt x="622448" y="132011"/>
                  <a:pt x="619869" y="131217"/>
                  <a:pt x="617487" y="129630"/>
                </a:cubicBezTo>
                <a:cubicBezTo>
                  <a:pt x="615106" y="128042"/>
                  <a:pt x="613916" y="125760"/>
                  <a:pt x="613916" y="122783"/>
                </a:cubicBezTo>
                <a:cubicBezTo>
                  <a:pt x="613916" y="120204"/>
                  <a:pt x="614858" y="118021"/>
                  <a:pt x="616743" y="116235"/>
                </a:cubicBezTo>
                <a:cubicBezTo>
                  <a:pt x="624582" y="108198"/>
                  <a:pt x="630386" y="98425"/>
                  <a:pt x="634156" y="86916"/>
                </a:cubicBezTo>
                <a:cubicBezTo>
                  <a:pt x="637133" y="77887"/>
                  <a:pt x="638621" y="57795"/>
                  <a:pt x="638621" y="26640"/>
                </a:cubicBezTo>
                <a:lnTo>
                  <a:pt x="638472" y="23515"/>
                </a:lnTo>
                <a:cubicBezTo>
                  <a:pt x="638472" y="20638"/>
                  <a:pt x="639415" y="18157"/>
                  <a:pt x="641300" y="16074"/>
                </a:cubicBezTo>
                <a:cubicBezTo>
                  <a:pt x="643185" y="13891"/>
                  <a:pt x="645566" y="12799"/>
                  <a:pt x="648444" y="12799"/>
                </a:cubicBezTo>
                <a:close/>
                <a:moveTo>
                  <a:pt x="690116" y="12502"/>
                </a:moveTo>
                <a:cubicBezTo>
                  <a:pt x="693092" y="12502"/>
                  <a:pt x="695573" y="13593"/>
                  <a:pt x="697557" y="15776"/>
                </a:cubicBezTo>
                <a:cubicBezTo>
                  <a:pt x="699541" y="17959"/>
                  <a:pt x="700534" y="20489"/>
                  <a:pt x="700534" y="23366"/>
                </a:cubicBezTo>
                <a:lnTo>
                  <a:pt x="700385" y="25748"/>
                </a:lnTo>
                <a:lnTo>
                  <a:pt x="700385" y="103882"/>
                </a:lnTo>
                <a:cubicBezTo>
                  <a:pt x="700385" y="104279"/>
                  <a:pt x="700534" y="104577"/>
                  <a:pt x="700831" y="104775"/>
                </a:cubicBezTo>
                <a:cubicBezTo>
                  <a:pt x="701129" y="104974"/>
                  <a:pt x="701476" y="104974"/>
                  <a:pt x="701873" y="104775"/>
                </a:cubicBezTo>
                <a:cubicBezTo>
                  <a:pt x="712589" y="99814"/>
                  <a:pt x="722560" y="91976"/>
                  <a:pt x="731787" y="81260"/>
                </a:cubicBezTo>
                <a:cubicBezTo>
                  <a:pt x="733375" y="79474"/>
                  <a:pt x="735409" y="78582"/>
                  <a:pt x="737889" y="78582"/>
                </a:cubicBezTo>
                <a:cubicBezTo>
                  <a:pt x="737989" y="78582"/>
                  <a:pt x="738038" y="78582"/>
                  <a:pt x="738038" y="78582"/>
                </a:cubicBezTo>
                <a:cubicBezTo>
                  <a:pt x="740519" y="78582"/>
                  <a:pt x="742503" y="79623"/>
                  <a:pt x="743991" y="81707"/>
                </a:cubicBezTo>
                <a:cubicBezTo>
                  <a:pt x="745678" y="83989"/>
                  <a:pt x="746521" y="86519"/>
                  <a:pt x="746521" y="89297"/>
                </a:cubicBezTo>
                <a:cubicBezTo>
                  <a:pt x="746521" y="92671"/>
                  <a:pt x="745430" y="95498"/>
                  <a:pt x="743247" y="97780"/>
                </a:cubicBezTo>
                <a:cubicBezTo>
                  <a:pt x="736996" y="104428"/>
                  <a:pt x="729803" y="110778"/>
                  <a:pt x="721667" y="116830"/>
                </a:cubicBezTo>
                <a:cubicBezTo>
                  <a:pt x="713531" y="122883"/>
                  <a:pt x="705743" y="127794"/>
                  <a:pt x="698301" y="131564"/>
                </a:cubicBezTo>
                <a:cubicBezTo>
                  <a:pt x="696317" y="132656"/>
                  <a:pt x="694134" y="133201"/>
                  <a:pt x="691753" y="133201"/>
                </a:cubicBezTo>
                <a:cubicBezTo>
                  <a:pt x="691654" y="133201"/>
                  <a:pt x="691554" y="133201"/>
                  <a:pt x="691455" y="133201"/>
                </a:cubicBezTo>
                <a:cubicBezTo>
                  <a:pt x="688975" y="133201"/>
                  <a:pt x="686891" y="132457"/>
                  <a:pt x="685204" y="130969"/>
                </a:cubicBezTo>
                <a:cubicBezTo>
                  <a:pt x="681632" y="127992"/>
                  <a:pt x="679846" y="124024"/>
                  <a:pt x="679846" y="119063"/>
                </a:cubicBezTo>
                <a:cubicBezTo>
                  <a:pt x="679846" y="118567"/>
                  <a:pt x="679896" y="118071"/>
                  <a:pt x="679995" y="117574"/>
                </a:cubicBezTo>
                <a:cubicBezTo>
                  <a:pt x="679995" y="116483"/>
                  <a:pt x="679995" y="115441"/>
                  <a:pt x="679995" y="114449"/>
                </a:cubicBezTo>
                <a:lnTo>
                  <a:pt x="679995" y="25599"/>
                </a:lnTo>
                <a:lnTo>
                  <a:pt x="679995" y="23366"/>
                </a:lnTo>
                <a:cubicBezTo>
                  <a:pt x="679995" y="20489"/>
                  <a:pt x="680938" y="17959"/>
                  <a:pt x="682823" y="15776"/>
                </a:cubicBezTo>
                <a:cubicBezTo>
                  <a:pt x="684807" y="13593"/>
                  <a:pt x="687238" y="12502"/>
                  <a:pt x="690116" y="12502"/>
                </a:cubicBezTo>
                <a:close/>
                <a:moveTo>
                  <a:pt x="410765" y="12353"/>
                </a:moveTo>
                <a:cubicBezTo>
                  <a:pt x="412055" y="12353"/>
                  <a:pt x="413295" y="12601"/>
                  <a:pt x="414486" y="13097"/>
                </a:cubicBezTo>
                <a:cubicBezTo>
                  <a:pt x="417562" y="14189"/>
                  <a:pt x="419695" y="16223"/>
                  <a:pt x="420886" y="19199"/>
                </a:cubicBezTo>
                <a:cubicBezTo>
                  <a:pt x="421481" y="20687"/>
                  <a:pt x="421779" y="22176"/>
                  <a:pt x="421779" y="23664"/>
                </a:cubicBezTo>
                <a:cubicBezTo>
                  <a:pt x="421779" y="25251"/>
                  <a:pt x="421481" y="26789"/>
                  <a:pt x="420886" y="28278"/>
                </a:cubicBezTo>
                <a:cubicBezTo>
                  <a:pt x="420489" y="29171"/>
                  <a:pt x="420141" y="30014"/>
                  <a:pt x="419844" y="30808"/>
                </a:cubicBezTo>
                <a:cubicBezTo>
                  <a:pt x="414288" y="45690"/>
                  <a:pt x="407739" y="59085"/>
                  <a:pt x="400198" y="70991"/>
                </a:cubicBezTo>
                <a:cubicBezTo>
                  <a:pt x="399603" y="71785"/>
                  <a:pt x="399702" y="72480"/>
                  <a:pt x="400496" y="73075"/>
                </a:cubicBezTo>
                <a:cubicBezTo>
                  <a:pt x="410021" y="81012"/>
                  <a:pt x="418951" y="89099"/>
                  <a:pt x="427285" y="97334"/>
                </a:cubicBezTo>
                <a:cubicBezTo>
                  <a:pt x="429766" y="99715"/>
                  <a:pt x="431006" y="102642"/>
                  <a:pt x="431006" y="106115"/>
                </a:cubicBezTo>
                <a:cubicBezTo>
                  <a:pt x="431006" y="109290"/>
                  <a:pt x="429915" y="112068"/>
                  <a:pt x="427732" y="114449"/>
                </a:cubicBezTo>
                <a:cubicBezTo>
                  <a:pt x="425648" y="116731"/>
                  <a:pt x="423068" y="117872"/>
                  <a:pt x="419993" y="117872"/>
                </a:cubicBezTo>
                <a:cubicBezTo>
                  <a:pt x="416818" y="117872"/>
                  <a:pt x="414188" y="116731"/>
                  <a:pt x="412105" y="114449"/>
                </a:cubicBezTo>
                <a:cubicBezTo>
                  <a:pt x="404763" y="106611"/>
                  <a:pt x="396527" y="98673"/>
                  <a:pt x="387399" y="90637"/>
                </a:cubicBezTo>
                <a:cubicBezTo>
                  <a:pt x="386606" y="90041"/>
                  <a:pt x="385911" y="90091"/>
                  <a:pt x="385316" y="90785"/>
                </a:cubicBezTo>
                <a:cubicBezTo>
                  <a:pt x="371723" y="106958"/>
                  <a:pt x="356493" y="120303"/>
                  <a:pt x="339625" y="130820"/>
                </a:cubicBezTo>
                <a:cubicBezTo>
                  <a:pt x="337145" y="132408"/>
                  <a:pt x="334516" y="133201"/>
                  <a:pt x="331738" y="133201"/>
                </a:cubicBezTo>
                <a:cubicBezTo>
                  <a:pt x="331142" y="133201"/>
                  <a:pt x="330547" y="133152"/>
                  <a:pt x="329952" y="133053"/>
                </a:cubicBezTo>
                <a:cubicBezTo>
                  <a:pt x="326479" y="132656"/>
                  <a:pt x="323403" y="131267"/>
                  <a:pt x="320724" y="128885"/>
                </a:cubicBezTo>
                <a:cubicBezTo>
                  <a:pt x="318938" y="127298"/>
                  <a:pt x="318045" y="125363"/>
                  <a:pt x="318045" y="123081"/>
                </a:cubicBezTo>
                <a:cubicBezTo>
                  <a:pt x="318045" y="122684"/>
                  <a:pt x="318095" y="122287"/>
                  <a:pt x="318194" y="121890"/>
                </a:cubicBezTo>
                <a:cubicBezTo>
                  <a:pt x="318492" y="119112"/>
                  <a:pt x="319881" y="117029"/>
                  <a:pt x="322361" y="115640"/>
                </a:cubicBezTo>
                <a:cubicBezTo>
                  <a:pt x="340419" y="105519"/>
                  <a:pt x="355947" y="92720"/>
                  <a:pt x="368945" y="77242"/>
                </a:cubicBezTo>
                <a:cubicBezTo>
                  <a:pt x="369540" y="76548"/>
                  <a:pt x="369490" y="75853"/>
                  <a:pt x="368796" y="75158"/>
                </a:cubicBezTo>
                <a:cubicBezTo>
                  <a:pt x="357386" y="66229"/>
                  <a:pt x="347017" y="58787"/>
                  <a:pt x="337691" y="52834"/>
                </a:cubicBezTo>
                <a:cubicBezTo>
                  <a:pt x="335409" y="51346"/>
                  <a:pt x="334069" y="49262"/>
                  <a:pt x="333672" y="46583"/>
                </a:cubicBezTo>
                <a:cubicBezTo>
                  <a:pt x="333573" y="46087"/>
                  <a:pt x="333523" y="45542"/>
                  <a:pt x="333523" y="44946"/>
                </a:cubicBezTo>
                <a:cubicBezTo>
                  <a:pt x="333523" y="42962"/>
                  <a:pt x="334218" y="41126"/>
                  <a:pt x="335607" y="39440"/>
                </a:cubicBezTo>
                <a:cubicBezTo>
                  <a:pt x="337492" y="37257"/>
                  <a:pt x="339874" y="35917"/>
                  <a:pt x="342751" y="35421"/>
                </a:cubicBezTo>
                <a:cubicBezTo>
                  <a:pt x="343445" y="35322"/>
                  <a:pt x="344090" y="35273"/>
                  <a:pt x="344686" y="35273"/>
                </a:cubicBezTo>
                <a:cubicBezTo>
                  <a:pt x="346868" y="35273"/>
                  <a:pt x="348902" y="35917"/>
                  <a:pt x="350788" y="37207"/>
                </a:cubicBezTo>
                <a:cubicBezTo>
                  <a:pt x="361602" y="44252"/>
                  <a:pt x="371723" y="51247"/>
                  <a:pt x="381148" y="58192"/>
                </a:cubicBezTo>
                <a:cubicBezTo>
                  <a:pt x="381942" y="58787"/>
                  <a:pt x="382637" y="58688"/>
                  <a:pt x="383232" y="57894"/>
                </a:cubicBezTo>
                <a:cubicBezTo>
                  <a:pt x="389086" y="48369"/>
                  <a:pt x="394394" y="36711"/>
                  <a:pt x="399157" y="22920"/>
                </a:cubicBezTo>
                <a:cubicBezTo>
                  <a:pt x="399355" y="22324"/>
                  <a:pt x="399603" y="21680"/>
                  <a:pt x="399901" y="20985"/>
                </a:cubicBezTo>
                <a:cubicBezTo>
                  <a:pt x="400893" y="17810"/>
                  <a:pt x="402778" y="15429"/>
                  <a:pt x="405556" y="13841"/>
                </a:cubicBezTo>
                <a:cubicBezTo>
                  <a:pt x="407342" y="12849"/>
                  <a:pt x="409079" y="12353"/>
                  <a:pt x="410765" y="12353"/>
                </a:cubicBezTo>
                <a:close/>
                <a:moveTo>
                  <a:pt x="788045" y="11758"/>
                </a:moveTo>
                <a:cubicBezTo>
                  <a:pt x="788441" y="11758"/>
                  <a:pt x="788789" y="11807"/>
                  <a:pt x="789086" y="11907"/>
                </a:cubicBezTo>
                <a:cubicBezTo>
                  <a:pt x="791765" y="12105"/>
                  <a:pt x="793898" y="13345"/>
                  <a:pt x="795486" y="15627"/>
                </a:cubicBezTo>
                <a:cubicBezTo>
                  <a:pt x="796577" y="17215"/>
                  <a:pt x="797123" y="18901"/>
                  <a:pt x="797123" y="20687"/>
                </a:cubicBezTo>
                <a:cubicBezTo>
                  <a:pt x="797123" y="21382"/>
                  <a:pt x="797024" y="22126"/>
                  <a:pt x="796825" y="22920"/>
                </a:cubicBezTo>
                <a:cubicBezTo>
                  <a:pt x="796528" y="24110"/>
                  <a:pt x="796280" y="25202"/>
                  <a:pt x="796081" y="26194"/>
                </a:cubicBezTo>
                <a:cubicBezTo>
                  <a:pt x="794593" y="33139"/>
                  <a:pt x="792981" y="42416"/>
                  <a:pt x="791244" y="54025"/>
                </a:cubicBezTo>
                <a:cubicBezTo>
                  <a:pt x="789508" y="65633"/>
                  <a:pt x="788640" y="74811"/>
                  <a:pt x="788640" y="81558"/>
                </a:cubicBezTo>
                <a:cubicBezTo>
                  <a:pt x="788640" y="84535"/>
                  <a:pt x="788789" y="87263"/>
                  <a:pt x="789086" y="89744"/>
                </a:cubicBezTo>
                <a:cubicBezTo>
                  <a:pt x="789086" y="89942"/>
                  <a:pt x="789186" y="90066"/>
                  <a:pt x="789384" y="90116"/>
                </a:cubicBezTo>
                <a:cubicBezTo>
                  <a:pt x="789582" y="90165"/>
                  <a:pt x="789731" y="90091"/>
                  <a:pt x="789830" y="89892"/>
                </a:cubicBezTo>
                <a:cubicBezTo>
                  <a:pt x="790624" y="87908"/>
                  <a:pt x="791864" y="85080"/>
                  <a:pt x="793551" y="81409"/>
                </a:cubicBezTo>
                <a:cubicBezTo>
                  <a:pt x="794146" y="80020"/>
                  <a:pt x="795188" y="79152"/>
                  <a:pt x="796677" y="78805"/>
                </a:cubicBezTo>
                <a:cubicBezTo>
                  <a:pt x="798165" y="78457"/>
                  <a:pt x="799504" y="78730"/>
                  <a:pt x="800695" y="79623"/>
                </a:cubicBezTo>
                <a:cubicBezTo>
                  <a:pt x="802084" y="80715"/>
                  <a:pt x="803076" y="82153"/>
                  <a:pt x="803671" y="83939"/>
                </a:cubicBezTo>
                <a:cubicBezTo>
                  <a:pt x="803870" y="84733"/>
                  <a:pt x="803969" y="85527"/>
                  <a:pt x="803969" y="86321"/>
                </a:cubicBezTo>
                <a:cubicBezTo>
                  <a:pt x="803969" y="87214"/>
                  <a:pt x="803820" y="88107"/>
                  <a:pt x="803523" y="88999"/>
                </a:cubicBezTo>
                <a:cubicBezTo>
                  <a:pt x="798760" y="103585"/>
                  <a:pt x="795784" y="114052"/>
                  <a:pt x="794593" y="120402"/>
                </a:cubicBezTo>
                <a:cubicBezTo>
                  <a:pt x="794295" y="121791"/>
                  <a:pt x="794047" y="123280"/>
                  <a:pt x="793849" y="124867"/>
                </a:cubicBezTo>
                <a:cubicBezTo>
                  <a:pt x="793650" y="127348"/>
                  <a:pt x="792757" y="129481"/>
                  <a:pt x="791170" y="131267"/>
                </a:cubicBezTo>
                <a:cubicBezTo>
                  <a:pt x="789582" y="133053"/>
                  <a:pt x="787648" y="134045"/>
                  <a:pt x="785366" y="134243"/>
                </a:cubicBezTo>
                <a:cubicBezTo>
                  <a:pt x="785068" y="134243"/>
                  <a:pt x="784770" y="134243"/>
                  <a:pt x="784473" y="134243"/>
                </a:cubicBezTo>
                <a:cubicBezTo>
                  <a:pt x="782290" y="134243"/>
                  <a:pt x="780256" y="133598"/>
                  <a:pt x="778371" y="132308"/>
                </a:cubicBezTo>
                <a:cubicBezTo>
                  <a:pt x="776386" y="130820"/>
                  <a:pt x="775146" y="128836"/>
                  <a:pt x="774650" y="126355"/>
                </a:cubicBezTo>
                <a:cubicBezTo>
                  <a:pt x="772070" y="113655"/>
                  <a:pt x="770780" y="100013"/>
                  <a:pt x="770780" y="85428"/>
                </a:cubicBezTo>
                <a:cubicBezTo>
                  <a:pt x="770780" y="81161"/>
                  <a:pt x="770929" y="76672"/>
                  <a:pt x="771227" y="71959"/>
                </a:cubicBezTo>
                <a:cubicBezTo>
                  <a:pt x="771525" y="67246"/>
                  <a:pt x="771946" y="62458"/>
                  <a:pt x="772492" y="57597"/>
                </a:cubicBezTo>
                <a:cubicBezTo>
                  <a:pt x="773038" y="52735"/>
                  <a:pt x="773534" y="48692"/>
                  <a:pt x="773980" y="45467"/>
                </a:cubicBezTo>
                <a:cubicBezTo>
                  <a:pt x="774427" y="42243"/>
                  <a:pt x="774997" y="38373"/>
                  <a:pt x="775692" y="33859"/>
                </a:cubicBezTo>
                <a:cubicBezTo>
                  <a:pt x="776386" y="29344"/>
                  <a:pt x="776833" y="26640"/>
                  <a:pt x="777031" y="25748"/>
                </a:cubicBezTo>
                <a:cubicBezTo>
                  <a:pt x="777031" y="25748"/>
                  <a:pt x="777106" y="25202"/>
                  <a:pt x="777254" y="24110"/>
                </a:cubicBezTo>
                <a:cubicBezTo>
                  <a:pt x="777403" y="23019"/>
                  <a:pt x="777527" y="22176"/>
                  <a:pt x="777627" y="21580"/>
                </a:cubicBezTo>
                <a:cubicBezTo>
                  <a:pt x="778023" y="18604"/>
                  <a:pt x="779313" y="16173"/>
                  <a:pt x="781496" y="14288"/>
                </a:cubicBezTo>
                <a:cubicBezTo>
                  <a:pt x="783480" y="12601"/>
                  <a:pt x="785663" y="11758"/>
                  <a:pt x="788045" y="11758"/>
                </a:cubicBezTo>
                <a:close/>
                <a:moveTo>
                  <a:pt x="988814" y="7590"/>
                </a:moveTo>
                <a:lnTo>
                  <a:pt x="1033909" y="7590"/>
                </a:lnTo>
                <a:cubicBezTo>
                  <a:pt x="1037480" y="7590"/>
                  <a:pt x="1040531" y="8856"/>
                  <a:pt x="1043061" y="11386"/>
                </a:cubicBezTo>
                <a:cubicBezTo>
                  <a:pt x="1045592" y="13916"/>
                  <a:pt x="1046857" y="16967"/>
                  <a:pt x="1046857" y="20539"/>
                </a:cubicBezTo>
                <a:lnTo>
                  <a:pt x="1046857" y="72331"/>
                </a:lnTo>
                <a:cubicBezTo>
                  <a:pt x="1046857" y="74811"/>
                  <a:pt x="1045964" y="76920"/>
                  <a:pt x="1044178" y="78656"/>
                </a:cubicBezTo>
                <a:cubicBezTo>
                  <a:pt x="1042392" y="80392"/>
                  <a:pt x="1040259" y="81260"/>
                  <a:pt x="1037778" y="81260"/>
                </a:cubicBezTo>
                <a:lnTo>
                  <a:pt x="1035397" y="81260"/>
                </a:lnTo>
                <a:cubicBezTo>
                  <a:pt x="1033611" y="81260"/>
                  <a:pt x="1032048" y="80615"/>
                  <a:pt x="1030709" y="79326"/>
                </a:cubicBezTo>
                <a:cubicBezTo>
                  <a:pt x="1029369" y="78036"/>
                  <a:pt x="1028700" y="76448"/>
                  <a:pt x="1028700" y="74563"/>
                </a:cubicBezTo>
                <a:cubicBezTo>
                  <a:pt x="1028700" y="74067"/>
                  <a:pt x="1028452" y="73819"/>
                  <a:pt x="1027955" y="73819"/>
                </a:cubicBezTo>
                <a:lnTo>
                  <a:pt x="1000422" y="73819"/>
                </a:lnTo>
                <a:cubicBezTo>
                  <a:pt x="999430" y="73819"/>
                  <a:pt x="998934" y="74315"/>
                  <a:pt x="998934" y="75307"/>
                </a:cubicBezTo>
                <a:lnTo>
                  <a:pt x="998934" y="116384"/>
                </a:lnTo>
                <a:cubicBezTo>
                  <a:pt x="998934" y="119559"/>
                  <a:pt x="999455" y="121593"/>
                  <a:pt x="1000497" y="122486"/>
                </a:cubicBezTo>
                <a:cubicBezTo>
                  <a:pt x="1001538" y="123379"/>
                  <a:pt x="1003845" y="123825"/>
                  <a:pt x="1007417" y="123825"/>
                </a:cubicBezTo>
                <a:lnTo>
                  <a:pt x="1029146" y="123825"/>
                </a:lnTo>
                <a:cubicBezTo>
                  <a:pt x="1032023" y="123825"/>
                  <a:pt x="1034008" y="122957"/>
                  <a:pt x="1035099" y="121221"/>
                </a:cubicBezTo>
                <a:cubicBezTo>
                  <a:pt x="1036191" y="119484"/>
                  <a:pt x="1036984" y="115888"/>
                  <a:pt x="1037480" y="110431"/>
                </a:cubicBezTo>
                <a:cubicBezTo>
                  <a:pt x="1037679" y="108347"/>
                  <a:pt x="1038721" y="106809"/>
                  <a:pt x="1040606" y="105817"/>
                </a:cubicBezTo>
                <a:cubicBezTo>
                  <a:pt x="1041598" y="105222"/>
                  <a:pt x="1042640" y="104924"/>
                  <a:pt x="1043731" y="104924"/>
                </a:cubicBezTo>
                <a:cubicBezTo>
                  <a:pt x="1044525" y="104924"/>
                  <a:pt x="1045368" y="105123"/>
                  <a:pt x="1046261" y="105519"/>
                </a:cubicBezTo>
                <a:cubicBezTo>
                  <a:pt x="1048742" y="106512"/>
                  <a:pt x="1050726" y="108099"/>
                  <a:pt x="1052214" y="110282"/>
                </a:cubicBezTo>
                <a:cubicBezTo>
                  <a:pt x="1053405" y="112068"/>
                  <a:pt x="1054000" y="113903"/>
                  <a:pt x="1054000" y="115789"/>
                </a:cubicBezTo>
                <a:cubicBezTo>
                  <a:pt x="1054000" y="116285"/>
                  <a:pt x="1053951" y="116830"/>
                  <a:pt x="1053852" y="117426"/>
                </a:cubicBezTo>
                <a:cubicBezTo>
                  <a:pt x="1052562" y="126355"/>
                  <a:pt x="1050230" y="132507"/>
                  <a:pt x="1046857" y="135880"/>
                </a:cubicBezTo>
                <a:cubicBezTo>
                  <a:pt x="1043483" y="139254"/>
                  <a:pt x="1038026" y="140940"/>
                  <a:pt x="1030486" y="140940"/>
                </a:cubicBezTo>
                <a:lnTo>
                  <a:pt x="1005482" y="140940"/>
                </a:lnTo>
                <a:cubicBezTo>
                  <a:pt x="995858" y="140940"/>
                  <a:pt x="989310" y="139254"/>
                  <a:pt x="985837" y="135880"/>
                </a:cubicBezTo>
                <a:cubicBezTo>
                  <a:pt x="982364" y="132507"/>
                  <a:pt x="980628" y="126008"/>
                  <a:pt x="980628" y="116384"/>
                </a:cubicBezTo>
                <a:lnTo>
                  <a:pt x="980628" y="69652"/>
                </a:lnTo>
                <a:cubicBezTo>
                  <a:pt x="980628" y="66080"/>
                  <a:pt x="981893" y="63029"/>
                  <a:pt x="984423" y="60499"/>
                </a:cubicBezTo>
                <a:cubicBezTo>
                  <a:pt x="986953" y="57969"/>
                  <a:pt x="990004" y="56704"/>
                  <a:pt x="993576" y="56704"/>
                </a:cubicBezTo>
                <a:lnTo>
                  <a:pt x="1027211" y="56704"/>
                </a:lnTo>
                <a:cubicBezTo>
                  <a:pt x="1028203" y="56704"/>
                  <a:pt x="1028700" y="56208"/>
                  <a:pt x="1028700" y="55215"/>
                </a:cubicBezTo>
                <a:lnTo>
                  <a:pt x="1028700" y="26343"/>
                </a:lnTo>
                <a:cubicBezTo>
                  <a:pt x="1028700" y="25351"/>
                  <a:pt x="1028203" y="24855"/>
                  <a:pt x="1027211" y="24855"/>
                </a:cubicBezTo>
                <a:lnTo>
                  <a:pt x="988814" y="24855"/>
                </a:lnTo>
                <a:cubicBezTo>
                  <a:pt x="986432" y="24855"/>
                  <a:pt x="984423" y="24011"/>
                  <a:pt x="982786" y="22324"/>
                </a:cubicBezTo>
                <a:cubicBezTo>
                  <a:pt x="981149" y="20638"/>
                  <a:pt x="980330" y="18604"/>
                  <a:pt x="980330" y="16223"/>
                </a:cubicBezTo>
                <a:cubicBezTo>
                  <a:pt x="980330" y="13841"/>
                  <a:pt x="981149" y="11807"/>
                  <a:pt x="982786" y="10121"/>
                </a:cubicBezTo>
                <a:cubicBezTo>
                  <a:pt x="984423" y="8434"/>
                  <a:pt x="986432" y="7590"/>
                  <a:pt x="988814" y="7590"/>
                </a:cubicBezTo>
                <a:close/>
                <a:moveTo>
                  <a:pt x="1744265" y="7293"/>
                </a:moveTo>
                <a:cubicBezTo>
                  <a:pt x="1747341" y="7293"/>
                  <a:pt x="1749871" y="8384"/>
                  <a:pt x="1751855" y="10567"/>
                </a:cubicBezTo>
                <a:cubicBezTo>
                  <a:pt x="1753741" y="12651"/>
                  <a:pt x="1754683" y="15082"/>
                  <a:pt x="1754683" y="17860"/>
                </a:cubicBezTo>
                <a:cubicBezTo>
                  <a:pt x="1754683" y="18058"/>
                  <a:pt x="1754683" y="18306"/>
                  <a:pt x="1754683" y="18604"/>
                </a:cubicBezTo>
                <a:cubicBezTo>
                  <a:pt x="1754584" y="20489"/>
                  <a:pt x="1754435" y="22622"/>
                  <a:pt x="1754237" y="25003"/>
                </a:cubicBezTo>
                <a:lnTo>
                  <a:pt x="1754237" y="34380"/>
                </a:lnTo>
                <a:cubicBezTo>
                  <a:pt x="1754237" y="34776"/>
                  <a:pt x="1754386" y="35124"/>
                  <a:pt x="1754683" y="35421"/>
                </a:cubicBezTo>
                <a:cubicBezTo>
                  <a:pt x="1754981" y="35719"/>
                  <a:pt x="1755328" y="35868"/>
                  <a:pt x="1755725" y="35868"/>
                </a:cubicBezTo>
                <a:cubicBezTo>
                  <a:pt x="1768425" y="35570"/>
                  <a:pt x="1778992" y="35074"/>
                  <a:pt x="1787425" y="34380"/>
                </a:cubicBezTo>
                <a:cubicBezTo>
                  <a:pt x="1787624" y="34380"/>
                  <a:pt x="1787872" y="34380"/>
                  <a:pt x="1788169" y="34380"/>
                </a:cubicBezTo>
                <a:cubicBezTo>
                  <a:pt x="1790253" y="34380"/>
                  <a:pt x="1792138" y="35124"/>
                  <a:pt x="1793825" y="36612"/>
                </a:cubicBezTo>
                <a:cubicBezTo>
                  <a:pt x="1795809" y="38299"/>
                  <a:pt x="1796802" y="40432"/>
                  <a:pt x="1796802" y="43012"/>
                </a:cubicBezTo>
                <a:cubicBezTo>
                  <a:pt x="1796802" y="45393"/>
                  <a:pt x="1796008" y="47476"/>
                  <a:pt x="1794420" y="49262"/>
                </a:cubicBezTo>
                <a:cubicBezTo>
                  <a:pt x="1792734" y="51148"/>
                  <a:pt x="1790650" y="52189"/>
                  <a:pt x="1788169" y="52388"/>
                </a:cubicBezTo>
                <a:cubicBezTo>
                  <a:pt x="1779438" y="52983"/>
                  <a:pt x="1768623" y="53430"/>
                  <a:pt x="1755725" y="53727"/>
                </a:cubicBezTo>
                <a:cubicBezTo>
                  <a:pt x="1754733" y="53727"/>
                  <a:pt x="1754286" y="54223"/>
                  <a:pt x="1754386" y="55215"/>
                </a:cubicBezTo>
                <a:cubicBezTo>
                  <a:pt x="1754683" y="64344"/>
                  <a:pt x="1755179" y="74067"/>
                  <a:pt x="1755874" y="84386"/>
                </a:cubicBezTo>
                <a:cubicBezTo>
                  <a:pt x="1755973" y="85378"/>
                  <a:pt x="1756469" y="86023"/>
                  <a:pt x="1757362" y="86321"/>
                </a:cubicBezTo>
                <a:cubicBezTo>
                  <a:pt x="1770657" y="90488"/>
                  <a:pt x="1782762" y="96689"/>
                  <a:pt x="1793676" y="104924"/>
                </a:cubicBezTo>
                <a:cubicBezTo>
                  <a:pt x="1796057" y="106809"/>
                  <a:pt x="1797496" y="109290"/>
                  <a:pt x="1797992" y="112365"/>
                </a:cubicBezTo>
                <a:cubicBezTo>
                  <a:pt x="1798091" y="112961"/>
                  <a:pt x="1798141" y="113556"/>
                  <a:pt x="1798141" y="114151"/>
                </a:cubicBezTo>
                <a:cubicBezTo>
                  <a:pt x="1798141" y="116533"/>
                  <a:pt x="1797446" y="118765"/>
                  <a:pt x="1796057" y="120849"/>
                </a:cubicBezTo>
                <a:cubicBezTo>
                  <a:pt x="1794569" y="123131"/>
                  <a:pt x="1792436" y="124421"/>
                  <a:pt x="1789658" y="124718"/>
                </a:cubicBezTo>
                <a:cubicBezTo>
                  <a:pt x="1789261" y="124817"/>
                  <a:pt x="1788864" y="124867"/>
                  <a:pt x="1788467" y="124867"/>
                </a:cubicBezTo>
                <a:cubicBezTo>
                  <a:pt x="1786185" y="124867"/>
                  <a:pt x="1784151" y="124123"/>
                  <a:pt x="1782365" y="122635"/>
                </a:cubicBezTo>
                <a:cubicBezTo>
                  <a:pt x="1774626" y="115987"/>
                  <a:pt x="1766589" y="110728"/>
                  <a:pt x="1758255" y="106859"/>
                </a:cubicBezTo>
                <a:cubicBezTo>
                  <a:pt x="1757957" y="106660"/>
                  <a:pt x="1757660" y="106660"/>
                  <a:pt x="1757362" y="106859"/>
                </a:cubicBezTo>
                <a:cubicBezTo>
                  <a:pt x="1757064" y="107057"/>
                  <a:pt x="1756916" y="107305"/>
                  <a:pt x="1756916" y="107603"/>
                </a:cubicBezTo>
                <a:cubicBezTo>
                  <a:pt x="1757015" y="108496"/>
                  <a:pt x="1757064" y="109736"/>
                  <a:pt x="1757064" y="111324"/>
                </a:cubicBezTo>
                <a:cubicBezTo>
                  <a:pt x="1757064" y="114896"/>
                  <a:pt x="1756544" y="118145"/>
                  <a:pt x="1755502" y="121072"/>
                </a:cubicBezTo>
                <a:cubicBezTo>
                  <a:pt x="1754460" y="123999"/>
                  <a:pt x="1752798" y="126727"/>
                  <a:pt x="1750516" y="129257"/>
                </a:cubicBezTo>
                <a:cubicBezTo>
                  <a:pt x="1748234" y="131788"/>
                  <a:pt x="1744910" y="133772"/>
                  <a:pt x="1740544" y="135211"/>
                </a:cubicBezTo>
                <a:cubicBezTo>
                  <a:pt x="1736179" y="136649"/>
                  <a:pt x="1730970" y="137369"/>
                  <a:pt x="1724918" y="137369"/>
                </a:cubicBezTo>
                <a:cubicBezTo>
                  <a:pt x="1719262" y="137369"/>
                  <a:pt x="1714152" y="136897"/>
                  <a:pt x="1709588" y="135955"/>
                </a:cubicBezTo>
                <a:cubicBezTo>
                  <a:pt x="1705024" y="135012"/>
                  <a:pt x="1700907" y="133499"/>
                  <a:pt x="1697236" y="131415"/>
                </a:cubicBezTo>
                <a:cubicBezTo>
                  <a:pt x="1693564" y="129332"/>
                  <a:pt x="1690737" y="126455"/>
                  <a:pt x="1688752" y="122783"/>
                </a:cubicBezTo>
                <a:cubicBezTo>
                  <a:pt x="1686768" y="119112"/>
                  <a:pt x="1685776" y="114796"/>
                  <a:pt x="1685776" y="109835"/>
                </a:cubicBezTo>
                <a:cubicBezTo>
                  <a:pt x="1685776" y="101600"/>
                  <a:pt x="1689298" y="94853"/>
                  <a:pt x="1696343" y="89595"/>
                </a:cubicBezTo>
                <a:cubicBezTo>
                  <a:pt x="1703387" y="84336"/>
                  <a:pt x="1713557" y="81707"/>
                  <a:pt x="1726852" y="81707"/>
                </a:cubicBezTo>
                <a:cubicBezTo>
                  <a:pt x="1729432" y="81707"/>
                  <a:pt x="1731962" y="81806"/>
                  <a:pt x="1734443" y="82005"/>
                </a:cubicBezTo>
                <a:cubicBezTo>
                  <a:pt x="1734839" y="82005"/>
                  <a:pt x="1735162" y="81881"/>
                  <a:pt x="1735410" y="81632"/>
                </a:cubicBezTo>
                <a:cubicBezTo>
                  <a:pt x="1735658" y="81384"/>
                  <a:pt x="1735782" y="81062"/>
                  <a:pt x="1735782" y="80665"/>
                </a:cubicBezTo>
                <a:cubicBezTo>
                  <a:pt x="1735087" y="63699"/>
                  <a:pt x="1734740" y="53281"/>
                  <a:pt x="1734740" y="49411"/>
                </a:cubicBezTo>
                <a:cubicBezTo>
                  <a:pt x="1734740" y="41672"/>
                  <a:pt x="1734641" y="33536"/>
                  <a:pt x="1734443" y="25003"/>
                </a:cubicBezTo>
                <a:lnTo>
                  <a:pt x="1734294" y="17860"/>
                </a:lnTo>
                <a:cubicBezTo>
                  <a:pt x="1734294" y="15082"/>
                  <a:pt x="1735187" y="12651"/>
                  <a:pt x="1736973" y="10567"/>
                </a:cubicBezTo>
                <a:cubicBezTo>
                  <a:pt x="1738957" y="8384"/>
                  <a:pt x="1741388" y="7293"/>
                  <a:pt x="1744265" y="7293"/>
                </a:cubicBezTo>
                <a:close/>
                <a:moveTo>
                  <a:pt x="1865858" y="6698"/>
                </a:moveTo>
                <a:cubicBezTo>
                  <a:pt x="1865957" y="6698"/>
                  <a:pt x="1866106" y="6698"/>
                  <a:pt x="1866304" y="6698"/>
                </a:cubicBezTo>
                <a:cubicBezTo>
                  <a:pt x="1868983" y="6797"/>
                  <a:pt x="1871116" y="7888"/>
                  <a:pt x="1872704" y="9972"/>
                </a:cubicBezTo>
                <a:cubicBezTo>
                  <a:pt x="1873894" y="11559"/>
                  <a:pt x="1874490" y="13296"/>
                  <a:pt x="1874490" y="15181"/>
                </a:cubicBezTo>
                <a:cubicBezTo>
                  <a:pt x="1874490" y="15875"/>
                  <a:pt x="1874391" y="16520"/>
                  <a:pt x="1874192" y="17115"/>
                </a:cubicBezTo>
                <a:cubicBezTo>
                  <a:pt x="1872605" y="24755"/>
                  <a:pt x="1871464" y="31353"/>
                  <a:pt x="1870769" y="36910"/>
                </a:cubicBezTo>
                <a:cubicBezTo>
                  <a:pt x="1870769" y="37108"/>
                  <a:pt x="1870844" y="37232"/>
                  <a:pt x="1870992" y="37282"/>
                </a:cubicBezTo>
                <a:cubicBezTo>
                  <a:pt x="1871141" y="37331"/>
                  <a:pt x="1871265" y="37257"/>
                  <a:pt x="1871364" y="37058"/>
                </a:cubicBezTo>
                <a:cubicBezTo>
                  <a:pt x="1875631" y="30609"/>
                  <a:pt x="1880889" y="25152"/>
                  <a:pt x="1887140" y="20687"/>
                </a:cubicBezTo>
                <a:cubicBezTo>
                  <a:pt x="1893391" y="16223"/>
                  <a:pt x="1900336" y="13990"/>
                  <a:pt x="1907976" y="13990"/>
                </a:cubicBezTo>
                <a:cubicBezTo>
                  <a:pt x="1918692" y="13990"/>
                  <a:pt x="1927597" y="18877"/>
                  <a:pt x="1934691" y="28650"/>
                </a:cubicBezTo>
                <a:cubicBezTo>
                  <a:pt x="1941785" y="38423"/>
                  <a:pt x="1945332" y="51445"/>
                  <a:pt x="1945332" y="67717"/>
                </a:cubicBezTo>
                <a:cubicBezTo>
                  <a:pt x="1945332" y="86469"/>
                  <a:pt x="1940470" y="101377"/>
                  <a:pt x="1930747" y="112440"/>
                </a:cubicBezTo>
                <a:cubicBezTo>
                  <a:pt x="1921023" y="123503"/>
                  <a:pt x="1907232" y="131316"/>
                  <a:pt x="1889373" y="135880"/>
                </a:cubicBezTo>
                <a:cubicBezTo>
                  <a:pt x="1888182" y="136178"/>
                  <a:pt x="1886991" y="136327"/>
                  <a:pt x="1885801" y="136327"/>
                </a:cubicBezTo>
                <a:cubicBezTo>
                  <a:pt x="1884015" y="136327"/>
                  <a:pt x="1882229" y="135980"/>
                  <a:pt x="1880443" y="135285"/>
                </a:cubicBezTo>
                <a:cubicBezTo>
                  <a:pt x="1877466" y="134094"/>
                  <a:pt x="1875135" y="132160"/>
                  <a:pt x="1873448" y="129481"/>
                </a:cubicBezTo>
                <a:cubicBezTo>
                  <a:pt x="1872654" y="128290"/>
                  <a:pt x="1872257" y="127050"/>
                  <a:pt x="1872257" y="125760"/>
                </a:cubicBezTo>
                <a:cubicBezTo>
                  <a:pt x="1872257" y="124867"/>
                  <a:pt x="1872456" y="123924"/>
                  <a:pt x="1872853" y="122932"/>
                </a:cubicBezTo>
                <a:cubicBezTo>
                  <a:pt x="1873845" y="120650"/>
                  <a:pt x="1875581" y="119261"/>
                  <a:pt x="1878062" y="118765"/>
                </a:cubicBezTo>
                <a:cubicBezTo>
                  <a:pt x="1885404" y="117178"/>
                  <a:pt x="1891779" y="115193"/>
                  <a:pt x="1897186" y="112812"/>
                </a:cubicBezTo>
                <a:cubicBezTo>
                  <a:pt x="1902593" y="110431"/>
                  <a:pt x="1907430" y="107305"/>
                  <a:pt x="1911697" y="103436"/>
                </a:cubicBezTo>
                <a:cubicBezTo>
                  <a:pt x="1915963" y="99566"/>
                  <a:pt x="1919188" y="94680"/>
                  <a:pt x="1921371" y="88776"/>
                </a:cubicBezTo>
                <a:cubicBezTo>
                  <a:pt x="1923554" y="82873"/>
                  <a:pt x="1924645" y="75903"/>
                  <a:pt x="1924645" y="67866"/>
                </a:cubicBezTo>
                <a:cubicBezTo>
                  <a:pt x="1924645" y="56357"/>
                  <a:pt x="1922859" y="47452"/>
                  <a:pt x="1919287" y="41151"/>
                </a:cubicBezTo>
                <a:cubicBezTo>
                  <a:pt x="1915715" y="34851"/>
                  <a:pt x="1910754" y="31701"/>
                  <a:pt x="1904404" y="31701"/>
                </a:cubicBezTo>
                <a:cubicBezTo>
                  <a:pt x="1898749" y="31701"/>
                  <a:pt x="1893267" y="34206"/>
                  <a:pt x="1887959" y="39216"/>
                </a:cubicBezTo>
                <a:cubicBezTo>
                  <a:pt x="1882651" y="44227"/>
                  <a:pt x="1878434" y="50329"/>
                  <a:pt x="1875308" y="57522"/>
                </a:cubicBezTo>
                <a:cubicBezTo>
                  <a:pt x="1872183" y="64716"/>
                  <a:pt x="1870521" y="71636"/>
                  <a:pt x="1870323" y="78284"/>
                </a:cubicBezTo>
                <a:cubicBezTo>
                  <a:pt x="1870223" y="79574"/>
                  <a:pt x="1870174" y="80864"/>
                  <a:pt x="1870174" y="82153"/>
                </a:cubicBezTo>
                <a:lnTo>
                  <a:pt x="1870323" y="85279"/>
                </a:lnTo>
                <a:cubicBezTo>
                  <a:pt x="1870323" y="87759"/>
                  <a:pt x="1869529" y="89892"/>
                  <a:pt x="1867941" y="91678"/>
                </a:cubicBezTo>
                <a:cubicBezTo>
                  <a:pt x="1866255" y="93663"/>
                  <a:pt x="1864171" y="94754"/>
                  <a:pt x="1861691" y="94953"/>
                </a:cubicBezTo>
                <a:cubicBezTo>
                  <a:pt x="1861393" y="94953"/>
                  <a:pt x="1861145" y="94953"/>
                  <a:pt x="1860946" y="94953"/>
                </a:cubicBezTo>
                <a:cubicBezTo>
                  <a:pt x="1858565" y="94953"/>
                  <a:pt x="1856482" y="94159"/>
                  <a:pt x="1854696" y="92571"/>
                </a:cubicBezTo>
                <a:cubicBezTo>
                  <a:pt x="1852612" y="90885"/>
                  <a:pt x="1851471" y="88751"/>
                  <a:pt x="1851273" y="86172"/>
                </a:cubicBezTo>
                <a:cubicBezTo>
                  <a:pt x="1850777" y="80615"/>
                  <a:pt x="1850528" y="75357"/>
                  <a:pt x="1850528" y="70396"/>
                </a:cubicBezTo>
                <a:cubicBezTo>
                  <a:pt x="1850528" y="57498"/>
                  <a:pt x="1851917" y="41374"/>
                  <a:pt x="1854696" y="22027"/>
                </a:cubicBezTo>
                <a:cubicBezTo>
                  <a:pt x="1854993" y="20340"/>
                  <a:pt x="1855192" y="18505"/>
                  <a:pt x="1855291" y="16520"/>
                </a:cubicBezTo>
                <a:cubicBezTo>
                  <a:pt x="1855589" y="13643"/>
                  <a:pt x="1856779" y="11262"/>
                  <a:pt x="1858863" y="9376"/>
                </a:cubicBezTo>
                <a:cubicBezTo>
                  <a:pt x="1860847" y="7590"/>
                  <a:pt x="1863179" y="6698"/>
                  <a:pt x="1865858" y="6698"/>
                </a:cubicBezTo>
                <a:close/>
                <a:moveTo>
                  <a:pt x="927050" y="4614"/>
                </a:moveTo>
                <a:lnTo>
                  <a:pt x="961876" y="4614"/>
                </a:lnTo>
                <a:cubicBezTo>
                  <a:pt x="963761" y="4614"/>
                  <a:pt x="965373" y="5284"/>
                  <a:pt x="966713" y="6623"/>
                </a:cubicBezTo>
                <a:cubicBezTo>
                  <a:pt x="968052" y="7963"/>
                  <a:pt x="968722" y="9600"/>
                  <a:pt x="968722" y="11534"/>
                </a:cubicBezTo>
                <a:cubicBezTo>
                  <a:pt x="968722" y="13469"/>
                  <a:pt x="968052" y="15106"/>
                  <a:pt x="966713" y="16446"/>
                </a:cubicBezTo>
                <a:cubicBezTo>
                  <a:pt x="965373" y="17785"/>
                  <a:pt x="963761" y="18455"/>
                  <a:pt x="961876" y="18455"/>
                </a:cubicBezTo>
                <a:lnTo>
                  <a:pt x="927050" y="18455"/>
                </a:lnTo>
                <a:cubicBezTo>
                  <a:pt x="925165" y="18455"/>
                  <a:pt x="923553" y="17785"/>
                  <a:pt x="922213" y="16446"/>
                </a:cubicBezTo>
                <a:cubicBezTo>
                  <a:pt x="920874" y="15106"/>
                  <a:pt x="920204" y="13469"/>
                  <a:pt x="920204" y="11534"/>
                </a:cubicBezTo>
                <a:cubicBezTo>
                  <a:pt x="920204" y="9600"/>
                  <a:pt x="920874" y="7963"/>
                  <a:pt x="922213" y="6623"/>
                </a:cubicBezTo>
                <a:cubicBezTo>
                  <a:pt x="923553" y="5284"/>
                  <a:pt x="925165" y="4614"/>
                  <a:pt x="927050" y="4614"/>
                </a:cubicBezTo>
                <a:close/>
                <a:moveTo>
                  <a:pt x="1182290" y="3274"/>
                </a:moveTo>
                <a:cubicBezTo>
                  <a:pt x="1182588" y="3274"/>
                  <a:pt x="1182886" y="3274"/>
                  <a:pt x="1183183" y="3274"/>
                </a:cubicBezTo>
                <a:cubicBezTo>
                  <a:pt x="1185564" y="3473"/>
                  <a:pt x="1187549" y="4416"/>
                  <a:pt x="1189136" y="6102"/>
                </a:cubicBezTo>
                <a:cubicBezTo>
                  <a:pt x="1192311" y="9079"/>
                  <a:pt x="1195040" y="11907"/>
                  <a:pt x="1197322" y="14585"/>
                </a:cubicBezTo>
                <a:cubicBezTo>
                  <a:pt x="1198512" y="16074"/>
                  <a:pt x="1199108" y="17711"/>
                  <a:pt x="1199108" y="19497"/>
                </a:cubicBezTo>
                <a:cubicBezTo>
                  <a:pt x="1199108" y="19894"/>
                  <a:pt x="1199108" y="20340"/>
                  <a:pt x="1199108" y="20836"/>
                </a:cubicBezTo>
                <a:cubicBezTo>
                  <a:pt x="1198711" y="23118"/>
                  <a:pt x="1197520" y="24954"/>
                  <a:pt x="1195536" y="26343"/>
                </a:cubicBezTo>
                <a:cubicBezTo>
                  <a:pt x="1194048" y="27335"/>
                  <a:pt x="1192510" y="27831"/>
                  <a:pt x="1190922" y="27831"/>
                </a:cubicBezTo>
                <a:cubicBezTo>
                  <a:pt x="1190327" y="27831"/>
                  <a:pt x="1189732" y="27782"/>
                  <a:pt x="1189136" y="27682"/>
                </a:cubicBezTo>
                <a:cubicBezTo>
                  <a:pt x="1186854" y="27186"/>
                  <a:pt x="1184969" y="25996"/>
                  <a:pt x="1183481" y="24110"/>
                </a:cubicBezTo>
                <a:cubicBezTo>
                  <a:pt x="1181298" y="21332"/>
                  <a:pt x="1178718" y="18306"/>
                  <a:pt x="1175742" y="15032"/>
                </a:cubicBezTo>
                <a:cubicBezTo>
                  <a:pt x="1174452" y="13742"/>
                  <a:pt x="1173807" y="12254"/>
                  <a:pt x="1173807" y="10567"/>
                </a:cubicBezTo>
                <a:cubicBezTo>
                  <a:pt x="1173807" y="10269"/>
                  <a:pt x="1173857" y="10021"/>
                  <a:pt x="1173956" y="9823"/>
                </a:cubicBezTo>
                <a:cubicBezTo>
                  <a:pt x="1174154" y="7739"/>
                  <a:pt x="1175097" y="6102"/>
                  <a:pt x="1176784" y="4912"/>
                </a:cubicBezTo>
                <a:cubicBezTo>
                  <a:pt x="1178470" y="3820"/>
                  <a:pt x="1180306" y="3274"/>
                  <a:pt x="1182290" y="3274"/>
                </a:cubicBezTo>
                <a:close/>
                <a:moveTo>
                  <a:pt x="1106760" y="149"/>
                </a:moveTo>
                <a:cubicBezTo>
                  <a:pt x="1109191" y="149"/>
                  <a:pt x="1111250" y="992"/>
                  <a:pt x="1112936" y="2679"/>
                </a:cubicBezTo>
                <a:cubicBezTo>
                  <a:pt x="1114623" y="4366"/>
                  <a:pt x="1115466" y="6400"/>
                  <a:pt x="1115466" y="8781"/>
                </a:cubicBezTo>
                <a:lnTo>
                  <a:pt x="1115466" y="9228"/>
                </a:lnTo>
                <a:cubicBezTo>
                  <a:pt x="1115466" y="9922"/>
                  <a:pt x="1115814" y="10269"/>
                  <a:pt x="1116508" y="10269"/>
                </a:cubicBezTo>
                <a:lnTo>
                  <a:pt x="1133028" y="10269"/>
                </a:lnTo>
                <a:cubicBezTo>
                  <a:pt x="1134913" y="10269"/>
                  <a:pt x="1136526" y="10939"/>
                  <a:pt x="1137865" y="12279"/>
                </a:cubicBezTo>
                <a:cubicBezTo>
                  <a:pt x="1139204" y="13618"/>
                  <a:pt x="1139874" y="15230"/>
                  <a:pt x="1139874" y="17115"/>
                </a:cubicBezTo>
                <a:cubicBezTo>
                  <a:pt x="1139874" y="19001"/>
                  <a:pt x="1139204" y="20613"/>
                  <a:pt x="1137865" y="21952"/>
                </a:cubicBezTo>
                <a:cubicBezTo>
                  <a:pt x="1136526" y="23292"/>
                  <a:pt x="1134913" y="23962"/>
                  <a:pt x="1133028" y="23962"/>
                </a:cubicBezTo>
                <a:lnTo>
                  <a:pt x="1116955" y="23962"/>
                </a:lnTo>
                <a:cubicBezTo>
                  <a:pt x="1115963" y="23962"/>
                  <a:pt x="1115466" y="24458"/>
                  <a:pt x="1115466" y="25450"/>
                </a:cubicBezTo>
                <a:lnTo>
                  <a:pt x="1115466" y="30659"/>
                </a:lnTo>
                <a:cubicBezTo>
                  <a:pt x="1115466" y="31651"/>
                  <a:pt x="1115963" y="32147"/>
                  <a:pt x="1116955" y="32147"/>
                </a:cubicBezTo>
                <a:lnTo>
                  <a:pt x="1145976" y="32147"/>
                </a:lnTo>
                <a:cubicBezTo>
                  <a:pt x="1146373" y="32147"/>
                  <a:pt x="1146720" y="31998"/>
                  <a:pt x="1147018" y="31701"/>
                </a:cubicBezTo>
                <a:cubicBezTo>
                  <a:pt x="1147316" y="31403"/>
                  <a:pt x="1147415" y="31056"/>
                  <a:pt x="1147316" y="30659"/>
                </a:cubicBezTo>
                <a:cubicBezTo>
                  <a:pt x="1147018" y="22324"/>
                  <a:pt x="1146869" y="15181"/>
                  <a:pt x="1146869" y="9228"/>
                </a:cubicBezTo>
                <a:cubicBezTo>
                  <a:pt x="1146869" y="6747"/>
                  <a:pt x="1147762" y="4614"/>
                  <a:pt x="1149548" y="2828"/>
                </a:cubicBezTo>
                <a:cubicBezTo>
                  <a:pt x="1151334" y="1042"/>
                  <a:pt x="1153467" y="149"/>
                  <a:pt x="1155948" y="149"/>
                </a:cubicBezTo>
                <a:cubicBezTo>
                  <a:pt x="1158428" y="149"/>
                  <a:pt x="1160561" y="1042"/>
                  <a:pt x="1162347" y="2828"/>
                </a:cubicBezTo>
                <a:cubicBezTo>
                  <a:pt x="1164133" y="4614"/>
                  <a:pt x="1165026" y="6747"/>
                  <a:pt x="1165026" y="9228"/>
                </a:cubicBezTo>
                <a:lnTo>
                  <a:pt x="1165026" y="12502"/>
                </a:lnTo>
                <a:cubicBezTo>
                  <a:pt x="1165026" y="17959"/>
                  <a:pt x="1165076" y="24011"/>
                  <a:pt x="1165175" y="30659"/>
                </a:cubicBezTo>
                <a:cubicBezTo>
                  <a:pt x="1165274" y="31651"/>
                  <a:pt x="1165820" y="32147"/>
                  <a:pt x="1166812" y="32147"/>
                </a:cubicBezTo>
                <a:lnTo>
                  <a:pt x="1197322" y="32147"/>
                </a:lnTo>
                <a:cubicBezTo>
                  <a:pt x="1199405" y="32147"/>
                  <a:pt x="1201167" y="32866"/>
                  <a:pt x="1202605" y="34305"/>
                </a:cubicBezTo>
                <a:cubicBezTo>
                  <a:pt x="1204044" y="35744"/>
                  <a:pt x="1204763" y="37505"/>
                  <a:pt x="1204763" y="39589"/>
                </a:cubicBezTo>
                <a:cubicBezTo>
                  <a:pt x="1204763" y="41672"/>
                  <a:pt x="1204044" y="43433"/>
                  <a:pt x="1202605" y="44872"/>
                </a:cubicBezTo>
                <a:cubicBezTo>
                  <a:pt x="1201167" y="46311"/>
                  <a:pt x="1199405" y="47030"/>
                  <a:pt x="1197322" y="47030"/>
                </a:cubicBezTo>
                <a:lnTo>
                  <a:pt x="1167407" y="47030"/>
                </a:lnTo>
                <a:cubicBezTo>
                  <a:pt x="1167011" y="47030"/>
                  <a:pt x="1166663" y="47179"/>
                  <a:pt x="1166366" y="47476"/>
                </a:cubicBezTo>
                <a:cubicBezTo>
                  <a:pt x="1166068" y="47774"/>
                  <a:pt x="1165919" y="48121"/>
                  <a:pt x="1165919" y="48518"/>
                </a:cubicBezTo>
                <a:cubicBezTo>
                  <a:pt x="1166911" y="62508"/>
                  <a:pt x="1168251" y="74514"/>
                  <a:pt x="1169937" y="84535"/>
                </a:cubicBezTo>
                <a:cubicBezTo>
                  <a:pt x="1169937" y="84832"/>
                  <a:pt x="1170062" y="85006"/>
                  <a:pt x="1170310" y="85056"/>
                </a:cubicBezTo>
                <a:cubicBezTo>
                  <a:pt x="1170558" y="85105"/>
                  <a:pt x="1170731" y="85031"/>
                  <a:pt x="1170830" y="84832"/>
                </a:cubicBezTo>
                <a:cubicBezTo>
                  <a:pt x="1174899" y="77589"/>
                  <a:pt x="1178421" y="69850"/>
                  <a:pt x="1181397" y="61615"/>
                </a:cubicBezTo>
                <a:cubicBezTo>
                  <a:pt x="1182191" y="59432"/>
                  <a:pt x="1183630" y="57795"/>
                  <a:pt x="1185713" y="56704"/>
                </a:cubicBezTo>
                <a:cubicBezTo>
                  <a:pt x="1186904" y="56009"/>
                  <a:pt x="1188194" y="55662"/>
                  <a:pt x="1189583" y="55662"/>
                </a:cubicBezTo>
                <a:cubicBezTo>
                  <a:pt x="1190377" y="55662"/>
                  <a:pt x="1191220" y="55811"/>
                  <a:pt x="1192113" y="56108"/>
                </a:cubicBezTo>
                <a:cubicBezTo>
                  <a:pt x="1194296" y="56803"/>
                  <a:pt x="1195933" y="58192"/>
                  <a:pt x="1197024" y="60276"/>
                </a:cubicBezTo>
                <a:cubicBezTo>
                  <a:pt x="1197619" y="61466"/>
                  <a:pt x="1197917" y="62657"/>
                  <a:pt x="1197917" y="63848"/>
                </a:cubicBezTo>
                <a:cubicBezTo>
                  <a:pt x="1197917" y="64740"/>
                  <a:pt x="1197768" y="65683"/>
                  <a:pt x="1197471" y="66675"/>
                </a:cubicBezTo>
                <a:cubicBezTo>
                  <a:pt x="1191815" y="82153"/>
                  <a:pt x="1184771" y="95846"/>
                  <a:pt x="1176337" y="107752"/>
                </a:cubicBezTo>
                <a:cubicBezTo>
                  <a:pt x="1175742" y="108546"/>
                  <a:pt x="1175643" y="109389"/>
                  <a:pt x="1176039" y="110282"/>
                </a:cubicBezTo>
                <a:cubicBezTo>
                  <a:pt x="1179413" y="119807"/>
                  <a:pt x="1183183" y="124569"/>
                  <a:pt x="1187350" y="124569"/>
                </a:cubicBezTo>
                <a:cubicBezTo>
                  <a:pt x="1189732" y="124569"/>
                  <a:pt x="1191369" y="119162"/>
                  <a:pt x="1192262" y="108347"/>
                </a:cubicBezTo>
                <a:cubicBezTo>
                  <a:pt x="1192361" y="106561"/>
                  <a:pt x="1193204" y="105371"/>
                  <a:pt x="1194792" y="104775"/>
                </a:cubicBezTo>
                <a:cubicBezTo>
                  <a:pt x="1195486" y="104478"/>
                  <a:pt x="1196131" y="104329"/>
                  <a:pt x="1196727" y="104329"/>
                </a:cubicBezTo>
                <a:cubicBezTo>
                  <a:pt x="1197619" y="104329"/>
                  <a:pt x="1198512" y="104626"/>
                  <a:pt x="1199405" y="105222"/>
                </a:cubicBezTo>
                <a:cubicBezTo>
                  <a:pt x="1201688" y="106710"/>
                  <a:pt x="1203424" y="108546"/>
                  <a:pt x="1204614" y="110728"/>
                </a:cubicBezTo>
                <a:cubicBezTo>
                  <a:pt x="1205607" y="112514"/>
                  <a:pt x="1206103" y="114350"/>
                  <a:pt x="1206103" y="116235"/>
                </a:cubicBezTo>
                <a:cubicBezTo>
                  <a:pt x="1206103" y="116731"/>
                  <a:pt x="1206103" y="117277"/>
                  <a:pt x="1206103" y="117872"/>
                </a:cubicBezTo>
                <a:cubicBezTo>
                  <a:pt x="1204714" y="127298"/>
                  <a:pt x="1202481" y="133722"/>
                  <a:pt x="1199405" y="137145"/>
                </a:cubicBezTo>
                <a:cubicBezTo>
                  <a:pt x="1196330" y="140568"/>
                  <a:pt x="1191766" y="142280"/>
                  <a:pt x="1185713" y="142280"/>
                </a:cubicBezTo>
                <a:cubicBezTo>
                  <a:pt x="1176784" y="142280"/>
                  <a:pt x="1169392" y="136674"/>
                  <a:pt x="1163538" y="125462"/>
                </a:cubicBezTo>
                <a:cubicBezTo>
                  <a:pt x="1163339" y="125165"/>
                  <a:pt x="1163067" y="124991"/>
                  <a:pt x="1162719" y="124941"/>
                </a:cubicBezTo>
                <a:cubicBezTo>
                  <a:pt x="1162372" y="124892"/>
                  <a:pt x="1162050" y="124966"/>
                  <a:pt x="1161752" y="125165"/>
                </a:cubicBezTo>
                <a:cubicBezTo>
                  <a:pt x="1158279" y="128737"/>
                  <a:pt x="1154757" y="131961"/>
                  <a:pt x="1151185" y="134839"/>
                </a:cubicBezTo>
                <a:cubicBezTo>
                  <a:pt x="1148903" y="136624"/>
                  <a:pt x="1146423" y="137517"/>
                  <a:pt x="1143744" y="137517"/>
                </a:cubicBezTo>
                <a:cubicBezTo>
                  <a:pt x="1143148" y="137517"/>
                  <a:pt x="1142504" y="137418"/>
                  <a:pt x="1141809" y="137220"/>
                </a:cubicBezTo>
                <a:cubicBezTo>
                  <a:pt x="1138336" y="136724"/>
                  <a:pt x="1135310" y="135136"/>
                  <a:pt x="1132730" y="132457"/>
                </a:cubicBezTo>
                <a:cubicBezTo>
                  <a:pt x="1131738" y="131564"/>
                  <a:pt x="1130796" y="130671"/>
                  <a:pt x="1129903" y="129778"/>
                </a:cubicBezTo>
                <a:cubicBezTo>
                  <a:pt x="1129109" y="129183"/>
                  <a:pt x="1128216" y="128885"/>
                  <a:pt x="1127224" y="128885"/>
                </a:cubicBezTo>
                <a:lnTo>
                  <a:pt x="1115913" y="128885"/>
                </a:lnTo>
                <a:cubicBezTo>
                  <a:pt x="1115020" y="128885"/>
                  <a:pt x="1114573" y="129332"/>
                  <a:pt x="1114573" y="130225"/>
                </a:cubicBezTo>
                <a:lnTo>
                  <a:pt x="1114573" y="134541"/>
                </a:lnTo>
                <a:cubicBezTo>
                  <a:pt x="1114573" y="136724"/>
                  <a:pt x="1113780" y="138584"/>
                  <a:pt x="1112192" y="140122"/>
                </a:cubicBezTo>
                <a:cubicBezTo>
                  <a:pt x="1110605" y="141660"/>
                  <a:pt x="1108719" y="142429"/>
                  <a:pt x="1106537" y="142429"/>
                </a:cubicBezTo>
                <a:cubicBezTo>
                  <a:pt x="1104354" y="142429"/>
                  <a:pt x="1102494" y="141660"/>
                  <a:pt x="1100956" y="140122"/>
                </a:cubicBezTo>
                <a:cubicBezTo>
                  <a:pt x="1099418" y="138584"/>
                  <a:pt x="1098649" y="136724"/>
                  <a:pt x="1098649" y="134541"/>
                </a:cubicBezTo>
                <a:lnTo>
                  <a:pt x="1098649" y="130225"/>
                </a:lnTo>
                <a:cubicBezTo>
                  <a:pt x="1098649" y="129332"/>
                  <a:pt x="1098202" y="128885"/>
                  <a:pt x="1097309" y="128885"/>
                </a:cubicBezTo>
                <a:lnTo>
                  <a:pt x="1075432" y="128885"/>
                </a:lnTo>
                <a:cubicBezTo>
                  <a:pt x="1073546" y="128885"/>
                  <a:pt x="1071959" y="128240"/>
                  <a:pt x="1070669" y="126951"/>
                </a:cubicBezTo>
                <a:cubicBezTo>
                  <a:pt x="1069379" y="125661"/>
                  <a:pt x="1068734" y="124123"/>
                  <a:pt x="1068734" y="122337"/>
                </a:cubicBezTo>
                <a:cubicBezTo>
                  <a:pt x="1068734" y="120551"/>
                  <a:pt x="1069379" y="119013"/>
                  <a:pt x="1070669" y="117723"/>
                </a:cubicBezTo>
                <a:cubicBezTo>
                  <a:pt x="1071959" y="116433"/>
                  <a:pt x="1073546" y="115789"/>
                  <a:pt x="1075432" y="115789"/>
                </a:cubicBezTo>
                <a:lnTo>
                  <a:pt x="1097161" y="115789"/>
                </a:lnTo>
                <a:cubicBezTo>
                  <a:pt x="1098153" y="115789"/>
                  <a:pt x="1098649" y="115292"/>
                  <a:pt x="1098649" y="114300"/>
                </a:cubicBezTo>
                <a:lnTo>
                  <a:pt x="1098649" y="111324"/>
                </a:lnTo>
                <a:cubicBezTo>
                  <a:pt x="1098649" y="110332"/>
                  <a:pt x="1098153" y="109835"/>
                  <a:pt x="1097161" y="109835"/>
                </a:cubicBezTo>
                <a:lnTo>
                  <a:pt x="1086594" y="109835"/>
                </a:lnTo>
                <a:cubicBezTo>
                  <a:pt x="1083022" y="109835"/>
                  <a:pt x="1079971" y="108570"/>
                  <a:pt x="1077441" y="106040"/>
                </a:cubicBezTo>
                <a:cubicBezTo>
                  <a:pt x="1074911" y="103510"/>
                  <a:pt x="1073646" y="100459"/>
                  <a:pt x="1073646" y="96887"/>
                </a:cubicBezTo>
                <a:lnTo>
                  <a:pt x="1073646" y="85279"/>
                </a:lnTo>
                <a:cubicBezTo>
                  <a:pt x="1073646" y="81707"/>
                  <a:pt x="1074911" y="78656"/>
                  <a:pt x="1077441" y="76126"/>
                </a:cubicBezTo>
                <a:cubicBezTo>
                  <a:pt x="1079971" y="73596"/>
                  <a:pt x="1083022" y="72331"/>
                  <a:pt x="1086594" y="72331"/>
                </a:cubicBezTo>
                <a:lnTo>
                  <a:pt x="1096863" y="72331"/>
                </a:lnTo>
                <a:cubicBezTo>
                  <a:pt x="1097855" y="72331"/>
                  <a:pt x="1098351" y="71835"/>
                  <a:pt x="1098351" y="70842"/>
                </a:cubicBezTo>
                <a:lnTo>
                  <a:pt x="1098351" y="67866"/>
                </a:lnTo>
                <a:cubicBezTo>
                  <a:pt x="1098351" y="66874"/>
                  <a:pt x="1097855" y="66378"/>
                  <a:pt x="1096863" y="66378"/>
                </a:cubicBezTo>
                <a:lnTo>
                  <a:pt x="1077218" y="66378"/>
                </a:lnTo>
                <a:cubicBezTo>
                  <a:pt x="1075531" y="66378"/>
                  <a:pt x="1074067" y="65757"/>
                  <a:pt x="1072827" y="64517"/>
                </a:cubicBezTo>
                <a:cubicBezTo>
                  <a:pt x="1071587" y="63277"/>
                  <a:pt x="1070967" y="61789"/>
                  <a:pt x="1070967" y="60052"/>
                </a:cubicBezTo>
                <a:cubicBezTo>
                  <a:pt x="1070967" y="58316"/>
                  <a:pt x="1071587" y="56828"/>
                  <a:pt x="1072827" y="55588"/>
                </a:cubicBezTo>
                <a:cubicBezTo>
                  <a:pt x="1074067" y="54347"/>
                  <a:pt x="1075531" y="53727"/>
                  <a:pt x="1077218" y="53727"/>
                </a:cubicBezTo>
                <a:lnTo>
                  <a:pt x="1096863" y="53727"/>
                </a:lnTo>
                <a:cubicBezTo>
                  <a:pt x="1097855" y="53727"/>
                  <a:pt x="1098351" y="53231"/>
                  <a:pt x="1098351" y="52239"/>
                </a:cubicBezTo>
                <a:lnTo>
                  <a:pt x="1098351" y="48518"/>
                </a:lnTo>
                <a:cubicBezTo>
                  <a:pt x="1098351" y="47526"/>
                  <a:pt x="1097855" y="47030"/>
                  <a:pt x="1096863" y="47030"/>
                </a:cubicBezTo>
                <a:lnTo>
                  <a:pt x="1074241" y="47030"/>
                </a:lnTo>
                <a:cubicBezTo>
                  <a:pt x="1072257" y="47030"/>
                  <a:pt x="1070520" y="46311"/>
                  <a:pt x="1069032" y="44872"/>
                </a:cubicBezTo>
                <a:cubicBezTo>
                  <a:pt x="1067544" y="43433"/>
                  <a:pt x="1066800" y="41672"/>
                  <a:pt x="1066800" y="39589"/>
                </a:cubicBezTo>
                <a:cubicBezTo>
                  <a:pt x="1066800" y="37505"/>
                  <a:pt x="1067544" y="35744"/>
                  <a:pt x="1069032" y="34305"/>
                </a:cubicBezTo>
                <a:cubicBezTo>
                  <a:pt x="1070520" y="32866"/>
                  <a:pt x="1072257" y="32147"/>
                  <a:pt x="1074241" y="32147"/>
                </a:cubicBezTo>
                <a:lnTo>
                  <a:pt x="1096565" y="32147"/>
                </a:lnTo>
                <a:cubicBezTo>
                  <a:pt x="1097557" y="32147"/>
                  <a:pt x="1098053" y="31651"/>
                  <a:pt x="1098053" y="30659"/>
                </a:cubicBezTo>
                <a:lnTo>
                  <a:pt x="1098053" y="25450"/>
                </a:lnTo>
                <a:cubicBezTo>
                  <a:pt x="1098053" y="24458"/>
                  <a:pt x="1097557" y="23962"/>
                  <a:pt x="1096565" y="23962"/>
                </a:cubicBezTo>
                <a:lnTo>
                  <a:pt x="1080343" y="23962"/>
                </a:lnTo>
                <a:cubicBezTo>
                  <a:pt x="1078458" y="23962"/>
                  <a:pt x="1076845" y="23292"/>
                  <a:pt x="1075506" y="21952"/>
                </a:cubicBezTo>
                <a:cubicBezTo>
                  <a:pt x="1074167" y="20613"/>
                  <a:pt x="1073497" y="19001"/>
                  <a:pt x="1073497" y="17115"/>
                </a:cubicBezTo>
                <a:cubicBezTo>
                  <a:pt x="1073497" y="15230"/>
                  <a:pt x="1074167" y="13618"/>
                  <a:pt x="1075506" y="12279"/>
                </a:cubicBezTo>
                <a:cubicBezTo>
                  <a:pt x="1076845" y="10939"/>
                  <a:pt x="1078458" y="10269"/>
                  <a:pt x="1080343" y="10269"/>
                </a:cubicBezTo>
                <a:lnTo>
                  <a:pt x="1097012" y="10269"/>
                </a:lnTo>
                <a:cubicBezTo>
                  <a:pt x="1097706" y="10269"/>
                  <a:pt x="1098053" y="9922"/>
                  <a:pt x="1098053" y="9228"/>
                </a:cubicBezTo>
                <a:lnTo>
                  <a:pt x="1098053" y="8781"/>
                </a:lnTo>
                <a:cubicBezTo>
                  <a:pt x="1098053" y="6400"/>
                  <a:pt x="1098897" y="4366"/>
                  <a:pt x="1100584" y="2679"/>
                </a:cubicBezTo>
                <a:cubicBezTo>
                  <a:pt x="1102270" y="992"/>
                  <a:pt x="1104329" y="149"/>
                  <a:pt x="1106760" y="149"/>
                </a:cubicBezTo>
                <a:close/>
                <a:moveTo>
                  <a:pt x="68609" y="149"/>
                </a:moveTo>
                <a:lnTo>
                  <a:pt x="68758" y="149"/>
                </a:lnTo>
                <a:cubicBezTo>
                  <a:pt x="71239" y="149"/>
                  <a:pt x="73347" y="1017"/>
                  <a:pt x="75083" y="2754"/>
                </a:cubicBezTo>
                <a:cubicBezTo>
                  <a:pt x="76820" y="4490"/>
                  <a:pt x="77688" y="6598"/>
                  <a:pt x="77688" y="9079"/>
                </a:cubicBezTo>
                <a:cubicBezTo>
                  <a:pt x="77688" y="9773"/>
                  <a:pt x="78035" y="10121"/>
                  <a:pt x="78730" y="10121"/>
                </a:cubicBezTo>
                <a:lnTo>
                  <a:pt x="122485" y="10121"/>
                </a:lnTo>
                <a:cubicBezTo>
                  <a:pt x="125660" y="10121"/>
                  <a:pt x="128389" y="11262"/>
                  <a:pt x="130671" y="13544"/>
                </a:cubicBezTo>
                <a:cubicBezTo>
                  <a:pt x="132953" y="15826"/>
                  <a:pt x="134094" y="18604"/>
                  <a:pt x="134094" y="21878"/>
                </a:cubicBezTo>
                <a:lnTo>
                  <a:pt x="134094" y="24706"/>
                </a:lnTo>
                <a:cubicBezTo>
                  <a:pt x="134094" y="27087"/>
                  <a:pt x="133250" y="29146"/>
                  <a:pt x="131564" y="30882"/>
                </a:cubicBezTo>
                <a:cubicBezTo>
                  <a:pt x="129877" y="32618"/>
                  <a:pt x="127793" y="33487"/>
                  <a:pt x="125313" y="33487"/>
                </a:cubicBezTo>
                <a:lnTo>
                  <a:pt x="124122" y="33487"/>
                </a:lnTo>
                <a:cubicBezTo>
                  <a:pt x="122039" y="33487"/>
                  <a:pt x="120278" y="32742"/>
                  <a:pt x="118839" y="31254"/>
                </a:cubicBezTo>
                <a:cubicBezTo>
                  <a:pt x="117400" y="29766"/>
                  <a:pt x="116681" y="27980"/>
                  <a:pt x="116681" y="25896"/>
                </a:cubicBezTo>
                <a:cubicBezTo>
                  <a:pt x="116681" y="25400"/>
                  <a:pt x="116383" y="25152"/>
                  <a:pt x="115788" y="25152"/>
                </a:cubicBezTo>
                <a:lnTo>
                  <a:pt x="56852" y="25152"/>
                </a:lnTo>
                <a:cubicBezTo>
                  <a:pt x="56753" y="25152"/>
                  <a:pt x="56678" y="25202"/>
                  <a:pt x="56629" y="25301"/>
                </a:cubicBezTo>
                <a:cubicBezTo>
                  <a:pt x="56579" y="25400"/>
                  <a:pt x="56604" y="25450"/>
                  <a:pt x="56703" y="25450"/>
                </a:cubicBezTo>
                <a:lnTo>
                  <a:pt x="61615" y="26938"/>
                </a:lnTo>
                <a:cubicBezTo>
                  <a:pt x="63500" y="27533"/>
                  <a:pt x="64740" y="28724"/>
                  <a:pt x="65335" y="30510"/>
                </a:cubicBezTo>
                <a:cubicBezTo>
                  <a:pt x="65534" y="31205"/>
                  <a:pt x="65633" y="31849"/>
                  <a:pt x="65633" y="32445"/>
                </a:cubicBezTo>
                <a:cubicBezTo>
                  <a:pt x="65633" y="33536"/>
                  <a:pt x="65286" y="34578"/>
                  <a:pt x="64591" y="35570"/>
                </a:cubicBezTo>
                <a:cubicBezTo>
                  <a:pt x="64492" y="35769"/>
                  <a:pt x="64467" y="35942"/>
                  <a:pt x="64517" y="36091"/>
                </a:cubicBezTo>
                <a:cubicBezTo>
                  <a:pt x="64566" y="36240"/>
                  <a:pt x="64690" y="36314"/>
                  <a:pt x="64889" y="36314"/>
                </a:cubicBezTo>
                <a:lnTo>
                  <a:pt x="128141" y="36314"/>
                </a:lnTo>
                <a:cubicBezTo>
                  <a:pt x="130125" y="36314"/>
                  <a:pt x="131787" y="37009"/>
                  <a:pt x="133126" y="38398"/>
                </a:cubicBezTo>
                <a:cubicBezTo>
                  <a:pt x="134466" y="39787"/>
                  <a:pt x="135136" y="41474"/>
                  <a:pt x="135136" y="43458"/>
                </a:cubicBezTo>
                <a:cubicBezTo>
                  <a:pt x="135136" y="45442"/>
                  <a:pt x="134466" y="47129"/>
                  <a:pt x="133126" y="48518"/>
                </a:cubicBezTo>
                <a:cubicBezTo>
                  <a:pt x="131787" y="49907"/>
                  <a:pt x="130125" y="50602"/>
                  <a:pt x="128141" y="50602"/>
                </a:cubicBezTo>
                <a:lnTo>
                  <a:pt x="109835" y="50602"/>
                </a:lnTo>
                <a:cubicBezTo>
                  <a:pt x="108843" y="50602"/>
                  <a:pt x="108148" y="51048"/>
                  <a:pt x="107751" y="51941"/>
                </a:cubicBezTo>
                <a:cubicBezTo>
                  <a:pt x="105271" y="57398"/>
                  <a:pt x="101947" y="62062"/>
                  <a:pt x="97780" y="65931"/>
                </a:cubicBezTo>
                <a:cubicBezTo>
                  <a:pt x="97482" y="66229"/>
                  <a:pt x="97383" y="66526"/>
                  <a:pt x="97482" y="66824"/>
                </a:cubicBezTo>
                <a:cubicBezTo>
                  <a:pt x="97581" y="67122"/>
                  <a:pt x="97780" y="67320"/>
                  <a:pt x="98077" y="67419"/>
                </a:cubicBezTo>
                <a:cubicBezTo>
                  <a:pt x="106908" y="69900"/>
                  <a:pt x="114498" y="72232"/>
                  <a:pt x="120848" y="74414"/>
                </a:cubicBezTo>
                <a:cubicBezTo>
                  <a:pt x="122832" y="75109"/>
                  <a:pt x="124073" y="76399"/>
                  <a:pt x="124569" y="78284"/>
                </a:cubicBezTo>
                <a:cubicBezTo>
                  <a:pt x="124767" y="78879"/>
                  <a:pt x="124866" y="79425"/>
                  <a:pt x="124866" y="79921"/>
                </a:cubicBezTo>
                <a:cubicBezTo>
                  <a:pt x="124866" y="81310"/>
                  <a:pt x="124370" y="82550"/>
                  <a:pt x="123378" y="83642"/>
                </a:cubicBezTo>
                <a:cubicBezTo>
                  <a:pt x="121791" y="85527"/>
                  <a:pt x="119757" y="86767"/>
                  <a:pt x="117276" y="87362"/>
                </a:cubicBezTo>
                <a:cubicBezTo>
                  <a:pt x="116383" y="87561"/>
                  <a:pt x="115441" y="87660"/>
                  <a:pt x="114448" y="87660"/>
                </a:cubicBezTo>
                <a:cubicBezTo>
                  <a:pt x="112960" y="87660"/>
                  <a:pt x="111522" y="87412"/>
                  <a:pt x="110132" y="86916"/>
                </a:cubicBezTo>
                <a:cubicBezTo>
                  <a:pt x="102195" y="83939"/>
                  <a:pt x="92670" y="80864"/>
                  <a:pt x="81557" y="77689"/>
                </a:cubicBezTo>
                <a:cubicBezTo>
                  <a:pt x="80665" y="77391"/>
                  <a:pt x="79772" y="77440"/>
                  <a:pt x="78879" y="77837"/>
                </a:cubicBezTo>
                <a:cubicBezTo>
                  <a:pt x="74612" y="79524"/>
                  <a:pt x="69850" y="81012"/>
                  <a:pt x="64591" y="82302"/>
                </a:cubicBezTo>
                <a:cubicBezTo>
                  <a:pt x="64492" y="82401"/>
                  <a:pt x="64442" y="82501"/>
                  <a:pt x="64442" y="82600"/>
                </a:cubicBezTo>
                <a:cubicBezTo>
                  <a:pt x="64442" y="82699"/>
                  <a:pt x="64492" y="82749"/>
                  <a:pt x="64591" y="82749"/>
                </a:cubicBezTo>
                <a:lnTo>
                  <a:pt x="68014" y="82749"/>
                </a:lnTo>
                <a:cubicBezTo>
                  <a:pt x="70594" y="82749"/>
                  <a:pt x="72777" y="83642"/>
                  <a:pt x="74563" y="85428"/>
                </a:cubicBezTo>
                <a:cubicBezTo>
                  <a:pt x="76348" y="87214"/>
                  <a:pt x="77241" y="89396"/>
                  <a:pt x="77241" y="91976"/>
                </a:cubicBezTo>
                <a:cubicBezTo>
                  <a:pt x="77241" y="92671"/>
                  <a:pt x="77638" y="93018"/>
                  <a:pt x="78432" y="93018"/>
                </a:cubicBezTo>
                <a:lnTo>
                  <a:pt x="130522" y="93018"/>
                </a:lnTo>
                <a:cubicBezTo>
                  <a:pt x="132606" y="93018"/>
                  <a:pt x="134367" y="93762"/>
                  <a:pt x="135805" y="95250"/>
                </a:cubicBezTo>
                <a:cubicBezTo>
                  <a:pt x="137244" y="96739"/>
                  <a:pt x="137963" y="98500"/>
                  <a:pt x="137963" y="100534"/>
                </a:cubicBezTo>
                <a:cubicBezTo>
                  <a:pt x="137963" y="102568"/>
                  <a:pt x="137244" y="104329"/>
                  <a:pt x="135805" y="105817"/>
                </a:cubicBezTo>
                <a:cubicBezTo>
                  <a:pt x="134367" y="107305"/>
                  <a:pt x="132606" y="108049"/>
                  <a:pt x="130522" y="108049"/>
                </a:cubicBezTo>
                <a:lnTo>
                  <a:pt x="92720" y="108049"/>
                </a:lnTo>
                <a:cubicBezTo>
                  <a:pt x="92422" y="108049"/>
                  <a:pt x="92248" y="108149"/>
                  <a:pt x="92199" y="108347"/>
                </a:cubicBezTo>
                <a:cubicBezTo>
                  <a:pt x="92149" y="108546"/>
                  <a:pt x="92223" y="108694"/>
                  <a:pt x="92422" y="108794"/>
                </a:cubicBezTo>
                <a:cubicBezTo>
                  <a:pt x="103733" y="115144"/>
                  <a:pt x="117127" y="120005"/>
                  <a:pt x="132606" y="123379"/>
                </a:cubicBezTo>
                <a:cubicBezTo>
                  <a:pt x="134590" y="123875"/>
                  <a:pt x="135929" y="125115"/>
                  <a:pt x="136624" y="127099"/>
                </a:cubicBezTo>
                <a:cubicBezTo>
                  <a:pt x="136922" y="127794"/>
                  <a:pt x="137070" y="128489"/>
                  <a:pt x="137070" y="129183"/>
                </a:cubicBezTo>
                <a:cubicBezTo>
                  <a:pt x="137070" y="130374"/>
                  <a:pt x="136673" y="131515"/>
                  <a:pt x="135880" y="132606"/>
                </a:cubicBezTo>
                <a:cubicBezTo>
                  <a:pt x="134094" y="134987"/>
                  <a:pt x="131861" y="136674"/>
                  <a:pt x="129182" y="137666"/>
                </a:cubicBezTo>
                <a:cubicBezTo>
                  <a:pt x="127694" y="138262"/>
                  <a:pt x="126206" y="138559"/>
                  <a:pt x="124718" y="138559"/>
                </a:cubicBezTo>
                <a:cubicBezTo>
                  <a:pt x="123527" y="138559"/>
                  <a:pt x="122336" y="138361"/>
                  <a:pt x="121146" y="137964"/>
                </a:cubicBezTo>
                <a:cubicBezTo>
                  <a:pt x="104874" y="132805"/>
                  <a:pt x="90636" y="125462"/>
                  <a:pt x="78432" y="115937"/>
                </a:cubicBezTo>
                <a:cubicBezTo>
                  <a:pt x="78234" y="115739"/>
                  <a:pt x="77986" y="115714"/>
                  <a:pt x="77688" y="115863"/>
                </a:cubicBezTo>
                <a:cubicBezTo>
                  <a:pt x="77390" y="116012"/>
                  <a:pt x="77241" y="116235"/>
                  <a:pt x="77241" y="116533"/>
                </a:cubicBezTo>
                <a:lnTo>
                  <a:pt x="77241" y="133201"/>
                </a:lnTo>
                <a:cubicBezTo>
                  <a:pt x="77241" y="135682"/>
                  <a:pt x="76373" y="137790"/>
                  <a:pt x="74637" y="139527"/>
                </a:cubicBezTo>
                <a:cubicBezTo>
                  <a:pt x="72901" y="141263"/>
                  <a:pt x="70792" y="142131"/>
                  <a:pt x="68312" y="142131"/>
                </a:cubicBezTo>
                <a:cubicBezTo>
                  <a:pt x="65831" y="142131"/>
                  <a:pt x="63723" y="141263"/>
                  <a:pt x="61987" y="139527"/>
                </a:cubicBezTo>
                <a:cubicBezTo>
                  <a:pt x="60250" y="137790"/>
                  <a:pt x="59382" y="135682"/>
                  <a:pt x="59382" y="133201"/>
                </a:cubicBezTo>
                <a:lnTo>
                  <a:pt x="59382" y="117426"/>
                </a:lnTo>
                <a:cubicBezTo>
                  <a:pt x="59382" y="117128"/>
                  <a:pt x="59233" y="116905"/>
                  <a:pt x="58936" y="116756"/>
                </a:cubicBezTo>
                <a:cubicBezTo>
                  <a:pt x="58638" y="116607"/>
                  <a:pt x="58390" y="116632"/>
                  <a:pt x="58191" y="116830"/>
                </a:cubicBezTo>
                <a:cubicBezTo>
                  <a:pt x="46484" y="126058"/>
                  <a:pt x="32494" y="133201"/>
                  <a:pt x="16222" y="138262"/>
                </a:cubicBezTo>
                <a:cubicBezTo>
                  <a:pt x="15131" y="138658"/>
                  <a:pt x="14039" y="138857"/>
                  <a:pt x="12948" y="138857"/>
                </a:cubicBezTo>
                <a:cubicBezTo>
                  <a:pt x="11459" y="138857"/>
                  <a:pt x="10021" y="138559"/>
                  <a:pt x="8632" y="137964"/>
                </a:cubicBezTo>
                <a:cubicBezTo>
                  <a:pt x="6052" y="136972"/>
                  <a:pt x="3919" y="135335"/>
                  <a:pt x="2232" y="133053"/>
                </a:cubicBezTo>
                <a:cubicBezTo>
                  <a:pt x="1438" y="132060"/>
                  <a:pt x="1041" y="130969"/>
                  <a:pt x="1041" y="129778"/>
                </a:cubicBezTo>
                <a:cubicBezTo>
                  <a:pt x="1041" y="129084"/>
                  <a:pt x="1141" y="128439"/>
                  <a:pt x="1339" y="127844"/>
                </a:cubicBezTo>
                <a:cubicBezTo>
                  <a:pt x="2034" y="125958"/>
                  <a:pt x="3324" y="124768"/>
                  <a:pt x="5209" y="124272"/>
                </a:cubicBezTo>
                <a:cubicBezTo>
                  <a:pt x="20984" y="120601"/>
                  <a:pt x="34329" y="115441"/>
                  <a:pt x="45243" y="108794"/>
                </a:cubicBezTo>
                <a:cubicBezTo>
                  <a:pt x="45442" y="108694"/>
                  <a:pt x="45516" y="108546"/>
                  <a:pt x="45467" y="108347"/>
                </a:cubicBezTo>
                <a:cubicBezTo>
                  <a:pt x="45417" y="108149"/>
                  <a:pt x="45243" y="108049"/>
                  <a:pt x="44946" y="108049"/>
                </a:cubicBezTo>
                <a:lnTo>
                  <a:pt x="7441" y="108049"/>
                </a:lnTo>
                <a:cubicBezTo>
                  <a:pt x="5457" y="108049"/>
                  <a:pt x="3720" y="107305"/>
                  <a:pt x="2232" y="105817"/>
                </a:cubicBezTo>
                <a:cubicBezTo>
                  <a:pt x="744" y="104329"/>
                  <a:pt x="0" y="102568"/>
                  <a:pt x="0" y="100534"/>
                </a:cubicBezTo>
                <a:cubicBezTo>
                  <a:pt x="0" y="98500"/>
                  <a:pt x="744" y="96739"/>
                  <a:pt x="2232" y="95250"/>
                </a:cubicBezTo>
                <a:cubicBezTo>
                  <a:pt x="3720" y="93762"/>
                  <a:pt x="5457" y="93018"/>
                  <a:pt x="7441" y="93018"/>
                </a:cubicBezTo>
                <a:lnTo>
                  <a:pt x="57894" y="93018"/>
                </a:lnTo>
                <a:cubicBezTo>
                  <a:pt x="58886" y="93018"/>
                  <a:pt x="59382" y="92522"/>
                  <a:pt x="59382" y="91530"/>
                </a:cubicBezTo>
                <a:lnTo>
                  <a:pt x="59382" y="85130"/>
                </a:lnTo>
                <a:cubicBezTo>
                  <a:pt x="59382" y="84733"/>
                  <a:pt x="59208" y="84411"/>
                  <a:pt x="58861" y="84163"/>
                </a:cubicBezTo>
                <a:cubicBezTo>
                  <a:pt x="58514" y="83915"/>
                  <a:pt x="58191" y="83840"/>
                  <a:pt x="57894" y="83939"/>
                </a:cubicBezTo>
                <a:cubicBezTo>
                  <a:pt x="48071" y="86023"/>
                  <a:pt x="35470" y="87710"/>
                  <a:pt x="20091" y="88999"/>
                </a:cubicBezTo>
                <a:cubicBezTo>
                  <a:pt x="19893" y="88999"/>
                  <a:pt x="19645" y="88999"/>
                  <a:pt x="19347" y="88999"/>
                </a:cubicBezTo>
                <a:cubicBezTo>
                  <a:pt x="17561" y="88999"/>
                  <a:pt x="15875" y="88454"/>
                  <a:pt x="14287" y="87362"/>
                </a:cubicBezTo>
                <a:cubicBezTo>
                  <a:pt x="12402" y="86073"/>
                  <a:pt x="11013" y="84386"/>
                  <a:pt x="10120" y="82302"/>
                </a:cubicBezTo>
                <a:cubicBezTo>
                  <a:pt x="9822" y="81608"/>
                  <a:pt x="9673" y="80864"/>
                  <a:pt x="9673" y="80070"/>
                </a:cubicBezTo>
                <a:cubicBezTo>
                  <a:pt x="9673" y="79276"/>
                  <a:pt x="9922" y="78433"/>
                  <a:pt x="10418" y="77540"/>
                </a:cubicBezTo>
                <a:cubicBezTo>
                  <a:pt x="11211" y="76051"/>
                  <a:pt x="12501" y="75258"/>
                  <a:pt x="14287" y="75158"/>
                </a:cubicBezTo>
                <a:cubicBezTo>
                  <a:pt x="30261" y="74067"/>
                  <a:pt x="43110" y="72529"/>
                  <a:pt x="52834" y="70545"/>
                </a:cubicBezTo>
                <a:cubicBezTo>
                  <a:pt x="53032" y="70446"/>
                  <a:pt x="53131" y="70322"/>
                  <a:pt x="53131" y="70173"/>
                </a:cubicBezTo>
                <a:cubicBezTo>
                  <a:pt x="53131" y="70024"/>
                  <a:pt x="53032" y="69949"/>
                  <a:pt x="52834" y="69949"/>
                </a:cubicBezTo>
                <a:cubicBezTo>
                  <a:pt x="44499" y="68064"/>
                  <a:pt x="40332" y="67122"/>
                  <a:pt x="40332" y="67122"/>
                </a:cubicBezTo>
                <a:cubicBezTo>
                  <a:pt x="40034" y="67023"/>
                  <a:pt x="39836" y="67072"/>
                  <a:pt x="39737" y="67271"/>
                </a:cubicBezTo>
                <a:cubicBezTo>
                  <a:pt x="38844" y="68263"/>
                  <a:pt x="37802" y="68759"/>
                  <a:pt x="36611" y="68759"/>
                </a:cubicBezTo>
                <a:cubicBezTo>
                  <a:pt x="36215" y="68759"/>
                  <a:pt x="35818" y="68709"/>
                  <a:pt x="35421" y="68610"/>
                </a:cubicBezTo>
                <a:lnTo>
                  <a:pt x="29319" y="66973"/>
                </a:lnTo>
                <a:cubicBezTo>
                  <a:pt x="27334" y="66378"/>
                  <a:pt x="26045" y="65088"/>
                  <a:pt x="25449" y="63103"/>
                </a:cubicBezTo>
                <a:cubicBezTo>
                  <a:pt x="25350" y="62508"/>
                  <a:pt x="25300" y="61962"/>
                  <a:pt x="25300" y="61466"/>
                </a:cubicBezTo>
                <a:cubicBezTo>
                  <a:pt x="25300" y="60176"/>
                  <a:pt x="25747" y="58986"/>
                  <a:pt x="26640" y="57894"/>
                </a:cubicBezTo>
                <a:cubicBezTo>
                  <a:pt x="27632" y="56704"/>
                  <a:pt x="29319" y="54620"/>
                  <a:pt x="31700" y="51644"/>
                </a:cubicBezTo>
                <a:cubicBezTo>
                  <a:pt x="31899" y="51445"/>
                  <a:pt x="31923" y="51222"/>
                  <a:pt x="31774" y="50974"/>
                </a:cubicBezTo>
                <a:cubicBezTo>
                  <a:pt x="31626" y="50726"/>
                  <a:pt x="31402" y="50602"/>
                  <a:pt x="31105" y="50602"/>
                </a:cubicBezTo>
                <a:lnTo>
                  <a:pt x="9673" y="50602"/>
                </a:lnTo>
                <a:cubicBezTo>
                  <a:pt x="7689" y="50602"/>
                  <a:pt x="6027" y="49907"/>
                  <a:pt x="4688" y="48518"/>
                </a:cubicBezTo>
                <a:cubicBezTo>
                  <a:pt x="3348" y="47129"/>
                  <a:pt x="2679" y="45442"/>
                  <a:pt x="2679" y="43458"/>
                </a:cubicBezTo>
                <a:cubicBezTo>
                  <a:pt x="2679" y="41474"/>
                  <a:pt x="3348" y="39787"/>
                  <a:pt x="4688" y="38398"/>
                </a:cubicBezTo>
                <a:cubicBezTo>
                  <a:pt x="6027" y="37009"/>
                  <a:pt x="7689" y="36314"/>
                  <a:pt x="9673" y="36314"/>
                </a:cubicBezTo>
                <a:lnTo>
                  <a:pt x="41969" y="36314"/>
                </a:lnTo>
                <a:cubicBezTo>
                  <a:pt x="42961" y="36314"/>
                  <a:pt x="43755" y="35917"/>
                  <a:pt x="44350" y="35124"/>
                </a:cubicBezTo>
                <a:cubicBezTo>
                  <a:pt x="48220" y="29865"/>
                  <a:pt x="50403" y="26938"/>
                  <a:pt x="50899" y="26343"/>
                </a:cubicBezTo>
                <a:cubicBezTo>
                  <a:pt x="50998" y="26045"/>
                  <a:pt x="50973" y="25772"/>
                  <a:pt x="50824" y="25524"/>
                </a:cubicBezTo>
                <a:cubicBezTo>
                  <a:pt x="50676" y="25276"/>
                  <a:pt x="50452" y="25152"/>
                  <a:pt x="50155" y="25152"/>
                </a:cubicBezTo>
                <a:lnTo>
                  <a:pt x="21282" y="25152"/>
                </a:lnTo>
                <a:cubicBezTo>
                  <a:pt x="20687" y="25152"/>
                  <a:pt x="20389" y="25400"/>
                  <a:pt x="20389" y="25896"/>
                </a:cubicBezTo>
                <a:cubicBezTo>
                  <a:pt x="20389" y="27980"/>
                  <a:pt x="19670" y="29766"/>
                  <a:pt x="18231" y="31254"/>
                </a:cubicBezTo>
                <a:cubicBezTo>
                  <a:pt x="16792" y="32742"/>
                  <a:pt x="15031" y="33487"/>
                  <a:pt x="12948" y="33487"/>
                </a:cubicBezTo>
                <a:lnTo>
                  <a:pt x="12055" y="33487"/>
                </a:lnTo>
                <a:cubicBezTo>
                  <a:pt x="9773" y="33487"/>
                  <a:pt x="7813" y="32668"/>
                  <a:pt x="6176" y="31031"/>
                </a:cubicBezTo>
                <a:cubicBezTo>
                  <a:pt x="4539" y="29394"/>
                  <a:pt x="3720" y="27434"/>
                  <a:pt x="3720" y="25152"/>
                </a:cubicBezTo>
                <a:lnTo>
                  <a:pt x="3720" y="21878"/>
                </a:lnTo>
                <a:cubicBezTo>
                  <a:pt x="3720" y="18604"/>
                  <a:pt x="4861" y="15826"/>
                  <a:pt x="7143" y="13544"/>
                </a:cubicBezTo>
                <a:cubicBezTo>
                  <a:pt x="9425" y="11262"/>
                  <a:pt x="12154" y="10121"/>
                  <a:pt x="15329" y="10121"/>
                </a:cubicBezTo>
                <a:lnTo>
                  <a:pt x="58638" y="10121"/>
                </a:lnTo>
                <a:cubicBezTo>
                  <a:pt x="59332" y="10121"/>
                  <a:pt x="59680" y="9773"/>
                  <a:pt x="59680" y="9079"/>
                </a:cubicBezTo>
                <a:cubicBezTo>
                  <a:pt x="59680" y="6598"/>
                  <a:pt x="60548" y="4490"/>
                  <a:pt x="62284" y="2754"/>
                </a:cubicBezTo>
                <a:cubicBezTo>
                  <a:pt x="64021" y="1017"/>
                  <a:pt x="66129" y="149"/>
                  <a:pt x="68609" y="149"/>
                </a:cubicBezTo>
                <a:close/>
                <a:moveTo>
                  <a:pt x="221233" y="0"/>
                </a:moveTo>
                <a:cubicBezTo>
                  <a:pt x="223862" y="0"/>
                  <a:pt x="226070" y="918"/>
                  <a:pt x="227856" y="2754"/>
                </a:cubicBezTo>
                <a:cubicBezTo>
                  <a:pt x="229641" y="4589"/>
                  <a:pt x="230534" y="6797"/>
                  <a:pt x="230534" y="9376"/>
                </a:cubicBezTo>
                <a:lnTo>
                  <a:pt x="230534" y="23813"/>
                </a:lnTo>
                <a:cubicBezTo>
                  <a:pt x="230534" y="24805"/>
                  <a:pt x="231031" y="25301"/>
                  <a:pt x="232023" y="25301"/>
                </a:cubicBezTo>
                <a:lnTo>
                  <a:pt x="271016" y="25301"/>
                </a:lnTo>
                <a:cubicBezTo>
                  <a:pt x="274588" y="25301"/>
                  <a:pt x="277639" y="26566"/>
                  <a:pt x="280169" y="29096"/>
                </a:cubicBezTo>
                <a:cubicBezTo>
                  <a:pt x="282699" y="31626"/>
                  <a:pt x="283964" y="34677"/>
                  <a:pt x="283964" y="38249"/>
                </a:cubicBezTo>
                <a:lnTo>
                  <a:pt x="283964" y="121593"/>
                </a:lnTo>
                <a:cubicBezTo>
                  <a:pt x="283964" y="126554"/>
                  <a:pt x="283344" y="130374"/>
                  <a:pt x="282103" y="133053"/>
                </a:cubicBezTo>
                <a:cubicBezTo>
                  <a:pt x="280863" y="135732"/>
                  <a:pt x="278705" y="137815"/>
                  <a:pt x="275629" y="139303"/>
                </a:cubicBezTo>
                <a:cubicBezTo>
                  <a:pt x="271661" y="141089"/>
                  <a:pt x="264963" y="142082"/>
                  <a:pt x="255538" y="142280"/>
                </a:cubicBezTo>
                <a:cubicBezTo>
                  <a:pt x="255438" y="142379"/>
                  <a:pt x="255339" y="142429"/>
                  <a:pt x="255240" y="142429"/>
                </a:cubicBezTo>
                <a:cubicBezTo>
                  <a:pt x="252660" y="142429"/>
                  <a:pt x="250329" y="141585"/>
                  <a:pt x="248245" y="139899"/>
                </a:cubicBezTo>
                <a:cubicBezTo>
                  <a:pt x="246161" y="138113"/>
                  <a:pt x="244673" y="135880"/>
                  <a:pt x="243780" y="133201"/>
                </a:cubicBezTo>
                <a:cubicBezTo>
                  <a:pt x="243482" y="132408"/>
                  <a:pt x="243334" y="131664"/>
                  <a:pt x="243334" y="130969"/>
                </a:cubicBezTo>
                <a:cubicBezTo>
                  <a:pt x="243334" y="129778"/>
                  <a:pt x="243730" y="128588"/>
                  <a:pt x="244524" y="127397"/>
                </a:cubicBezTo>
                <a:cubicBezTo>
                  <a:pt x="245715" y="125611"/>
                  <a:pt x="247352" y="124718"/>
                  <a:pt x="249436" y="124718"/>
                </a:cubicBezTo>
                <a:cubicBezTo>
                  <a:pt x="249535" y="124718"/>
                  <a:pt x="249584" y="124718"/>
                  <a:pt x="249584" y="124718"/>
                </a:cubicBezTo>
                <a:cubicBezTo>
                  <a:pt x="250378" y="124718"/>
                  <a:pt x="254545" y="124718"/>
                  <a:pt x="262086" y="124718"/>
                </a:cubicBezTo>
                <a:cubicBezTo>
                  <a:pt x="263574" y="124718"/>
                  <a:pt x="264591" y="124445"/>
                  <a:pt x="265137" y="123900"/>
                </a:cubicBezTo>
                <a:cubicBezTo>
                  <a:pt x="265683" y="123354"/>
                  <a:pt x="265956" y="122436"/>
                  <a:pt x="265956" y="121146"/>
                </a:cubicBezTo>
                <a:lnTo>
                  <a:pt x="265956" y="44351"/>
                </a:lnTo>
                <a:cubicBezTo>
                  <a:pt x="265956" y="43359"/>
                  <a:pt x="265459" y="42863"/>
                  <a:pt x="264467" y="42863"/>
                </a:cubicBezTo>
                <a:lnTo>
                  <a:pt x="231874" y="42863"/>
                </a:lnTo>
                <a:cubicBezTo>
                  <a:pt x="230981" y="42863"/>
                  <a:pt x="230485" y="43359"/>
                  <a:pt x="230386" y="44351"/>
                </a:cubicBezTo>
                <a:cubicBezTo>
                  <a:pt x="230088" y="49411"/>
                  <a:pt x="229493" y="54174"/>
                  <a:pt x="228600" y="58639"/>
                </a:cubicBezTo>
                <a:cubicBezTo>
                  <a:pt x="228401" y="59631"/>
                  <a:pt x="228699" y="60474"/>
                  <a:pt x="229493" y="61169"/>
                </a:cubicBezTo>
                <a:cubicBezTo>
                  <a:pt x="242391" y="72876"/>
                  <a:pt x="252511" y="82798"/>
                  <a:pt x="259854" y="90934"/>
                </a:cubicBezTo>
                <a:cubicBezTo>
                  <a:pt x="261342" y="92621"/>
                  <a:pt x="262086" y="94506"/>
                  <a:pt x="262086" y="96590"/>
                </a:cubicBezTo>
                <a:cubicBezTo>
                  <a:pt x="262086" y="96987"/>
                  <a:pt x="262036" y="97334"/>
                  <a:pt x="261937" y="97632"/>
                </a:cubicBezTo>
                <a:cubicBezTo>
                  <a:pt x="261739" y="100211"/>
                  <a:pt x="260598" y="102344"/>
                  <a:pt x="258514" y="104031"/>
                </a:cubicBezTo>
                <a:cubicBezTo>
                  <a:pt x="256827" y="105321"/>
                  <a:pt x="254942" y="105966"/>
                  <a:pt x="252859" y="105966"/>
                </a:cubicBezTo>
                <a:cubicBezTo>
                  <a:pt x="252363" y="105966"/>
                  <a:pt x="251916" y="105916"/>
                  <a:pt x="251519" y="105817"/>
                </a:cubicBezTo>
                <a:cubicBezTo>
                  <a:pt x="248940" y="105519"/>
                  <a:pt x="246806" y="104378"/>
                  <a:pt x="245120" y="102394"/>
                </a:cubicBezTo>
                <a:cubicBezTo>
                  <a:pt x="239464" y="95647"/>
                  <a:pt x="232221" y="87858"/>
                  <a:pt x="223391" y="79028"/>
                </a:cubicBezTo>
                <a:cubicBezTo>
                  <a:pt x="223192" y="78730"/>
                  <a:pt x="222895" y="78631"/>
                  <a:pt x="222498" y="78730"/>
                </a:cubicBezTo>
                <a:cubicBezTo>
                  <a:pt x="222101" y="78830"/>
                  <a:pt x="221853" y="79028"/>
                  <a:pt x="221754" y="79326"/>
                </a:cubicBezTo>
                <a:cubicBezTo>
                  <a:pt x="216793" y="89545"/>
                  <a:pt x="209649" y="98326"/>
                  <a:pt x="200322" y="105668"/>
                </a:cubicBezTo>
                <a:cubicBezTo>
                  <a:pt x="197941" y="107454"/>
                  <a:pt x="195361" y="108347"/>
                  <a:pt x="192583" y="108347"/>
                </a:cubicBezTo>
                <a:cubicBezTo>
                  <a:pt x="191889" y="108347"/>
                  <a:pt x="191194" y="108298"/>
                  <a:pt x="190500" y="108198"/>
                </a:cubicBezTo>
                <a:cubicBezTo>
                  <a:pt x="187027" y="107603"/>
                  <a:pt x="183902" y="105966"/>
                  <a:pt x="181123" y="103287"/>
                </a:cubicBezTo>
                <a:cubicBezTo>
                  <a:pt x="180032" y="102295"/>
                  <a:pt x="179040" y="101402"/>
                  <a:pt x="178147" y="100608"/>
                </a:cubicBezTo>
                <a:cubicBezTo>
                  <a:pt x="177948" y="100410"/>
                  <a:pt x="177700" y="100360"/>
                  <a:pt x="177403" y="100459"/>
                </a:cubicBezTo>
                <a:cubicBezTo>
                  <a:pt x="177105" y="100558"/>
                  <a:pt x="176956" y="100757"/>
                  <a:pt x="176956" y="101055"/>
                </a:cubicBezTo>
                <a:lnTo>
                  <a:pt x="176956" y="133499"/>
                </a:lnTo>
                <a:cubicBezTo>
                  <a:pt x="176956" y="135980"/>
                  <a:pt x="176063" y="138113"/>
                  <a:pt x="174277" y="139899"/>
                </a:cubicBezTo>
                <a:cubicBezTo>
                  <a:pt x="172491" y="141685"/>
                  <a:pt x="170358" y="142578"/>
                  <a:pt x="167878" y="142578"/>
                </a:cubicBezTo>
                <a:cubicBezTo>
                  <a:pt x="165397" y="142578"/>
                  <a:pt x="163264" y="141685"/>
                  <a:pt x="161478" y="139899"/>
                </a:cubicBezTo>
                <a:cubicBezTo>
                  <a:pt x="159692" y="138113"/>
                  <a:pt x="158799" y="135980"/>
                  <a:pt x="158799" y="133499"/>
                </a:cubicBezTo>
                <a:lnTo>
                  <a:pt x="158799" y="38249"/>
                </a:lnTo>
                <a:cubicBezTo>
                  <a:pt x="158799" y="34677"/>
                  <a:pt x="160064" y="31626"/>
                  <a:pt x="162594" y="29096"/>
                </a:cubicBezTo>
                <a:cubicBezTo>
                  <a:pt x="165124" y="26566"/>
                  <a:pt x="168175" y="25301"/>
                  <a:pt x="171747" y="25301"/>
                </a:cubicBezTo>
                <a:lnTo>
                  <a:pt x="210443" y="25301"/>
                </a:lnTo>
                <a:cubicBezTo>
                  <a:pt x="211435" y="25301"/>
                  <a:pt x="211931" y="24805"/>
                  <a:pt x="211931" y="23813"/>
                </a:cubicBezTo>
                <a:lnTo>
                  <a:pt x="211931" y="9376"/>
                </a:lnTo>
                <a:cubicBezTo>
                  <a:pt x="211931" y="6797"/>
                  <a:pt x="212824" y="4589"/>
                  <a:pt x="214610" y="2754"/>
                </a:cubicBezTo>
                <a:cubicBezTo>
                  <a:pt x="216396" y="918"/>
                  <a:pt x="218603" y="0"/>
                  <a:pt x="2212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9" name="フリーフォーム: 図形 138">
            <a:extLst>
              <a:ext uri="{FF2B5EF4-FFF2-40B4-BE49-F238E27FC236}">
                <a16:creationId xmlns:a16="http://schemas.microsoft.com/office/drawing/2014/main" id="{3B8EED73-381E-4B09-881E-761EF9898616}"/>
              </a:ext>
            </a:extLst>
          </p:cNvPr>
          <p:cNvSpPr>
            <a:spLocks/>
          </p:cNvSpPr>
          <p:nvPr/>
        </p:nvSpPr>
        <p:spPr>
          <a:xfrm>
            <a:off x="1435661" y="8263095"/>
            <a:ext cx="696586" cy="461390"/>
          </a:xfrm>
          <a:custGeom>
            <a:avLst/>
            <a:gdLst/>
            <a:ahLst/>
            <a:cxnLst/>
            <a:rect l="l" t="t" r="r" b="b"/>
            <a:pathLst>
              <a:path w="696586" h="461390">
                <a:moveTo>
                  <a:pt x="23441" y="403486"/>
                </a:moveTo>
                <a:cubicBezTo>
                  <a:pt x="27115" y="405347"/>
                  <a:pt x="30789" y="407254"/>
                  <a:pt x="34463" y="409207"/>
                </a:cubicBezTo>
                <a:cubicBezTo>
                  <a:pt x="35207" y="409626"/>
                  <a:pt x="35579" y="410091"/>
                  <a:pt x="35579" y="410602"/>
                </a:cubicBezTo>
                <a:cubicBezTo>
                  <a:pt x="35579" y="410928"/>
                  <a:pt x="35440" y="411323"/>
                  <a:pt x="35161" y="411788"/>
                </a:cubicBezTo>
                <a:cubicBezTo>
                  <a:pt x="32649" y="415602"/>
                  <a:pt x="31394" y="419230"/>
                  <a:pt x="31394" y="422671"/>
                </a:cubicBezTo>
                <a:cubicBezTo>
                  <a:pt x="31394" y="427555"/>
                  <a:pt x="34347" y="431043"/>
                  <a:pt x="40253" y="433136"/>
                </a:cubicBezTo>
                <a:cubicBezTo>
                  <a:pt x="45648" y="435089"/>
                  <a:pt x="53997" y="436066"/>
                  <a:pt x="65298" y="436066"/>
                </a:cubicBezTo>
                <a:cubicBezTo>
                  <a:pt x="78507" y="436066"/>
                  <a:pt x="91413" y="434694"/>
                  <a:pt x="104017" y="431950"/>
                </a:cubicBezTo>
                <a:cubicBezTo>
                  <a:pt x="104529" y="431857"/>
                  <a:pt x="104947" y="431810"/>
                  <a:pt x="105273" y="431810"/>
                </a:cubicBezTo>
                <a:cubicBezTo>
                  <a:pt x="106203" y="431810"/>
                  <a:pt x="106784" y="432299"/>
                  <a:pt x="107017" y="433275"/>
                </a:cubicBezTo>
                <a:cubicBezTo>
                  <a:pt x="108133" y="437508"/>
                  <a:pt x="108900" y="442158"/>
                  <a:pt x="109319" y="447228"/>
                </a:cubicBezTo>
                <a:cubicBezTo>
                  <a:pt x="109319" y="447367"/>
                  <a:pt x="109319" y="447460"/>
                  <a:pt x="109319" y="447507"/>
                </a:cubicBezTo>
                <a:cubicBezTo>
                  <a:pt x="109319" y="448484"/>
                  <a:pt x="108505" y="449112"/>
                  <a:pt x="106877" y="449391"/>
                </a:cubicBezTo>
                <a:cubicBezTo>
                  <a:pt x="94366" y="451669"/>
                  <a:pt x="80158" y="452809"/>
                  <a:pt x="64252" y="452809"/>
                </a:cubicBezTo>
                <a:cubicBezTo>
                  <a:pt x="47323" y="452809"/>
                  <a:pt x="34742" y="449995"/>
                  <a:pt x="26510" y="444368"/>
                </a:cubicBezTo>
                <a:cubicBezTo>
                  <a:pt x="19394" y="439484"/>
                  <a:pt x="15836" y="432671"/>
                  <a:pt x="15836" y="423927"/>
                </a:cubicBezTo>
                <a:cubicBezTo>
                  <a:pt x="15836" y="418160"/>
                  <a:pt x="18371" y="411346"/>
                  <a:pt x="23441" y="403486"/>
                </a:cubicBezTo>
                <a:close/>
                <a:moveTo>
                  <a:pt x="308632" y="367768"/>
                </a:moveTo>
                <a:cubicBezTo>
                  <a:pt x="316306" y="369954"/>
                  <a:pt x="321260" y="371674"/>
                  <a:pt x="323492" y="372930"/>
                </a:cubicBezTo>
                <a:cubicBezTo>
                  <a:pt x="325027" y="373628"/>
                  <a:pt x="325794" y="374535"/>
                  <a:pt x="325794" y="375651"/>
                </a:cubicBezTo>
                <a:cubicBezTo>
                  <a:pt x="325794" y="376302"/>
                  <a:pt x="325562" y="377023"/>
                  <a:pt x="325097" y="377814"/>
                </a:cubicBezTo>
                <a:cubicBezTo>
                  <a:pt x="323748" y="380232"/>
                  <a:pt x="322794" y="382743"/>
                  <a:pt x="322236" y="385348"/>
                </a:cubicBezTo>
                <a:cubicBezTo>
                  <a:pt x="320562" y="393906"/>
                  <a:pt x="319399" y="402579"/>
                  <a:pt x="318748" y="411370"/>
                </a:cubicBezTo>
                <a:cubicBezTo>
                  <a:pt x="326096" y="403928"/>
                  <a:pt x="334073" y="398231"/>
                  <a:pt x="342677" y="394278"/>
                </a:cubicBezTo>
                <a:cubicBezTo>
                  <a:pt x="350676" y="390603"/>
                  <a:pt x="358629" y="388766"/>
                  <a:pt x="366536" y="388766"/>
                </a:cubicBezTo>
                <a:cubicBezTo>
                  <a:pt x="377558" y="388766"/>
                  <a:pt x="386070" y="391929"/>
                  <a:pt x="392069" y="398254"/>
                </a:cubicBezTo>
                <a:cubicBezTo>
                  <a:pt x="397232" y="403649"/>
                  <a:pt x="399813" y="410672"/>
                  <a:pt x="399813" y="419323"/>
                </a:cubicBezTo>
                <a:cubicBezTo>
                  <a:pt x="399813" y="433461"/>
                  <a:pt x="392627" y="444135"/>
                  <a:pt x="378256" y="451344"/>
                </a:cubicBezTo>
                <a:cubicBezTo>
                  <a:pt x="369140" y="455948"/>
                  <a:pt x="356932" y="459227"/>
                  <a:pt x="341630" y="461181"/>
                </a:cubicBezTo>
                <a:cubicBezTo>
                  <a:pt x="340654" y="461320"/>
                  <a:pt x="339910" y="461390"/>
                  <a:pt x="339398" y="461390"/>
                </a:cubicBezTo>
                <a:cubicBezTo>
                  <a:pt x="337910" y="461390"/>
                  <a:pt x="336747" y="460715"/>
                  <a:pt x="335910" y="459367"/>
                </a:cubicBezTo>
                <a:cubicBezTo>
                  <a:pt x="332887" y="453925"/>
                  <a:pt x="329654" y="449879"/>
                  <a:pt x="326213" y="447228"/>
                </a:cubicBezTo>
                <a:cubicBezTo>
                  <a:pt x="342816" y="446205"/>
                  <a:pt x="355909" y="443530"/>
                  <a:pt x="365489" y="439205"/>
                </a:cubicBezTo>
                <a:cubicBezTo>
                  <a:pt x="376745" y="434368"/>
                  <a:pt x="382372" y="427183"/>
                  <a:pt x="382372" y="417648"/>
                </a:cubicBezTo>
                <a:cubicBezTo>
                  <a:pt x="382372" y="413090"/>
                  <a:pt x="380861" y="409486"/>
                  <a:pt x="377837" y="406835"/>
                </a:cubicBezTo>
                <a:cubicBezTo>
                  <a:pt x="374814" y="404230"/>
                  <a:pt x="370605" y="402928"/>
                  <a:pt x="365210" y="402928"/>
                </a:cubicBezTo>
                <a:cubicBezTo>
                  <a:pt x="358560" y="402928"/>
                  <a:pt x="351351" y="405114"/>
                  <a:pt x="343584" y="409486"/>
                </a:cubicBezTo>
                <a:cubicBezTo>
                  <a:pt x="336840" y="413253"/>
                  <a:pt x="330329" y="418299"/>
                  <a:pt x="324050" y="424625"/>
                </a:cubicBezTo>
                <a:cubicBezTo>
                  <a:pt x="321678" y="427043"/>
                  <a:pt x="319632" y="429671"/>
                  <a:pt x="317911" y="432508"/>
                </a:cubicBezTo>
                <a:cubicBezTo>
                  <a:pt x="317399" y="433345"/>
                  <a:pt x="316818" y="433764"/>
                  <a:pt x="316167" y="433764"/>
                </a:cubicBezTo>
                <a:cubicBezTo>
                  <a:pt x="315841" y="433764"/>
                  <a:pt x="315330" y="433671"/>
                  <a:pt x="314632" y="433485"/>
                </a:cubicBezTo>
                <a:cubicBezTo>
                  <a:pt x="310632" y="432136"/>
                  <a:pt x="307400" y="430857"/>
                  <a:pt x="304935" y="429648"/>
                </a:cubicBezTo>
                <a:cubicBezTo>
                  <a:pt x="303586" y="429136"/>
                  <a:pt x="302912" y="428183"/>
                  <a:pt x="302912" y="426787"/>
                </a:cubicBezTo>
                <a:cubicBezTo>
                  <a:pt x="303656" y="412416"/>
                  <a:pt x="305121" y="397045"/>
                  <a:pt x="307307" y="380674"/>
                </a:cubicBezTo>
                <a:cubicBezTo>
                  <a:pt x="308191" y="374209"/>
                  <a:pt x="308632" y="369907"/>
                  <a:pt x="308632" y="367768"/>
                </a:cubicBezTo>
                <a:close/>
                <a:moveTo>
                  <a:pt x="26580" y="349490"/>
                </a:moveTo>
                <a:cubicBezTo>
                  <a:pt x="36998" y="351955"/>
                  <a:pt x="50369" y="353187"/>
                  <a:pt x="66694" y="353187"/>
                </a:cubicBezTo>
                <a:cubicBezTo>
                  <a:pt x="73251" y="353187"/>
                  <a:pt x="83344" y="352769"/>
                  <a:pt x="96971" y="351931"/>
                </a:cubicBezTo>
                <a:cubicBezTo>
                  <a:pt x="97157" y="351931"/>
                  <a:pt x="97296" y="351931"/>
                  <a:pt x="97390" y="351931"/>
                </a:cubicBezTo>
                <a:cubicBezTo>
                  <a:pt x="98413" y="351931"/>
                  <a:pt x="98994" y="352466"/>
                  <a:pt x="99134" y="353536"/>
                </a:cubicBezTo>
                <a:cubicBezTo>
                  <a:pt x="99599" y="357164"/>
                  <a:pt x="99831" y="361210"/>
                  <a:pt x="99831" y="365675"/>
                </a:cubicBezTo>
                <a:cubicBezTo>
                  <a:pt x="99831" y="367535"/>
                  <a:pt x="99017" y="368535"/>
                  <a:pt x="97390" y="368675"/>
                </a:cubicBezTo>
                <a:cubicBezTo>
                  <a:pt x="86181" y="370349"/>
                  <a:pt x="74530" y="375070"/>
                  <a:pt x="62438" y="382836"/>
                </a:cubicBezTo>
                <a:cubicBezTo>
                  <a:pt x="61275" y="383674"/>
                  <a:pt x="60066" y="384092"/>
                  <a:pt x="58810" y="384092"/>
                </a:cubicBezTo>
                <a:cubicBezTo>
                  <a:pt x="57834" y="384092"/>
                  <a:pt x="56834" y="383813"/>
                  <a:pt x="55811" y="383255"/>
                </a:cubicBezTo>
                <a:cubicBezTo>
                  <a:pt x="52602" y="381116"/>
                  <a:pt x="49276" y="379581"/>
                  <a:pt x="45835" y="378651"/>
                </a:cubicBezTo>
                <a:cubicBezTo>
                  <a:pt x="53601" y="373581"/>
                  <a:pt x="59834" y="369628"/>
                  <a:pt x="64531" y="366791"/>
                </a:cubicBezTo>
                <a:cubicBezTo>
                  <a:pt x="62438" y="367070"/>
                  <a:pt x="58531" y="367210"/>
                  <a:pt x="52811" y="367210"/>
                </a:cubicBezTo>
                <a:cubicBezTo>
                  <a:pt x="45230" y="367210"/>
                  <a:pt x="36905" y="366396"/>
                  <a:pt x="27836" y="364768"/>
                </a:cubicBezTo>
                <a:cubicBezTo>
                  <a:pt x="26580" y="364489"/>
                  <a:pt x="25952" y="363617"/>
                  <a:pt x="25952" y="362152"/>
                </a:cubicBezTo>
                <a:cubicBezTo>
                  <a:pt x="25952" y="360687"/>
                  <a:pt x="26161" y="356466"/>
                  <a:pt x="26580" y="349490"/>
                </a:cubicBezTo>
                <a:close/>
                <a:moveTo>
                  <a:pt x="179919" y="336932"/>
                </a:moveTo>
                <a:cubicBezTo>
                  <a:pt x="187407" y="337723"/>
                  <a:pt x="193128" y="338723"/>
                  <a:pt x="197081" y="339932"/>
                </a:cubicBezTo>
                <a:cubicBezTo>
                  <a:pt x="198988" y="340537"/>
                  <a:pt x="199941" y="341397"/>
                  <a:pt x="199941" y="342513"/>
                </a:cubicBezTo>
                <a:cubicBezTo>
                  <a:pt x="199941" y="343164"/>
                  <a:pt x="199616" y="343932"/>
                  <a:pt x="198965" y="344816"/>
                </a:cubicBezTo>
                <a:cubicBezTo>
                  <a:pt x="197662" y="346443"/>
                  <a:pt x="196849" y="348187"/>
                  <a:pt x="196523" y="350048"/>
                </a:cubicBezTo>
                <a:cubicBezTo>
                  <a:pt x="195546" y="355350"/>
                  <a:pt x="194872" y="359256"/>
                  <a:pt x="194500" y="361768"/>
                </a:cubicBezTo>
                <a:cubicBezTo>
                  <a:pt x="204406" y="360373"/>
                  <a:pt x="213359" y="358605"/>
                  <a:pt x="221359" y="356466"/>
                </a:cubicBezTo>
                <a:cubicBezTo>
                  <a:pt x="222056" y="356280"/>
                  <a:pt x="222568" y="356187"/>
                  <a:pt x="222893" y="356187"/>
                </a:cubicBezTo>
                <a:cubicBezTo>
                  <a:pt x="223684" y="356187"/>
                  <a:pt x="224172" y="356768"/>
                  <a:pt x="224358" y="357931"/>
                </a:cubicBezTo>
                <a:cubicBezTo>
                  <a:pt x="225010" y="361745"/>
                  <a:pt x="225335" y="365256"/>
                  <a:pt x="225335" y="368465"/>
                </a:cubicBezTo>
                <a:cubicBezTo>
                  <a:pt x="225335" y="369768"/>
                  <a:pt x="224754" y="370535"/>
                  <a:pt x="223591" y="370767"/>
                </a:cubicBezTo>
                <a:cubicBezTo>
                  <a:pt x="211266" y="373511"/>
                  <a:pt x="200616" y="375465"/>
                  <a:pt x="191640" y="376628"/>
                </a:cubicBezTo>
                <a:cubicBezTo>
                  <a:pt x="189733" y="388022"/>
                  <a:pt x="187547" y="398510"/>
                  <a:pt x="185082" y="408091"/>
                </a:cubicBezTo>
                <a:cubicBezTo>
                  <a:pt x="196663" y="397998"/>
                  <a:pt x="210313" y="392952"/>
                  <a:pt x="226033" y="392952"/>
                </a:cubicBezTo>
                <a:cubicBezTo>
                  <a:pt x="236032" y="392952"/>
                  <a:pt x="244078" y="395952"/>
                  <a:pt x="250171" y="401952"/>
                </a:cubicBezTo>
                <a:cubicBezTo>
                  <a:pt x="255333" y="406975"/>
                  <a:pt x="257915" y="412974"/>
                  <a:pt x="257915" y="419950"/>
                </a:cubicBezTo>
                <a:cubicBezTo>
                  <a:pt x="257915" y="432275"/>
                  <a:pt x="252473" y="441903"/>
                  <a:pt x="241590" y="448832"/>
                </a:cubicBezTo>
                <a:cubicBezTo>
                  <a:pt x="233870" y="453855"/>
                  <a:pt x="221731" y="457669"/>
                  <a:pt x="205174" y="460274"/>
                </a:cubicBezTo>
                <a:cubicBezTo>
                  <a:pt x="201034" y="460925"/>
                  <a:pt x="197523" y="461250"/>
                  <a:pt x="194639" y="461250"/>
                </a:cubicBezTo>
                <a:cubicBezTo>
                  <a:pt x="193198" y="461250"/>
                  <a:pt x="192012" y="460111"/>
                  <a:pt x="191081" y="457832"/>
                </a:cubicBezTo>
                <a:cubicBezTo>
                  <a:pt x="189035" y="453600"/>
                  <a:pt x="186454" y="450204"/>
                  <a:pt x="183338" y="447646"/>
                </a:cubicBezTo>
                <a:cubicBezTo>
                  <a:pt x="194174" y="446995"/>
                  <a:pt x="202592" y="446042"/>
                  <a:pt x="208592" y="444786"/>
                </a:cubicBezTo>
                <a:cubicBezTo>
                  <a:pt x="213615" y="443716"/>
                  <a:pt x="218870" y="442065"/>
                  <a:pt x="224358" y="439833"/>
                </a:cubicBezTo>
                <a:cubicBezTo>
                  <a:pt x="235195" y="435322"/>
                  <a:pt x="240613" y="428601"/>
                  <a:pt x="240613" y="419671"/>
                </a:cubicBezTo>
                <a:cubicBezTo>
                  <a:pt x="240613" y="415439"/>
                  <a:pt x="239079" y="412067"/>
                  <a:pt x="236009" y="409556"/>
                </a:cubicBezTo>
                <a:cubicBezTo>
                  <a:pt x="233079" y="407230"/>
                  <a:pt x="229195" y="406068"/>
                  <a:pt x="224358" y="406068"/>
                </a:cubicBezTo>
                <a:cubicBezTo>
                  <a:pt x="216219" y="406068"/>
                  <a:pt x="208592" y="407905"/>
                  <a:pt x="201476" y="411579"/>
                </a:cubicBezTo>
                <a:cubicBezTo>
                  <a:pt x="195430" y="414742"/>
                  <a:pt x="190523" y="418811"/>
                  <a:pt x="186756" y="423787"/>
                </a:cubicBezTo>
                <a:lnTo>
                  <a:pt x="182780" y="429229"/>
                </a:lnTo>
                <a:cubicBezTo>
                  <a:pt x="181896" y="430671"/>
                  <a:pt x="181105" y="431392"/>
                  <a:pt x="180408" y="431392"/>
                </a:cubicBezTo>
                <a:cubicBezTo>
                  <a:pt x="180315" y="431392"/>
                  <a:pt x="180198" y="431392"/>
                  <a:pt x="180059" y="431392"/>
                </a:cubicBezTo>
                <a:cubicBezTo>
                  <a:pt x="176943" y="431113"/>
                  <a:pt x="173362" y="430066"/>
                  <a:pt x="169315" y="428252"/>
                </a:cubicBezTo>
                <a:cubicBezTo>
                  <a:pt x="167222" y="427322"/>
                  <a:pt x="166176" y="426369"/>
                  <a:pt x="166176" y="425392"/>
                </a:cubicBezTo>
                <a:cubicBezTo>
                  <a:pt x="166176" y="424601"/>
                  <a:pt x="166362" y="423648"/>
                  <a:pt x="166734" y="422532"/>
                </a:cubicBezTo>
                <a:cubicBezTo>
                  <a:pt x="167199" y="420904"/>
                  <a:pt x="167827" y="418648"/>
                  <a:pt x="168618" y="415765"/>
                </a:cubicBezTo>
                <a:cubicBezTo>
                  <a:pt x="171129" y="405765"/>
                  <a:pt x="173664" y="393301"/>
                  <a:pt x="176222" y="378372"/>
                </a:cubicBezTo>
                <a:cubicBezTo>
                  <a:pt x="164595" y="379209"/>
                  <a:pt x="156595" y="379627"/>
                  <a:pt x="152223" y="379627"/>
                </a:cubicBezTo>
                <a:cubicBezTo>
                  <a:pt x="150689" y="379627"/>
                  <a:pt x="149782" y="378953"/>
                  <a:pt x="149503" y="377604"/>
                </a:cubicBezTo>
                <a:cubicBezTo>
                  <a:pt x="148851" y="375046"/>
                  <a:pt x="148177" y="370907"/>
                  <a:pt x="147479" y="365186"/>
                </a:cubicBezTo>
                <a:cubicBezTo>
                  <a:pt x="157153" y="365186"/>
                  <a:pt x="167478" y="364768"/>
                  <a:pt x="178454" y="363931"/>
                </a:cubicBezTo>
                <a:cubicBezTo>
                  <a:pt x="178873" y="361280"/>
                  <a:pt x="179454" y="356908"/>
                  <a:pt x="180198" y="350815"/>
                </a:cubicBezTo>
                <a:cubicBezTo>
                  <a:pt x="180431" y="348211"/>
                  <a:pt x="180547" y="345955"/>
                  <a:pt x="180547" y="344048"/>
                </a:cubicBezTo>
                <a:cubicBezTo>
                  <a:pt x="180547" y="341583"/>
                  <a:pt x="180338" y="339211"/>
                  <a:pt x="179919" y="336932"/>
                </a:cubicBezTo>
                <a:close/>
                <a:moveTo>
                  <a:pt x="328864" y="335886"/>
                </a:moveTo>
                <a:cubicBezTo>
                  <a:pt x="329143" y="335886"/>
                  <a:pt x="329445" y="335932"/>
                  <a:pt x="329771" y="336025"/>
                </a:cubicBezTo>
                <a:cubicBezTo>
                  <a:pt x="339956" y="340025"/>
                  <a:pt x="349304" y="345699"/>
                  <a:pt x="357815" y="353048"/>
                </a:cubicBezTo>
                <a:cubicBezTo>
                  <a:pt x="358467" y="353606"/>
                  <a:pt x="358792" y="354141"/>
                  <a:pt x="358792" y="354652"/>
                </a:cubicBezTo>
                <a:cubicBezTo>
                  <a:pt x="358792" y="354978"/>
                  <a:pt x="358560" y="355536"/>
                  <a:pt x="358095" y="356326"/>
                </a:cubicBezTo>
                <a:cubicBezTo>
                  <a:pt x="355955" y="359815"/>
                  <a:pt x="353513" y="363163"/>
                  <a:pt x="350769" y="366372"/>
                </a:cubicBezTo>
                <a:cubicBezTo>
                  <a:pt x="350165" y="367116"/>
                  <a:pt x="349653" y="367489"/>
                  <a:pt x="349235" y="367489"/>
                </a:cubicBezTo>
                <a:cubicBezTo>
                  <a:pt x="348723" y="367489"/>
                  <a:pt x="348142" y="367163"/>
                  <a:pt x="347491" y="366512"/>
                </a:cubicBezTo>
                <a:cubicBezTo>
                  <a:pt x="338561" y="358698"/>
                  <a:pt x="328934" y="352513"/>
                  <a:pt x="318609" y="347955"/>
                </a:cubicBezTo>
                <a:cubicBezTo>
                  <a:pt x="322236" y="342513"/>
                  <a:pt x="325050" y="338793"/>
                  <a:pt x="327050" y="336793"/>
                </a:cubicBezTo>
                <a:cubicBezTo>
                  <a:pt x="327655" y="336188"/>
                  <a:pt x="328259" y="335886"/>
                  <a:pt x="328864" y="335886"/>
                </a:cubicBezTo>
                <a:close/>
                <a:moveTo>
                  <a:pt x="641682" y="257779"/>
                </a:moveTo>
                <a:cubicBezTo>
                  <a:pt x="634520" y="257779"/>
                  <a:pt x="630938" y="260058"/>
                  <a:pt x="630938" y="264616"/>
                </a:cubicBezTo>
                <a:cubicBezTo>
                  <a:pt x="630938" y="269406"/>
                  <a:pt x="634799" y="271801"/>
                  <a:pt x="642519" y="271801"/>
                </a:cubicBezTo>
                <a:cubicBezTo>
                  <a:pt x="646240" y="271801"/>
                  <a:pt x="649216" y="270778"/>
                  <a:pt x="651449" y="268732"/>
                </a:cubicBezTo>
                <a:cubicBezTo>
                  <a:pt x="653309" y="267011"/>
                  <a:pt x="654239" y="264941"/>
                  <a:pt x="654239" y="262523"/>
                </a:cubicBezTo>
                <a:cubicBezTo>
                  <a:pt x="654239" y="261360"/>
                  <a:pt x="654193" y="260407"/>
                  <a:pt x="654100" y="259663"/>
                </a:cubicBezTo>
                <a:cubicBezTo>
                  <a:pt x="650146" y="258407"/>
                  <a:pt x="646007" y="257779"/>
                  <a:pt x="641682" y="257779"/>
                </a:cubicBezTo>
                <a:close/>
                <a:moveTo>
                  <a:pt x="291331" y="218921"/>
                </a:moveTo>
                <a:cubicBezTo>
                  <a:pt x="298773" y="220084"/>
                  <a:pt x="309051" y="220665"/>
                  <a:pt x="322166" y="220665"/>
                </a:cubicBezTo>
                <a:lnTo>
                  <a:pt x="368210" y="220665"/>
                </a:lnTo>
                <a:cubicBezTo>
                  <a:pt x="372722" y="220665"/>
                  <a:pt x="378535" y="220595"/>
                  <a:pt x="385651" y="220456"/>
                </a:cubicBezTo>
                <a:cubicBezTo>
                  <a:pt x="394720" y="220316"/>
                  <a:pt x="399859" y="220223"/>
                  <a:pt x="401069" y="220177"/>
                </a:cubicBezTo>
                <a:cubicBezTo>
                  <a:pt x="401301" y="220177"/>
                  <a:pt x="401534" y="220177"/>
                  <a:pt x="401766" y="220177"/>
                </a:cubicBezTo>
                <a:cubicBezTo>
                  <a:pt x="403022" y="220177"/>
                  <a:pt x="403650" y="220851"/>
                  <a:pt x="403650" y="222200"/>
                </a:cubicBezTo>
                <a:cubicBezTo>
                  <a:pt x="403789" y="224386"/>
                  <a:pt x="403859" y="226641"/>
                  <a:pt x="403859" y="228967"/>
                </a:cubicBezTo>
                <a:cubicBezTo>
                  <a:pt x="403859" y="231246"/>
                  <a:pt x="403789" y="233478"/>
                  <a:pt x="403650" y="235664"/>
                </a:cubicBezTo>
                <a:cubicBezTo>
                  <a:pt x="403650" y="237106"/>
                  <a:pt x="402975" y="237827"/>
                  <a:pt x="401627" y="237827"/>
                </a:cubicBezTo>
                <a:lnTo>
                  <a:pt x="401069" y="237827"/>
                </a:lnTo>
                <a:cubicBezTo>
                  <a:pt x="386790" y="237641"/>
                  <a:pt x="376163" y="237548"/>
                  <a:pt x="369187" y="237548"/>
                </a:cubicBezTo>
                <a:lnTo>
                  <a:pt x="317771" y="237548"/>
                </a:lnTo>
                <a:lnTo>
                  <a:pt x="296773" y="239292"/>
                </a:lnTo>
                <a:cubicBezTo>
                  <a:pt x="294959" y="239292"/>
                  <a:pt x="293866" y="238292"/>
                  <a:pt x="293494" y="236292"/>
                </a:cubicBezTo>
                <a:cubicBezTo>
                  <a:pt x="292657" y="232525"/>
                  <a:pt x="291936" y="226734"/>
                  <a:pt x="291331" y="218921"/>
                </a:cubicBezTo>
                <a:close/>
                <a:moveTo>
                  <a:pt x="201476" y="194783"/>
                </a:moveTo>
                <a:cubicBezTo>
                  <a:pt x="207476" y="194922"/>
                  <a:pt x="212662" y="195364"/>
                  <a:pt x="217033" y="196108"/>
                </a:cubicBezTo>
                <a:cubicBezTo>
                  <a:pt x="218475" y="196294"/>
                  <a:pt x="219196" y="196992"/>
                  <a:pt x="219196" y="198201"/>
                </a:cubicBezTo>
                <a:cubicBezTo>
                  <a:pt x="219196" y="198666"/>
                  <a:pt x="219103" y="199155"/>
                  <a:pt x="218917" y="199666"/>
                </a:cubicBezTo>
                <a:cubicBezTo>
                  <a:pt x="218405" y="200875"/>
                  <a:pt x="218150" y="202550"/>
                  <a:pt x="218150" y="204689"/>
                </a:cubicBezTo>
                <a:cubicBezTo>
                  <a:pt x="218150" y="205573"/>
                  <a:pt x="218150" y="206666"/>
                  <a:pt x="218150" y="207968"/>
                </a:cubicBezTo>
                <a:lnTo>
                  <a:pt x="218638" y="218084"/>
                </a:lnTo>
                <a:lnTo>
                  <a:pt x="228614" y="218084"/>
                </a:lnTo>
                <a:lnTo>
                  <a:pt x="250380" y="217665"/>
                </a:lnTo>
                <a:cubicBezTo>
                  <a:pt x="250613" y="217665"/>
                  <a:pt x="250752" y="217665"/>
                  <a:pt x="250799" y="217665"/>
                </a:cubicBezTo>
                <a:cubicBezTo>
                  <a:pt x="252101" y="217665"/>
                  <a:pt x="252752" y="218293"/>
                  <a:pt x="252752" y="219549"/>
                </a:cubicBezTo>
                <a:cubicBezTo>
                  <a:pt x="252845" y="221270"/>
                  <a:pt x="252892" y="222921"/>
                  <a:pt x="252892" y="224502"/>
                </a:cubicBezTo>
                <a:cubicBezTo>
                  <a:pt x="252892" y="226130"/>
                  <a:pt x="252845" y="227781"/>
                  <a:pt x="252752" y="229455"/>
                </a:cubicBezTo>
                <a:cubicBezTo>
                  <a:pt x="252752" y="230804"/>
                  <a:pt x="252055" y="231478"/>
                  <a:pt x="250659" y="231478"/>
                </a:cubicBezTo>
                <a:cubicBezTo>
                  <a:pt x="250613" y="231478"/>
                  <a:pt x="250520" y="231478"/>
                  <a:pt x="250380" y="231478"/>
                </a:cubicBezTo>
                <a:lnTo>
                  <a:pt x="229033" y="231199"/>
                </a:lnTo>
                <a:lnTo>
                  <a:pt x="219615" y="231199"/>
                </a:lnTo>
                <a:lnTo>
                  <a:pt x="221498" y="271034"/>
                </a:lnTo>
                <a:cubicBezTo>
                  <a:pt x="221498" y="271499"/>
                  <a:pt x="221498" y="271964"/>
                  <a:pt x="221498" y="272429"/>
                </a:cubicBezTo>
                <a:cubicBezTo>
                  <a:pt x="221498" y="278103"/>
                  <a:pt x="219591" y="282033"/>
                  <a:pt x="215778" y="284219"/>
                </a:cubicBezTo>
                <a:cubicBezTo>
                  <a:pt x="211406" y="287056"/>
                  <a:pt x="206150" y="288475"/>
                  <a:pt x="200011" y="288475"/>
                </a:cubicBezTo>
                <a:cubicBezTo>
                  <a:pt x="197918" y="288475"/>
                  <a:pt x="196546" y="287661"/>
                  <a:pt x="195895" y="286033"/>
                </a:cubicBezTo>
                <a:cubicBezTo>
                  <a:pt x="194360" y="282219"/>
                  <a:pt x="191314" y="278615"/>
                  <a:pt x="186756" y="275220"/>
                </a:cubicBezTo>
                <a:cubicBezTo>
                  <a:pt x="194198" y="275220"/>
                  <a:pt x="199918" y="274824"/>
                  <a:pt x="203918" y="274034"/>
                </a:cubicBezTo>
                <a:cubicBezTo>
                  <a:pt x="205825" y="273662"/>
                  <a:pt x="206778" y="272522"/>
                  <a:pt x="206778" y="270615"/>
                </a:cubicBezTo>
                <a:lnTo>
                  <a:pt x="205453" y="240896"/>
                </a:lnTo>
                <a:cubicBezTo>
                  <a:pt x="200895" y="246942"/>
                  <a:pt x="196128" y="252175"/>
                  <a:pt x="191151" y="256593"/>
                </a:cubicBezTo>
                <a:cubicBezTo>
                  <a:pt x="183989" y="262872"/>
                  <a:pt x="176710" y="268174"/>
                  <a:pt x="169315" y="272499"/>
                </a:cubicBezTo>
                <a:cubicBezTo>
                  <a:pt x="168339" y="273057"/>
                  <a:pt x="167525" y="273336"/>
                  <a:pt x="166874" y="273336"/>
                </a:cubicBezTo>
                <a:cubicBezTo>
                  <a:pt x="166176" y="273336"/>
                  <a:pt x="165409" y="272871"/>
                  <a:pt x="164571" y="271941"/>
                </a:cubicBezTo>
                <a:cubicBezTo>
                  <a:pt x="162107" y="268964"/>
                  <a:pt x="158688" y="266616"/>
                  <a:pt x="154316" y="264895"/>
                </a:cubicBezTo>
                <a:cubicBezTo>
                  <a:pt x="164316" y="259407"/>
                  <a:pt x="173176" y="253407"/>
                  <a:pt x="180896" y="246896"/>
                </a:cubicBezTo>
                <a:cubicBezTo>
                  <a:pt x="187640" y="241036"/>
                  <a:pt x="192826" y="235804"/>
                  <a:pt x="196453" y="231199"/>
                </a:cubicBezTo>
                <a:lnTo>
                  <a:pt x="180059" y="231199"/>
                </a:lnTo>
                <a:cubicBezTo>
                  <a:pt x="177733" y="231199"/>
                  <a:pt x="174548" y="231269"/>
                  <a:pt x="170501" y="231408"/>
                </a:cubicBezTo>
                <a:cubicBezTo>
                  <a:pt x="166455" y="231595"/>
                  <a:pt x="163641" y="231711"/>
                  <a:pt x="162060" y="231757"/>
                </a:cubicBezTo>
                <a:cubicBezTo>
                  <a:pt x="161920" y="231757"/>
                  <a:pt x="161827" y="231757"/>
                  <a:pt x="161781" y="231757"/>
                </a:cubicBezTo>
                <a:cubicBezTo>
                  <a:pt x="160665" y="231757"/>
                  <a:pt x="160037" y="230990"/>
                  <a:pt x="159897" y="229455"/>
                </a:cubicBezTo>
                <a:cubicBezTo>
                  <a:pt x="159525" y="226758"/>
                  <a:pt x="159200" y="222828"/>
                  <a:pt x="158921" y="217665"/>
                </a:cubicBezTo>
                <a:cubicBezTo>
                  <a:pt x="164688" y="218037"/>
                  <a:pt x="171571" y="218223"/>
                  <a:pt x="179571" y="218223"/>
                </a:cubicBezTo>
                <a:lnTo>
                  <a:pt x="203918" y="218223"/>
                </a:lnTo>
                <a:lnTo>
                  <a:pt x="203499" y="208805"/>
                </a:lnTo>
                <a:cubicBezTo>
                  <a:pt x="202941" y="202527"/>
                  <a:pt x="202267" y="197852"/>
                  <a:pt x="201476" y="194783"/>
                </a:cubicBezTo>
                <a:close/>
                <a:moveTo>
                  <a:pt x="99901" y="180900"/>
                </a:moveTo>
                <a:cubicBezTo>
                  <a:pt x="100552" y="180900"/>
                  <a:pt x="101436" y="181132"/>
                  <a:pt x="102552" y="181598"/>
                </a:cubicBezTo>
                <a:cubicBezTo>
                  <a:pt x="106505" y="184063"/>
                  <a:pt x="109993" y="187202"/>
                  <a:pt x="113016" y="191016"/>
                </a:cubicBezTo>
                <a:cubicBezTo>
                  <a:pt x="113668" y="191806"/>
                  <a:pt x="113993" y="192620"/>
                  <a:pt x="113993" y="193457"/>
                </a:cubicBezTo>
                <a:cubicBezTo>
                  <a:pt x="113993" y="194667"/>
                  <a:pt x="113319" y="195853"/>
                  <a:pt x="111970" y="197015"/>
                </a:cubicBezTo>
                <a:cubicBezTo>
                  <a:pt x="111040" y="197945"/>
                  <a:pt x="109947" y="199806"/>
                  <a:pt x="108691" y="202596"/>
                </a:cubicBezTo>
                <a:cubicBezTo>
                  <a:pt x="101017" y="221060"/>
                  <a:pt x="91785" y="236548"/>
                  <a:pt x="80995" y="249059"/>
                </a:cubicBezTo>
                <a:cubicBezTo>
                  <a:pt x="68112" y="263755"/>
                  <a:pt x="54601" y="275104"/>
                  <a:pt x="40463" y="283103"/>
                </a:cubicBezTo>
                <a:cubicBezTo>
                  <a:pt x="39161" y="283940"/>
                  <a:pt x="37789" y="284405"/>
                  <a:pt x="36347" y="284498"/>
                </a:cubicBezTo>
                <a:cubicBezTo>
                  <a:pt x="35184" y="284405"/>
                  <a:pt x="34068" y="283824"/>
                  <a:pt x="32998" y="282754"/>
                </a:cubicBezTo>
                <a:cubicBezTo>
                  <a:pt x="30022" y="279917"/>
                  <a:pt x="25603" y="277313"/>
                  <a:pt x="19743" y="274941"/>
                </a:cubicBezTo>
                <a:cubicBezTo>
                  <a:pt x="30766" y="269360"/>
                  <a:pt x="39998" y="263616"/>
                  <a:pt x="47439" y="257709"/>
                </a:cubicBezTo>
                <a:cubicBezTo>
                  <a:pt x="53904" y="252593"/>
                  <a:pt x="60229" y="246431"/>
                  <a:pt x="66415" y="239222"/>
                </a:cubicBezTo>
                <a:cubicBezTo>
                  <a:pt x="77158" y="226990"/>
                  <a:pt x="85227" y="213410"/>
                  <a:pt x="90622" y="198480"/>
                </a:cubicBezTo>
                <a:lnTo>
                  <a:pt x="38998" y="198480"/>
                </a:lnTo>
                <a:cubicBezTo>
                  <a:pt x="33277" y="198480"/>
                  <a:pt x="25417" y="198713"/>
                  <a:pt x="15418" y="199178"/>
                </a:cubicBezTo>
                <a:cubicBezTo>
                  <a:pt x="13929" y="199317"/>
                  <a:pt x="13023" y="198364"/>
                  <a:pt x="12697" y="196318"/>
                </a:cubicBezTo>
                <a:cubicBezTo>
                  <a:pt x="12371" y="193946"/>
                  <a:pt x="11953" y="189155"/>
                  <a:pt x="11441" y="181946"/>
                </a:cubicBezTo>
                <a:cubicBezTo>
                  <a:pt x="17441" y="182598"/>
                  <a:pt x="26580" y="182923"/>
                  <a:pt x="38858" y="182923"/>
                </a:cubicBezTo>
                <a:lnTo>
                  <a:pt x="89855" y="182923"/>
                </a:lnTo>
                <a:cubicBezTo>
                  <a:pt x="93436" y="182923"/>
                  <a:pt x="96064" y="182435"/>
                  <a:pt x="97738" y="181458"/>
                </a:cubicBezTo>
                <a:cubicBezTo>
                  <a:pt x="98343" y="181086"/>
                  <a:pt x="99064" y="180900"/>
                  <a:pt x="99901" y="180900"/>
                </a:cubicBezTo>
                <a:close/>
                <a:moveTo>
                  <a:pt x="587755" y="170087"/>
                </a:moveTo>
                <a:cubicBezTo>
                  <a:pt x="595755" y="172087"/>
                  <a:pt x="601173" y="173784"/>
                  <a:pt x="604010" y="175179"/>
                </a:cubicBezTo>
                <a:cubicBezTo>
                  <a:pt x="605452" y="175970"/>
                  <a:pt x="606172" y="176923"/>
                  <a:pt x="606172" y="178040"/>
                </a:cubicBezTo>
                <a:cubicBezTo>
                  <a:pt x="606172" y="178830"/>
                  <a:pt x="605847" y="179877"/>
                  <a:pt x="605196" y="181179"/>
                </a:cubicBezTo>
                <a:cubicBezTo>
                  <a:pt x="604405" y="182528"/>
                  <a:pt x="603545" y="185156"/>
                  <a:pt x="602614" y="189062"/>
                </a:cubicBezTo>
                <a:cubicBezTo>
                  <a:pt x="597871" y="210875"/>
                  <a:pt x="595499" y="228223"/>
                  <a:pt x="595499" y="241106"/>
                </a:cubicBezTo>
                <a:cubicBezTo>
                  <a:pt x="595499" y="249291"/>
                  <a:pt x="595638" y="255384"/>
                  <a:pt x="595917" y="259384"/>
                </a:cubicBezTo>
                <a:cubicBezTo>
                  <a:pt x="596615" y="257802"/>
                  <a:pt x="598173" y="254337"/>
                  <a:pt x="600591" y="248989"/>
                </a:cubicBezTo>
                <a:cubicBezTo>
                  <a:pt x="602312" y="245222"/>
                  <a:pt x="603707" y="242059"/>
                  <a:pt x="604777" y="239501"/>
                </a:cubicBezTo>
                <a:cubicBezTo>
                  <a:pt x="606451" y="243361"/>
                  <a:pt x="608126" y="246361"/>
                  <a:pt x="609800" y="248500"/>
                </a:cubicBezTo>
                <a:cubicBezTo>
                  <a:pt x="610358" y="249198"/>
                  <a:pt x="610637" y="249872"/>
                  <a:pt x="610637" y="250524"/>
                </a:cubicBezTo>
                <a:cubicBezTo>
                  <a:pt x="610637" y="251175"/>
                  <a:pt x="610358" y="251942"/>
                  <a:pt x="609800" y="252826"/>
                </a:cubicBezTo>
                <a:cubicBezTo>
                  <a:pt x="605614" y="262174"/>
                  <a:pt x="603173" y="269406"/>
                  <a:pt x="602475" y="274522"/>
                </a:cubicBezTo>
                <a:cubicBezTo>
                  <a:pt x="602242" y="276150"/>
                  <a:pt x="602126" y="277615"/>
                  <a:pt x="602126" y="278917"/>
                </a:cubicBezTo>
                <a:cubicBezTo>
                  <a:pt x="602126" y="279754"/>
                  <a:pt x="602196" y="280824"/>
                  <a:pt x="602335" y="282126"/>
                </a:cubicBezTo>
                <a:cubicBezTo>
                  <a:pt x="602335" y="282266"/>
                  <a:pt x="602335" y="282359"/>
                  <a:pt x="602335" y="282405"/>
                </a:cubicBezTo>
                <a:cubicBezTo>
                  <a:pt x="602335" y="283056"/>
                  <a:pt x="601754" y="283568"/>
                  <a:pt x="600591" y="283940"/>
                </a:cubicBezTo>
                <a:cubicBezTo>
                  <a:pt x="598033" y="284870"/>
                  <a:pt x="594475" y="285684"/>
                  <a:pt x="589918" y="286382"/>
                </a:cubicBezTo>
                <a:cubicBezTo>
                  <a:pt x="589453" y="286521"/>
                  <a:pt x="589080" y="286591"/>
                  <a:pt x="588801" y="286591"/>
                </a:cubicBezTo>
                <a:cubicBezTo>
                  <a:pt x="588104" y="286591"/>
                  <a:pt x="587522" y="285963"/>
                  <a:pt x="587057" y="284708"/>
                </a:cubicBezTo>
                <a:cubicBezTo>
                  <a:pt x="582965" y="274290"/>
                  <a:pt x="580918" y="259756"/>
                  <a:pt x="580918" y="241106"/>
                </a:cubicBezTo>
                <a:cubicBezTo>
                  <a:pt x="580918" y="229013"/>
                  <a:pt x="582872" y="210945"/>
                  <a:pt x="586778" y="186900"/>
                </a:cubicBezTo>
                <a:cubicBezTo>
                  <a:pt x="587569" y="181365"/>
                  <a:pt x="587964" y="177086"/>
                  <a:pt x="587964" y="174063"/>
                </a:cubicBezTo>
                <a:cubicBezTo>
                  <a:pt x="587964" y="172621"/>
                  <a:pt x="587894" y="171296"/>
                  <a:pt x="587755" y="170087"/>
                </a:cubicBezTo>
                <a:close/>
                <a:moveTo>
                  <a:pt x="650751" y="169808"/>
                </a:moveTo>
                <a:cubicBezTo>
                  <a:pt x="658518" y="170459"/>
                  <a:pt x="664285" y="171342"/>
                  <a:pt x="668052" y="172459"/>
                </a:cubicBezTo>
                <a:cubicBezTo>
                  <a:pt x="669773" y="172970"/>
                  <a:pt x="670634" y="173784"/>
                  <a:pt x="670634" y="174900"/>
                </a:cubicBezTo>
                <a:cubicBezTo>
                  <a:pt x="670634" y="175226"/>
                  <a:pt x="670355" y="176040"/>
                  <a:pt x="669796" y="177342"/>
                </a:cubicBezTo>
                <a:cubicBezTo>
                  <a:pt x="669192" y="178737"/>
                  <a:pt x="668797" y="180412"/>
                  <a:pt x="668611" y="182365"/>
                </a:cubicBezTo>
                <a:cubicBezTo>
                  <a:pt x="668424" y="185574"/>
                  <a:pt x="668331" y="190620"/>
                  <a:pt x="668331" y="197504"/>
                </a:cubicBezTo>
                <a:cubicBezTo>
                  <a:pt x="674703" y="196945"/>
                  <a:pt x="681470" y="196085"/>
                  <a:pt x="688633" y="194922"/>
                </a:cubicBezTo>
                <a:cubicBezTo>
                  <a:pt x="689005" y="194829"/>
                  <a:pt x="689307" y="194783"/>
                  <a:pt x="689539" y="194783"/>
                </a:cubicBezTo>
                <a:cubicBezTo>
                  <a:pt x="690237" y="194783"/>
                  <a:pt x="690702" y="195387"/>
                  <a:pt x="690935" y="196597"/>
                </a:cubicBezTo>
                <a:cubicBezTo>
                  <a:pt x="691493" y="199201"/>
                  <a:pt x="691772" y="202596"/>
                  <a:pt x="691772" y="206782"/>
                </a:cubicBezTo>
                <a:cubicBezTo>
                  <a:pt x="691772" y="208038"/>
                  <a:pt x="691237" y="208759"/>
                  <a:pt x="690167" y="208945"/>
                </a:cubicBezTo>
                <a:cubicBezTo>
                  <a:pt x="685144" y="210200"/>
                  <a:pt x="677819" y="211200"/>
                  <a:pt x="668192" y="211945"/>
                </a:cubicBezTo>
                <a:cubicBezTo>
                  <a:pt x="668192" y="225990"/>
                  <a:pt x="668541" y="238757"/>
                  <a:pt x="669238" y="250245"/>
                </a:cubicBezTo>
                <a:cubicBezTo>
                  <a:pt x="677889" y="253733"/>
                  <a:pt x="685796" y="258291"/>
                  <a:pt x="692958" y="263918"/>
                </a:cubicBezTo>
                <a:cubicBezTo>
                  <a:pt x="693702" y="264430"/>
                  <a:pt x="694074" y="264918"/>
                  <a:pt x="694074" y="265383"/>
                </a:cubicBezTo>
                <a:cubicBezTo>
                  <a:pt x="694074" y="265662"/>
                  <a:pt x="693935" y="266127"/>
                  <a:pt x="693656" y="266778"/>
                </a:cubicBezTo>
                <a:cubicBezTo>
                  <a:pt x="691470" y="271104"/>
                  <a:pt x="689284" y="274778"/>
                  <a:pt x="687098" y="277801"/>
                </a:cubicBezTo>
                <a:cubicBezTo>
                  <a:pt x="686633" y="278359"/>
                  <a:pt x="686191" y="278638"/>
                  <a:pt x="685772" y="278638"/>
                </a:cubicBezTo>
                <a:cubicBezTo>
                  <a:pt x="685400" y="278638"/>
                  <a:pt x="684982" y="278406"/>
                  <a:pt x="684517" y="277941"/>
                </a:cubicBezTo>
                <a:cubicBezTo>
                  <a:pt x="680052" y="273755"/>
                  <a:pt x="674912" y="269941"/>
                  <a:pt x="669099" y="266499"/>
                </a:cubicBezTo>
                <a:cubicBezTo>
                  <a:pt x="667890" y="278871"/>
                  <a:pt x="659169" y="285056"/>
                  <a:pt x="642938" y="285056"/>
                </a:cubicBezTo>
                <a:cubicBezTo>
                  <a:pt x="634240" y="285056"/>
                  <a:pt x="627636" y="283033"/>
                  <a:pt x="623125" y="278987"/>
                </a:cubicBezTo>
                <a:cubicBezTo>
                  <a:pt x="619265" y="275499"/>
                  <a:pt x="617335" y="270871"/>
                  <a:pt x="617335" y="265104"/>
                </a:cubicBezTo>
                <a:cubicBezTo>
                  <a:pt x="617335" y="258825"/>
                  <a:pt x="620009" y="253756"/>
                  <a:pt x="625357" y="249896"/>
                </a:cubicBezTo>
                <a:cubicBezTo>
                  <a:pt x="629962" y="246594"/>
                  <a:pt x="635636" y="244943"/>
                  <a:pt x="642380" y="244943"/>
                </a:cubicBezTo>
                <a:cubicBezTo>
                  <a:pt x="646286" y="244943"/>
                  <a:pt x="650077" y="245315"/>
                  <a:pt x="653751" y="246059"/>
                </a:cubicBezTo>
                <a:cubicBezTo>
                  <a:pt x="653565" y="238199"/>
                  <a:pt x="653379" y="227292"/>
                  <a:pt x="653193" y="213340"/>
                </a:cubicBezTo>
                <a:cubicBezTo>
                  <a:pt x="646496" y="213572"/>
                  <a:pt x="641263" y="213689"/>
                  <a:pt x="637496" y="213689"/>
                </a:cubicBezTo>
                <a:cubicBezTo>
                  <a:pt x="632380" y="213689"/>
                  <a:pt x="627799" y="213549"/>
                  <a:pt x="623753" y="213270"/>
                </a:cubicBezTo>
                <a:cubicBezTo>
                  <a:pt x="622171" y="213270"/>
                  <a:pt x="621334" y="212642"/>
                  <a:pt x="621241" y="211386"/>
                </a:cubicBezTo>
                <a:cubicBezTo>
                  <a:pt x="620544" y="207387"/>
                  <a:pt x="620195" y="203038"/>
                  <a:pt x="620195" y="198341"/>
                </a:cubicBezTo>
                <a:cubicBezTo>
                  <a:pt x="626520" y="198945"/>
                  <a:pt x="632868" y="199248"/>
                  <a:pt x="639240" y="199248"/>
                </a:cubicBezTo>
                <a:cubicBezTo>
                  <a:pt x="643705" y="199248"/>
                  <a:pt x="648216" y="199085"/>
                  <a:pt x="652774" y="198759"/>
                </a:cubicBezTo>
                <a:lnTo>
                  <a:pt x="652635" y="183760"/>
                </a:lnTo>
                <a:cubicBezTo>
                  <a:pt x="652495" y="178830"/>
                  <a:pt x="651867" y="174179"/>
                  <a:pt x="650751" y="169808"/>
                </a:cubicBezTo>
                <a:close/>
                <a:moveTo>
                  <a:pt x="479413" y="169319"/>
                </a:moveTo>
                <a:cubicBezTo>
                  <a:pt x="488947" y="172156"/>
                  <a:pt x="495365" y="174645"/>
                  <a:pt x="498667" y="176784"/>
                </a:cubicBezTo>
                <a:cubicBezTo>
                  <a:pt x="499830" y="177575"/>
                  <a:pt x="500411" y="178342"/>
                  <a:pt x="500411" y="179086"/>
                </a:cubicBezTo>
                <a:cubicBezTo>
                  <a:pt x="500411" y="179877"/>
                  <a:pt x="499923" y="180830"/>
                  <a:pt x="498946" y="181946"/>
                </a:cubicBezTo>
                <a:cubicBezTo>
                  <a:pt x="497226" y="184179"/>
                  <a:pt x="495295" y="188132"/>
                  <a:pt x="493156" y="193806"/>
                </a:cubicBezTo>
                <a:cubicBezTo>
                  <a:pt x="482133" y="223851"/>
                  <a:pt x="473925" y="245268"/>
                  <a:pt x="468530" y="258058"/>
                </a:cubicBezTo>
                <a:cubicBezTo>
                  <a:pt x="489924" y="256244"/>
                  <a:pt x="506597" y="254430"/>
                  <a:pt x="518550" y="252616"/>
                </a:cubicBezTo>
                <a:cubicBezTo>
                  <a:pt x="513713" y="244059"/>
                  <a:pt x="508411" y="236455"/>
                  <a:pt x="502644" y="229804"/>
                </a:cubicBezTo>
                <a:lnTo>
                  <a:pt x="515131" y="222897"/>
                </a:lnTo>
                <a:cubicBezTo>
                  <a:pt x="515643" y="222618"/>
                  <a:pt x="516085" y="222479"/>
                  <a:pt x="516457" y="222479"/>
                </a:cubicBezTo>
                <a:cubicBezTo>
                  <a:pt x="517108" y="222479"/>
                  <a:pt x="517806" y="222897"/>
                  <a:pt x="518550" y="223735"/>
                </a:cubicBezTo>
                <a:cubicBezTo>
                  <a:pt x="529898" y="236990"/>
                  <a:pt x="539525" y="252570"/>
                  <a:pt x="547432" y="270476"/>
                </a:cubicBezTo>
                <a:cubicBezTo>
                  <a:pt x="547804" y="271127"/>
                  <a:pt x="547990" y="271755"/>
                  <a:pt x="547990" y="272360"/>
                </a:cubicBezTo>
                <a:cubicBezTo>
                  <a:pt x="547990" y="273290"/>
                  <a:pt x="547362" y="274104"/>
                  <a:pt x="546106" y="274801"/>
                </a:cubicBezTo>
                <a:cubicBezTo>
                  <a:pt x="543037" y="276848"/>
                  <a:pt x="539432" y="278801"/>
                  <a:pt x="535293" y="280661"/>
                </a:cubicBezTo>
                <a:cubicBezTo>
                  <a:pt x="534688" y="280940"/>
                  <a:pt x="534107" y="281080"/>
                  <a:pt x="533549" y="281080"/>
                </a:cubicBezTo>
                <a:cubicBezTo>
                  <a:pt x="532665" y="281080"/>
                  <a:pt x="531991" y="280406"/>
                  <a:pt x="531526" y="279057"/>
                </a:cubicBezTo>
                <a:cubicBezTo>
                  <a:pt x="529014" y="273197"/>
                  <a:pt x="527340" y="269383"/>
                  <a:pt x="526503" y="267616"/>
                </a:cubicBezTo>
                <a:cubicBezTo>
                  <a:pt x="508923" y="270267"/>
                  <a:pt x="486319" y="273034"/>
                  <a:pt x="458693" y="275917"/>
                </a:cubicBezTo>
                <a:cubicBezTo>
                  <a:pt x="450321" y="276801"/>
                  <a:pt x="444740" y="277964"/>
                  <a:pt x="441950" y="279406"/>
                </a:cubicBezTo>
                <a:cubicBezTo>
                  <a:pt x="441299" y="279685"/>
                  <a:pt x="440694" y="279824"/>
                  <a:pt x="440136" y="279824"/>
                </a:cubicBezTo>
                <a:cubicBezTo>
                  <a:pt x="439020" y="279824"/>
                  <a:pt x="438252" y="279196"/>
                  <a:pt x="437834" y="277941"/>
                </a:cubicBezTo>
                <a:cubicBezTo>
                  <a:pt x="436764" y="275662"/>
                  <a:pt x="435090" y="269522"/>
                  <a:pt x="432811" y="259523"/>
                </a:cubicBezTo>
                <a:cubicBezTo>
                  <a:pt x="435415" y="259709"/>
                  <a:pt x="438322" y="259802"/>
                  <a:pt x="441531" y="259802"/>
                </a:cubicBezTo>
                <a:cubicBezTo>
                  <a:pt x="443066" y="259802"/>
                  <a:pt x="445973" y="259756"/>
                  <a:pt x="450252" y="259663"/>
                </a:cubicBezTo>
                <a:cubicBezTo>
                  <a:pt x="459693" y="235804"/>
                  <a:pt x="468018" y="212224"/>
                  <a:pt x="475227" y="188923"/>
                </a:cubicBezTo>
                <a:cubicBezTo>
                  <a:pt x="477692" y="180923"/>
                  <a:pt x="479087" y="174389"/>
                  <a:pt x="479413" y="169319"/>
                </a:cubicBezTo>
                <a:close/>
                <a:moveTo>
                  <a:pt x="37114" y="89854"/>
                </a:moveTo>
                <a:cubicBezTo>
                  <a:pt x="31068" y="93947"/>
                  <a:pt x="26417" y="97179"/>
                  <a:pt x="23161" y="99551"/>
                </a:cubicBezTo>
                <a:cubicBezTo>
                  <a:pt x="28091" y="102202"/>
                  <a:pt x="32556" y="104342"/>
                  <a:pt x="36556" y="105970"/>
                </a:cubicBezTo>
                <a:cubicBezTo>
                  <a:pt x="36882" y="106063"/>
                  <a:pt x="37137" y="106109"/>
                  <a:pt x="37323" y="106109"/>
                </a:cubicBezTo>
                <a:cubicBezTo>
                  <a:pt x="37789" y="106109"/>
                  <a:pt x="38021" y="105830"/>
                  <a:pt x="38021" y="105272"/>
                </a:cubicBezTo>
                <a:cubicBezTo>
                  <a:pt x="38021" y="105132"/>
                  <a:pt x="37998" y="104993"/>
                  <a:pt x="37951" y="104853"/>
                </a:cubicBezTo>
                <a:cubicBezTo>
                  <a:pt x="37858" y="103412"/>
                  <a:pt x="37719" y="100854"/>
                  <a:pt x="37533" y="97179"/>
                </a:cubicBezTo>
                <a:cubicBezTo>
                  <a:pt x="37347" y="93459"/>
                  <a:pt x="37207" y="91017"/>
                  <a:pt x="37114" y="89854"/>
                </a:cubicBezTo>
                <a:close/>
                <a:moveTo>
                  <a:pt x="610219" y="71576"/>
                </a:moveTo>
                <a:cubicBezTo>
                  <a:pt x="602684" y="71855"/>
                  <a:pt x="596661" y="73832"/>
                  <a:pt x="592150" y="77506"/>
                </a:cubicBezTo>
                <a:cubicBezTo>
                  <a:pt x="588429" y="80483"/>
                  <a:pt x="586569" y="83948"/>
                  <a:pt x="586569" y="87901"/>
                </a:cubicBezTo>
                <a:cubicBezTo>
                  <a:pt x="586569" y="92273"/>
                  <a:pt x="588243" y="94459"/>
                  <a:pt x="591592" y="94459"/>
                </a:cubicBezTo>
                <a:cubicBezTo>
                  <a:pt x="594196" y="94459"/>
                  <a:pt x="596940" y="92645"/>
                  <a:pt x="599824" y="89017"/>
                </a:cubicBezTo>
                <a:cubicBezTo>
                  <a:pt x="603126" y="84878"/>
                  <a:pt x="606591" y="79064"/>
                  <a:pt x="610219" y="71576"/>
                </a:cubicBezTo>
                <a:close/>
                <a:moveTo>
                  <a:pt x="211592" y="63554"/>
                </a:moveTo>
                <a:lnTo>
                  <a:pt x="211592" y="80576"/>
                </a:lnTo>
                <a:lnTo>
                  <a:pt x="242776" y="80576"/>
                </a:lnTo>
                <a:lnTo>
                  <a:pt x="242776" y="63554"/>
                </a:lnTo>
                <a:close/>
                <a:moveTo>
                  <a:pt x="166316" y="63554"/>
                </a:moveTo>
                <a:lnTo>
                  <a:pt x="166316" y="80576"/>
                </a:lnTo>
                <a:lnTo>
                  <a:pt x="196453" y="80576"/>
                </a:lnTo>
                <a:lnTo>
                  <a:pt x="196453" y="63554"/>
                </a:lnTo>
                <a:close/>
                <a:moveTo>
                  <a:pt x="427788" y="53717"/>
                </a:moveTo>
                <a:lnTo>
                  <a:pt x="438252" y="53996"/>
                </a:lnTo>
                <a:lnTo>
                  <a:pt x="447391" y="53996"/>
                </a:lnTo>
                <a:lnTo>
                  <a:pt x="458065" y="53717"/>
                </a:lnTo>
                <a:cubicBezTo>
                  <a:pt x="458809" y="53717"/>
                  <a:pt x="459274" y="53810"/>
                  <a:pt x="459460" y="53996"/>
                </a:cubicBezTo>
                <a:cubicBezTo>
                  <a:pt x="459600" y="54182"/>
                  <a:pt x="459670" y="54601"/>
                  <a:pt x="459670" y="55252"/>
                </a:cubicBezTo>
                <a:lnTo>
                  <a:pt x="459391" y="68856"/>
                </a:lnTo>
                <a:lnTo>
                  <a:pt x="459391" y="99133"/>
                </a:lnTo>
                <a:cubicBezTo>
                  <a:pt x="462414" y="105039"/>
                  <a:pt x="466320" y="108993"/>
                  <a:pt x="471111" y="110993"/>
                </a:cubicBezTo>
                <a:cubicBezTo>
                  <a:pt x="475855" y="112899"/>
                  <a:pt x="484668" y="113853"/>
                  <a:pt x="497551" y="113853"/>
                </a:cubicBezTo>
                <a:cubicBezTo>
                  <a:pt x="517689" y="113853"/>
                  <a:pt x="538153" y="112806"/>
                  <a:pt x="558943" y="110714"/>
                </a:cubicBezTo>
                <a:cubicBezTo>
                  <a:pt x="556989" y="113690"/>
                  <a:pt x="555710" y="117411"/>
                  <a:pt x="555106" y="121876"/>
                </a:cubicBezTo>
                <a:cubicBezTo>
                  <a:pt x="554734" y="124248"/>
                  <a:pt x="554292" y="125620"/>
                  <a:pt x="553780" y="125992"/>
                </a:cubicBezTo>
                <a:cubicBezTo>
                  <a:pt x="553315" y="126364"/>
                  <a:pt x="551990" y="126596"/>
                  <a:pt x="549804" y="126689"/>
                </a:cubicBezTo>
                <a:cubicBezTo>
                  <a:pt x="532549" y="127666"/>
                  <a:pt x="515876" y="128154"/>
                  <a:pt x="499784" y="128154"/>
                </a:cubicBezTo>
                <a:cubicBezTo>
                  <a:pt x="484157" y="128154"/>
                  <a:pt x="473018" y="126782"/>
                  <a:pt x="466367" y="124038"/>
                </a:cubicBezTo>
                <a:cubicBezTo>
                  <a:pt x="460693" y="121666"/>
                  <a:pt x="456019" y="117411"/>
                  <a:pt x="452345" y="111272"/>
                </a:cubicBezTo>
                <a:cubicBezTo>
                  <a:pt x="447833" y="115690"/>
                  <a:pt x="442927" y="119899"/>
                  <a:pt x="437625" y="123899"/>
                </a:cubicBezTo>
                <a:cubicBezTo>
                  <a:pt x="436276" y="124968"/>
                  <a:pt x="435322" y="125899"/>
                  <a:pt x="434764" y="126689"/>
                </a:cubicBezTo>
                <a:cubicBezTo>
                  <a:pt x="434113" y="127666"/>
                  <a:pt x="433416" y="128154"/>
                  <a:pt x="432671" y="128154"/>
                </a:cubicBezTo>
                <a:cubicBezTo>
                  <a:pt x="431927" y="128154"/>
                  <a:pt x="431253" y="127526"/>
                  <a:pt x="430648" y="126271"/>
                </a:cubicBezTo>
                <a:cubicBezTo>
                  <a:pt x="429113" y="123480"/>
                  <a:pt x="427160" y="119015"/>
                  <a:pt x="424788" y="112876"/>
                </a:cubicBezTo>
                <a:cubicBezTo>
                  <a:pt x="428276" y="111248"/>
                  <a:pt x="431090" y="109760"/>
                  <a:pt x="433229" y="108411"/>
                </a:cubicBezTo>
                <a:cubicBezTo>
                  <a:pt x="436950" y="106132"/>
                  <a:pt x="440950" y="103086"/>
                  <a:pt x="445229" y="99272"/>
                </a:cubicBezTo>
                <a:lnTo>
                  <a:pt x="445229" y="67739"/>
                </a:lnTo>
                <a:lnTo>
                  <a:pt x="438252" y="67739"/>
                </a:lnTo>
                <a:lnTo>
                  <a:pt x="427788" y="68018"/>
                </a:lnTo>
                <a:cubicBezTo>
                  <a:pt x="426951" y="68018"/>
                  <a:pt x="426462" y="67902"/>
                  <a:pt x="426323" y="67670"/>
                </a:cubicBezTo>
                <a:cubicBezTo>
                  <a:pt x="426137" y="67484"/>
                  <a:pt x="426044" y="67019"/>
                  <a:pt x="426044" y="66274"/>
                </a:cubicBezTo>
                <a:lnTo>
                  <a:pt x="426044" y="55252"/>
                </a:lnTo>
                <a:cubicBezTo>
                  <a:pt x="426044" y="54508"/>
                  <a:pt x="426160" y="54066"/>
                  <a:pt x="426393" y="53927"/>
                </a:cubicBezTo>
                <a:cubicBezTo>
                  <a:pt x="426579" y="53787"/>
                  <a:pt x="427044" y="53717"/>
                  <a:pt x="427788" y="53717"/>
                </a:cubicBezTo>
                <a:close/>
                <a:moveTo>
                  <a:pt x="211592" y="34811"/>
                </a:moveTo>
                <a:lnTo>
                  <a:pt x="211592" y="50857"/>
                </a:lnTo>
                <a:lnTo>
                  <a:pt x="242776" y="50857"/>
                </a:lnTo>
                <a:lnTo>
                  <a:pt x="242776" y="34811"/>
                </a:lnTo>
                <a:close/>
                <a:moveTo>
                  <a:pt x="166316" y="34811"/>
                </a:moveTo>
                <a:lnTo>
                  <a:pt x="166316" y="50857"/>
                </a:lnTo>
                <a:lnTo>
                  <a:pt x="196453" y="50857"/>
                </a:lnTo>
                <a:lnTo>
                  <a:pt x="196453" y="34811"/>
                </a:lnTo>
                <a:close/>
                <a:moveTo>
                  <a:pt x="93343" y="22742"/>
                </a:moveTo>
                <a:cubicBezTo>
                  <a:pt x="93483" y="22742"/>
                  <a:pt x="93669" y="22766"/>
                  <a:pt x="93901" y="22812"/>
                </a:cubicBezTo>
                <a:cubicBezTo>
                  <a:pt x="106226" y="26440"/>
                  <a:pt x="116319" y="32253"/>
                  <a:pt x="124179" y="40253"/>
                </a:cubicBezTo>
                <a:cubicBezTo>
                  <a:pt x="124737" y="40858"/>
                  <a:pt x="125016" y="41346"/>
                  <a:pt x="125016" y="41718"/>
                </a:cubicBezTo>
                <a:cubicBezTo>
                  <a:pt x="125016" y="41904"/>
                  <a:pt x="124830" y="42369"/>
                  <a:pt x="124458" y="43113"/>
                </a:cubicBezTo>
                <a:cubicBezTo>
                  <a:pt x="123667" y="44323"/>
                  <a:pt x="122318" y="46136"/>
                  <a:pt x="120411" y="48555"/>
                </a:cubicBezTo>
                <a:cubicBezTo>
                  <a:pt x="118318" y="51252"/>
                  <a:pt x="117086" y="52834"/>
                  <a:pt x="116714" y="53299"/>
                </a:cubicBezTo>
                <a:cubicBezTo>
                  <a:pt x="116481" y="53624"/>
                  <a:pt x="115970" y="53787"/>
                  <a:pt x="115179" y="53787"/>
                </a:cubicBezTo>
                <a:cubicBezTo>
                  <a:pt x="114481" y="53787"/>
                  <a:pt x="114040" y="53624"/>
                  <a:pt x="113854" y="53299"/>
                </a:cubicBezTo>
                <a:cubicBezTo>
                  <a:pt x="107156" y="45857"/>
                  <a:pt x="97506" y="39997"/>
                  <a:pt x="84902" y="35718"/>
                </a:cubicBezTo>
                <a:cubicBezTo>
                  <a:pt x="86530" y="32323"/>
                  <a:pt x="88716" y="28603"/>
                  <a:pt x="91460" y="24556"/>
                </a:cubicBezTo>
                <a:cubicBezTo>
                  <a:pt x="92204" y="23347"/>
                  <a:pt x="92832" y="22742"/>
                  <a:pt x="93343" y="22742"/>
                </a:cubicBezTo>
                <a:close/>
                <a:moveTo>
                  <a:pt x="35858" y="7883"/>
                </a:moveTo>
                <a:cubicBezTo>
                  <a:pt x="42788" y="8301"/>
                  <a:pt x="48439" y="9139"/>
                  <a:pt x="52811" y="10394"/>
                </a:cubicBezTo>
                <a:cubicBezTo>
                  <a:pt x="54718" y="10906"/>
                  <a:pt x="55671" y="11813"/>
                  <a:pt x="55671" y="13115"/>
                </a:cubicBezTo>
                <a:cubicBezTo>
                  <a:pt x="55671" y="13673"/>
                  <a:pt x="55392" y="14441"/>
                  <a:pt x="54834" y="15417"/>
                </a:cubicBezTo>
                <a:cubicBezTo>
                  <a:pt x="53764" y="17417"/>
                  <a:pt x="53090" y="19278"/>
                  <a:pt x="52811" y="20998"/>
                </a:cubicBezTo>
                <a:cubicBezTo>
                  <a:pt x="52532" y="23742"/>
                  <a:pt x="52299" y="27696"/>
                  <a:pt x="52113" y="32858"/>
                </a:cubicBezTo>
                <a:cubicBezTo>
                  <a:pt x="57183" y="31835"/>
                  <a:pt x="63299" y="30091"/>
                  <a:pt x="70461" y="27626"/>
                </a:cubicBezTo>
                <a:cubicBezTo>
                  <a:pt x="70833" y="27486"/>
                  <a:pt x="71159" y="27417"/>
                  <a:pt x="71438" y="27417"/>
                </a:cubicBezTo>
                <a:cubicBezTo>
                  <a:pt x="72275" y="27417"/>
                  <a:pt x="72763" y="27905"/>
                  <a:pt x="72903" y="28882"/>
                </a:cubicBezTo>
                <a:cubicBezTo>
                  <a:pt x="73461" y="32463"/>
                  <a:pt x="73740" y="36160"/>
                  <a:pt x="73740" y="39974"/>
                </a:cubicBezTo>
                <a:cubicBezTo>
                  <a:pt x="73740" y="41137"/>
                  <a:pt x="73112" y="41904"/>
                  <a:pt x="71856" y="42276"/>
                </a:cubicBezTo>
                <a:cubicBezTo>
                  <a:pt x="64275" y="44695"/>
                  <a:pt x="57462" y="46508"/>
                  <a:pt x="51416" y="47718"/>
                </a:cubicBezTo>
                <a:lnTo>
                  <a:pt x="51137" y="68437"/>
                </a:lnTo>
                <a:cubicBezTo>
                  <a:pt x="63833" y="62996"/>
                  <a:pt x="75554" y="60368"/>
                  <a:pt x="86297" y="60554"/>
                </a:cubicBezTo>
                <a:cubicBezTo>
                  <a:pt x="95878" y="60647"/>
                  <a:pt x="103505" y="63623"/>
                  <a:pt x="109179" y="69484"/>
                </a:cubicBezTo>
                <a:cubicBezTo>
                  <a:pt x="114202" y="74646"/>
                  <a:pt x="116714" y="81180"/>
                  <a:pt x="116714" y="89087"/>
                </a:cubicBezTo>
                <a:cubicBezTo>
                  <a:pt x="116714" y="98854"/>
                  <a:pt x="113598" y="106295"/>
                  <a:pt x="107366" y="111411"/>
                </a:cubicBezTo>
                <a:cubicBezTo>
                  <a:pt x="101924" y="115876"/>
                  <a:pt x="94715" y="118108"/>
                  <a:pt x="85739" y="118108"/>
                </a:cubicBezTo>
                <a:cubicBezTo>
                  <a:pt x="81507" y="118108"/>
                  <a:pt x="77600" y="117690"/>
                  <a:pt x="74019" y="116853"/>
                </a:cubicBezTo>
                <a:cubicBezTo>
                  <a:pt x="71926" y="116295"/>
                  <a:pt x="70879" y="114853"/>
                  <a:pt x="70879" y="112527"/>
                </a:cubicBezTo>
                <a:cubicBezTo>
                  <a:pt x="70414" y="107783"/>
                  <a:pt x="68973" y="103760"/>
                  <a:pt x="66554" y="100458"/>
                </a:cubicBezTo>
                <a:cubicBezTo>
                  <a:pt x="71670" y="102133"/>
                  <a:pt x="77623" y="102970"/>
                  <a:pt x="84414" y="102970"/>
                </a:cubicBezTo>
                <a:cubicBezTo>
                  <a:pt x="89064" y="102970"/>
                  <a:pt x="92808" y="101621"/>
                  <a:pt x="95645" y="98924"/>
                </a:cubicBezTo>
                <a:cubicBezTo>
                  <a:pt x="98436" y="96273"/>
                  <a:pt x="99831" y="92715"/>
                  <a:pt x="99831" y="88250"/>
                </a:cubicBezTo>
                <a:cubicBezTo>
                  <a:pt x="99831" y="83320"/>
                  <a:pt x="98273" y="79599"/>
                  <a:pt x="95157" y="77088"/>
                </a:cubicBezTo>
                <a:cubicBezTo>
                  <a:pt x="92460" y="74902"/>
                  <a:pt x="88785" y="73809"/>
                  <a:pt x="84135" y="73809"/>
                </a:cubicBezTo>
                <a:cubicBezTo>
                  <a:pt x="74926" y="73809"/>
                  <a:pt x="64019" y="77064"/>
                  <a:pt x="51416" y="83576"/>
                </a:cubicBezTo>
                <a:cubicBezTo>
                  <a:pt x="51555" y="89668"/>
                  <a:pt x="51741" y="95389"/>
                  <a:pt x="51974" y="100737"/>
                </a:cubicBezTo>
                <a:cubicBezTo>
                  <a:pt x="52764" y="111853"/>
                  <a:pt x="53160" y="118039"/>
                  <a:pt x="53160" y="119294"/>
                </a:cubicBezTo>
                <a:cubicBezTo>
                  <a:pt x="53160" y="120922"/>
                  <a:pt x="53090" y="121945"/>
                  <a:pt x="52950" y="122364"/>
                </a:cubicBezTo>
                <a:cubicBezTo>
                  <a:pt x="52671" y="123201"/>
                  <a:pt x="52020" y="123736"/>
                  <a:pt x="50997" y="123969"/>
                </a:cubicBezTo>
                <a:cubicBezTo>
                  <a:pt x="47462" y="124945"/>
                  <a:pt x="43951" y="125527"/>
                  <a:pt x="40463" y="125713"/>
                </a:cubicBezTo>
                <a:cubicBezTo>
                  <a:pt x="39533" y="125806"/>
                  <a:pt x="38370" y="124852"/>
                  <a:pt x="36975" y="122852"/>
                </a:cubicBezTo>
                <a:cubicBezTo>
                  <a:pt x="32696" y="116946"/>
                  <a:pt x="25929" y="110853"/>
                  <a:pt x="16674" y="104574"/>
                </a:cubicBezTo>
                <a:cubicBezTo>
                  <a:pt x="14906" y="105551"/>
                  <a:pt x="13395" y="106598"/>
                  <a:pt x="12139" y="107714"/>
                </a:cubicBezTo>
                <a:cubicBezTo>
                  <a:pt x="11441" y="108365"/>
                  <a:pt x="10627" y="108690"/>
                  <a:pt x="9697" y="108690"/>
                </a:cubicBezTo>
                <a:cubicBezTo>
                  <a:pt x="8534" y="108690"/>
                  <a:pt x="7488" y="107923"/>
                  <a:pt x="6558" y="106388"/>
                </a:cubicBezTo>
                <a:cubicBezTo>
                  <a:pt x="5116" y="104063"/>
                  <a:pt x="2930" y="99644"/>
                  <a:pt x="0" y="93133"/>
                </a:cubicBezTo>
                <a:cubicBezTo>
                  <a:pt x="4604" y="92064"/>
                  <a:pt x="8976" y="90389"/>
                  <a:pt x="13116" y="88110"/>
                </a:cubicBezTo>
                <a:cubicBezTo>
                  <a:pt x="17441" y="85738"/>
                  <a:pt x="25208" y="81320"/>
                  <a:pt x="36416" y="74855"/>
                </a:cubicBezTo>
                <a:lnTo>
                  <a:pt x="36416" y="50438"/>
                </a:lnTo>
                <a:cubicBezTo>
                  <a:pt x="26882" y="51183"/>
                  <a:pt x="18883" y="51555"/>
                  <a:pt x="12418" y="51555"/>
                </a:cubicBezTo>
                <a:cubicBezTo>
                  <a:pt x="10372" y="51555"/>
                  <a:pt x="9232" y="50555"/>
                  <a:pt x="9000" y="48555"/>
                </a:cubicBezTo>
                <a:cubicBezTo>
                  <a:pt x="8627" y="46276"/>
                  <a:pt x="8093" y="42137"/>
                  <a:pt x="7395" y="36137"/>
                </a:cubicBezTo>
                <a:cubicBezTo>
                  <a:pt x="10511" y="36602"/>
                  <a:pt x="14232" y="36835"/>
                  <a:pt x="18557" y="36835"/>
                </a:cubicBezTo>
                <a:cubicBezTo>
                  <a:pt x="22650" y="36835"/>
                  <a:pt x="28696" y="36463"/>
                  <a:pt x="36696" y="35718"/>
                </a:cubicBezTo>
                <a:lnTo>
                  <a:pt x="36835" y="19394"/>
                </a:lnTo>
                <a:cubicBezTo>
                  <a:pt x="36835" y="14603"/>
                  <a:pt x="36510" y="10766"/>
                  <a:pt x="35858" y="7883"/>
                </a:cubicBezTo>
                <a:close/>
                <a:moveTo>
                  <a:pt x="635543" y="7395"/>
                </a:moveTo>
                <a:cubicBezTo>
                  <a:pt x="636333" y="7395"/>
                  <a:pt x="636984" y="7581"/>
                  <a:pt x="637496" y="7953"/>
                </a:cubicBezTo>
                <a:cubicBezTo>
                  <a:pt x="641031" y="10046"/>
                  <a:pt x="644286" y="12673"/>
                  <a:pt x="647263" y="15836"/>
                </a:cubicBezTo>
                <a:cubicBezTo>
                  <a:pt x="648100" y="16673"/>
                  <a:pt x="648519" y="17487"/>
                  <a:pt x="648519" y="18278"/>
                </a:cubicBezTo>
                <a:cubicBezTo>
                  <a:pt x="648519" y="18929"/>
                  <a:pt x="648054" y="19743"/>
                  <a:pt x="647123" y="20719"/>
                </a:cubicBezTo>
                <a:cubicBezTo>
                  <a:pt x="646147" y="21556"/>
                  <a:pt x="645333" y="22789"/>
                  <a:pt x="644682" y="24417"/>
                </a:cubicBezTo>
                <a:lnTo>
                  <a:pt x="643217" y="28114"/>
                </a:lnTo>
                <a:cubicBezTo>
                  <a:pt x="636101" y="46811"/>
                  <a:pt x="632124" y="57205"/>
                  <a:pt x="631287" y="59298"/>
                </a:cubicBezTo>
                <a:cubicBezTo>
                  <a:pt x="639984" y="60414"/>
                  <a:pt x="649216" y="62786"/>
                  <a:pt x="658983" y="66414"/>
                </a:cubicBezTo>
                <a:cubicBezTo>
                  <a:pt x="660518" y="59345"/>
                  <a:pt x="661518" y="53206"/>
                  <a:pt x="661983" y="47997"/>
                </a:cubicBezTo>
                <a:cubicBezTo>
                  <a:pt x="662123" y="46601"/>
                  <a:pt x="662192" y="45229"/>
                  <a:pt x="662192" y="43881"/>
                </a:cubicBezTo>
                <a:cubicBezTo>
                  <a:pt x="662192" y="42206"/>
                  <a:pt x="662076" y="40346"/>
                  <a:pt x="661843" y="38300"/>
                </a:cubicBezTo>
                <a:cubicBezTo>
                  <a:pt x="669331" y="40160"/>
                  <a:pt x="674843" y="42206"/>
                  <a:pt x="678377" y="44439"/>
                </a:cubicBezTo>
                <a:cubicBezTo>
                  <a:pt x="679354" y="44997"/>
                  <a:pt x="679842" y="45811"/>
                  <a:pt x="679842" y="46880"/>
                </a:cubicBezTo>
                <a:cubicBezTo>
                  <a:pt x="679842" y="47439"/>
                  <a:pt x="679703" y="47904"/>
                  <a:pt x="679424" y="48276"/>
                </a:cubicBezTo>
                <a:cubicBezTo>
                  <a:pt x="678029" y="51252"/>
                  <a:pt x="677261" y="53113"/>
                  <a:pt x="677122" y="53857"/>
                </a:cubicBezTo>
                <a:cubicBezTo>
                  <a:pt x="676238" y="58368"/>
                  <a:pt x="674912" y="64507"/>
                  <a:pt x="673145" y="72274"/>
                </a:cubicBezTo>
                <a:cubicBezTo>
                  <a:pt x="681610" y="76599"/>
                  <a:pt x="689028" y="81180"/>
                  <a:pt x="695400" y="86017"/>
                </a:cubicBezTo>
                <a:cubicBezTo>
                  <a:pt x="696190" y="86436"/>
                  <a:pt x="696586" y="86948"/>
                  <a:pt x="696586" y="87552"/>
                </a:cubicBezTo>
                <a:cubicBezTo>
                  <a:pt x="696586" y="87878"/>
                  <a:pt x="696493" y="88366"/>
                  <a:pt x="696307" y="89017"/>
                </a:cubicBezTo>
                <a:cubicBezTo>
                  <a:pt x="694446" y="93436"/>
                  <a:pt x="692400" y="97528"/>
                  <a:pt x="690167" y="101296"/>
                </a:cubicBezTo>
                <a:cubicBezTo>
                  <a:pt x="689749" y="101947"/>
                  <a:pt x="689307" y="102272"/>
                  <a:pt x="688842" y="102272"/>
                </a:cubicBezTo>
                <a:cubicBezTo>
                  <a:pt x="688377" y="102272"/>
                  <a:pt x="687819" y="101947"/>
                  <a:pt x="687168" y="101296"/>
                </a:cubicBezTo>
                <a:cubicBezTo>
                  <a:pt x="680982" y="95947"/>
                  <a:pt x="674726" y="91459"/>
                  <a:pt x="668401" y="87831"/>
                </a:cubicBezTo>
                <a:cubicBezTo>
                  <a:pt x="664448" y="96714"/>
                  <a:pt x="660146" y="104109"/>
                  <a:pt x="655495" y="110016"/>
                </a:cubicBezTo>
                <a:cubicBezTo>
                  <a:pt x="651263" y="115364"/>
                  <a:pt x="645937" y="120504"/>
                  <a:pt x="639519" y="125434"/>
                </a:cubicBezTo>
                <a:cubicBezTo>
                  <a:pt x="638170" y="126503"/>
                  <a:pt x="637217" y="127038"/>
                  <a:pt x="636659" y="127038"/>
                </a:cubicBezTo>
                <a:cubicBezTo>
                  <a:pt x="636194" y="127038"/>
                  <a:pt x="635496" y="126713"/>
                  <a:pt x="634566" y="126061"/>
                </a:cubicBezTo>
                <a:cubicBezTo>
                  <a:pt x="631357" y="123457"/>
                  <a:pt x="627194" y="121480"/>
                  <a:pt x="622078" y="120132"/>
                </a:cubicBezTo>
                <a:cubicBezTo>
                  <a:pt x="631241" y="113760"/>
                  <a:pt x="638473" y="107132"/>
                  <a:pt x="643775" y="100249"/>
                </a:cubicBezTo>
                <a:cubicBezTo>
                  <a:pt x="648007" y="94715"/>
                  <a:pt x="651449" y="88436"/>
                  <a:pt x="654100" y="81413"/>
                </a:cubicBezTo>
                <a:cubicBezTo>
                  <a:pt x="645868" y="77227"/>
                  <a:pt x="636450" y="74320"/>
                  <a:pt x="625846" y="72693"/>
                </a:cubicBezTo>
                <a:cubicBezTo>
                  <a:pt x="618916" y="87064"/>
                  <a:pt x="613102" y="96598"/>
                  <a:pt x="608405" y="101296"/>
                </a:cubicBezTo>
                <a:cubicBezTo>
                  <a:pt x="603428" y="106551"/>
                  <a:pt x="597336" y="109179"/>
                  <a:pt x="590127" y="109179"/>
                </a:cubicBezTo>
                <a:cubicBezTo>
                  <a:pt x="585104" y="109179"/>
                  <a:pt x="581011" y="107435"/>
                  <a:pt x="577849" y="103947"/>
                </a:cubicBezTo>
                <a:cubicBezTo>
                  <a:pt x="574686" y="100412"/>
                  <a:pt x="573105" y="95621"/>
                  <a:pt x="573105" y="89575"/>
                </a:cubicBezTo>
                <a:cubicBezTo>
                  <a:pt x="573105" y="80041"/>
                  <a:pt x="577663" y="72204"/>
                  <a:pt x="586778" y="66065"/>
                </a:cubicBezTo>
                <a:cubicBezTo>
                  <a:pt x="594685" y="60670"/>
                  <a:pt x="604173" y="57973"/>
                  <a:pt x="615242" y="57973"/>
                </a:cubicBezTo>
                <a:cubicBezTo>
                  <a:pt x="619986" y="46113"/>
                  <a:pt x="623939" y="34835"/>
                  <a:pt x="627101" y="24138"/>
                </a:cubicBezTo>
                <a:cubicBezTo>
                  <a:pt x="620683" y="24835"/>
                  <a:pt x="614125" y="25603"/>
                  <a:pt x="607428" y="26440"/>
                </a:cubicBezTo>
                <a:cubicBezTo>
                  <a:pt x="605010" y="26765"/>
                  <a:pt x="602847" y="27300"/>
                  <a:pt x="600940" y="28044"/>
                </a:cubicBezTo>
                <a:cubicBezTo>
                  <a:pt x="600010" y="28416"/>
                  <a:pt x="599150" y="28603"/>
                  <a:pt x="598359" y="28603"/>
                </a:cubicBezTo>
                <a:cubicBezTo>
                  <a:pt x="597289" y="28603"/>
                  <a:pt x="596545" y="28068"/>
                  <a:pt x="596127" y="26998"/>
                </a:cubicBezTo>
                <a:cubicBezTo>
                  <a:pt x="594871" y="24254"/>
                  <a:pt x="593476" y="19068"/>
                  <a:pt x="591941" y="11441"/>
                </a:cubicBezTo>
                <a:cubicBezTo>
                  <a:pt x="594917" y="12045"/>
                  <a:pt x="598196" y="12348"/>
                  <a:pt x="601777" y="12348"/>
                </a:cubicBezTo>
                <a:cubicBezTo>
                  <a:pt x="602568" y="12348"/>
                  <a:pt x="603475" y="12324"/>
                  <a:pt x="604498" y="12278"/>
                </a:cubicBezTo>
                <a:cubicBezTo>
                  <a:pt x="610451" y="12278"/>
                  <a:pt x="617846" y="11650"/>
                  <a:pt x="626683" y="10394"/>
                </a:cubicBezTo>
                <a:cubicBezTo>
                  <a:pt x="629427" y="9976"/>
                  <a:pt x="631752" y="9162"/>
                  <a:pt x="633659" y="7953"/>
                </a:cubicBezTo>
                <a:cubicBezTo>
                  <a:pt x="634171" y="7581"/>
                  <a:pt x="634799" y="7395"/>
                  <a:pt x="635543" y="7395"/>
                </a:cubicBezTo>
                <a:close/>
                <a:moveTo>
                  <a:pt x="476064" y="7395"/>
                </a:moveTo>
                <a:lnTo>
                  <a:pt x="488342" y="7743"/>
                </a:lnTo>
                <a:lnTo>
                  <a:pt x="501039" y="7743"/>
                </a:lnTo>
                <a:lnTo>
                  <a:pt x="514085" y="7395"/>
                </a:lnTo>
                <a:cubicBezTo>
                  <a:pt x="515015" y="7395"/>
                  <a:pt x="515480" y="7929"/>
                  <a:pt x="515480" y="8999"/>
                </a:cubicBezTo>
                <a:cubicBezTo>
                  <a:pt x="515480" y="16999"/>
                  <a:pt x="516062" y="23998"/>
                  <a:pt x="517224" y="29998"/>
                </a:cubicBezTo>
                <a:cubicBezTo>
                  <a:pt x="519503" y="42974"/>
                  <a:pt x="524410" y="54926"/>
                  <a:pt x="531944" y="65856"/>
                </a:cubicBezTo>
                <a:cubicBezTo>
                  <a:pt x="538828" y="75716"/>
                  <a:pt x="547292" y="83855"/>
                  <a:pt x="557338" y="90273"/>
                </a:cubicBezTo>
                <a:cubicBezTo>
                  <a:pt x="554176" y="93854"/>
                  <a:pt x="551664" y="97575"/>
                  <a:pt x="549804" y="101435"/>
                </a:cubicBezTo>
                <a:cubicBezTo>
                  <a:pt x="548688" y="103528"/>
                  <a:pt x="547827" y="104574"/>
                  <a:pt x="547223" y="104574"/>
                </a:cubicBezTo>
                <a:cubicBezTo>
                  <a:pt x="546478" y="104574"/>
                  <a:pt x="545432" y="103947"/>
                  <a:pt x="544083" y="102691"/>
                </a:cubicBezTo>
                <a:cubicBezTo>
                  <a:pt x="526735" y="88785"/>
                  <a:pt x="515155" y="70693"/>
                  <a:pt x="509341" y="48415"/>
                </a:cubicBezTo>
                <a:cubicBezTo>
                  <a:pt x="504086" y="69577"/>
                  <a:pt x="493226" y="87296"/>
                  <a:pt x="476762" y="101575"/>
                </a:cubicBezTo>
                <a:cubicBezTo>
                  <a:pt x="475134" y="102923"/>
                  <a:pt x="474087" y="103598"/>
                  <a:pt x="473622" y="103598"/>
                </a:cubicBezTo>
                <a:cubicBezTo>
                  <a:pt x="473157" y="103598"/>
                  <a:pt x="472157" y="102691"/>
                  <a:pt x="470623" y="100877"/>
                </a:cubicBezTo>
                <a:cubicBezTo>
                  <a:pt x="468018" y="97389"/>
                  <a:pt x="465065" y="94575"/>
                  <a:pt x="461763" y="92436"/>
                </a:cubicBezTo>
                <a:cubicBezTo>
                  <a:pt x="474087" y="83831"/>
                  <a:pt x="483459" y="73297"/>
                  <a:pt x="489877" y="60833"/>
                </a:cubicBezTo>
                <a:cubicBezTo>
                  <a:pt x="495644" y="49718"/>
                  <a:pt x="499272" y="36625"/>
                  <a:pt x="500760" y="21556"/>
                </a:cubicBezTo>
                <a:lnTo>
                  <a:pt x="488342" y="21556"/>
                </a:lnTo>
                <a:lnTo>
                  <a:pt x="476064" y="21836"/>
                </a:lnTo>
                <a:cubicBezTo>
                  <a:pt x="475227" y="21836"/>
                  <a:pt x="474739" y="21719"/>
                  <a:pt x="474599" y="21487"/>
                </a:cubicBezTo>
                <a:cubicBezTo>
                  <a:pt x="474413" y="21301"/>
                  <a:pt x="474320" y="20859"/>
                  <a:pt x="474320" y="20161"/>
                </a:cubicBezTo>
                <a:lnTo>
                  <a:pt x="474320" y="8999"/>
                </a:lnTo>
                <a:cubicBezTo>
                  <a:pt x="474320" y="8208"/>
                  <a:pt x="474436" y="7743"/>
                  <a:pt x="474669" y="7604"/>
                </a:cubicBezTo>
                <a:cubicBezTo>
                  <a:pt x="474855" y="7464"/>
                  <a:pt x="475320" y="7395"/>
                  <a:pt x="476064" y="7395"/>
                </a:cubicBezTo>
                <a:close/>
                <a:moveTo>
                  <a:pt x="314493" y="6976"/>
                </a:moveTo>
                <a:cubicBezTo>
                  <a:pt x="323562" y="7999"/>
                  <a:pt x="329515" y="8860"/>
                  <a:pt x="332352" y="9557"/>
                </a:cubicBezTo>
                <a:cubicBezTo>
                  <a:pt x="334631" y="10115"/>
                  <a:pt x="335770" y="11022"/>
                  <a:pt x="335770" y="12278"/>
                </a:cubicBezTo>
                <a:cubicBezTo>
                  <a:pt x="335770" y="13022"/>
                  <a:pt x="335282" y="14603"/>
                  <a:pt x="334305" y="17022"/>
                </a:cubicBezTo>
                <a:cubicBezTo>
                  <a:pt x="333608" y="18975"/>
                  <a:pt x="332957" y="24766"/>
                  <a:pt x="332352" y="34393"/>
                </a:cubicBezTo>
                <a:cubicBezTo>
                  <a:pt x="330910" y="56438"/>
                  <a:pt x="330189" y="74879"/>
                  <a:pt x="330189" y="89715"/>
                </a:cubicBezTo>
                <a:cubicBezTo>
                  <a:pt x="330189" y="97482"/>
                  <a:pt x="331073" y="102412"/>
                  <a:pt x="332840" y="104505"/>
                </a:cubicBezTo>
                <a:cubicBezTo>
                  <a:pt x="334561" y="106458"/>
                  <a:pt x="338049" y="107435"/>
                  <a:pt x="343305" y="107435"/>
                </a:cubicBezTo>
                <a:cubicBezTo>
                  <a:pt x="350886" y="107435"/>
                  <a:pt x="359234" y="105086"/>
                  <a:pt x="368350" y="100389"/>
                </a:cubicBezTo>
                <a:cubicBezTo>
                  <a:pt x="377372" y="95691"/>
                  <a:pt x="385721" y="89273"/>
                  <a:pt x="393395" y="81134"/>
                </a:cubicBezTo>
                <a:cubicBezTo>
                  <a:pt x="393906" y="86250"/>
                  <a:pt x="394999" y="90785"/>
                  <a:pt x="396674" y="94738"/>
                </a:cubicBezTo>
                <a:cubicBezTo>
                  <a:pt x="397418" y="96412"/>
                  <a:pt x="397790" y="97552"/>
                  <a:pt x="397790" y="98156"/>
                </a:cubicBezTo>
                <a:cubicBezTo>
                  <a:pt x="397790" y="99458"/>
                  <a:pt x="396836" y="100947"/>
                  <a:pt x="394929" y="102621"/>
                </a:cubicBezTo>
                <a:cubicBezTo>
                  <a:pt x="386883" y="110016"/>
                  <a:pt x="377628" y="115574"/>
                  <a:pt x="367164" y="119294"/>
                </a:cubicBezTo>
                <a:cubicBezTo>
                  <a:pt x="358420" y="122457"/>
                  <a:pt x="349630" y="124038"/>
                  <a:pt x="340793" y="124038"/>
                </a:cubicBezTo>
                <a:cubicBezTo>
                  <a:pt x="330794" y="124038"/>
                  <a:pt x="323748" y="121597"/>
                  <a:pt x="319655" y="116713"/>
                </a:cubicBezTo>
                <a:cubicBezTo>
                  <a:pt x="315841" y="112155"/>
                  <a:pt x="313934" y="104877"/>
                  <a:pt x="313934" y="94877"/>
                </a:cubicBezTo>
                <a:cubicBezTo>
                  <a:pt x="313934" y="85994"/>
                  <a:pt x="314609" y="65414"/>
                  <a:pt x="315958" y="33137"/>
                </a:cubicBezTo>
                <a:cubicBezTo>
                  <a:pt x="316097" y="28300"/>
                  <a:pt x="316167" y="24998"/>
                  <a:pt x="316167" y="23231"/>
                </a:cubicBezTo>
                <a:cubicBezTo>
                  <a:pt x="316167" y="16813"/>
                  <a:pt x="315609" y="11394"/>
                  <a:pt x="314493" y="6976"/>
                </a:cubicBezTo>
                <a:close/>
                <a:moveTo>
                  <a:pt x="440345" y="4325"/>
                </a:moveTo>
                <a:cubicBezTo>
                  <a:pt x="440671" y="4325"/>
                  <a:pt x="441089" y="4557"/>
                  <a:pt x="441601" y="5023"/>
                </a:cubicBezTo>
                <a:cubicBezTo>
                  <a:pt x="448856" y="11766"/>
                  <a:pt x="454833" y="18859"/>
                  <a:pt x="459530" y="26300"/>
                </a:cubicBezTo>
                <a:cubicBezTo>
                  <a:pt x="459902" y="26858"/>
                  <a:pt x="460088" y="27254"/>
                  <a:pt x="460088" y="27486"/>
                </a:cubicBezTo>
                <a:cubicBezTo>
                  <a:pt x="460088" y="27858"/>
                  <a:pt x="459646" y="28370"/>
                  <a:pt x="458763" y="29021"/>
                </a:cubicBezTo>
                <a:lnTo>
                  <a:pt x="450461" y="35160"/>
                </a:lnTo>
                <a:cubicBezTo>
                  <a:pt x="449531" y="35811"/>
                  <a:pt x="448926" y="36137"/>
                  <a:pt x="448647" y="36137"/>
                </a:cubicBezTo>
                <a:cubicBezTo>
                  <a:pt x="448275" y="36137"/>
                  <a:pt x="447880" y="35811"/>
                  <a:pt x="447461" y="35160"/>
                </a:cubicBezTo>
                <a:cubicBezTo>
                  <a:pt x="441787" y="25905"/>
                  <a:pt x="435927" y="18464"/>
                  <a:pt x="429881" y="12836"/>
                </a:cubicBezTo>
                <a:cubicBezTo>
                  <a:pt x="429462" y="12417"/>
                  <a:pt x="429253" y="12069"/>
                  <a:pt x="429253" y="11790"/>
                </a:cubicBezTo>
                <a:cubicBezTo>
                  <a:pt x="429253" y="11464"/>
                  <a:pt x="429718" y="10999"/>
                  <a:pt x="430648" y="10394"/>
                </a:cubicBezTo>
                <a:lnTo>
                  <a:pt x="438601" y="5162"/>
                </a:lnTo>
                <a:cubicBezTo>
                  <a:pt x="439485" y="4604"/>
                  <a:pt x="440066" y="4325"/>
                  <a:pt x="440345" y="4325"/>
                </a:cubicBezTo>
                <a:close/>
                <a:moveTo>
                  <a:pt x="195337" y="0"/>
                </a:moveTo>
                <a:cubicBezTo>
                  <a:pt x="201523" y="139"/>
                  <a:pt x="206755" y="465"/>
                  <a:pt x="211034" y="976"/>
                </a:cubicBezTo>
                <a:cubicBezTo>
                  <a:pt x="212569" y="1162"/>
                  <a:pt x="213336" y="1627"/>
                  <a:pt x="213336" y="2372"/>
                </a:cubicBezTo>
                <a:cubicBezTo>
                  <a:pt x="213336" y="3255"/>
                  <a:pt x="213103" y="4255"/>
                  <a:pt x="212638" y="5371"/>
                </a:cubicBezTo>
                <a:cubicBezTo>
                  <a:pt x="211941" y="7092"/>
                  <a:pt x="211592" y="10999"/>
                  <a:pt x="211592" y="17092"/>
                </a:cubicBezTo>
                <a:lnTo>
                  <a:pt x="211592" y="21836"/>
                </a:lnTo>
                <a:lnTo>
                  <a:pt x="236776" y="21836"/>
                </a:lnTo>
                <a:lnTo>
                  <a:pt x="256310" y="21556"/>
                </a:lnTo>
                <a:cubicBezTo>
                  <a:pt x="257101" y="21556"/>
                  <a:pt x="257566" y="21649"/>
                  <a:pt x="257705" y="21836"/>
                </a:cubicBezTo>
                <a:cubicBezTo>
                  <a:pt x="257845" y="22022"/>
                  <a:pt x="257915" y="22463"/>
                  <a:pt x="257915" y="23161"/>
                </a:cubicBezTo>
                <a:lnTo>
                  <a:pt x="257636" y="45136"/>
                </a:lnTo>
                <a:lnTo>
                  <a:pt x="257636" y="65995"/>
                </a:lnTo>
                <a:lnTo>
                  <a:pt x="257915" y="98435"/>
                </a:lnTo>
                <a:cubicBezTo>
                  <a:pt x="257915" y="99133"/>
                  <a:pt x="257833" y="99563"/>
                  <a:pt x="257670" y="99726"/>
                </a:cubicBezTo>
                <a:cubicBezTo>
                  <a:pt x="257508" y="99889"/>
                  <a:pt x="257077" y="99970"/>
                  <a:pt x="256380" y="99970"/>
                </a:cubicBezTo>
                <a:lnTo>
                  <a:pt x="244381" y="99970"/>
                </a:lnTo>
                <a:cubicBezTo>
                  <a:pt x="243590" y="99970"/>
                  <a:pt x="243125" y="99877"/>
                  <a:pt x="242985" y="99691"/>
                </a:cubicBezTo>
                <a:cubicBezTo>
                  <a:pt x="242846" y="99505"/>
                  <a:pt x="242776" y="99086"/>
                  <a:pt x="242776" y="98435"/>
                </a:cubicBezTo>
                <a:lnTo>
                  <a:pt x="242776" y="93552"/>
                </a:lnTo>
                <a:lnTo>
                  <a:pt x="211592" y="93552"/>
                </a:lnTo>
                <a:lnTo>
                  <a:pt x="211592" y="102830"/>
                </a:lnTo>
                <a:lnTo>
                  <a:pt x="211731" y="129271"/>
                </a:lnTo>
                <a:cubicBezTo>
                  <a:pt x="211731" y="130294"/>
                  <a:pt x="211266" y="130805"/>
                  <a:pt x="210336" y="130805"/>
                </a:cubicBezTo>
                <a:lnTo>
                  <a:pt x="197569" y="130805"/>
                </a:lnTo>
                <a:cubicBezTo>
                  <a:pt x="196639" y="130805"/>
                  <a:pt x="196174" y="130294"/>
                  <a:pt x="196174" y="129271"/>
                </a:cubicBezTo>
                <a:lnTo>
                  <a:pt x="196453" y="102970"/>
                </a:lnTo>
                <a:lnTo>
                  <a:pt x="196453" y="93552"/>
                </a:lnTo>
                <a:lnTo>
                  <a:pt x="166316" y="93552"/>
                </a:lnTo>
                <a:lnTo>
                  <a:pt x="166316" y="98993"/>
                </a:lnTo>
                <a:cubicBezTo>
                  <a:pt x="166316" y="99737"/>
                  <a:pt x="166223" y="100179"/>
                  <a:pt x="166036" y="100319"/>
                </a:cubicBezTo>
                <a:cubicBezTo>
                  <a:pt x="165850" y="100458"/>
                  <a:pt x="165409" y="100528"/>
                  <a:pt x="164711" y="100528"/>
                </a:cubicBezTo>
                <a:lnTo>
                  <a:pt x="152712" y="100528"/>
                </a:lnTo>
                <a:cubicBezTo>
                  <a:pt x="151968" y="100528"/>
                  <a:pt x="151526" y="100435"/>
                  <a:pt x="151386" y="100249"/>
                </a:cubicBezTo>
                <a:cubicBezTo>
                  <a:pt x="151247" y="100063"/>
                  <a:pt x="151177" y="99644"/>
                  <a:pt x="151177" y="98993"/>
                </a:cubicBezTo>
                <a:lnTo>
                  <a:pt x="151456" y="66414"/>
                </a:lnTo>
                <a:lnTo>
                  <a:pt x="151456" y="47857"/>
                </a:lnTo>
                <a:lnTo>
                  <a:pt x="151177" y="23161"/>
                </a:lnTo>
                <a:cubicBezTo>
                  <a:pt x="151177" y="22370"/>
                  <a:pt x="151270" y="21905"/>
                  <a:pt x="151456" y="21766"/>
                </a:cubicBezTo>
                <a:cubicBezTo>
                  <a:pt x="151642" y="21626"/>
                  <a:pt x="152084" y="21556"/>
                  <a:pt x="152781" y="21556"/>
                </a:cubicBezTo>
                <a:lnTo>
                  <a:pt x="172315" y="21836"/>
                </a:lnTo>
                <a:lnTo>
                  <a:pt x="196453" y="21836"/>
                </a:lnTo>
                <a:lnTo>
                  <a:pt x="196453" y="17371"/>
                </a:lnTo>
                <a:cubicBezTo>
                  <a:pt x="196453" y="10348"/>
                  <a:pt x="196081" y="4557"/>
                  <a:pt x="19533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3" name="フリーフォーム: 図形 142">
            <a:extLst>
              <a:ext uri="{FF2B5EF4-FFF2-40B4-BE49-F238E27FC236}">
                <a16:creationId xmlns:a16="http://schemas.microsoft.com/office/drawing/2014/main" id="{9FA8B1D7-A952-03DD-6E97-47ABBF2846F5}"/>
              </a:ext>
            </a:extLst>
          </p:cNvPr>
          <p:cNvSpPr>
            <a:spLocks/>
          </p:cNvSpPr>
          <p:nvPr/>
        </p:nvSpPr>
        <p:spPr>
          <a:xfrm>
            <a:off x="2079449" y="6639936"/>
            <a:ext cx="3390806" cy="187914"/>
          </a:xfrm>
          <a:custGeom>
            <a:avLst/>
            <a:gdLst/>
            <a:ahLst/>
            <a:cxnLst/>
            <a:rect l="l" t="t" r="r" b="b"/>
            <a:pathLst>
              <a:path w="3390806" h="187914">
                <a:moveTo>
                  <a:pt x="2537035" y="137712"/>
                </a:moveTo>
                <a:cubicBezTo>
                  <a:pt x="2539510" y="137712"/>
                  <a:pt x="2541984" y="138298"/>
                  <a:pt x="2544458" y="139470"/>
                </a:cubicBezTo>
                <a:cubicBezTo>
                  <a:pt x="2547062" y="140512"/>
                  <a:pt x="2548560" y="142400"/>
                  <a:pt x="2548951" y="145135"/>
                </a:cubicBezTo>
                <a:cubicBezTo>
                  <a:pt x="2549081" y="145656"/>
                  <a:pt x="2549146" y="146112"/>
                  <a:pt x="2549146" y="146502"/>
                </a:cubicBezTo>
                <a:cubicBezTo>
                  <a:pt x="2549146" y="148586"/>
                  <a:pt x="2548234" y="150344"/>
                  <a:pt x="2546411" y="151777"/>
                </a:cubicBezTo>
                <a:cubicBezTo>
                  <a:pt x="2525054" y="168706"/>
                  <a:pt x="2491326" y="180491"/>
                  <a:pt x="2445227" y="187133"/>
                </a:cubicBezTo>
                <a:cubicBezTo>
                  <a:pt x="2444576" y="187133"/>
                  <a:pt x="2443924" y="187133"/>
                  <a:pt x="2443274" y="187133"/>
                </a:cubicBezTo>
                <a:cubicBezTo>
                  <a:pt x="2440799" y="187133"/>
                  <a:pt x="2438455" y="186547"/>
                  <a:pt x="2436241" y="185375"/>
                </a:cubicBezTo>
                <a:cubicBezTo>
                  <a:pt x="2433376" y="183682"/>
                  <a:pt x="2431098" y="181338"/>
                  <a:pt x="2429404" y="178342"/>
                </a:cubicBezTo>
                <a:cubicBezTo>
                  <a:pt x="2428753" y="177170"/>
                  <a:pt x="2428428" y="175998"/>
                  <a:pt x="2428428" y="174826"/>
                </a:cubicBezTo>
                <a:cubicBezTo>
                  <a:pt x="2428428" y="173785"/>
                  <a:pt x="2428688" y="172808"/>
                  <a:pt x="2429209" y="171896"/>
                </a:cubicBezTo>
                <a:cubicBezTo>
                  <a:pt x="2430251" y="169552"/>
                  <a:pt x="2431944" y="168250"/>
                  <a:pt x="2434288" y="167990"/>
                </a:cubicBezTo>
                <a:cubicBezTo>
                  <a:pt x="2475830" y="163562"/>
                  <a:pt x="2506107" y="154902"/>
                  <a:pt x="2525120" y="142010"/>
                </a:cubicBezTo>
                <a:cubicBezTo>
                  <a:pt x="2529156" y="139145"/>
                  <a:pt x="2533128" y="137712"/>
                  <a:pt x="2537035" y="137712"/>
                </a:cubicBezTo>
                <a:close/>
                <a:moveTo>
                  <a:pt x="236162" y="127164"/>
                </a:moveTo>
                <a:cubicBezTo>
                  <a:pt x="237203" y="127164"/>
                  <a:pt x="238245" y="127229"/>
                  <a:pt x="239287" y="127359"/>
                </a:cubicBezTo>
                <a:cubicBezTo>
                  <a:pt x="254523" y="130094"/>
                  <a:pt x="271257" y="133643"/>
                  <a:pt x="289489" y="138005"/>
                </a:cubicBezTo>
                <a:cubicBezTo>
                  <a:pt x="307720" y="142368"/>
                  <a:pt x="323282" y="146568"/>
                  <a:pt x="336174" y="150605"/>
                </a:cubicBezTo>
                <a:cubicBezTo>
                  <a:pt x="339690" y="151777"/>
                  <a:pt x="342164" y="154055"/>
                  <a:pt x="343597" y="157441"/>
                </a:cubicBezTo>
                <a:cubicBezTo>
                  <a:pt x="344378" y="159134"/>
                  <a:pt x="344769" y="160827"/>
                  <a:pt x="344769" y="162520"/>
                </a:cubicBezTo>
                <a:cubicBezTo>
                  <a:pt x="344769" y="164213"/>
                  <a:pt x="344378" y="165906"/>
                  <a:pt x="343597" y="167599"/>
                </a:cubicBezTo>
                <a:cubicBezTo>
                  <a:pt x="342034" y="171115"/>
                  <a:pt x="339495" y="173589"/>
                  <a:pt x="335979" y="175022"/>
                </a:cubicBezTo>
                <a:cubicBezTo>
                  <a:pt x="334025" y="175803"/>
                  <a:pt x="332072" y="176194"/>
                  <a:pt x="330119" y="176194"/>
                </a:cubicBezTo>
                <a:cubicBezTo>
                  <a:pt x="328556" y="176194"/>
                  <a:pt x="326928" y="175933"/>
                  <a:pt x="325235" y="175412"/>
                </a:cubicBezTo>
                <a:cubicBezTo>
                  <a:pt x="312864" y="171375"/>
                  <a:pt x="297660" y="167241"/>
                  <a:pt x="279624" y="163008"/>
                </a:cubicBezTo>
                <a:cubicBezTo>
                  <a:pt x="261588" y="158776"/>
                  <a:pt x="244822" y="155293"/>
                  <a:pt x="229325" y="152558"/>
                </a:cubicBezTo>
                <a:cubicBezTo>
                  <a:pt x="225809" y="151907"/>
                  <a:pt x="223204" y="150084"/>
                  <a:pt x="221511" y="147088"/>
                </a:cubicBezTo>
                <a:cubicBezTo>
                  <a:pt x="220600" y="145396"/>
                  <a:pt x="220144" y="143638"/>
                  <a:pt x="220144" y="141814"/>
                </a:cubicBezTo>
                <a:cubicBezTo>
                  <a:pt x="220144" y="140512"/>
                  <a:pt x="220404" y="139145"/>
                  <a:pt x="220925" y="137712"/>
                </a:cubicBezTo>
                <a:cubicBezTo>
                  <a:pt x="222358" y="134066"/>
                  <a:pt x="224832" y="131266"/>
                  <a:pt x="228348" y="129313"/>
                </a:cubicBezTo>
                <a:cubicBezTo>
                  <a:pt x="230822" y="127880"/>
                  <a:pt x="233427" y="127164"/>
                  <a:pt x="236162" y="127164"/>
                </a:cubicBezTo>
                <a:close/>
                <a:moveTo>
                  <a:pt x="2511641" y="116421"/>
                </a:moveTo>
                <a:cubicBezTo>
                  <a:pt x="2514376" y="116421"/>
                  <a:pt x="2517046" y="117007"/>
                  <a:pt x="2519650" y="118179"/>
                </a:cubicBezTo>
                <a:cubicBezTo>
                  <a:pt x="2521994" y="119351"/>
                  <a:pt x="2523166" y="121304"/>
                  <a:pt x="2523166" y="124039"/>
                </a:cubicBezTo>
                <a:cubicBezTo>
                  <a:pt x="2523166" y="125992"/>
                  <a:pt x="2522254" y="127555"/>
                  <a:pt x="2520432" y="128727"/>
                </a:cubicBezTo>
                <a:cubicBezTo>
                  <a:pt x="2505065" y="138494"/>
                  <a:pt x="2484750" y="146502"/>
                  <a:pt x="2459486" y="152753"/>
                </a:cubicBezTo>
                <a:cubicBezTo>
                  <a:pt x="2458444" y="153014"/>
                  <a:pt x="2457338" y="153144"/>
                  <a:pt x="2456166" y="153144"/>
                </a:cubicBezTo>
                <a:cubicBezTo>
                  <a:pt x="2454342" y="153144"/>
                  <a:pt x="2452519" y="152753"/>
                  <a:pt x="2450696" y="151972"/>
                </a:cubicBezTo>
                <a:cubicBezTo>
                  <a:pt x="2447831" y="150670"/>
                  <a:pt x="2445422" y="148781"/>
                  <a:pt x="2443469" y="146307"/>
                </a:cubicBezTo>
                <a:cubicBezTo>
                  <a:pt x="2442688" y="145005"/>
                  <a:pt x="2442297" y="143703"/>
                  <a:pt x="2442297" y="142400"/>
                </a:cubicBezTo>
                <a:cubicBezTo>
                  <a:pt x="2442297" y="141749"/>
                  <a:pt x="2442362" y="141033"/>
                  <a:pt x="2442492" y="140252"/>
                </a:cubicBezTo>
                <a:cubicBezTo>
                  <a:pt x="2443274" y="138168"/>
                  <a:pt x="2444771" y="136866"/>
                  <a:pt x="2446985" y="136345"/>
                </a:cubicBezTo>
                <a:cubicBezTo>
                  <a:pt x="2469644" y="131787"/>
                  <a:pt x="2487745" y="126057"/>
                  <a:pt x="2501288" y="119155"/>
                </a:cubicBezTo>
                <a:cubicBezTo>
                  <a:pt x="2504804" y="117332"/>
                  <a:pt x="2508256" y="116421"/>
                  <a:pt x="2511641" y="116421"/>
                </a:cubicBezTo>
                <a:close/>
                <a:moveTo>
                  <a:pt x="3039637" y="111928"/>
                </a:moveTo>
                <a:cubicBezTo>
                  <a:pt x="3041590" y="111928"/>
                  <a:pt x="3043478" y="112644"/>
                  <a:pt x="3045302" y="114077"/>
                </a:cubicBezTo>
                <a:cubicBezTo>
                  <a:pt x="3047906" y="116290"/>
                  <a:pt x="3049599" y="119090"/>
                  <a:pt x="3050380" y="122476"/>
                </a:cubicBezTo>
                <a:cubicBezTo>
                  <a:pt x="3050641" y="123518"/>
                  <a:pt x="3050771" y="124560"/>
                  <a:pt x="3050771" y="125601"/>
                </a:cubicBezTo>
                <a:cubicBezTo>
                  <a:pt x="3050771" y="127815"/>
                  <a:pt x="3050250" y="129964"/>
                  <a:pt x="3049208" y="132048"/>
                </a:cubicBezTo>
                <a:cubicBezTo>
                  <a:pt x="3042046" y="146893"/>
                  <a:pt x="3034819" y="160957"/>
                  <a:pt x="3027526" y="174240"/>
                </a:cubicBezTo>
                <a:cubicBezTo>
                  <a:pt x="3025833" y="177235"/>
                  <a:pt x="3023359" y="179059"/>
                  <a:pt x="3020103" y="179710"/>
                </a:cubicBezTo>
                <a:cubicBezTo>
                  <a:pt x="3019192" y="179970"/>
                  <a:pt x="3018280" y="180100"/>
                  <a:pt x="3017368" y="180100"/>
                </a:cubicBezTo>
                <a:cubicBezTo>
                  <a:pt x="3015024" y="180100"/>
                  <a:pt x="3012876" y="179384"/>
                  <a:pt x="3010922" y="177952"/>
                </a:cubicBezTo>
                <a:cubicBezTo>
                  <a:pt x="3007927" y="175868"/>
                  <a:pt x="3006104" y="173068"/>
                  <a:pt x="3005453" y="169552"/>
                </a:cubicBezTo>
                <a:cubicBezTo>
                  <a:pt x="3005323" y="168641"/>
                  <a:pt x="3005258" y="167729"/>
                  <a:pt x="3005258" y="166817"/>
                </a:cubicBezTo>
                <a:cubicBezTo>
                  <a:pt x="3005258" y="164343"/>
                  <a:pt x="3005909" y="161999"/>
                  <a:pt x="3007211" y="159785"/>
                </a:cubicBezTo>
                <a:cubicBezTo>
                  <a:pt x="3015415" y="146372"/>
                  <a:pt x="3023359" y="132178"/>
                  <a:pt x="3031042" y="117202"/>
                </a:cubicBezTo>
                <a:cubicBezTo>
                  <a:pt x="3032344" y="114467"/>
                  <a:pt x="3034493" y="112839"/>
                  <a:pt x="3037488" y="112318"/>
                </a:cubicBezTo>
                <a:cubicBezTo>
                  <a:pt x="3038140" y="112058"/>
                  <a:pt x="3038856" y="111928"/>
                  <a:pt x="3039637" y="111928"/>
                </a:cubicBezTo>
                <a:close/>
                <a:moveTo>
                  <a:pt x="2230552" y="110365"/>
                </a:moveTo>
                <a:cubicBezTo>
                  <a:pt x="2230942" y="110365"/>
                  <a:pt x="2231398" y="110430"/>
                  <a:pt x="2231919" y="110560"/>
                </a:cubicBezTo>
                <a:cubicBezTo>
                  <a:pt x="2235305" y="110821"/>
                  <a:pt x="2237974" y="112384"/>
                  <a:pt x="2239928" y="115249"/>
                </a:cubicBezTo>
                <a:cubicBezTo>
                  <a:pt x="2241620" y="117462"/>
                  <a:pt x="2242467" y="119872"/>
                  <a:pt x="2242467" y="122476"/>
                </a:cubicBezTo>
                <a:cubicBezTo>
                  <a:pt x="2242467" y="123127"/>
                  <a:pt x="2242402" y="123778"/>
                  <a:pt x="2242272" y="124429"/>
                </a:cubicBezTo>
                <a:cubicBezTo>
                  <a:pt x="2241881" y="127034"/>
                  <a:pt x="2241686" y="129443"/>
                  <a:pt x="2241686" y="131657"/>
                </a:cubicBezTo>
                <a:cubicBezTo>
                  <a:pt x="2241686" y="138429"/>
                  <a:pt x="2245006" y="143768"/>
                  <a:pt x="2251648" y="147674"/>
                </a:cubicBezTo>
                <a:cubicBezTo>
                  <a:pt x="2258289" y="151581"/>
                  <a:pt x="2268447" y="153535"/>
                  <a:pt x="2282120" y="153535"/>
                </a:cubicBezTo>
                <a:cubicBezTo>
                  <a:pt x="2302566" y="153535"/>
                  <a:pt x="2321253" y="151972"/>
                  <a:pt x="2338182" y="148847"/>
                </a:cubicBezTo>
                <a:cubicBezTo>
                  <a:pt x="2338964" y="148716"/>
                  <a:pt x="2339745" y="148651"/>
                  <a:pt x="2340526" y="148651"/>
                </a:cubicBezTo>
                <a:cubicBezTo>
                  <a:pt x="2343131" y="148651"/>
                  <a:pt x="2345475" y="149498"/>
                  <a:pt x="2347558" y="151191"/>
                </a:cubicBezTo>
                <a:cubicBezTo>
                  <a:pt x="2350423" y="153404"/>
                  <a:pt x="2351856" y="156269"/>
                  <a:pt x="2351856" y="159785"/>
                </a:cubicBezTo>
                <a:cubicBezTo>
                  <a:pt x="2351856" y="163953"/>
                  <a:pt x="2350618" y="167599"/>
                  <a:pt x="2348144" y="170724"/>
                </a:cubicBezTo>
                <a:cubicBezTo>
                  <a:pt x="2345540" y="173850"/>
                  <a:pt x="2342219" y="175738"/>
                  <a:pt x="2338182" y="176389"/>
                </a:cubicBezTo>
                <a:cubicBezTo>
                  <a:pt x="2321774" y="178993"/>
                  <a:pt x="2303412" y="180296"/>
                  <a:pt x="2283097" y="180296"/>
                </a:cubicBezTo>
                <a:cubicBezTo>
                  <a:pt x="2260698" y="180296"/>
                  <a:pt x="2243769" y="176682"/>
                  <a:pt x="2232310" y="169455"/>
                </a:cubicBezTo>
                <a:cubicBezTo>
                  <a:pt x="2220850" y="162227"/>
                  <a:pt x="2215120" y="151711"/>
                  <a:pt x="2215120" y="137908"/>
                </a:cubicBezTo>
                <a:cubicBezTo>
                  <a:pt x="2215120" y="132959"/>
                  <a:pt x="2215576" y="127685"/>
                  <a:pt x="2216487" y="122085"/>
                </a:cubicBezTo>
                <a:cubicBezTo>
                  <a:pt x="2217008" y="118439"/>
                  <a:pt x="2218766" y="115509"/>
                  <a:pt x="2221761" y="113295"/>
                </a:cubicBezTo>
                <a:cubicBezTo>
                  <a:pt x="2224366" y="111342"/>
                  <a:pt x="2227296" y="110365"/>
                  <a:pt x="2230552" y="110365"/>
                </a:cubicBezTo>
                <a:close/>
                <a:moveTo>
                  <a:pt x="1854919" y="100989"/>
                </a:moveTo>
                <a:cubicBezTo>
                  <a:pt x="1845022" y="102812"/>
                  <a:pt x="1837208" y="106491"/>
                  <a:pt x="1831478" y="112025"/>
                </a:cubicBezTo>
                <a:cubicBezTo>
                  <a:pt x="1825748" y="117560"/>
                  <a:pt x="1822883" y="123518"/>
                  <a:pt x="1822883" y="129899"/>
                </a:cubicBezTo>
                <a:cubicBezTo>
                  <a:pt x="1822883" y="132634"/>
                  <a:pt x="1823600" y="134880"/>
                  <a:pt x="1825032" y="136638"/>
                </a:cubicBezTo>
                <a:cubicBezTo>
                  <a:pt x="1826464" y="138396"/>
                  <a:pt x="1828223" y="139275"/>
                  <a:pt x="1830306" y="139275"/>
                </a:cubicBezTo>
                <a:cubicBezTo>
                  <a:pt x="1833952" y="139275"/>
                  <a:pt x="1837403" y="136996"/>
                  <a:pt x="1840659" y="132438"/>
                </a:cubicBezTo>
                <a:cubicBezTo>
                  <a:pt x="1844045" y="127620"/>
                  <a:pt x="1849189" y="117658"/>
                  <a:pt x="1856091" y="102552"/>
                </a:cubicBezTo>
                <a:cubicBezTo>
                  <a:pt x="1856221" y="102161"/>
                  <a:pt x="1856188" y="101803"/>
                  <a:pt x="1855993" y="101477"/>
                </a:cubicBezTo>
                <a:cubicBezTo>
                  <a:pt x="1855798" y="101152"/>
                  <a:pt x="1855440" y="100989"/>
                  <a:pt x="1854919" y="100989"/>
                </a:cubicBezTo>
                <a:close/>
                <a:moveTo>
                  <a:pt x="3113279" y="99426"/>
                </a:moveTo>
                <a:cubicBezTo>
                  <a:pt x="3116144" y="99426"/>
                  <a:pt x="3118586" y="100468"/>
                  <a:pt x="3120604" y="102552"/>
                </a:cubicBezTo>
                <a:cubicBezTo>
                  <a:pt x="3122623" y="104635"/>
                  <a:pt x="3123632" y="107110"/>
                  <a:pt x="3123632" y="109974"/>
                </a:cubicBezTo>
                <a:lnTo>
                  <a:pt x="3123632" y="169162"/>
                </a:lnTo>
                <a:cubicBezTo>
                  <a:pt x="3123632" y="172026"/>
                  <a:pt x="3122623" y="174468"/>
                  <a:pt x="3120604" y="176487"/>
                </a:cubicBezTo>
                <a:cubicBezTo>
                  <a:pt x="3118586" y="178505"/>
                  <a:pt x="3116144" y="179514"/>
                  <a:pt x="3113279" y="179514"/>
                </a:cubicBezTo>
                <a:cubicBezTo>
                  <a:pt x="3110414" y="179514"/>
                  <a:pt x="3107972" y="178505"/>
                  <a:pt x="3105954" y="176487"/>
                </a:cubicBezTo>
                <a:cubicBezTo>
                  <a:pt x="3103936" y="174468"/>
                  <a:pt x="3102926" y="172026"/>
                  <a:pt x="3102926" y="169162"/>
                </a:cubicBezTo>
                <a:lnTo>
                  <a:pt x="3102926" y="109974"/>
                </a:lnTo>
                <a:cubicBezTo>
                  <a:pt x="3102926" y="107110"/>
                  <a:pt x="3103936" y="104635"/>
                  <a:pt x="3105954" y="102552"/>
                </a:cubicBezTo>
                <a:cubicBezTo>
                  <a:pt x="3107972" y="100468"/>
                  <a:pt x="3110414" y="99426"/>
                  <a:pt x="3113279" y="99426"/>
                </a:cubicBezTo>
                <a:close/>
                <a:moveTo>
                  <a:pt x="3146975" y="97668"/>
                </a:moveTo>
                <a:cubicBezTo>
                  <a:pt x="3150035" y="97668"/>
                  <a:pt x="3152607" y="98743"/>
                  <a:pt x="3154690" y="100891"/>
                </a:cubicBezTo>
                <a:cubicBezTo>
                  <a:pt x="3156774" y="103040"/>
                  <a:pt x="3157816" y="105612"/>
                  <a:pt x="3157816" y="108607"/>
                </a:cubicBezTo>
                <a:lnTo>
                  <a:pt x="3157816" y="159785"/>
                </a:lnTo>
                <a:cubicBezTo>
                  <a:pt x="3157816" y="162911"/>
                  <a:pt x="3157946" y="164734"/>
                  <a:pt x="3158206" y="165255"/>
                </a:cubicBezTo>
                <a:cubicBezTo>
                  <a:pt x="3158728" y="165906"/>
                  <a:pt x="3159509" y="166231"/>
                  <a:pt x="3160550" y="166231"/>
                </a:cubicBezTo>
                <a:lnTo>
                  <a:pt x="3163676" y="166231"/>
                </a:lnTo>
                <a:cubicBezTo>
                  <a:pt x="3164197" y="166231"/>
                  <a:pt x="3164652" y="166231"/>
                  <a:pt x="3165043" y="166231"/>
                </a:cubicBezTo>
                <a:cubicBezTo>
                  <a:pt x="3166085" y="165971"/>
                  <a:pt x="3166736" y="165385"/>
                  <a:pt x="3166997" y="164473"/>
                </a:cubicBezTo>
                <a:cubicBezTo>
                  <a:pt x="3167387" y="163692"/>
                  <a:pt x="3167713" y="162325"/>
                  <a:pt x="3167973" y="160371"/>
                </a:cubicBezTo>
                <a:cubicBezTo>
                  <a:pt x="3167973" y="158548"/>
                  <a:pt x="3168038" y="155228"/>
                  <a:pt x="3168169" y="150409"/>
                </a:cubicBezTo>
                <a:cubicBezTo>
                  <a:pt x="3168299" y="148586"/>
                  <a:pt x="3169210" y="147219"/>
                  <a:pt x="3170904" y="146307"/>
                </a:cubicBezTo>
                <a:cubicBezTo>
                  <a:pt x="3172596" y="145396"/>
                  <a:pt x="3174354" y="145396"/>
                  <a:pt x="3176178" y="146307"/>
                </a:cubicBezTo>
                <a:cubicBezTo>
                  <a:pt x="3178652" y="147740"/>
                  <a:pt x="3180605" y="149628"/>
                  <a:pt x="3182038" y="151972"/>
                </a:cubicBezTo>
                <a:cubicBezTo>
                  <a:pt x="3183340" y="153925"/>
                  <a:pt x="3183991" y="156074"/>
                  <a:pt x="3183991" y="158418"/>
                </a:cubicBezTo>
                <a:cubicBezTo>
                  <a:pt x="3183991" y="164018"/>
                  <a:pt x="3183340" y="169031"/>
                  <a:pt x="3182038" y="173459"/>
                </a:cubicBezTo>
                <a:cubicBezTo>
                  <a:pt x="3180735" y="177496"/>
                  <a:pt x="3178522" y="180491"/>
                  <a:pt x="3175396" y="182444"/>
                </a:cubicBezTo>
                <a:cubicBezTo>
                  <a:pt x="3172662" y="184268"/>
                  <a:pt x="3169015" y="185179"/>
                  <a:pt x="3164457" y="185179"/>
                </a:cubicBezTo>
                <a:lnTo>
                  <a:pt x="3154300" y="185179"/>
                </a:lnTo>
                <a:cubicBezTo>
                  <a:pt x="3148570" y="185179"/>
                  <a:pt x="3144012" y="183486"/>
                  <a:pt x="3140626" y="180100"/>
                </a:cubicBezTo>
                <a:cubicBezTo>
                  <a:pt x="3138933" y="178407"/>
                  <a:pt x="3137761" y="176096"/>
                  <a:pt x="3137110" y="173166"/>
                </a:cubicBezTo>
                <a:cubicBezTo>
                  <a:pt x="3136459" y="170236"/>
                  <a:pt x="3136134" y="165580"/>
                  <a:pt x="3136134" y="159199"/>
                </a:cubicBezTo>
                <a:lnTo>
                  <a:pt x="3136134" y="108607"/>
                </a:lnTo>
                <a:cubicBezTo>
                  <a:pt x="3136134" y="105612"/>
                  <a:pt x="3137175" y="103040"/>
                  <a:pt x="3139259" y="100891"/>
                </a:cubicBezTo>
                <a:cubicBezTo>
                  <a:pt x="3141342" y="98743"/>
                  <a:pt x="3143914" y="97668"/>
                  <a:pt x="3146975" y="97668"/>
                </a:cubicBezTo>
                <a:close/>
                <a:moveTo>
                  <a:pt x="3080560" y="97668"/>
                </a:moveTo>
                <a:cubicBezTo>
                  <a:pt x="3083490" y="97668"/>
                  <a:pt x="3085997" y="98710"/>
                  <a:pt x="3088080" y="100794"/>
                </a:cubicBezTo>
                <a:cubicBezTo>
                  <a:pt x="3090164" y="102877"/>
                  <a:pt x="3091206" y="105417"/>
                  <a:pt x="3091206" y="108412"/>
                </a:cubicBezTo>
                <a:lnTo>
                  <a:pt x="3091206" y="117202"/>
                </a:lnTo>
                <a:cubicBezTo>
                  <a:pt x="3091206" y="122802"/>
                  <a:pt x="3090978" y="127978"/>
                  <a:pt x="3090522" y="132731"/>
                </a:cubicBezTo>
                <a:cubicBezTo>
                  <a:pt x="3090066" y="137484"/>
                  <a:pt x="3089122" y="142693"/>
                  <a:pt x="3087690" y="148358"/>
                </a:cubicBezTo>
                <a:cubicBezTo>
                  <a:pt x="3086258" y="154023"/>
                  <a:pt x="3084044" y="159557"/>
                  <a:pt x="3081048" y="164962"/>
                </a:cubicBezTo>
                <a:cubicBezTo>
                  <a:pt x="3078053" y="170366"/>
                  <a:pt x="3074277" y="175347"/>
                  <a:pt x="3069719" y="179905"/>
                </a:cubicBezTo>
                <a:cubicBezTo>
                  <a:pt x="3067635" y="181858"/>
                  <a:pt x="3065291" y="182835"/>
                  <a:pt x="3062687" y="182835"/>
                </a:cubicBezTo>
                <a:cubicBezTo>
                  <a:pt x="3062296" y="182835"/>
                  <a:pt x="3061906" y="182835"/>
                  <a:pt x="3061515" y="182835"/>
                </a:cubicBezTo>
                <a:cubicBezTo>
                  <a:pt x="3058520" y="182575"/>
                  <a:pt x="3055785" y="181272"/>
                  <a:pt x="3053310" y="178928"/>
                </a:cubicBezTo>
                <a:cubicBezTo>
                  <a:pt x="3051097" y="176975"/>
                  <a:pt x="3049990" y="174566"/>
                  <a:pt x="3049990" y="171701"/>
                </a:cubicBezTo>
                <a:cubicBezTo>
                  <a:pt x="3049990" y="168836"/>
                  <a:pt x="3051032" y="166427"/>
                  <a:pt x="3053115" y="164473"/>
                </a:cubicBezTo>
                <a:cubicBezTo>
                  <a:pt x="3059757" y="157572"/>
                  <a:pt x="3064217" y="150149"/>
                  <a:pt x="3066496" y="142205"/>
                </a:cubicBezTo>
                <a:cubicBezTo>
                  <a:pt x="3068775" y="134261"/>
                  <a:pt x="3069914" y="125601"/>
                  <a:pt x="3069914" y="116225"/>
                </a:cubicBezTo>
                <a:lnTo>
                  <a:pt x="3069914" y="108412"/>
                </a:lnTo>
                <a:cubicBezTo>
                  <a:pt x="3069914" y="105417"/>
                  <a:pt x="3070956" y="102877"/>
                  <a:pt x="3073040" y="100794"/>
                </a:cubicBezTo>
                <a:cubicBezTo>
                  <a:pt x="3075123" y="98710"/>
                  <a:pt x="3077630" y="97668"/>
                  <a:pt x="3080560" y="97668"/>
                </a:cubicBezTo>
                <a:close/>
                <a:moveTo>
                  <a:pt x="1302311" y="92785"/>
                </a:moveTo>
                <a:cubicBezTo>
                  <a:pt x="1301008" y="92785"/>
                  <a:pt x="1300357" y="93436"/>
                  <a:pt x="1300357" y="94738"/>
                </a:cubicBezTo>
                <a:lnTo>
                  <a:pt x="1300357" y="111928"/>
                </a:lnTo>
                <a:cubicBezTo>
                  <a:pt x="1300357" y="113230"/>
                  <a:pt x="1301008" y="113881"/>
                  <a:pt x="1302311" y="113881"/>
                </a:cubicBezTo>
                <a:lnTo>
                  <a:pt x="1342940" y="113881"/>
                </a:lnTo>
                <a:cubicBezTo>
                  <a:pt x="1344243" y="113881"/>
                  <a:pt x="1344894" y="113230"/>
                  <a:pt x="1344894" y="111928"/>
                </a:cubicBezTo>
                <a:lnTo>
                  <a:pt x="1344894" y="94738"/>
                </a:lnTo>
                <a:cubicBezTo>
                  <a:pt x="1344894" y="93436"/>
                  <a:pt x="1344243" y="92785"/>
                  <a:pt x="1342940" y="92785"/>
                </a:cubicBezTo>
                <a:close/>
                <a:moveTo>
                  <a:pt x="1233942" y="92785"/>
                </a:moveTo>
                <a:cubicBezTo>
                  <a:pt x="1232640" y="92785"/>
                  <a:pt x="1231989" y="93436"/>
                  <a:pt x="1231989" y="94738"/>
                </a:cubicBezTo>
                <a:lnTo>
                  <a:pt x="1231989" y="111928"/>
                </a:lnTo>
                <a:cubicBezTo>
                  <a:pt x="1231989" y="113230"/>
                  <a:pt x="1232640" y="113881"/>
                  <a:pt x="1233942" y="113881"/>
                </a:cubicBezTo>
                <a:lnTo>
                  <a:pt x="1273401" y="113881"/>
                </a:lnTo>
                <a:cubicBezTo>
                  <a:pt x="1274703" y="113881"/>
                  <a:pt x="1275354" y="113230"/>
                  <a:pt x="1275354" y="111928"/>
                </a:cubicBezTo>
                <a:lnTo>
                  <a:pt x="1275354" y="94738"/>
                </a:lnTo>
                <a:cubicBezTo>
                  <a:pt x="1275354" y="93436"/>
                  <a:pt x="1274703" y="92785"/>
                  <a:pt x="1273401" y="92785"/>
                </a:cubicBezTo>
                <a:close/>
                <a:moveTo>
                  <a:pt x="1608794" y="78916"/>
                </a:moveTo>
                <a:lnTo>
                  <a:pt x="1627156" y="78916"/>
                </a:lnTo>
                <a:cubicBezTo>
                  <a:pt x="1631844" y="78916"/>
                  <a:pt x="1635848" y="80576"/>
                  <a:pt x="1639169" y="83897"/>
                </a:cubicBezTo>
                <a:cubicBezTo>
                  <a:pt x="1642490" y="87218"/>
                  <a:pt x="1644150" y="91222"/>
                  <a:pt x="1644150" y="95910"/>
                </a:cubicBezTo>
                <a:lnTo>
                  <a:pt x="1644150" y="139861"/>
                </a:lnTo>
                <a:cubicBezTo>
                  <a:pt x="1644150" y="141163"/>
                  <a:pt x="1644476" y="142335"/>
                  <a:pt x="1645127" y="143377"/>
                </a:cubicBezTo>
                <a:cubicBezTo>
                  <a:pt x="1649164" y="149237"/>
                  <a:pt x="1654731" y="153600"/>
                  <a:pt x="1661828" y="156465"/>
                </a:cubicBezTo>
                <a:cubicBezTo>
                  <a:pt x="1668925" y="159330"/>
                  <a:pt x="1677683" y="160957"/>
                  <a:pt x="1688101" y="161348"/>
                </a:cubicBezTo>
                <a:cubicBezTo>
                  <a:pt x="1697607" y="161739"/>
                  <a:pt x="1707635" y="161934"/>
                  <a:pt x="1718183" y="161934"/>
                </a:cubicBezTo>
                <a:cubicBezTo>
                  <a:pt x="1734461" y="161934"/>
                  <a:pt x="1751911" y="161478"/>
                  <a:pt x="1770533" y="160567"/>
                </a:cubicBezTo>
                <a:cubicBezTo>
                  <a:pt x="1770663" y="160567"/>
                  <a:pt x="1770859" y="160567"/>
                  <a:pt x="1771119" y="160567"/>
                </a:cubicBezTo>
                <a:cubicBezTo>
                  <a:pt x="1773724" y="160567"/>
                  <a:pt x="1775872" y="161674"/>
                  <a:pt x="1777565" y="163887"/>
                </a:cubicBezTo>
                <a:cubicBezTo>
                  <a:pt x="1778737" y="165450"/>
                  <a:pt x="1779323" y="167078"/>
                  <a:pt x="1779323" y="168771"/>
                </a:cubicBezTo>
                <a:cubicBezTo>
                  <a:pt x="1779323" y="169682"/>
                  <a:pt x="1779128" y="170594"/>
                  <a:pt x="1778737" y="171506"/>
                </a:cubicBezTo>
                <a:cubicBezTo>
                  <a:pt x="1777695" y="175152"/>
                  <a:pt x="1775742" y="178147"/>
                  <a:pt x="1772877" y="180491"/>
                </a:cubicBezTo>
                <a:cubicBezTo>
                  <a:pt x="1770012" y="182835"/>
                  <a:pt x="1766756" y="184072"/>
                  <a:pt x="1763110" y="184202"/>
                </a:cubicBezTo>
                <a:cubicBezTo>
                  <a:pt x="1748134" y="184723"/>
                  <a:pt x="1734200" y="184984"/>
                  <a:pt x="1721308" y="184984"/>
                </a:cubicBezTo>
                <a:cubicBezTo>
                  <a:pt x="1709197" y="184984"/>
                  <a:pt x="1697998" y="184788"/>
                  <a:pt x="1687710" y="184398"/>
                </a:cubicBezTo>
                <a:cubicBezTo>
                  <a:pt x="1675339" y="183877"/>
                  <a:pt x="1665019" y="182054"/>
                  <a:pt x="1656749" y="178928"/>
                </a:cubicBezTo>
                <a:cubicBezTo>
                  <a:pt x="1648480" y="175803"/>
                  <a:pt x="1641220" y="170724"/>
                  <a:pt x="1634969" y="163692"/>
                </a:cubicBezTo>
                <a:cubicBezTo>
                  <a:pt x="1634058" y="162650"/>
                  <a:pt x="1633146" y="162585"/>
                  <a:pt x="1632234" y="163497"/>
                </a:cubicBezTo>
                <a:cubicBezTo>
                  <a:pt x="1625463" y="169357"/>
                  <a:pt x="1620058" y="174045"/>
                  <a:pt x="1616022" y="177561"/>
                </a:cubicBezTo>
                <a:cubicBezTo>
                  <a:pt x="1613938" y="179124"/>
                  <a:pt x="1611724" y="179905"/>
                  <a:pt x="1609380" y="179905"/>
                </a:cubicBezTo>
                <a:cubicBezTo>
                  <a:pt x="1608599" y="179905"/>
                  <a:pt x="1607752" y="179840"/>
                  <a:pt x="1606841" y="179710"/>
                </a:cubicBezTo>
                <a:cubicBezTo>
                  <a:pt x="1603455" y="178928"/>
                  <a:pt x="1600981" y="176910"/>
                  <a:pt x="1599418" y="173654"/>
                </a:cubicBezTo>
                <a:cubicBezTo>
                  <a:pt x="1598506" y="171571"/>
                  <a:pt x="1598051" y="169487"/>
                  <a:pt x="1598051" y="167404"/>
                </a:cubicBezTo>
                <a:cubicBezTo>
                  <a:pt x="1598051" y="165841"/>
                  <a:pt x="1598246" y="164343"/>
                  <a:pt x="1598637" y="162911"/>
                </a:cubicBezTo>
                <a:cubicBezTo>
                  <a:pt x="1599809" y="159134"/>
                  <a:pt x="1602023" y="156204"/>
                  <a:pt x="1605278" y="154121"/>
                </a:cubicBezTo>
                <a:cubicBezTo>
                  <a:pt x="1610357" y="150735"/>
                  <a:pt x="1615045" y="147414"/>
                  <a:pt x="1619342" y="144158"/>
                </a:cubicBezTo>
                <a:cubicBezTo>
                  <a:pt x="1620384" y="143377"/>
                  <a:pt x="1620905" y="142335"/>
                  <a:pt x="1620905" y="141033"/>
                </a:cubicBezTo>
                <a:lnTo>
                  <a:pt x="1620905" y="102747"/>
                </a:lnTo>
                <a:cubicBezTo>
                  <a:pt x="1620905" y="101445"/>
                  <a:pt x="1620254" y="100794"/>
                  <a:pt x="1618952" y="100794"/>
                </a:cubicBezTo>
                <a:lnTo>
                  <a:pt x="1608794" y="100794"/>
                </a:lnTo>
                <a:cubicBezTo>
                  <a:pt x="1605799" y="100794"/>
                  <a:pt x="1603227" y="99719"/>
                  <a:pt x="1601078" y="97571"/>
                </a:cubicBezTo>
                <a:cubicBezTo>
                  <a:pt x="1598930" y="95422"/>
                  <a:pt x="1597855" y="92850"/>
                  <a:pt x="1597855" y="89855"/>
                </a:cubicBezTo>
                <a:cubicBezTo>
                  <a:pt x="1597855" y="86860"/>
                  <a:pt x="1598930" y="84288"/>
                  <a:pt x="1601078" y="82139"/>
                </a:cubicBezTo>
                <a:cubicBezTo>
                  <a:pt x="1603227" y="79990"/>
                  <a:pt x="1605799" y="78916"/>
                  <a:pt x="1608794" y="78916"/>
                </a:cubicBezTo>
                <a:close/>
                <a:moveTo>
                  <a:pt x="621757" y="78916"/>
                </a:moveTo>
                <a:cubicBezTo>
                  <a:pt x="622017" y="78916"/>
                  <a:pt x="622212" y="78916"/>
                  <a:pt x="622343" y="78916"/>
                </a:cubicBezTo>
                <a:cubicBezTo>
                  <a:pt x="628593" y="79176"/>
                  <a:pt x="634128" y="79307"/>
                  <a:pt x="638946" y="79307"/>
                </a:cubicBezTo>
                <a:lnTo>
                  <a:pt x="746382" y="79307"/>
                </a:lnTo>
                <a:cubicBezTo>
                  <a:pt x="748856" y="79307"/>
                  <a:pt x="751460" y="79241"/>
                  <a:pt x="754195" y="79111"/>
                </a:cubicBezTo>
                <a:cubicBezTo>
                  <a:pt x="754325" y="79111"/>
                  <a:pt x="754521" y="79111"/>
                  <a:pt x="754781" y="79111"/>
                </a:cubicBezTo>
                <a:cubicBezTo>
                  <a:pt x="758818" y="79111"/>
                  <a:pt x="762269" y="80479"/>
                  <a:pt x="765134" y="83213"/>
                </a:cubicBezTo>
                <a:cubicBezTo>
                  <a:pt x="768259" y="86078"/>
                  <a:pt x="769822" y="89594"/>
                  <a:pt x="769822" y="93761"/>
                </a:cubicBezTo>
                <a:cubicBezTo>
                  <a:pt x="769822" y="98059"/>
                  <a:pt x="768259" y="101640"/>
                  <a:pt x="765134" y="104505"/>
                </a:cubicBezTo>
                <a:cubicBezTo>
                  <a:pt x="762269" y="107240"/>
                  <a:pt x="758818" y="108607"/>
                  <a:pt x="754781" y="108607"/>
                </a:cubicBezTo>
                <a:cubicBezTo>
                  <a:pt x="754521" y="108607"/>
                  <a:pt x="754260" y="108607"/>
                  <a:pt x="754000" y="108607"/>
                </a:cubicBezTo>
                <a:cubicBezTo>
                  <a:pt x="751135" y="108607"/>
                  <a:pt x="748595" y="108607"/>
                  <a:pt x="746382" y="108607"/>
                </a:cubicBezTo>
                <a:lnTo>
                  <a:pt x="638946" y="108607"/>
                </a:lnTo>
                <a:cubicBezTo>
                  <a:pt x="633607" y="108607"/>
                  <a:pt x="628073" y="108672"/>
                  <a:pt x="622343" y="108802"/>
                </a:cubicBezTo>
                <a:cubicBezTo>
                  <a:pt x="622212" y="108802"/>
                  <a:pt x="622082" y="108802"/>
                  <a:pt x="621952" y="108802"/>
                </a:cubicBezTo>
                <a:cubicBezTo>
                  <a:pt x="617915" y="108802"/>
                  <a:pt x="614399" y="107370"/>
                  <a:pt x="611404" y="104505"/>
                </a:cubicBezTo>
                <a:cubicBezTo>
                  <a:pt x="608278" y="101640"/>
                  <a:pt x="606716" y="98091"/>
                  <a:pt x="606716" y="93859"/>
                </a:cubicBezTo>
                <a:cubicBezTo>
                  <a:pt x="606716" y="89627"/>
                  <a:pt x="608278" y="86013"/>
                  <a:pt x="611404" y="83018"/>
                </a:cubicBezTo>
                <a:cubicBezTo>
                  <a:pt x="614269" y="80283"/>
                  <a:pt x="617720" y="78916"/>
                  <a:pt x="621757" y="78916"/>
                </a:cubicBezTo>
                <a:close/>
                <a:moveTo>
                  <a:pt x="245928" y="69930"/>
                </a:moveTo>
                <a:cubicBezTo>
                  <a:pt x="246840" y="69930"/>
                  <a:pt x="247817" y="69996"/>
                  <a:pt x="248858" y="70126"/>
                </a:cubicBezTo>
                <a:cubicBezTo>
                  <a:pt x="279852" y="75986"/>
                  <a:pt x="306222" y="82041"/>
                  <a:pt x="327970" y="88292"/>
                </a:cubicBezTo>
                <a:cubicBezTo>
                  <a:pt x="331486" y="89334"/>
                  <a:pt x="334025" y="91483"/>
                  <a:pt x="335588" y="94738"/>
                </a:cubicBezTo>
                <a:cubicBezTo>
                  <a:pt x="336369" y="96561"/>
                  <a:pt x="336760" y="98384"/>
                  <a:pt x="336760" y="100208"/>
                </a:cubicBezTo>
                <a:cubicBezTo>
                  <a:pt x="336760" y="101640"/>
                  <a:pt x="336434" y="103203"/>
                  <a:pt x="335783" y="104896"/>
                </a:cubicBezTo>
                <a:cubicBezTo>
                  <a:pt x="334481" y="108282"/>
                  <a:pt x="332137" y="110756"/>
                  <a:pt x="328751" y="112318"/>
                </a:cubicBezTo>
                <a:cubicBezTo>
                  <a:pt x="326668" y="113230"/>
                  <a:pt x="324649" y="113686"/>
                  <a:pt x="322696" y="113686"/>
                </a:cubicBezTo>
                <a:cubicBezTo>
                  <a:pt x="321133" y="113686"/>
                  <a:pt x="319636" y="113491"/>
                  <a:pt x="318203" y="113100"/>
                </a:cubicBezTo>
                <a:cubicBezTo>
                  <a:pt x="296065" y="106198"/>
                  <a:pt x="269890" y="99947"/>
                  <a:pt x="239678" y="94348"/>
                </a:cubicBezTo>
                <a:cubicBezTo>
                  <a:pt x="236422" y="93696"/>
                  <a:pt x="233948" y="91938"/>
                  <a:pt x="232255" y="89073"/>
                </a:cubicBezTo>
                <a:cubicBezTo>
                  <a:pt x="231213" y="87380"/>
                  <a:pt x="230692" y="85622"/>
                  <a:pt x="230692" y="83799"/>
                </a:cubicBezTo>
                <a:cubicBezTo>
                  <a:pt x="230692" y="82627"/>
                  <a:pt x="230953" y="81390"/>
                  <a:pt x="231473" y="80088"/>
                </a:cubicBezTo>
                <a:cubicBezTo>
                  <a:pt x="232776" y="76572"/>
                  <a:pt x="235120" y="73837"/>
                  <a:pt x="238506" y="71884"/>
                </a:cubicBezTo>
                <a:cubicBezTo>
                  <a:pt x="240850" y="70582"/>
                  <a:pt x="243324" y="69930"/>
                  <a:pt x="245928" y="69930"/>
                </a:cubicBezTo>
                <a:close/>
                <a:moveTo>
                  <a:pt x="2088542" y="69149"/>
                </a:moveTo>
                <a:cubicBezTo>
                  <a:pt x="2095574" y="69149"/>
                  <a:pt x="2101596" y="71656"/>
                  <a:pt x="2106610" y="76670"/>
                </a:cubicBezTo>
                <a:cubicBezTo>
                  <a:pt x="2111624" y="81683"/>
                  <a:pt x="2114131" y="87706"/>
                  <a:pt x="2114131" y="94738"/>
                </a:cubicBezTo>
                <a:cubicBezTo>
                  <a:pt x="2114131" y="101770"/>
                  <a:pt x="2111624" y="107793"/>
                  <a:pt x="2106610" y="112807"/>
                </a:cubicBezTo>
                <a:cubicBezTo>
                  <a:pt x="2101596" y="117820"/>
                  <a:pt x="2095574" y="120327"/>
                  <a:pt x="2088542" y="120327"/>
                </a:cubicBezTo>
                <a:cubicBezTo>
                  <a:pt x="2081510" y="120327"/>
                  <a:pt x="2075486" y="117820"/>
                  <a:pt x="2070473" y="112807"/>
                </a:cubicBezTo>
                <a:cubicBezTo>
                  <a:pt x="2065459" y="107793"/>
                  <a:pt x="2062952" y="101770"/>
                  <a:pt x="2062952" y="94738"/>
                </a:cubicBezTo>
                <a:cubicBezTo>
                  <a:pt x="2062952" y="87706"/>
                  <a:pt x="2065459" y="81683"/>
                  <a:pt x="2070473" y="76670"/>
                </a:cubicBezTo>
                <a:cubicBezTo>
                  <a:pt x="2075486" y="71656"/>
                  <a:pt x="2081510" y="69149"/>
                  <a:pt x="2088542" y="69149"/>
                </a:cubicBezTo>
                <a:close/>
                <a:moveTo>
                  <a:pt x="3012485" y="58992"/>
                </a:moveTo>
                <a:cubicBezTo>
                  <a:pt x="3014178" y="58992"/>
                  <a:pt x="3015871" y="59382"/>
                  <a:pt x="3017564" y="60164"/>
                </a:cubicBezTo>
                <a:cubicBezTo>
                  <a:pt x="3023945" y="62768"/>
                  <a:pt x="3029610" y="65503"/>
                  <a:pt x="3034558" y="68368"/>
                </a:cubicBezTo>
                <a:cubicBezTo>
                  <a:pt x="3037423" y="70061"/>
                  <a:pt x="3039116" y="72535"/>
                  <a:pt x="3039637" y="75791"/>
                </a:cubicBezTo>
                <a:cubicBezTo>
                  <a:pt x="3039767" y="76572"/>
                  <a:pt x="3039832" y="77353"/>
                  <a:pt x="3039832" y="78135"/>
                </a:cubicBezTo>
                <a:cubicBezTo>
                  <a:pt x="3039832" y="80609"/>
                  <a:pt x="3039116" y="82888"/>
                  <a:pt x="3037684" y="84971"/>
                </a:cubicBezTo>
                <a:cubicBezTo>
                  <a:pt x="3035860" y="87576"/>
                  <a:pt x="3033321" y="89139"/>
                  <a:pt x="3030066" y="89659"/>
                </a:cubicBezTo>
                <a:cubicBezTo>
                  <a:pt x="3029414" y="89790"/>
                  <a:pt x="3028698" y="89855"/>
                  <a:pt x="3027917" y="89855"/>
                </a:cubicBezTo>
                <a:cubicBezTo>
                  <a:pt x="3025573" y="89855"/>
                  <a:pt x="3023359" y="89204"/>
                  <a:pt x="3021275" y="87901"/>
                </a:cubicBezTo>
                <a:cubicBezTo>
                  <a:pt x="3016327" y="84646"/>
                  <a:pt x="3010792" y="81520"/>
                  <a:pt x="3004672" y="78525"/>
                </a:cubicBezTo>
                <a:cubicBezTo>
                  <a:pt x="3002198" y="77223"/>
                  <a:pt x="3000570" y="75204"/>
                  <a:pt x="2999788" y="72470"/>
                </a:cubicBezTo>
                <a:cubicBezTo>
                  <a:pt x="2999528" y="71688"/>
                  <a:pt x="2999398" y="70907"/>
                  <a:pt x="2999398" y="70126"/>
                </a:cubicBezTo>
                <a:cubicBezTo>
                  <a:pt x="2999398" y="68303"/>
                  <a:pt x="2999984" y="66610"/>
                  <a:pt x="3001156" y="65047"/>
                </a:cubicBezTo>
                <a:cubicBezTo>
                  <a:pt x="3002979" y="62312"/>
                  <a:pt x="3005453" y="60489"/>
                  <a:pt x="3008578" y="59578"/>
                </a:cubicBezTo>
                <a:cubicBezTo>
                  <a:pt x="3009881" y="59187"/>
                  <a:pt x="3011183" y="58992"/>
                  <a:pt x="3012485" y="58992"/>
                </a:cubicBezTo>
                <a:close/>
                <a:moveTo>
                  <a:pt x="1302311" y="50787"/>
                </a:moveTo>
                <a:cubicBezTo>
                  <a:pt x="1301008" y="50787"/>
                  <a:pt x="1300357" y="51439"/>
                  <a:pt x="1300357" y="52741"/>
                </a:cubicBezTo>
                <a:lnTo>
                  <a:pt x="1300357" y="68954"/>
                </a:lnTo>
                <a:cubicBezTo>
                  <a:pt x="1300357" y="70256"/>
                  <a:pt x="1301008" y="70907"/>
                  <a:pt x="1302311" y="70907"/>
                </a:cubicBezTo>
                <a:lnTo>
                  <a:pt x="1342940" y="70907"/>
                </a:lnTo>
                <a:cubicBezTo>
                  <a:pt x="1344243" y="70907"/>
                  <a:pt x="1344894" y="70256"/>
                  <a:pt x="1344894" y="68954"/>
                </a:cubicBezTo>
                <a:lnTo>
                  <a:pt x="1344894" y="52741"/>
                </a:lnTo>
                <a:cubicBezTo>
                  <a:pt x="1344894" y="51439"/>
                  <a:pt x="1344243" y="50787"/>
                  <a:pt x="1342940" y="50787"/>
                </a:cubicBezTo>
                <a:close/>
                <a:moveTo>
                  <a:pt x="1233942" y="50787"/>
                </a:moveTo>
                <a:cubicBezTo>
                  <a:pt x="1232640" y="50787"/>
                  <a:pt x="1231989" y="51439"/>
                  <a:pt x="1231989" y="52741"/>
                </a:cubicBezTo>
                <a:lnTo>
                  <a:pt x="1231989" y="68954"/>
                </a:lnTo>
                <a:cubicBezTo>
                  <a:pt x="1231989" y="70256"/>
                  <a:pt x="1232640" y="70907"/>
                  <a:pt x="1233942" y="70907"/>
                </a:cubicBezTo>
                <a:lnTo>
                  <a:pt x="1273401" y="70907"/>
                </a:lnTo>
                <a:cubicBezTo>
                  <a:pt x="1274703" y="70907"/>
                  <a:pt x="1275354" y="70256"/>
                  <a:pt x="1275354" y="68954"/>
                </a:cubicBezTo>
                <a:lnTo>
                  <a:pt x="1275354" y="52741"/>
                </a:lnTo>
                <a:cubicBezTo>
                  <a:pt x="1275354" y="51439"/>
                  <a:pt x="1274703" y="50787"/>
                  <a:pt x="1273401" y="50787"/>
                </a:cubicBezTo>
                <a:close/>
                <a:moveTo>
                  <a:pt x="2876140" y="47857"/>
                </a:moveTo>
                <a:cubicBezTo>
                  <a:pt x="2868587" y="49680"/>
                  <a:pt x="2861652" y="52708"/>
                  <a:pt x="2855336" y="56940"/>
                </a:cubicBezTo>
                <a:cubicBezTo>
                  <a:pt x="2849021" y="61173"/>
                  <a:pt x="2843910" y="65959"/>
                  <a:pt x="2840003" y="71298"/>
                </a:cubicBezTo>
                <a:cubicBezTo>
                  <a:pt x="2836096" y="76637"/>
                  <a:pt x="2833101" y="82204"/>
                  <a:pt x="2831017" y="87999"/>
                </a:cubicBezTo>
                <a:cubicBezTo>
                  <a:pt x="2828934" y="93794"/>
                  <a:pt x="2827892" y="99426"/>
                  <a:pt x="2827892" y="104896"/>
                </a:cubicBezTo>
                <a:cubicBezTo>
                  <a:pt x="2827892" y="114272"/>
                  <a:pt x="2829422" y="121597"/>
                  <a:pt x="2832482" y="126871"/>
                </a:cubicBezTo>
                <a:cubicBezTo>
                  <a:pt x="2835542" y="132145"/>
                  <a:pt x="2839156" y="134782"/>
                  <a:pt x="2843324" y="134782"/>
                </a:cubicBezTo>
                <a:cubicBezTo>
                  <a:pt x="2851658" y="134782"/>
                  <a:pt x="2859666" y="121695"/>
                  <a:pt x="2867350" y="95520"/>
                </a:cubicBezTo>
                <a:cubicBezTo>
                  <a:pt x="2871647" y="81976"/>
                  <a:pt x="2875098" y="66610"/>
                  <a:pt x="2877703" y="49420"/>
                </a:cubicBezTo>
                <a:cubicBezTo>
                  <a:pt x="2877833" y="48899"/>
                  <a:pt x="2877735" y="48508"/>
                  <a:pt x="2877410" y="48248"/>
                </a:cubicBezTo>
                <a:cubicBezTo>
                  <a:pt x="2877084" y="47988"/>
                  <a:pt x="2876661" y="47857"/>
                  <a:pt x="2876140" y="47857"/>
                </a:cubicBezTo>
                <a:close/>
                <a:moveTo>
                  <a:pt x="1075915" y="47857"/>
                </a:moveTo>
                <a:cubicBezTo>
                  <a:pt x="1068362" y="49680"/>
                  <a:pt x="1061428" y="52708"/>
                  <a:pt x="1055112" y="56940"/>
                </a:cubicBezTo>
                <a:cubicBezTo>
                  <a:pt x="1048796" y="61173"/>
                  <a:pt x="1043684" y="65959"/>
                  <a:pt x="1039778" y="71298"/>
                </a:cubicBezTo>
                <a:cubicBezTo>
                  <a:pt x="1035871" y="76637"/>
                  <a:pt x="1032876" y="82204"/>
                  <a:pt x="1030792" y="87999"/>
                </a:cubicBezTo>
                <a:cubicBezTo>
                  <a:pt x="1028709" y="93794"/>
                  <a:pt x="1027667" y="99426"/>
                  <a:pt x="1027667" y="104896"/>
                </a:cubicBezTo>
                <a:cubicBezTo>
                  <a:pt x="1027667" y="114272"/>
                  <a:pt x="1029197" y="121597"/>
                  <a:pt x="1032257" y="126871"/>
                </a:cubicBezTo>
                <a:cubicBezTo>
                  <a:pt x="1035318" y="132145"/>
                  <a:pt x="1038931" y="134782"/>
                  <a:pt x="1043098" y="134782"/>
                </a:cubicBezTo>
                <a:cubicBezTo>
                  <a:pt x="1051433" y="134782"/>
                  <a:pt x="1059442" y="121695"/>
                  <a:pt x="1067125" y="95520"/>
                </a:cubicBezTo>
                <a:cubicBezTo>
                  <a:pt x="1071422" y="81976"/>
                  <a:pt x="1074873" y="66610"/>
                  <a:pt x="1077478" y="49420"/>
                </a:cubicBezTo>
                <a:cubicBezTo>
                  <a:pt x="1077608" y="48899"/>
                  <a:pt x="1077510" y="48508"/>
                  <a:pt x="1077185" y="48248"/>
                </a:cubicBezTo>
                <a:cubicBezTo>
                  <a:pt x="1076859" y="47988"/>
                  <a:pt x="1076436" y="47857"/>
                  <a:pt x="1075915" y="47857"/>
                </a:cubicBezTo>
                <a:close/>
                <a:moveTo>
                  <a:pt x="2725144" y="46881"/>
                </a:moveTo>
                <a:cubicBezTo>
                  <a:pt x="2723842" y="46881"/>
                  <a:pt x="2723191" y="47532"/>
                  <a:pt x="2723191" y="48834"/>
                </a:cubicBezTo>
                <a:lnTo>
                  <a:pt x="2723191" y="145135"/>
                </a:lnTo>
                <a:cubicBezTo>
                  <a:pt x="2723191" y="146437"/>
                  <a:pt x="2723842" y="147088"/>
                  <a:pt x="2725144" y="147088"/>
                </a:cubicBezTo>
                <a:lnTo>
                  <a:pt x="2747022" y="147088"/>
                </a:lnTo>
                <a:cubicBezTo>
                  <a:pt x="2748324" y="147088"/>
                  <a:pt x="2748976" y="146437"/>
                  <a:pt x="2748976" y="145135"/>
                </a:cubicBezTo>
                <a:lnTo>
                  <a:pt x="2748976" y="48834"/>
                </a:lnTo>
                <a:cubicBezTo>
                  <a:pt x="2748976" y="47532"/>
                  <a:pt x="2748324" y="46881"/>
                  <a:pt x="2747022" y="46881"/>
                </a:cubicBezTo>
                <a:close/>
                <a:moveTo>
                  <a:pt x="870616" y="38286"/>
                </a:moveTo>
                <a:cubicBezTo>
                  <a:pt x="871137" y="38286"/>
                  <a:pt x="871592" y="38286"/>
                  <a:pt x="871983" y="38286"/>
                </a:cubicBezTo>
                <a:cubicBezTo>
                  <a:pt x="878234" y="38286"/>
                  <a:pt x="884680" y="41476"/>
                  <a:pt x="891322" y="47857"/>
                </a:cubicBezTo>
                <a:cubicBezTo>
                  <a:pt x="896531" y="52936"/>
                  <a:pt x="904018" y="61238"/>
                  <a:pt x="913785" y="72763"/>
                </a:cubicBezTo>
                <a:cubicBezTo>
                  <a:pt x="923552" y="84288"/>
                  <a:pt x="929738" y="91483"/>
                  <a:pt x="932342" y="94348"/>
                </a:cubicBezTo>
                <a:cubicBezTo>
                  <a:pt x="945755" y="108933"/>
                  <a:pt x="958127" y="121630"/>
                  <a:pt x="969456" y="132438"/>
                </a:cubicBezTo>
                <a:cubicBezTo>
                  <a:pt x="972582" y="135433"/>
                  <a:pt x="974275" y="139080"/>
                  <a:pt x="974535" y="143377"/>
                </a:cubicBezTo>
                <a:cubicBezTo>
                  <a:pt x="974535" y="143638"/>
                  <a:pt x="974535" y="143963"/>
                  <a:pt x="974535" y="144354"/>
                </a:cubicBezTo>
                <a:cubicBezTo>
                  <a:pt x="974535" y="148260"/>
                  <a:pt x="973233" y="151711"/>
                  <a:pt x="970628" y="154707"/>
                </a:cubicBezTo>
                <a:cubicBezTo>
                  <a:pt x="967764" y="157832"/>
                  <a:pt x="964247" y="159460"/>
                  <a:pt x="960080" y="159590"/>
                </a:cubicBezTo>
                <a:cubicBezTo>
                  <a:pt x="959820" y="159590"/>
                  <a:pt x="959624" y="159590"/>
                  <a:pt x="959494" y="159590"/>
                </a:cubicBezTo>
                <a:cubicBezTo>
                  <a:pt x="955588" y="159590"/>
                  <a:pt x="952202" y="158223"/>
                  <a:pt x="949337" y="155488"/>
                </a:cubicBezTo>
                <a:cubicBezTo>
                  <a:pt x="939309" y="145070"/>
                  <a:pt x="928370" y="132959"/>
                  <a:pt x="916520" y="119155"/>
                </a:cubicBezTo>
                <a:cubicBezTo>
                  <a:pt x="912744" y="114728"/>
                  <a:pt x="906590" y="107240"/>
                  <a:pt x="898061" y="96692"/>
                </a:cubicBezTo>
                <a:cubicBezTo>
                  <a:pt x="889531" y="86143"/>
                  <a:pt x="883573" y="79046"/>
                  <a:pt x="880187" y="75400"/>
                </a:cubicBezTo>
                <a:cubicBezTo>
                  <a:pt x="876802" y="71884"/>
                  <a:pt x="874002" y="70126"/>
                  <a:pt x="871788" y="70126"/>
                </a:cubicBezTo>
                <a:cubicBezTo>
                  <a:pt x="871658" y="70126"/>
                  <a:pt x="871592" y="70126"/>
                  <a:pt x="871592" y="70126"/>
                </a:cubicBezTo>
                <a:cubicBezTo>
                  <a:pt x="869379" y="70256"/>
                  <a:pt x="866774" y="72209"/>
                  <a:pt x="863779" y="75986"/>
                </a:cubicBezTo>
                <a:cubicBezTo>
                  <a:pt x="860784" y="79893"/>
                  <a:pt x="855282" y="87250"/>
                  <a:pt x="847273" y="98059"/>
                </a:cubicBezTo>
                <a:cubicBezTo>
                  <a:pt x="839264" y="108868"/>
                  <a:pt x="834609" y="115118"/>
                  <a:pt x="833307" y="116811"/>
                </a:cubicBezTo>
                <a:cubicBezTo>
                  <a:pt x="832395" y="118113"/>
                  <a:pt x="831353" y="119611"/>
                  <a:pt x="830181" y="121304"/>
                </a:cubicBezTo>
                <a:cubicBezTo>
                  <a:pt x="827707" y="124950"/>
                  <a:pt x="824321" y="126969"/>
                  <a:pt x="820024" y="127359"/>
                </a:cubicBezTo>
                <a:cubicBezTo>
                  <a:pt x="819503" y="127490"/>
                  <a:pt x="818982" y="127555"/>
                  <a:pt x="818461" y="127555"/>
                </a:cubicBezTo>
                <a:cubicBezTo>
                  <a:pt x="814815" y="127555"/>
                  <a:pt x="811624" y="126122"/>
                  <a:pt x="808889" y="123257"/>
                </a:cubicBezTo>
                <a:lnTo>
                  <a:pt x="808694" y="122867"/>
                </a:lnTo>
                <a:cubicBezTo>
                  <a:pt x="805699" y="119741"/>
                  <a:pt x="804201" y="116095"/>
                  <a:pt x="804201" y="111928"/>
                </a:cubicBezTo>
                <a:cubicBezTo>
                  <a:pt x="804201" y="106979"/>
                  <a:pt x="805894" y="102747"/>
                  <a:pt x="809280" y="99231"/>
                </a:cubicBezTo>
                <a:cubicBezTo>
                  <a:pt x="810582" y="97929"/>
                  <a:pt x="811950" y="96561"/>
                  <a:pt x="813382" y="95129"/>
                </a:cubicBezTo>
                <a:cubicBezTo>
                  <a:pt x="816898" y="91483"/>
                  <a:pt x="823214" y="84027"/>
                  <a:pt x="832330" y="72763"/>
                </a:cubicBezTo>
                <a:cubicBezTo>
                  <a:pt x="841446" y="61498"/>
                  <a:pt x="847371" y="54303"/>
                  <a:pt x="850106" y="51178"/>
                </a:cubicBezTo>
                <a:cubicBezTo>
                  <a:pt x="857138" y="43234"/>
                  <a:pt x="863974" y="38937"/>
                  <a:pt x="870616" y="38286"/>
                </a:cubicBezTo>
                <a:close/>
                <a:moveTo>
                  <a:pt x="2717136" y="24026"/>
                </a:moveTo>
                <a:lnTo>
                  <a:pt x="2755812" y="24026"/>
                </a:lnTo>
                <a:cubicBezTo>
                  <a:pt x="2760500" y="24026"/>
                  <a:pt x="2764505" y="25687"/>
                  <a:pt x="2767826" y="29007"/>
                </a:cubicBezTo>
                <a:cubicBezTo>
                  <a:pt x="2771146" y="32328"/>
                  <a:pt x="2772807" y="36332"/>
                  <a:pt x="2772807" y="41021"/>
                </a:cubicBezTo>
                <a:lnTo>
                  <a:pt x="2772807" y="170529"/>
                </a:lnTo>
                <a:cubicBezTo>
                  <a:pt x="2772807" y="173915"/>
                  <a:pt x="2771635" y="176747"/>
                  <a:pt x="2769291" y="179026"/>
                </a:cubicBezTo>
                <a:cubicBezTo>
                  <a:pt x="2766947" y="181305"/>
                  <a:pt x="2764147" y="182444"/>
                  <a:pt x="2760891" y="182444"/>
                </a:cubicBezTo>
                <a:lnTo>
                  <a:pt x="2760110" y="182444"/>
                </a:lnTo>
                <a:cubicBezTo>
                  <a:pt x="2757115" y="182444"/>
                  <a:pt x="2754510" y="181370"/>
                  <a:pt x="2752296" y="179221"/>
                </a:cubicBezTo>
                <a:cubicBezTo>
                  <a:pt x="2750082" y="177073"/>
                  <a:pt x="2748976" y="174436"/>
                  <a:pt x="2748976" y="171310"/>
                </a:cubicBezTo>
                <a:cubicBezTo>
                  <a:pt x="2748976" y="170529"/>
                  <a:pt x="2748585" y="170138"/>
                  <a:pt x="2747804" y="170138"/>
                </a:cubicBezTo>
                <a:lnTo>
                  <a:pt x="2724558" y="170138"/>
                </a:lnTo>
                <a:cubicBezTo>
                  <a:pt x="2723647" y="170138"/>
                  <a:pt x="2723191" y="170594"/>
                  <a:pt x="2723191" y="171506"/>
                </a:cubicBezTo>
                <a:lnTo>
                  <a:pt x="2723191" y="172482"/>
                </a:lnTo>
                <a:cubicBezTo>
                  <a:pt x="2723191" y="175608"/>
                  <a:pt x="2722084" y="178310"/>
                  <a:pt x="2719870" y="180589"/>
                </a:cubicBezTo>
                <a:cubicBezTo>
                  <a:pt x="2717657" y="182868"/>
                  <a:pt x="2714954" y="184007"/>
                  <a:pt x="2711764" y="184007"/>
                </a:cubicBezTo>
                <a:cubicBezTo>
                  <a:pt x="2708574" y="184007"/>
                  <a:pt x="2705839" y="182868"/>
                  <a:pt x="2703560" y="180589"/>
                </a:cubicBezTo>
                <a:cubicBezTo>
                  <a:pt x="2701281" y="178310"/>
                  <a:pt x="2700142" y="175608"/>
                  <a:pt x="2700142" y="172482"/>
                </a:cubicBezTo>
                <a:lnTo>
                  <a:pt x="2700142" y="41021"/>
                </a:lnTo>
                <a:cubicBezTo>
                  <a:pt x="2700142" y="36332"/>
                  <a:pt x="2701802" y="32328"/>
                  <a:pt x="2705122" y="29007"/>
                </a:cubicBezTo>
                <a:cubicBezTo>
                  <a:pt x="2708443" y="25687"/>
                  <a:pt x="2712448" y="24026"/>
                  <a:pt x="2717136" y="24026"/>
                </a:cubicBezTo>
                <a:close/>
                <a:moveTo>
                  <a:pt x="2893330" y="22659"/>
                </a:moveTo>
                <a:cubicBezTo>
                  <a:pt x="2909217" y="22659"/>
                  <a:pt x="2923281" y="26110"/>
                  <a:pt x="2935522" y="33012"/>
                </a:cubicBezTo>
                <a:cubicBezTo>
                  <a:pt x="2947764" y="39914"/>
                  <a:pt x="2957107" y="49225"/>
                  <a:pt x="2963553" y="60945"/>
                </a:cubicBezTo>
                <a:cubicBezTo>
                  <a:pt x="2970000" y="72665"/>
                  <a:pt x="2973222" y="85753"/>
                  <a:pt x="2973222" y="100208"/>
                </a:cubicBezTo>
                <a:cubicBezTo>
                  <a:pt x="2973222" y="119220"/>
                  <a:pt x="2967948" y="135336"/>
                  <a:pt x="2957400" y="148553"/>
                </a:cubicBezTo>
                <a:cubicBezTo>
                  <a:pt x="2946852" y="161771"/>
                  <a:pt x="2931420" y="170985"/>
                  <a:pt x="2911105" y="176194"/>
                </a:cubicBezTo>
                <a:cubicBezTo>
                  <a:pt x="2909673" y="176584"/>
                  <a:pt x="2908175" y="176780"/>
                  <a:pt x="2906612" y="176780"/>
                </a:cubicBezTo>
                <a:cubicBezTo>
                  <a:pt x="2904268" y="176780"/>
                  <a:pt x="2901859" y="176259"/>
                  <a:pt x="2899385" y="175217"/>
                </a:cubicBezTo>
                <a:cubicBezTo>
                  <a:pt x="2895608" y="173524"/>
                  <a:pt x="2892548" y="170854"/>
                  <a:pt x="2890204" y="167208"/>
                </a:cubicBezTo>
                <a:cubicBezTo>
                  <a:pt x="2889293" y="165645"/>
                  <a:pt x="2888837" y="164083"/>
                  <a:pt x="2888837" y="162520"/>
                </a:cubicBezTo>
                <a:cubicBezTo>
                  <a:pt x="2888837" y="161218"/>
                  <a:pt x="2889097" y="159916"/>
                  <a:pt x="2889618" y="158613"/>
                </a:cubicBezTo>
                <a:cubicBezTo>
                  <a:pt x="2891051" y="155748"/>
                  <a:pt x="2893330" y="153990"/>
                  <a:pt x="2896455" y="153339"/>
                </a:cubicBezTo>
                <a:cubicBezTo>
                  <a:pt x="2898148" y="153079"/>
                  <a:pt x="2899776" y="152753"/>
                  <a:pt x="2901338" y="152363"/>
                </a:cubicBezTo>
                <a:cubicBezTo>
                  <a:pt x="2914621" y="149237"/>
                  <a:pt x="2925430" y="143084"/>
                  <a:pt x="2933764" y="133903"/>
                </a:cubicBezTo>
                <a:cubicBezTo>
                  <a:pt x="2942099" y="124722"/>
                  <a:pt x="2946266" y="113165"/>
                  <a:pt x="2946266" y="99231"/>
                </a:cubicBezTo>
                <a:cubicBezTo>
                  <a:pt x="2946266" y="85688"/>
                  <a:pt x="2942815" y="74293"/>
                  <a:pt x="2935913" y="65047"/>
                </a:cubicBezTo>
                <a:cubicBezTo>
                  <a:pt x="2929011" y="55801"/>
                  <a:pt x="2919310" y="49876"/>
                  <a:pt x="2906808" y="47271"/>
                </a:cubicBezTo>
                <a:cubicBezTo>
                  <a:pt x="2905506" y="47011"/>
                  <a:pt x="2904724" y="47532"/>
                  <a:pt x="2904464" y="48834"/>
                </a:cubicBezTo>
                <a:cubicBezTo>
                  <a:pt x="2900948" y="69670"/>
                  <a:pt x="2897171" y="86990"/>
                  <a:pt x="2893134" y="100794"/>
                </a:cubicBezTo>
                <a:cubicBezTo>
                  <a:pt x="2887014" y="121239"/>
                  <a:pt x="2879688" y="137061"/>
                  <a:pt x="2871159" y="148260"/>
                </a:cubicBezTo>
                <a:cubicBezTo>
                  <a:pt x="2862629" y="159460"/>
                  <a:pt x="2853025" y="165059"/>
                  <a:pt x="2842347" y="165059"/>
                </a:cubicBezTo>
                <a:cubicBezTo>
                  <a:pt x="2831278" y="165059"/>
                  <a:pt x="2821804" y="159590"/>
                  <a:pt x="2813925" y="148651"/>
                </a:cubicBezTo>
                <a:cubicBezTo>
                  <a:pt x="2806046" y="137712"/>
                  <a:pt x="2802107" y="123974"/>
                  <a:pt x="2802107" y="107435"/>
                </a:cubicBezTo>
                <a:cubicBezTo>
                  <a:pt x="2802107" y="96236"/>
                  <a:pt x="2804451" y="85427"/>
                  <a:pt x="2809140" y="75009"/>
                </a:cubicBezTo>
                <a:cubicBezTo>
                  <a:pt x="2813828" y="64591"/>
                  <a:pt x="2820208" y="55573"/>
                  <a:pt x="2828282" y="47955"/>
                </a:cubicBezTo>
                <a:cubicBezTo>
                  <a:pt x="2836356" y="40337"/>
                  <a:pt x="2846058" y="34216"/>
                  <a:pt x="2857388" y="29593"/>
                </a:cubicBezTo>
                <a:cubicBezTo>
                  <a:pt x="2868717" y="24970"/>
                  <a:pt x="2880698" y="22659"/>
                  <a:pt x="2893330" y="22659"/>
                </a:cubicBezTo>
                <a:close/>
                <a:moveTo>
                  <a:pt x="1093105" y="22659"/>
                </a:moveTo>
                <a:cubicBezTo>
                  <a:pt x="1108992" y="22659"/>
                  <a:pt x="1123056" y="26110"/>
                  <a:pt x="1135297" y="33012"/>
                </a:cubicBezTo>
                <a:cubicBezTo>
                  <a:pt x="1147538" y="39914"/>
                  <a:pt x="1156882" y="49225"/>
                  <a:pt x="1163328" y="60945"/>
                </a:cubicBezTo>
                <a:cubicBezTo>
                  <a:pt x="1169774" y="72665"/>
                  <a:pt x="1172998" y="85753"/>
                  <a:pt x="1172998" y="100208"/>
                </a:cubicBezTo>
                <a:cubicBezTo>
                  <a:pt x="1172998" y="119220"/>
                  <a:pt x="1167723" y="135336"/>
                  <a:pt x="1157175" y="148553"/>
                </a:cubicBezTo>
                <a:cubicBezTo>
                  <a:pt x="1146627" y="161771"/>
                  <a:pt x="1131195" y="170985"/>
                  <a:pt x="1110880" y="176194"/>
                </a:cubicBezTo>
                <a:cubicBezTo>
                  <a:pt x="1109448" y="176584"/>
                  <a:pt x="1107950" y="176780"/>
                  <a:pt x="1106388" y="176780"/>
                </a:cubicBezTo>
                <a:cubicBezTo>
                  <a:pt x="1104044" y="176780"/>
                  <a:pt x="1101634" y="176259"/>
                  <a:pt x="1099160" y="175217"/>
                </a:cubicBezTo>
                <a:cubicBezTo>
                  <a:pt x="1095384" y="173524"/>
                  <a:pt x="1092323" y="170854"/>
                  <a:pt x="1089979" y="167208"/>
                </a:cubicBezTo>
                <a:cubicBezTo>
                  <a:pt x="1089068" y="165645"/>
                  <a:pt x="1088612" y="164083"/>
                  <a:pt x="1088612" y="162520"/>
                </a:cubicBezTo>
                <a:cubicBezTo>
                  <a:pt x="1088612" y="161218"/>
                  <a:pt x="1088872" y="159916"/>
                  <a:pt x="1089393" y="158613"/>
                </a:cubicBezTo>
                <a:cubicBezTo>
                  <a:pt x="1090826" y="155748"/>
                  <a:pt x="1093105" y="153990"/>
                  <a:pt x="1096230" y="153339"/>
                </a:cubicBezTo>
                <a:cubicBezTo>
                  <a:pt x="1097923" y="153079"/>
                  <a:pt x="1099551" y="152753"/>
                  <a:pt x="1101114" y="152363"/>
                </a:cubicBezTo>
                <a:cubicBezTo>
                  <a:pt x="1114396" y="149237"/>
                  <a:pt x="1125205" y="143084"/>
                  <a:pt x="1133539" y="133903"/>
                </a:cubicBezTo>
                <a:cubicBezTo>
                  <a:pt x="1141874" y="124722"/>
                  <a:pt x="1146041" y="113165"/>
                  <a:pt x="1146041" y="99231"/>
                </a:cubicBezTo>
                <a:cubicBezTo>
                  <a:pt x="1146041" y="85688"/>
                  <a:pt x="1142590" y="74293"/>
                  <a:pt x="1135688" y="65047"/>
                </a:cubicBezTo>
                <a:cubicBezTo>
                  <a:pt x="1128786" y="55801"/>
                  <a:pt x="1119084" y="49876"/>
                  <a:pt x="1106583" y="47271"/>
                </a:cubicBezTo>
                <a:cubicBezTo>
                  <a:pt x="1105281" y="47011"/>
                  <a:pt x="1104499" y="47532"/>
                  <a:pt x="1104239" y="48834"/>
                </a:cubicBezTo>
                <a:cubicBezTo>
                  <a:pt x="1100723" y="69670"/>
                  <a:pt x="1096946" y="86990"/>
                  <a:pt x="1092909" y="100794"/>
                </a:cubicBezTo>
                <a:cubicBezTo>
                  <a:pt x="1086789" y="121239"/>
                  <a:pt x="1079464" y="137061"/>
                  <a:pt x="1070934" y="148260"/>
                </a:cubicBezTo>
                <a:cubicBezTo>
                  <a:pt x="1062404" y="159460"/>
                  <a:pt x="1052800" y="165059"/>
                  <a:pt x="1042122" y="165059"/>
                </a:cubicBezTo>
                <a:cubicBezTo>
                  <a:pt x="1031053" y="165059"/>
                  <a:pt x="1021579" y="159590"/>
                  <a:pt x="1013700" y="148651"/>
                </a:cubicBezTo>
                <a:cubicBezTo>
                  <a:pt x="1005822" y="137712"/>
                  <a:pt x="1001882" y="123974"/>
                  <a:pt x="1001882" y="107435"/>
                </a:cubicBezTo>
                <a:cubicBezTo>
                  <a:pt x="1001882" y="96236"/>
                  <a:pt x="1004226" y="85427"/>
                  <a:pt x="1008914" y="75009"/>
                </a:cubicBezTo>
                <a:cubicBezTo>
                  <a:pt x="1013602" y="64591"/>
                  <a:pt x="1019984" y="55573"/>
                  <a:pt x="1028057" y="47955"/>
                </a:cubicBezTo>
                <a:cubicBezTo>
                  <a:pt x="1036131" y="40337"/>
                  <a:pt x="1045833" y="34216"/>
                  <a:pt x="1057163" y="29593"/>
                </a:cubicBezTo>
                <a:cubicBezTo>
                  <a:pt x="1068492" y="24970"/>
                  <a:pt x="1080473" y="22659"/>
                  <a:pt x="1093105" y="22659"/>
                </a:cubicBezTo>
                <a:close/>
                <a:moveTo>
                  <a:pt x="1898674" y="18166"/>
                </a:moveTo>
                <a:cubicBezTo>
                  <a:pt x="1903623" y="18166"/>
                  <a:pt x="1907790" y="19533"/>
                  <a:pt x="1911176" y="22268"/>
                </a:cubicBezTo>
                <a:cubicBezTo>
                  <a:pt x="1913259" y="23961"/>
                  <a:pt x="1914431" y="26175"/>
                  <a:pt x="1914692" y="28910"/>
                </a:cubicBezTo>
                <a:cubicBezTo>
                  <a:pt x="1914692" y="29300"/>
                  <a:pt x="1914692" y="29691"/>
                  <a:pt x="1914692" y="30082"/>
                </a:cubicBezTo>
                <a:cubicBezTo>
                  <a:pt x="1914692" y="32295"/>
                  <a:pt x="1914106" y="34379"/>
                  <a:pt x="1912934" y="36332"/>
                </a:cubicBezTo>
                <a:cubicBezTo>
                  <a:pt x="1912804" y="36463"/>
                  <a:pt x="1912673" y="36658"/>
                  <a:pt x="1912543" y="36918"/>
                </a:cubicBezTo>
                <a:cubicBezTo>
                  <a:pt x="1909027" y="42648"/>
                  <a:pt x="1902776" y="56192"/>
                  <a:pt x="1893791" y="77549"/>
                </a:cubicBezTo>
                <a:cubicBezTo>
                  <a:pt x="1893660" y="77939"/>
                  <a:pt x="1893726" y="78362"/>
                  <a:pt x="1893986" y="78818"/>
                </a:cubicBezTo>
                <a:cubicBezTo>
                  <a:pt x="1894246" y="79274"/>
                  <a:pt x="1894572" y="79567"/>
                  <a:pt x="1894963" y="79697"/>
                </a:cubicBezTo>
                <a:cubicBezTo>
                  <a:pt x="1907594" y="81781"/>
                  <a:pt x="1920552" y="85688"/>
                  <a:pt x="1933835" y="91417"/>
                </a:cubicBezTo>
                <a:cubicBezTo>
                  <a:pt x="1934356" y="91548"/>
                  <a:pt x="1934811" y="91483"/>
                  <a:pt x="1935202" y="91222"/>
                </a:cubicBezTo>
                <a:cubicBezTo>
                  <a:pt x="1935593" y="90962"/>
                  <a:pt x="1935853" y="90636"/>
                  <a:pt x="1935983" y="90245"/>
                </a:cubicBezTo>
                <a:cubicBezTo>
                  <a:pt x="1935983" y="89073"/>
                  <a:pt x="1936114" y="87446"/>
                  <a:pt x="1936374" y="85362"/>
                </a:cubicBezTo>
                <a:cubicBezTo>
                  <a:pt x="1936504" y="82106"/>
                  <a:pt x="1936570" y="79241"/>
                  <a:pt x="1936570" y="76767"/>
                </a:cubicBezTo>
                <a:cubicBezTo>
                  <a:pt x="1936700" y="73381"/>
                  <a:pt x="1938002" y="70516"/>
                  <a:pt x="1940476" y="68172"/>
                </a:cubicBezTo>
                <a:cubicBezTo>
                  <a:pt x="1942560" y="66089"/>
                  <a:pt x="1944969" y="65047"/>
                  <a:pt x="1947704" y="65047"/>
                </a:cubicBezTo>
                <a:cubicBezTo>
                  <a:pt x="1948224" y="65047"/>
                  <a:pt x="1948680" y="65112"/>
                  <a:pt x="1949071" y="65242"/>
                </a:cubicBezTo>
                <a:cubicBezTo>
                  <a:pt x="1952717" y="65633"/>
                  <a:pt x="1955712" y="67261"/>
                  <a:pt x="1958056" y="70126"/>
                </a:cubicBezTo>
                <a:cubicBezTo>
                  <a:pt x="1960140" y="72600"/>
                  <a:pt x="1961182" y="75400"/>
                  <a:pt x="1961182" y="78525"/>
                </a:cubicBezTo>
                <a:cubicBezTo>
                  <a:pt x="1961182" y="78916"/>
                  <a:pt x="1961182" y="79307"/>
                  <a:pt x="1961182" y="79697"/>
                </a:cubicBezTo>
                <a:cubicBezTo>
                  <a:pt x="1960531" y="88162"/>
                  <a:pt x="1959684" y="95454"/>
                  <a:pt x="1958642" y="101575"/>
                </a:cubicBezTo>
                <a:cubicBezTo>
                  <a:pt x="1958382" y="102877"/>
                  <a:pt x="1958838" y="103854"/>
                  <a:pt x="1960010" y="104505"/>
                </a:cubicBezTo>
                <a:cubicBezTo>
                  <a:pt x="1962224" y="105807"/>
                  <a:pt x="1964568" y="107175"/>
                  <a:pt x="1967042" y="108607"/>
                </a:cubicBezTo>
                <a:cubicBezTo>
                  <a:pt x="1970688" y="110951"/>
                  <a:pt x="1973162" y="114142"/>
                  <a:pt x="1974465" y="118179"/>
                </a:cubicBezTo>
                <a:cubicBezTo>
                  <a:pt x="1974986" y="120002"/>
                  <a:pt x="1975246" y="121825"/>
                  <a:pt x="1975246" y="123648"/>
                </a:cubicBezTo>
                <a:cubicBezTo>
                  <a:pt x="1975246" y="125862"/>
                  <a:pt x="1974790" y="128141"/>
                  <a:pt x="1973879" y="130485"/>
                </a:cubicBezTo>
                <a:cubicBezTo>
                  <a:pt x="1972446" y="133740"/>
                  <a:pt x="1969972" y="135824"/>
                  <a:pt x="1966456" y="136736"/>
                </a:cubicBezTo>
                <a:cubicBezTo>
                  <a:pt x="1965414" y="136996"/>
                  <a:pt x="1964438" y="137126"/>
                  <a:pt x="1963526" y="137126"/>
                </a:cubicBezTo>
                <a:cubicBezTo>
                  <a:pt x="1961052" y="137126"/>
                  <a:pt x="1958773" y="136280"/>
                  <a:pt x="1956689" y="134587"/>
                </a:cubicBezTo>
                <a:cubicBezTo>
                  <a:pt x="1955387" y="133545"/>
                  <a:pt x="1954085" y="132503"/>
                  <a:pt x="1952782" y="131462"/>
                </a:cubicBezTo>
                <a:cubicBezTo>
                  <a:pt x="1951741" y="130680"/>
                  <a:pt x="1950959" y="130941"/>
                  <a:pt x="1950438" y="132243"/>
                </a:cubicBezTo>
                <a:cubicBezTo>
                  <a:pt x="1942755" y="150605"/>
                  <a:pt x="1930188" y="165515"/>
                  <a:pt x="1912738" y="176975"/>
                </a:cubicBezTo>
                <a:cubicBezTo>
                  <a:pt x="1909743" y="178928"/>
                  <a:pt x="1906488" y="179905"/>
                  <a:pt x="1902972" y="179905"/>
                </a:cubicBezTo>
                <a:cubicBezTo>
                  <a:pt x="1902451" y="179905"/>
                  <a:pt x="1901930" y="179905"/>
                  <a:pt x="1901409" y="179905"/>
                </a:cubicBezTo>
                <a:cubicBezTo>
                  <a:pt x="1897242" y="179514"/>
                  <a:pt x="1893530" y="178017"/>
                  <a:pt x="1890275" y="175412"/>
                </a:cubicBezTo>
                <a:cubicBezTo>
                  <a:pt x="1888191" y="173589"/>
                  <a:pt x="1887149" y="171440"/>
                  <a:pt x="1887149" y="168966"/>
                </a:cubicBezTo>
                <a:cubicBezTo>
                  <a:pt x="1887149" y="168576"/>
                  <a:pt x="1887214" y="168120"/>
                  <a:pt x="1887344" y="167599"/>
                </a:cubicBezTo>
                <a:cubicBezTo>
                  <a:pt x="1887605" y="164604"/>
                  <a:pt x="1889168" y="162325"/>
                  <a:pt x="1892033" y="160762"/>
                </a:cubicBezTo>
                <a:cubicBezTo>
                  <a:pt x="1910004" y="150474"/>
                  <a:pt x="1922440" y="136475"/>
                  <a:pt x="1929342" y="118765"/>
                </a:cubicBezTo>
                <a:cubicBezTo>
                  <a:pt x="1929863" y="117593"/>
                  <a:pt x="1929537" y="116681"/>
                  <a:pt x="1928365" y="116030"/>
                </a:cubicBezTo>
                <a:cubicBezTo>
                  <a:pt x="1914041" y="108347"/>
                  <a:pt x="1899781" y="103398"/>
                  <a:pt x="1885586" y="101184"/>
                </a:cubicBezTo>
                <a:cubicBezTo>
                  <a:pt x="1884284" y="101054"/>
                  <a:pt x="1883373" y="101575"/>
                  <a:pt x="1882852" y="102747"/>
                </a:cubicBezTo>
                <a:cubicBezTo>
                  <a:pt x="1872824" y="125797"/>
                  <a:pt x="1865467" y="141033"/>
                  <a:pt x="1860779" y="148456"/>
                </a:cubicBezTo>
                <a:cubicBezTo>
                  <a:pt x="1856872" y="154576"/>
                  <a:pt x="1852444" y="159004"/>
                  <a:pt x="1847496" y="161739"/>
                </a:cubicBezTo>
                <a:cubicBezTo>
                  <a:pt x="1842547" y="164473"/>
                  <a:pt x="1836687" y="165841"/>
                  <a:pt x="1829916" y="165841"/>
                </a:cubicBezTo>
                <a:cubicBezTo>
                  <a:pt x="1821060" y="165841"/>
                  <a:pt x="1813768" y="162976"/>
                  <a:pt x="1808038" y="157246"/>
                </a:cubicBezTo>
                <a:cubicBezTo>
                  <a:pt x="1802308" y="151516"/>
                  <a:pt x="1799443" y="143768"/>
                  <a:pt x="1799443" y="134001"/>
                </a:cubicBezTo>
                <a:cubicBezTo>
                  <a:pt x="1799443" y="118895"/>
                  <a:pt x="1805564" y="106100"/>
                  <a:pt x="1817805" y="95617"/>
                </a:cubicBezTo>
                <a:cubicBezTo>
                  <a:pt x="1830046" y="85134"/>
                  <a:pt x="1845803" y="79241"/>
                  <a:pt x="1865076" y="77939"/>
                </a:cubicBezTo>
                <a:cubicBezTo>
                  <a:pt x="1866378" y="77939"/>
                  <a:pt x="1867290" y="77353"/>
                  <a:pt x="1867811" y="76181"/>
                </a:cubicBezTo>
                <a:cubicBezTo>
                  <a:pt x="1875754" y="57950"/>
                  <a:pt x="1880508" y="47271"/>
                  <a:pt x="1882070" y="44146"/>
                </a:cubicBezTo>
                <a:cubicBezTo>
                  <a:pt x="1882201" y="43625"/>
                  <a:pt x="1882168" y="43202"/>
                  <a:pt x="1881973" y="42876"/>
                </a:cubicBezTo>
                <a:cubicBezTo>
                  <a:pt x="1881777" y="42551"/>
                  <a:pt x="1881419" y="42388"/>
                  <a:pt x="1880898" y="42388"/>
                </a:cubicBezTo>
                <a:cubicBezTo>
                  <a:pt x="1867355" y="42779"/>
                  <a:pt x="1856742" y="43234"/>
                  <a:pt x="1849058" y="43755"/>
                </a:cubicBezTo>
                <a:cubicBezTo>
                  <a:pt x="1848147" y="43755"/>
                  <a:pt x="1846975" y="43820"/>
                  <a:pt x="1845542" y="43951"/>
                </a:cubicBezTo>
                <a:cubicBezTo>
                  <a:pt x="1845152" y="43951"/>
                  <a:pt x="1844761" y="43951"/>
                  <a:pt x="1844370" y="43951"/>
                </a:cubicBezTo>
                <a:cubicBezTo>
                  <a:pt x="1841506" y="43951"/>
                  <a:pt x="1838901" y="42974"/>
                  <a:pt x="1836557" y="41021"/>
                </a:cubicBezTo>
                <a:cubicBezTo>
                  <a:pt x="1833822" y="38807"/>
                  <a:pt x="1832455" y="35877"/>
                  <a:pt x="1832455" y="32230"/>
                </a:cubicBezTo>
                <a:cubicBezTo>
                  <a:pt x="1832455" y="29105"/>
                  <a:pt x="1833627" y="26370"/>
                  <a:pt x="1835971" y="24026"/>
                </a:cubicBezTo>
                <a:cubicBezTo>
                  <a:pt x="1838315" y="21812"/>
                  <a:pt x="1841115" y="20705"/>
                  <a:pt x="1844370" y="20705"/>
                </a:cubicBezTo>
                <a:cubicBezTo>
                  <a:pt x="1844501" y="20705"/>
                  <a:pt x="1844631" y="20705"/>
                  <a:pt x="1844761" y="20705"/>
                </a:cubicBezTo>
                <a:cubicBezTo>
                  <a:pt x="1845933" y="20705"/>
                  <a:pt x="1847105" y="20705"/>
                  <a:pt x="1848277" y="20705"/>
                </a:cubicBezTo>
                <a:cubicBezTo>
                  <a:pt x="1863774" y="20705"/>
                  <a:pt x="1877643" y="20185"/>
                  <a:pt x="1889884" y="19143"/>
                </a:cubicBezTo>
                <a:cubicBezTo>
                  <a:pt x="1891056" y="19013"/>
                  <a:pt x="1892293" y="18882"/>
                  <a:pt x="1893595" y="18752"/>
                </a:cubicBezTo>
                <a:cubicBezTo>
                  <a:pt x="1895288" y="18361"/>
                  <a:pt x="1896981" y="18166"/>
                  <a:pt x="1898674" y="18166"/>
                </a:cubicBezTo>
                <a:close/>
                <a:moveTo>
                  <a:pt x="255305" y="15627"/>
                </a:moveTo>
                <a:cubicBezTo>
                  <a:pt x="256216" y="15627"/>
                  <a:pt x="257063" y="15692"/>
                  <a:pt x="257844" y="15822"/>
                </a:cubicBezTo>
                <a:cubicBezTo>
                  <a:pt x="288707" y="20771"/>
                  <a:pt x="316575" y="26761"/>
                  <a:pt x="341448" y="33793"/>
                </a:cubicBezTo>
                <a:cubicBezTo>
                  <a:pt x="344964" y="34705"/>
                  <a:pt x="347504" y="36853"/>
                  <a:pt x="349066" y="40239"/>
                </a:cubicBezTo>
                <a:cubicBezTo>
                  <a:pt x="349848" y="41932"/>
                  <a:pt x="350238" y="43625"/>
                  <a:pt x="350238" y="45318"/>
                </a:cubicBezTo>
                <a:cubicBezTo>
                  <a:pt x="350238" y="47011"/>
                  <a:pt x="349913" y="48639"/>
                  <a:pt x="349262" y="50201"/>
                </a:cubicBezTo>
                <a:cubicBezTo>
                  <a:pt x="347829" y="53717"/>
                  <a:pt x="345355" y="56257"/>
                  <a:pt x="341839" y="57820"/>
                </a:cubicBezTo>
                <a:cubicBezTo>
                  <a:pt x="339886" y="58731"/>
                  <a:pt x="337867" y="59187"/>
                  <a:pt x="335783" y="59187"/>
                </a:cubicBezTo>
                <a:cubicBezTo>
                  <a:pt x="334351" y="59187"/>
                  <a:pt x="332853" y="58992"/>
                  <a:pt x="331291" y="58601"/>
                </a:cubicBezTo>
                <a:cubicBezTo>
                  <a:pt x="305636" y="50918"/>
                  <a:pt x="278029" y="44602"/>
                  <a:pt x="248468" y="39653"/>
                </a:cubicBezTo>
                <a:cubicBezTo>
                  <a:pt x="245212" y="39132"/>
                  <a:pt x="242803" y="37439"/>
                  <a:pt x="241240" y="34574"/>
                </a:cubicBezTo>
                <a:cubicBezTo>
                  <a:pt x="240329" y="33012"/>
                  <a:pt x="239873" y="31384"/>
                  <a:pt x="239873" y="29691"/>
                </a:cubicBezTo>
                <a:cubicBezTo>
                  <a:pt x="239873" y="28389"/>
                  <a:pt x="240133" y="27152"/>
                  <a:pt x="240654" y="25980"/>
                </a:cubicBezTo>
                <a:cubicBezTo>
                  <a:pt x="241957" y="22464"/>
                  <a:pt x="244236" y="19729"/>
                  <a:pt x="247491" y="17775"/>
                </a:cubicBezTo>
                <a:cubicBezTo>
                  <a:pt x="249965" y="16343"/>
                  <a:pt x="252570" y="15627"/>
                  <a:pt x="255305" y="15627"/>
                </a:cubicBezTo>
                <a:close/>
                <a:moveTo>
                  <a:pt x="58015" y="12892"/>
                </a:moveTo>
                <a:cubicBezTo>
                  <a:pt x="61921" y="12892"/>
                  <a:pt x="65177" y="14390"/>
                  <a:pt x="67781" y="17385"/>
                </a:cubicBezTo>
                <a:cubicBezTo>
                  <a:pt x="70125" y="19989"/>
                  <a:pt x="71297" y="23115"/>
                  <a:pt x="71297" y="26761"/>
                </a:cubicBezTo>
                <a:cubicBezTo>
                  <a:pt x="71297" y="27021"/>
                  <a:pt x="71297" y="27347"/>
                  <a:pt x="71297" y="27738"/>
                </a:cubicBezTo>
                <a:cubicBezTo>
                  <a:pt x="71167" y="30733"/>
                  <a:pt x="71102" y="33402"/>
                  <a:pt x="71102" y="35746"/>
                </a:cubicBezTo>
                <a:lnTo>
                  <a:pt x="71102" y="57429"/>
                </a:lnTo>
                <a:cubicBezTo>
                  <a:pt x="71102" y="57950"/>
                  <a:pt x="71297" y="58373"/>
                  <a:pt x="71688" y="58699"/>
                </a:cubicBezTo>
                <a:cubicBezTo>
                  <a:pt x="72079" y="59024"/>
                  <a:pt x="72534" y="59122"/>
                  <a:pt x="73055" y="58992"/>
                </a:cubicBezTo>
                <a:cubicBezTo>
                  <a:pt x="99491" y="54043"/>
                  <a:pt x="120913" y="49746"/>
                  <a:pt x="137321" y="46099"/>
                </a:cubicBezTo>
                <a:cubicBezTo>
                  <a:pt x="138363" y="45839"/>
                  <a:pt x="139274" y="45578"/>
                  <a:pt x="140056" y="45318"/>
                </a:cubicBezTo>
                <a:cubicBezTo>
                  <a:pt x="142791" y="44667"/>
                  <a:pt x="145395" y="44341"/>
                  <a:pt x="147869" y="44341"/>
                </a:cubicBezTo>
                <a:cubicBezTo>
                  <a:pt x="152818" y="44341"/>
                  <a:pt x="157246" y="45839"/>
                  <a:pt x="161152" y="48834"/>
                </a:cubicBezTo>
                <a:cubicBezTo>
                  <a:pt x="163757" y="50918"/>
                  <a:pt x="165319" y="53652"/>
                  <a:pt x="165840" y="57038"/>
                </a:cubicBezTo>
                <a:cubicBezTo>
                  <a:pt x="165971" y="57950"/>
                  <a:pt x="166036" y="58796"/>
                  <a:pt x="166036" y="59578"/>
                </a:cubicBezTo>
                <a:cubicBezTo>
                  <a:pt x="166036" y="62052"/>
                  <a:pt x="165450" y="64396"/>
                  <a:pt x="164278" y="66610"/>
                </a:cubicBezTo>
                <a:cubicBezTo>
                  <a:pt x="164278" y="66870"/>
                  <a:pt x="164213" y="67065"/>
                  <a:pt x="164082" y="67196"/>
                </a:cubicBezTo>
                <a:cubicBezTo>
                  <a:pt x="160306" y="74358"/>
                  <a:pt x="155390" y="82530"/>
                  <a:pt x="149334" y="91710"/>
                </a:cubicBezTo>
                <a:cubicBezTo>
                  <a:pt x="143279" y="100891"/>
                  <a:pt x="137256" y="108933"/>
                  <a:pt x="131266" y="115835"/>
                </a:cubicBezTo>
                <a:cubicBezTo>
                  <a:pt x="128922" y="118700"/>
                  <a:pt x="125861" y="120392"/>
                  <a:pt x="122085" y="120913"/>
                </a:cubicBezTo>
                <a:cubicBezTo>
                  <a:pt x="121304" y="121044"/>
                  <a:pt x="120522" y="121109"/>
                  <a:pt x="119741" y="121109"/>
                </a:cubicBezTo>
                <a:cubicBezTo>
                  <a:pt x="116876" y="121109"/>
                  <a:pt x="114206" y="120327"/>
                  <a:pt x="111732" y="118765"/>
                </a:cubicBezTo>
                <a:cubicBezTo>
                  <a:pt x="108997" y="117202"/>
                  <a:pt x="107435" y="114793"/>
                  <a:pt x="107044" y="111537"/>
                </a:cubicBezTo>
                <a:cubicBezTo>
                  <a:pt x="106914" y="111146"/>
                  <a:pt x="106849" y="110691"/>
                  <a:pt x="106849" y="110170"/>
                </a:cubicBezTo>
                <a:cubicBezTo>
                  <a:pt x="106849" y="107565"/>
                  <a:pt x="107825" y="105286"/>
                  <a:pt x="109779" y="103333"/>
                </a:cubicBezTo>
                <a:cubicBezTo>
                  <a:pt x="118764" y="93436"/>
                  <a:pt x="126057" y="83539"/>
                  <a:pt x="131656" y="73642"/>
                </a:cubicBezTo>
                <a:cubicBezTo>
                  <a:pt x="131917" y="73251"/>
                  <a:pt x="131917" y="72926"/>
                  <a:pt x="131656" y="72665"/>
                </a:cubicBezTo>
                <a:cubicBezTo>
                  <a:pt x="131396" y="72405"/>
                  <a:pt x="131070" y="72274"/>
                  <a:pt x="130680" y="72274"/>
                </a:cubicBezTo>
                <a:cubicBezTo>
                  <a:pt x="128466" y="72795"/>
                  <a:pt x="120652" y="74358"/>
                  <a:pt x="107239" y="76963"/>
                </a:cubicBezTo>
                <a:cubicBezTo>
                  <a:pt x="93826" y="79567"/>
                  <a:pt x="82431" y="81846"/>
                  <a:pt x="73055" y="83799"/>
                </a:cubicBezTo>
                <a:cubicBezTo>
                  <a:pt x="71753" y="84060"/>
                  <a:pt x="71102" y="84841"/>
                  <a:pt x="71102" y="86143"/>
                </a:cubicBezTo>
                <a:lnTo>
                  <a:pt x="71102" y="137126"/>
                </a:lnTo>
                <a:cubicBezTo>
                  <a:pt x="71102" y="141554"/>
                  <a:pt x="71688" y="144875"/>
                  <a:pt x="72860" y="147088"/>
                </a:cubicBezTo>
                <a:cubicBezTo>
                  <a:pt x="74032" y="149302"/>
                  <a:pt x="76441" y="150995"/>
                  <a:pt x="80087" y="152167"/>
                </a:cubicBezTo>
                <a:cubicBezTo>
                  <a:pt x="83734" y="153339"/>
                  <a:pt x="89203" y="153925"/>
                  <a:pt x="96496" y="153925"/>
                </a:cubicBezTo>
                <a:cubicBezTo>
                  <a:pt x="111732" y="153925"/>
                  <a:pt x="128336" y="152493"/>
                  <a:pt x="146307" y="149628"/>
                </a:cubicBezTo>
                <a:cubicBezTo>
                  <a:pt x="147088" y="149498"/>
                  <a:pt x="147739" y="149433"/>
                  <a:pt x="148260" y="149433"/>
                </a:cubicBezTo>
                <a:cubicBezTo>
                  <a:pt x="150995" y="149433"/>
                  <a:pt x="153404" y="150344"/>
                  <a:pt x="155487" y="152167"/>
                </a:cubicBezTo>
                <a:cubicBezTo>
                  <a:pt x="158092" y="154381"/>
                  <a:pt x="159394" y="157116"/>
                  <a:pt x="159394" y="160371"/>
                </a:cubicBezTo>
                <a:cubicBezTo>
                  <a:pt x="159394" y="164408"/>
                  <a:pt x="158027" y="167990"/>
                  <a:pt x="155292" y="171115"/>
                </a:cubicBezTo>
                <a:cubicBezTo>
                  <a:pt x="152557" y="173980"/>
                  <a:pt x="149302" y="175608"/>
                  <a:pt x="145525" y="175998"/>
                </a:cubicBezTo>
                <a:cubicBezTo>
                  <a:pt x="128596" y="177821"/>
                  <a:pt x="112383" y="178733"/>
                  <a:pt x="96886" y="178733"/>
                </a:cubicBezTo>
                <a:cubicBezTo>
                  <a:pt x="87771" y="178733"/>
                  <a:pt x="80120" y="178277"/>
                  <a:pt x="73934" y="177366"/>
                </a:cubicBezTo>
                <a:cubicBezTo>
                  <a:pt x="67749" y="176454"/>
                  <a:pt x="62735" y="175152"/>
                  <a:pt x="58894" y="173459"/>
                </a:cubicBezTo>
                <a:cubicBezTo>
                  <a:pt x="55052" y="171766"/>
                  <a:pt x="52089" y="169422"/>
                  <a:pt x="50006" y="166427"/>
                </a:cubicBezTo>
                <a:cubicBezTo>
                  <a:pt x="47922" y="163432"/>
                  <a:pt x="46522" y="160241"/>
                  <a:pt x="45806" y="156855"/>
                </a:cubicBezTo>
                <a:cubicBezTo>
                  <a:pt x="45090" y="153469"/>
                  <a:pt x="44732" y="149237"/>
                  <a:pt x="44732" y="144158"/>
                </a:cubicBezTo>
                <a:lnTo>
                  <a:pt x="44732" y="91417"/>
                </a:lnTo>
                <a:cubicBezTo>
                  <a:pt x="44732" y="90897"/>
                  <a:pt x="44536" y="90473"/>
                  <a:pt x="44146" y="90148"/>
                </a:cubicBezTo>
                <a:cubicBezTo>
                  <a:pt x="43755" y="89822"/>
                  <a:pt x="43299" y="89725"/>
                  <a:pt x="42778" y="89855"/>
                </a:cubicBezTo>
                <a:cubicBezTo>
                  <a:pt x="30146" y="92459"/>
                  <a:pt x="21096" y="94348"/>
                  <a:pt x="15626" y="95520"/>
                </a:cubicBezTo>
                <a:cubicBezTo>
                  <a:pt x="14715" y="95650"/>
                  <a:pt x="13803" y="95715"/>
                  <a:pt x="12892" y="95715"/>
                </a:cubicBezTo>
                <a:cubicBezTo>
                  <a:pt x="10417" y="95715"/>
                  <a:pt x="8073" y="94999"/>
                  <a:pt x="5860" y="93566"/>
                </a:cubicBezTo>
                <a:cubicBezTo>
                  <a:pt x="2734" y="91613"/>
                  <a:pt x="846" y="88813"/>
                  <a:pt x="195" y="85167"/>
                </a:cubicBezTo>
                <a:cubicBezTo>
                  <a:pt x="65" y="84385"/>
                  <a:pt x="0" y="83604"/>
                  <a:pt x="0" y="82823"/>
                </a:cubicBezTo>
                <a:cubicBezTo>
                  <a:pt x="0" y="80218"/>
                  <a:pt x="846" y="77744"/>
                  <a:pt x="2539" y="75400"/>
                </a:cubicBezTo>
                <a:cubicBezTo>
                  <a:pt x="4622" y="72535"/>
                  <a:pt x="7487" y="70777"/>
                  <a:pt x="11134" y="70126"/>
                </a:cubicBezTo>
                <a:cubicBezTo>
                  <a:pt x="19468" y="68823"/>
                  <a:pt x="30016" y="67000"/>
                  <a:pt x="42778" y="64656"/>
                </a:cubicBezTo>
                <a:cubicBezTo>
                  <a:pt x="44081" y="64396"/>
                  <a:pt x="44732" y="63615"/>
                  <a:pt x="44732" y="62312"/>
                </a:cubicBezTo>
                <a:lnTo>
                  <a:pt x="44732" y="35746"/>
                </a:lnTo>
                <a:lnTo>
                  <a:pt x="44536" y="26956"/>
                </a:lnTo>
                <a:cubicBezTo>
                  <a:pt x="44536" y="23310"/>
                  <a:pt x="45708" y="20119"/>
                  <a:pt x="48052" y="17385"/>
                </a:cubicBezTo>
                <a:cubicBezTo>
                  <a:pt x="50787" y="14390"/>
                  <a:pt x="54108" y="12892"/>
                  <a:pt x="58015" y="12892"/>
                </a:cubicBezTo>
                <a:close/>
                <a:moveTo>
                  <a:pt x="1446860" y="12501"/>
                </a:moveTo>
                <a:cubicBezTo>
                  <a:pt x="1446990" y="12501"/>
                  <a:pt x="1447055" y="12501"/>
                  <a:pt x="1447055" y="12501"/>
                </a:cubicBezTo>
                <a:cubicBezTo>
                  <a:pt x="1451222" y="12501"/>
                  <a:pt x="1454673" y="14129"/>
                  <a:pt x="1457408" y="17385"/>
                </a:cubicBezTo>
                <a:cubicBezTo>
                  <a:pt x="1459882" y="20250"/>
                  <a:pt x="1461119" y="23505"/>
                  <a:pt x="1461119" y="27152"/>
                </a:cubicBezTo>
                <a:cubicBezTo>
                  <a:pt x="1461119" y="27542"/>
                  <a:pt x="1461119" y="27998"/>
                  <a:pt x="1461119" y="28519"/>
                </a:cubicBezTo>
                <a:cubicBezTo>
                  <a:pt x="1460729" y="32295"/>
                  <a:pt x="1460533" y="35812"/>
                  <a:pt x="1460533" y="39067"/>
                </a:cubicBezTo>
                <a:cubicBezTo>
                  <a:pt x="1458840" y="73056"/>
                  <a:pt x="1457994" y="103138"/>
                  <a:pt x="1457994" y="129313"/>
                </a:cubicBezTo>
                <a:cubicBezTo>
                  <a:pt x="1457994" y="146893"/>
                  <a:pt x="1467110" y="155683"/>
                  <a:pt x="1485341" y="155683"/>
                </a:cubicBezTo>
                <a:cubicBezTo>
                  <a:pt x="1508652" y="155683"/>
                  <a:pt x="1528380" y="146047"/>
                  <a:pt x="1544528" y="126773"/>
                </a:cubicBezTo>
                <a:cubicBezTo>
                  <a:pt x="1546872" y="124039"/>
                  <a:pt x="1549802" y="122606"/>
                  <a:pt x="1553318" y="122476"/>
                </a:cubicBezTo>
                <a:cubicBezTo>
                  <a:pt x="1553449" y="122476"/>
                  <a:pt x="1553579" y="122476"/>
                  <a:pt x="1553709" y="122476"/>
                </a:cubicBezTo>
                <a:cubicBezTo>
                  <a:pt x="1557095" y="122476"/>
                  <a:pt x="1559895" y="123778"/>
                  <a:pt x="1562109" y="126383"/>
                </a:cubicBezTo>
                <a:cubicBezTo>
                  <a:pt x="1564843" y="129899"/>
                  <a:pt x="1566211" y="133806"/>
                  <a:pt x="1566211" y="138103"/>
                </a:cubicBezTo>
                <a:cubicBezTo>
                  <a:pt x="1566211" y="142140"/>
                  <a:pt x="1564843" y="145656"/>
                  <a:pt x="1562109" y="148651"/>
                </a:cubicBezTo>
                <a:cubicBezTo>
                  <a:pt x="1553384" y="158418"/>
                  <a:pt x="1542575" y="166524"/>
                  <a:pt x="1529683" y="172971"/>
                </a:cubicBezTo>
                <a:cubicBezTo>
                  <a:pt x="1516790" y="179417"/>
                  <a:pt x="1501945" y="182640"/>
                  <a:pt x="1485146" y="182640"/>
                </a:cubicBezTo>
                <a:cubicBezTo>
                  <a:pt x="1468217" y="182640"/>
                  <a:pt x="1455064" y="178733"/>
                  <a:pt x="1445688" y="170920"/>
                </a:cubicBezTo>
                <a:cubicBezTo>
                  <a:pt x="1436312" y="163106"/>
                  <a:pt x="1431624" y="151060"/>
                  <a:pt x="1431624" y="134782"/>
                </a:cubicBezTo>
                <a:cubicBezTo>
                  <a:pt x="1431624" y="125015"/>
                  <a:pt x="1431949" y="107858"/>
                  <a:pt x="1432600" y="83311"/>
                </a:cubicBezTo>
                <a:cubicBezTo>
                  <a:pt x="1433251" y="58764"/>
                  <a:pt x="1433577" y="44016"/>
                  <a:pt x="1433577" y="39067"/>
                </a:cubicBezTo>
                <a:cubicBezTo>
                  <a:pt x="1433577" y="35291"/>
                  <a:pt x="1433447" y="31644"/>
                  <a:pt x="1433186" y="28128"/>
                </a:cubicBezTo>
                <a:cubicBezTo>
                  <a:pt x="1433186" y="27738"/>
                  <a:pt x="1433186" y="27347"/>
                  <a:pt x="1433186" y="26956"/>
                </a:cubicBezTo>
                <a:cubicBezTo>
                  <a:pt x="1433186" y="23180"/>
                  <a:pt x="1434423" y="19924"/>
                  <a:pt x="1436898" y="17189"/>
                </a:cubicBezTo>
                <a:cubicBezTo>
                  <a:pt x="1439502" y="14064"/>
                  <a:pt x="1442823" y="12501"/>
                  <a:pt x="1446860" y="12501"/>
                </a:cubicBezTo>
                <a:close/>
                <a:moveTo>
                  <a:pt x="493225" y="12501"/>
                </a:moveTo>
                <a:cubicBezTo>
                  <a:pt x="497392" y="12501"/>
                  <a:pt x="500908" y="14064"/>
                  <a:pt x="503773" y="17189"/>
                </a:cubicBezTo>
                <a:cubicBezTo>
                  <a:pt x="506378" y="20185"/>
                  <a:pt x="507680" y="23701"/>
                  <a:pt x="507680" y="27738"/>
                </a:cubicBezTo>
                <a:lnTo>
                  <a:pt x="507485" y="36137"/>
                </a:lnTo>
                <a:lnTo>
                  <a:pt x="507485" y="55866"/>
                </a:lnTo>
                <a:cubicBezTo>
                  <a:pt x="507485" y="57168"/>
                  <a:pt x="508136" y="57820"/>
                  <a:pt x="509438" y="57820"/>
                </a:cubicBezTo>
                <a:lnTo>
                  <a:pt x="552607" y="57820"/>
                </a:lnTo>
                <a:cubicBezTo>
                  <a:pt x="555212" y="57820"/>
                  <a:pt x="557947" y="57754"/>
                  <a:pt x="560812" y="57624"/>
                </a:cubicBezTo>
                <a:cubicBezTo>
                  <a:pt x="561072" y="57624"/>
                  <a:pt x="561267" y="57624"/>
                  <a:pt x="561398" y="57624"/>
                </a:cubicBezTo>
                <a:cubicBezTo>
                  <a:pt x="564783" y="57624"/>
                  <a:pt x="567779" y="58796"/>
                  <a:pt x="570383" y="61140"/>
                </a:cubicBezTo>
                <a:cubicBezTo>
                  <a:pt x="572988" y="63615"/>
                  <a:pt x="574290" y="66675"/>
                  <a:pt x="574290" y="70321"/>
                </a:cubicBezTo>
                <a:cubicBezTo>
                  <a:pt x="574290" y="73967"/>
                  <a:pt x="572988" y="77093"/>
                  <a:pt x="570383" y="79697"/>
                </a:cubicBezTo>
                <a:cubicBezTo>
                  <a:pt x="567779" y="82041"/>
                  <a:pt x="564718" y="83213"/>
                  <a:pt x="561202" y="83213"/>
                </a:cubicBezTo>
                <a:cubicBezTo>
                  <a:pt x="561072" y="83213"/>
                  <a:pt x="560942" y="83213"/>
                  <a:pt x="560812" y="83213"/>
                </a:cubicBezTo>
                <a:cubicBezTo>
                  <a:pt x="557556" y="83083"/>
                  <a:pt x="554756" y="83018"/>
                  <a:pt x="552412" y="83018"/>
                </a:cubicBezTo>
                <a:lnTo>
                  <a:pt x="509243" y="83018"/>
                </a:lnTo>
                <a:cubicBezTo>
                  <a:pt x="507940" y="83018"/>
                  <a:pt x="507289" y="83669"/>
                  <a:pt x="507289" y="84971"/>
                </a:cubicBezTo>
                <a:cubicBezTo>
                  <a:pt x="506508" y="103854"/>
                  <a:pt x="502796" y="120458"/>
                  <a:pt x="496155" y="134782"/>
                </a:cubicBezTo>
                <a:cubicBezTo>
                  <a:pt x="489514" y="149107"/>
                  <a:pt x="478510" y="161999"/>
                  <a:pt x="463143" y="173459"/>
                </a:cubicBezTo>
                <a:cubicBezTo>
                  <a:pt x="459627" y="175933"/>
                  <a:pt x="455720" y="177170"/>
                  <a:pt x="451423" y="177170"/>
                </a:cubicBezTo>
                <a:cubicBezTo>
                  <a:pt x="451162" y="177170"/>
                  <a:pt x="450902" y="177170"/>
                  <a:pt x="450642" y="177170"/>
                </a:cubicBezTo>
                <a:cubicBezTo>
                  <a:pt x="445953" y="177040"/>
                  <a:pt x="441721" y="175543"/>
                  <a:pt x="437945" y="172678"/>
                </a:cubicBezTo>
                <a:cubicBezTo>
                  <a:pt x="435470" y="170854"/>
                  <a:pt x="434233" y="168380"/>
                  <a:pt x="434233" y="165255"/>
                </a:cubicBezTo>
                <a:cubicBezTo>
                  <a:pt x="434233" y="161348"/>
                  <a:pt x="435861" y="158353"/>
                  <a:pt x="439117" y="156269"/>
                </a:cubicBezTo>
                <a:cubicBezTo>
                  <a:pt x="464120" y="140773"/>
                  <a:pt x="477598" y="117007"/>
                  <a:pt x="479551" y="84971"/>
                </a:cubicBezTo>
                <a:cubicBezTo>
                  <a:pt x="479682" y="84450"/>
                  <a:pt x="479551" y="83995"/>
                  <a:pt x="479161" y="83604"/>
                </a:cubicBezTo>
                <a:cubicBezTo>
                  <a:pt x="478770" y="83213"/>
                  <a:pt x="478314" y="83018"/>
                  <a:pt x="477793" y="83018"/>
                </a:cubicBezTo>
                <a:lnTo>
                  <a:pt x="428764" y="83018"/>
                </a:lnTo>
                <a:cubicBezTo>
                  <a:pt x="425899" y="83018"/>
                  <a:pt x="422839" y="83148"/>
                  <a:pt x="419583" y="83409"/>
                </a:cubicBezTo>
                <a:cubicBezTo>
                  <a:pt x="419322" y="83409"/>
                  <a:pt x="419062" y="83409"/>
                  <a:pt x="418802" y="83409"/>
                </a:cubicBezTo>
                <a:cubicBezTo>
                  <a:pt x="415416" y="83409"/>
                  <a:pt x="412421" y="82172"/>
                  <a:pt x="409816" y="79697"/>
                </a:cubicBezTo>
                <a:cubicBezTo>
                  <a:pt x="407081" y="77223"/>
                  <a:pt x="405714" y="74098"/>
                  <a:pt x="405714" y="70321"/>
                </a:cubicBezTo>
                <a:cubicBezTo>
                  <a:pt x="405714" y="66675"/>
                  <a:pt x="407081" y="63615"/>
                  <a:pt x="409816" y="61140"/>
                </a:cubicBezTo>
                <a:cubicBezTo>
                  <a:pt x="412290" y="58796"/>
                  <a:pt x="415220" y="57624"/>
                  <a:pt x="418606" y="57624"/>
                </a:cubicBezTo>
                <a:cubicBezTo>
                  <a:pt x="418867" y="57624"/>
                  <a:pt x="419127" y="57624"/>
                  <a:pt x="419388" y="57624"/>
                </a:cubicBezTo>
                <a:cubicBezTo>
                  <a:pt x="422513" y="57754"/>
                  <a:pt x="425378" y="57820"/>
                  <a:pt x="427982" y="57820"/>
                </a:cubicBezTo>
                <a:lnTo>
                  <a:pt x="477989" y="57820"/>
                </a:lnTo>
                <a:cubicBezTo>
                  <a:pt x="479291" y="57820"/>
                  <a:pt x="479942" y="57168"/>
                  <a:pt x="479942" y="55866"/>
                </a:cubicBezTo>
                <a:lnTo>
                  <a:pt x="479942" y="35942"/>
                </a:lnTo>
                <a:cubicBezTo>
                  <a:pt x="479942" y="33468"/>
                  <a:pt x="479877" y="30863"/>
                  <a:pt x="479747" y="28128"/>
                </a:cubicBezTo>
                <a:cubicBezTo>
                  <a:pt x="479616" y="27738"/>
                  <a:pt x="479551" y="27347"/>
                  <a:pt x="479551" y="26956"/>
                </a:cubicBezTo>
                <a:cubicBezTo>
                  <a:pt x="479551" y="23310"/>
                  <a:pt x="480788" y="20054"/>
                  <a:pt x="483263" y="17189"/>
                </a:cubicBezTo>
                <a:cubicBezTo>
                  <a:pt x="485867" y="14064"/>
                  <a:pt x="489188" y="12501"/>
                  <a:pt x="493225" y="12501"/>
                </a:cubicBezTo>
                <a:close/>
                <a:moveTo>
                  <a:pt x="3266377" y="9767"/>
                </a:moveTo>
                <a:cubicBezTo>
                  <a:pt x="3266506" y="9767"/>
                  <a:pt x="3266637" y="9767"/>
                  <a:pt x="3266767" y="9767"/>
                </a:cubicBezTo>
                <a:cubicBezTo>
                  <a:pt x="3270544" y="9767"/>
                  <a:pt x="3273604" y="11264"/>
                  <a:pt x="3275948" y="14259"/>
                </a:cubicBezTo>
                <a:cubicBezTo>
                  <a:pt x="3277902" y="16603"/>
                  <a:pt x="3278878" y="19273"/>
                  <a:pt x="3278878" y="22268"/>
                </a:cubicBezTo>
                <a:cubicBezTo>
                  <a:pt x="3278878" y="22919"/>
                  <a:pt x="3278813" y="23636"/>
                  <a:pt x="3278683" y="24417"/>
                </a:cubicBezTo>
                <a:cubicBezTo>
                  <a:pt x="3278162" y="28324"/>
                  <a:pt x="3277576" y="32556"/>
                  <a:pt x="3276925" y="37114"/>
                </a:cubicBezTo>
                <a:cubicBezTo>
                  <a:pt x="3276794" y="37895"/>
                  <a:pt x="3276990" y="38611"/>
                  <a:pt x="3277511" y="39263"/>
                </a:cubicBezTo>
                <a:cubicBezTo>
                  <a:pt x="3279594" y="41867"/>
                  <a:pt x="3280636" y="44862"/>
                  <a:pt x="3280636" y="48248"/>
                </a:cubicBezTo>
                <a:cubicBezTo>
                  <a:pt x="3280636" y="51243"/>
                  <a:pt x="3279790" y="53978"/>
                  <a:pt x="3278097" y="56452"/>
                </a:cubicBezTo>
                <a:cubicBezTo>
                  <a:pt x="3277185" y="57754"/>
                  <a:pt x="3276144" y="59317"/>
                  <a:pt x="3274972" y="61140"/>
                </a:cubicBezTo>
                <a:cubicBezTo>
                  <a:pt x="3274450" y="62052"/>
                  <a:pt x="3274125" y="63224"/>
                  <a:pt x="3273995" y="64656"/>
                </a:cubicBezTo>
                <a:cubicBezTo>
                  <a:pt x="3273864" y="64787"/>
                  <a:pt x="3273800" y="64917"/>
                  <a:pt x="3273800" y="65047"/>
                </a:cubicBezTo>
                <a:cubicBezTo>
                  <a:pt x="3273800" y="65307"/>
                  <a:pt x="3273962" y="65535"/>
                  <a:pt x="3274288" y="65731"/>
                </a:cubicBezTo>
                <a:cubicBezTo>
                  <a:pt x="3274613" y="65926"/>
                  <a:pt x="3274906" y="65893"/>
                  <a:pt x="3275167" y="65633"/>
                </a:cubicBezTo>
                <a:cubicBezTo>
                  <a:pt x="3297044" y="46881"/>
                  <a:pt x="3315732" y="37504"/>
                  <a:pt x="3331228" y="37504"/>
                </a:cubicBezTo>
                <a:cubicBezTo>
                  <a:pt x="3341386" y="37504"/>
                  <a:pt x="3349134" y="40207"/>
                  <a:pt x="3354474" y="45611"/>
                </a:cubicBezTo>
                <a:cubicBezTo>
                  <a:pt x="3359813" y="51015"/>
                  <a:pt x="3362482" y="58080"/>
                  <a:pt x="3362482" y="66805"/>
                </a:cubicBezTo>
                <a:cubicBezTo>
                  <a:pt x="3362482" y="73577"/>
                  <a:pt x="3361376" y="85232"/>
                  <a:pt x="3359162" y="101770"/>
                </a:cubicBezTo>
                <a:cubicBezTo>
                  <a:pt x="3356948" y="118309"/>
                  <a:pt x="3355841" y="130029"/>
                  <a:pt x="3355841" y="136931"/>
                </a:cubicBezTo>
                <a:cubicBezTo>
                  <a:pt x="3355841" y="139535"/>
                  <a:pt x="3356492" y="141619"/>
                  <a:pt x="3357794" y="143182"/>
                </a:cubicBezTo>
                <a:cubicBezTo>
                  <a:pt x="3359096" y="144744"/>
                  <a:pt x="3360985" y="145526"/>
                  <a:pt x="3363459" y="145526"/>
                </a:cubicBezTo>
                <a:cubicBezTo>
                  <a:pt x="3367756" y="145526"/>
                  <a:pt x="3372640" y="143833"/>
                  <a:pt x="3378109" y="140447"/>
                </a:cubicBezTo>
                <a:cubicBezTo>
                  <a:pt x="3379542" y="139405"/>
                  <a:pt x="3381040" y="138884"/>
                  <a:pt x="3382602" y="138884"/>
                </a:cubicBezTo>
                <a:cubicBezTo>
                  <a:pt x="3383644" y="138884"/>
                  <a:pt x="3384751" y="139080"/>
                  <a:pt x="3385923" y="139470"/>
                </a:cubicBezTo>
                <a:cubicBezTo>
                  <a:pt x="3388658" y="140642"/>
                  <a:pt x="3390220" y="142596"/>
                  <a:pt x="3390611" y="145330"/>
                </a:cubicBezTo>
                <a:cubicBezTo>
                  <a:pt x="3390741" y="146633"/>
                  <a:pt x="3390806" y="147805"/>
                  <a:pt x="3390806" y="148847"/>
                </a:cubicBezTo>
                <a:cubicBezTo>
                  <a:pt x="3390806" y="152232"/>
                  <a:pt x="3390220" y="155423"/>
                  <a:pt x="3389048" y="158418"/>
                </a:cubicBezTo>
                <a:cubicBezTo>
                  <a:pt x="3387355" y="162585"/>
                  <a:pt x="3384686" y="165645"/>
                  <a:pt x="3381040" y="167599"/>
                </a:cubicBezTo>
                <a:cubicBezTo>
                  <a:pt x="3373096" y="172026"/>
                  <a:pt x="3364436" y="174240"/>
                  <a:pt x="3355060" y="174240"/>
                </a:cubicBezTo>
                <a:cubicBezTo>
                  <a:pt x="3347506" y="174240"/>
                  <a:pt x="3341484" y="171603"/>
                  <a:pt x="3336991" y="166329"/>
                </a:cubicBezTo>
                <a:cubicBezTo>
                  <a:pt x="3332498" y="161055"/>
                  <a:pt x="3330252" y="153730"/>
                  <a:pt x="3330252" y="144354"/>
                </a:cubicBezTo>
                <a:cubicBezTo>
                  <a:pt x="3330252" y="136801"/>
                  <a:pt x="3331424" y="124885"/>
                  <a:pt x="3333768" y="108607"/>
                </a:cubicBezTo>
                <a:cubicBezTo>
                  <a:pt x="3336112" y="92329"/>
                  <a:pt x="3337284" y="81390"/>
                  <a:pt x="3337284" y="75791"/>
                </a:cubicBezTo>
                <a:cubicBezTo>
                  <a:pt x="3337284" y="70972"/>
                  <a:pt x="3336112" y="67326"/>
                  <a:pt x="3333768" y="64852"/>
                </a:cubicBezTo>
                <a:cubicBezTo>
                  <a:pt x="3331424" y="62377"/>
                  <a:pt x="3328168" y="61140"/>
                  <a:pt x="3324001" y="61140"/>
                </a:cubicBezTo>
                <a:cubicBezTo>
                  <a:pt x="3317360" y="61140"/>
                  <a:pt x="3309416" y="64461"/>
                  <a:pt x="3300170" y="71102"/>
                </a:cubicBezTo>
                <a:cubicBezTo>
                  <a:pt x="3290924" y="77744"/>
                  <a:pt x="3281873" y="85948"/>
                  <a:pt x="3273018" y="95715"/>
                </a:cubicBezTo>
                <a:cubicBezTo>
                  <a:pt x="3272106" y="96626"/>
                  <a:pt x="3271585" y="97733"/>
                  <a:pt x="3271456" y="99036"/>
                </a:cubicBezTo>
                <a:cubicBezTo>
                  <a:pt x="3271325" y="105286"/>
                  <a:pt x="3271260" y="109974"/>
                  <a:pt x="3271260" y="113100"/>
                </a:cubicBezTo>
                <a:cubicBezTo>
                  <a:pt x="3271260" y="134978"/>
                  <a:pt x="3271651" y="152102"/>
                  <a:pt x="3272432" y="164473"/>
                </a:cubicBezTo>
                <a:cubicBezTo>
                  <a:pt x="3272432" y="164994"/>
                  <a:pt x="3272432" y="165580"/>
                  <a:pt x="3272432" y="166231"/>
                </a:cubicBezTo>
                <a:cubicBezTo>
                  <a:pt x="3272562" y="166622"/>
                  <a:pt x="3272628" y="166948"/>
                  <a:pt x="3272628" y="167208"/>
                </a:cubicBezTo>
                <a:cubicBezTo>
                  <a:pt x="3272628" y="170464"/>
                  <a:pt x="3271520" y="173264"/>
                  <a:pt x="3269307" y="175608"/>
                </a:cubicBezTo>
                <a:cubicBezTo>
                  <a:pt x="3266832" y="178342"/>
                  <a:pt x="3263772" y="179710"/>
                  <a:pt x="3260126" y="179710"/>
                </a:cubicBezTo>
                <a:cubicBezTo>
                  <a:pt x="3256480" y="179710"/>
                  <a:pt x="3253419" y="178407"/>
                  <a:pt x="3250945" y="175803"/>
                </a:cubicBezTo>
                <a:cubicBezTo>
                  <a:pt x="3248471" y="173068"/>
                  <a:pt x="3247234" y="169878"/>
                  <a:pt x="3247234" y="166231"/>
                </a:cubicBezTo>
                <a:lnTo>
                  <a:pt x="3247234" y="165059"/>
                </a:lnTo>
                <a:cubicBezTo>
                  <a:pt x="3247364" y="159850"/>
                  <a:pt x="3247494" y="152818"/>
                  <a:pt x="3247624" y="143963"/>
                </a:cubicBezTo>
                <a:cubicBezTo>
                  <a:pt x="3247754" y="135108"/>
                  <a:pt x="3247885" y="128271"/>
                  <a:pt x="3248015" y="123453"/>
                </a:cubicBezTo>
                <a:cubicBezTo>
                  <a:pt x="3248015" y="123192"/>
                  <a:pt x="3247885" y="123029"/>
                  <a:pt x="3247624" y="122964"/>
                </a:cubicBezTo>
                <a:cubicBezTo>
                  <a:pt x="3247364" y="122899"/>
                  <a:pt x="3247104" y="122932"/>
                  <a:pt x="3246843" y="123062"/>
                </a:cubicBezTo>
                <a:cubicBezTo>
                  <a:pt x="3245280" y="125536"/>
                  <a:pt x="3242643" y="129508"/>
                  <a:pt x="3238932" y="134978"/>
                </a:cubicBezTo>
                <a:cubicBezTo>
                  <a:pt x="3235220" y="140447"/>
                  <a:pt x="3232518" y="144484"/>
                  <a:pt x="3230825" y="147088"/>
                </a:cubicBezTo>
                <a:cubicBezTo>
                  <a:pt x="3228872" y="149823"/>
                  <a:pt x="3226267" y="151191"/>
                  <a:pt x="3223012" y="151191"/>
                </a:cubicBezTo>
                <a:cubicBezTo>
                  <a:pt x="3219756" y="151191"/>
                  <a:pt x="3217152" y="149823"/>
                  <a:pt x="3215198" y="147088"/>
                </a:cubicBezTo>
                <a:cubicBezTo>
                  <a:pt x="3212984" y="143963"/>
                  <a:pt x="3211878" y="140577"/>
                  <a:pt x="3211878" y="136931"/>
                </a:cubicBezTo>
                <a:cubicBezTo>
                  <a:pt x="3211878" y="132634"/>
                  <a:pt x="3213180" y="128857"/>
                  <a:pt x="3215784" y="125601"/>
                </a:cubicBezTo>
                <a:cubicBezTo>
                  <a:pt x="3228806" y="109063"/>
                  <a:pt x="3239811" y="94217"/>
                  <a:pt x="3248796" y="81065"/>
                </a:cubicBezTo>
                <a:cubicBezTo>
                  <a:pt x="3249448" y="80023"/>
                  <a:pt x="3249838" y="78851"/>
                  <a:pt x="3249968" y="77549"/>
                </a:cubicBezTo>
                <a:lnTo>
                  <a:pt x="3250554" y="67586"/>
                </a:lnTo>
                <a:cubicBezTo>
                  <a:pt x="3250554" y="67065"/>
                  <a:pt x="3250359" y="66642"/>
                  <a:pt x="3249968" y="66317"/>
                </a:cubicBezTo>
                <a:cubicBezTo>
                  <a:pt x="3249578" y="65991"/>
                  <a:pt x="3249122" y="65893"/>
                  <a:pt x="3248601" y="66024"/>
                </a:cubicBezTo>
                <a:cubicBezTo>
                  <a:pt x="3247559" y="66154"/>
                  <a:pt x="3240462" y="67065"/>
                  <a:pt x="3227309" y="68758"/>
                </a:cubicBezTo>
                <a:cubicBezTo>
                  <a:pt x="3226658" y="68758"/>
                  <a:pt x="3226072" y="68758"/>
                  <a:pt x="3225551" y="68758"/>
                </a:cubicBezTo>
                <a:cubicBezTo>
                  <a:pt x="3222816" y="68758"/>
                  <a:pt x="3220277" y="67847"/>
                  <a:pt x="3217933" y="66024"/>
                </a:cubicBezTo>
                <a:cubicBezTo>
                  <a:pt x="3215198" y="63940"/>
                  <a:pt x="3213701" y="61140"/>
                  <a:pt x="3213440" y="57624"/>
                </a:cubicBezTo>
                <a:cubicBezTo>
                  <a:pt x="3213440" y="57234"/>
                  <a:pt x="3213440" y="56843"/>
                  <a:pt x="3213440" y="56452"/>
                </a:cubicBezTo>
                <a:cubicBezTo>
                  <a:pt x="3213440" y="53587"/>
                  <a:pt x="3214417" y="51048"/>
                  <a:pt x="3216370" y="48834"/>
                </a:cubicBezTo>
                <a:cubicBezTo>
                  <a:pt x="3218714" y="46360"/>
                  <a:pt x="3221579" y="45057"/>
                  <a:pt x="3224965" y="44927"/>
                </a:cubicBezTo>
                <a:cubicBezTo>
                  <a:pt x="3226398" y="44927"/>
                  <a:pt x="3227895" y="44862"/>
                  <a:pt x="3229458" y="44732"/>
                </a:cubicBezTo>
                <a:cubicBezTo>
                  <a:pt x="3234797" y="44341"/>
                  <a:pt x="3241764" y="43560"/>
                  <a:pt x="3250359" y="42388"/>
                </a:cubicBezTo>
                <a:cubicBezTo>
                  <a:pt x="3251531" y="42258"/>
                  <a:pt x="3252182" y="41541"/>
                  <a:pt x="3252312" y="40239"/>
                </a:cubicBezTo>
                <a:cubicBezTo>
                  <a:pt x="3252833" y="31905"/>
                  <a:pt x="3253094" y="27477"/>
                  <a:pt x="3253094" y="26956"/>
                </a:cubicBezTo>
                <a:cubicBezTo>
                  <a:pt x="3253094" y="26566"/>
                  <a:pt x="3253094" y="25524"/>
                  <a:pt x="3253094" y="23831"/>
                </a:cubicBezTo>
                <a:cubicBezTo>
                  <a:pt x="3253094" y="19924"/>
                  <a:pt x="3254396" y="16538"/>
                  <a:pt x="3257000" y="13673"/>
                </a:cubicBezTo>
                <a:cubicBezTo>
                  <a:pt x="3259605" y="11069"/>
                  <a:pt x="3262730" y="9767"/>
                  <a:pt x="3266377" y="9767"/>
                </a:cubicBezTo>
                <a:close/>
                <a:moveTo>
                  <a:pt x="1680678" y="9767"/>
                </a:moveTo>
                <a:lnTo>
                  <a:pt x="1707439" y="9767"/>
                </a:lnTo>
                <a:cubicBezTo>
                  <a:pt x="1712258" y="9767"/>
                  <a:pt x="1716392" y="11394"/>
                  <a:pt x="1719843" y="14650"/>
                </a:cubicBezTo>
                <a:cubicBezTo>
                  <a:pt x="1723294" y="17906"/>
                  <a:pt x="1725280" y="21943"/>
                  <a:pt x="1725801" y="26761"/>
                </a:cubicBezTo>
                <a:cubicBezTo>
                  <a:pt x="1727884" y="50592"/>
                  <a:pt x="1732345" y="71070"/>
                  <a:pt x="1739182" y="88194"/>
                </a:cubicBezTo>
                <a:cubicBezTo>
                  <a:pt x="1746018" y="105319"/>
                  <a:pt x="1756274" y="118765"/>
                  <a:pt x="1769947" y="128531"/>
                </a:cubicBezTo>
                <a:cubicBezTo>
                  <a:pt x="1772421" y="130355"/>
                  <a:pt x="1773789" y="132829"/>
                  <a:pt x="1774049" y="135954"/>
                </a:cubicBezTo>
                <a:cubicBezTo>
                  <a:pt x="1774179" y="136345"/>
                  <a:pt x="1774244" y="136670"/>
                  <a:pt x="1774244" y="136931"/>
                </a:cubicBezTo>
                <a:cubicBezTo>
                  <a:pt x="1774244" y="139666"/>
                  <a:pt x="1773268" y="141945"/>
                  <a:pt x="1771314" y="143768"/>
                </a:cubicBezTo>
                <a:cubicBezTo>
                  <a:pt x="1768450" y="146502"/>
                  <a:pt x="1765259" y="148130"/>
                  <a:pt x="1761743" y="148651"/>
                </a:cubicBezTo>
                <a:cubicBezTo>
                  <a:pt x="1761092" y="148781"/>
                  <a:pt x="1760441" y="148847"/>
                  <a:pt x="1759790" y="148847"/>
                </a:cubicBezTo>
                <a:cubicBezTo>
                  <a:pt x="1756925" y="148847"/>
                  <a:pt x="1754255" y="147935"/>
                  <a:pt x="1751781" y="146112"/>
                </a:cubicBezTo>
                <a:cubicBezTo>
                  <a:pt x="1735372" y="133089"/>
                  <a:pt x="1723131" y="114337"/>
                  <a:pt x="1715057" y="89855"/>
                </a:cubicBezTo>
                <a:cubicBezTo>
                  <a:pt x="1714927" y="89464"/>
                  <a:pt x="1714732" y="89269"/>
                  <a:pt x="1714471" y="89269"/>
                </a:cubicBezTo>
                <a:cubicBezTo>
                  <a:pt x="1714211" y="89269"/>
                  <a:pt x="1714016" y="89399"/>
                  <a:pt x="1713885" y="89659"/>
                </a:cubicBezTo>
                <a:cubicBezTo>
                  <a:pt x="1705421" y="113230"/>
                  <a:pt x="1693310" y="131917"/>
                  <a:pt x="1677553" y="145721"/>
                </a:cubicBezTo>
                <a:cubicBezTo>
                  <a:pt x="1675209" y="147805"/>
                  <a:pt x="1672539" y="148847"/>
                  <a:pt x="1669544" y="148847"/>
                </a:cubicBezTo>
                <a:cubicBezTo>
                  <a:pt x="1669023" y="148847"/>
                  <a:pt x="1668567" y="148781"/>
                  <a:pt x="1668176" y="148651"/>
                </a:cubicBezTo>
                <a:cubicBezTo>
                  <a:pt x="1664530" y="148391"/>
                  <a:pt x="1661405" y="146958"/>
                  <a:pt x="1658800" y="144354"/>
                </a:cubicBezTo>
                <a:cubicBezTo>
                  <a:pt x="1656717" y="142270"/>
                  <a:pt x="1655675" y="139796"/>
                  <a:pt x="1655675" y="136931"/>
                </a:cubicBezTo>
                <a:cubicBezTo>
                  <a:pt x="1655675" y="133415"/>
                  <a:pt x="1656977" y="130550"/>
                  <a:pt x="1659582" y="128336"/>
                </a:cubicBezTo>
                <a:cubicBezTo>
                  <a:pt x="1678594" y="112970"/>
                  <a:pt x="1691226" y="89529"/>
                  <a:pt x="1697477" y="58015"/>
                </a:cubicBezTo>
                <a:cubicBezTo>
                  <a:pt x="1697868" y="56061"/>
                  <a:pt x="1698844" y="54531"/>
                  <a:pt x="1700407" y="53424"/>
                </a:cubicBezTo>
                <a:cubicBezTo>
                  <a:pt x="1701970" y="52318"/>
                  <a:pt x="1703728" y="51894"/>
                  <a:pt x="1705681" y="52155"/>
                </a:cubicBezTo>
                <a:cubicBezTo>
                  <a:pt x="1705942" y="52155"/>
                  <a:pt x="1706137" y="52090"/>
                  <a:pt x="1706267" y="51959"/>
                </a:cubicBezTo>
                <a:cubicBezTo>
                  <a:pt x="1706398" y="51829"/>
                  <a:pt x="1706462" y="51699"/>
                  <a:pt x="1706462" y="51569"/>
                </a:cubicBezTo>
                <a:cubicBezTo>
                  <a:pt x="1705551" y="44406"/>
                  <a:pt x="1704900" y="38546"/>
                  <a:pt x="1704509" y="33988"/>
                </a:cubicBezTo>
                <a:cubicBezTo>
                  <a:pt x="1704379" y="32686"/>
                  <a:pt x="1703663" y="32035"/>
                  <a:pt x="1702360" y="32035"/>
                </a:cubicBezTo>
                <a:lnTo>
                  <a:pt x="1680678" y="32035"/>
                </a:lnTo>
                <a:cubicBezTo>
                  <a:pt x="1677553" y="32035"/>
                  <a:pt x="1674916" y="30961"/>
                  <a:pt x="1672767" y="28812"/>
                </a:cubicBezTo>
                <a:cubicBezTo>
                  <a:pt x="1670618" y="26663"/>
                  <a:pt x="1669544" y="24026"/>
                  <a:pt x="1669544" y="20901"/>
                </a:cubicBezTo>
                <a:cubicBezTo>
                  <a:pt x="1669544" y="17775"/>
                  <a:pt x="1670618" y="15138"/>
                  <a:pt x="1672767" y="12990"/>
                </a:cubicBezTo>
                <a:cubicBezTo>
                  <a:pt x="1674916" y="10841"/>
                  <a:pt x="1677553" y="9767"/>
                  <a:pt x="1680678" y="9767"/>
                </a:cubicBezTo>
                <a:close/>
                <a:moveTo>
                  <a:pt x="1615826" y="9767"/>
                </a:moveTo>
                <a:cubicBezTo>
                  <a:pt x="1615956" y="9767"/>
                  <a:pt x="1616087" y="9767"/>
                  <a:pt x="1616217" y="9767"/>
                </a:cubicBezTo>
                <a:cubicBezTo>
                  <a:pt x="1619342" y="9767"/>
                  <a:pt x="1622207" y="10743"/>
                  <a:pt x="1624812" y="12697"/>
                </a:cubicBezTo>
                <a:cubicBezTo>
                  <a:pt x="1630932" y="17515"/>
                  <a:pt x="1636337" y="22268"/>
                  <a:pt x="1641025" y="26956"/>
                </a:cubicBezTo>
                <a:cubicBezTo>
                  <a:pt x="1643108" y="29040"/>
                  <a:pt x="1644150" y="31579"/>
                  <a:pt x="1644150" y="34574"/>
                </a:cubicBezTo>
                <a:cubicBezTo>
                  <a:pt x="1644150" y="34835"/>
                  <a:pt x="1644150" y="35160"/>
                  <a:pt x="1644150" y="35551"/>
                </a:cubicBezTo>
                <a:cubicBezTo>
                  <a:pt x="1643890" y="38937"/>
                  <a:pt x="1642392" y="41737"/>
                  <a:pt x="1639657" y="43951"/>
                </a:cubicBezTo>
                <a:cubicBezTo>
                  <a:pt x="1637444" y="45774"/>
                  <a:pt x="1635034" y="46685"/>
                  <a:pt x="1632430" y="46685"/>
                </a:cubicBezTo>
                <a:cubicBezTo>
                  <a:pt x="1631909" y="46685"/>
                  <a:pt x="1631388" y="46685"/>
                  <a:pt x="1630867" y="46685"/>
                </a:cubicBezTo>
                <a:cubicBezTo>
                  <a:pt x="1627612" y="46295"/>
                  <a:pt x="1624877" y="44862"/>
                  <a:pt x="1622663" y="42388"/>
                </a:cubicBezTo>
                <a:cubicBezTo>
                  <a:pt x="1618235" y="37439"/>
                  <a:pt x="1613026" y="32426"/>
                  <a:pt x="1607036" y="27347"/>
                </a:cubicBezTo>
                <a:cubicBezTo>
                  <a:pt x="1604692" y="25524"/>
                  <a:pt x="1603520" y="23115"/>
                  <a:pt x="1603520" y="20119"/>
                </a:cubicBezTo>
                <a:cubicBezTo>
                  <a:pt x="1603520" y="17255"/>
                  <a:pt x="1604627" y="14911"/>
                  <a:pt x="1606841" y="13087"/>
                </a:cubicBezTo>
                <a:cubicBezTo>
                  <a:pt x="1609445" y="11004"/>
                  <a:pt x="1612440" y="9897"/>
                  <a:pt x="1615826" y="9767"/>
                </a:cubicBezTo>
                <a:close/>
                <a:moveTo>
                  <a:pt x="2341308" y="9181"/>
                </a:moveTo>
                <a:cubicBezTo>
                  <a:pt x="2342349" y="9181"/>
                  <a:pt x="2343391" y="9311"/>
                  <a:pt x="2344433" y="9571"/>
                </a:cubicBezTo>
                <a:cubicBezTo>
                  <a:pt x="2346777" y="10353"/>
                  <a:pt x="2348600" y="11785"/>
                  <a:pt x="2349902" y="13869"/>
                </a:cubicBezTo>
                <a:cubicBezTo>
                  <a:pt x="2352376" y="17775"/>
                  <a:pt x="2354786" y="21943"/>
                  <a:pt x="2357130" y="26370"/>
                </a:cubicBezTo>
                <a:cubicBezTo>
                  <a:pt x="2357911" y="27542"/>
                  <a:pt x="2358302" y="28779"/>
                  <a:pt x="2358302" y="30082"/>
                </a:cubicBezTo>
                <a:cubicBezTo>
                  <a:pt x="2358302" y="30993"/>
                  <a:pt x="2358106" y="31905"/>
                  <a:pt x="2357716" y="32816"/>
                </a:cubicBezTo>
                <a:cubicBezTo>
                  <a:pt x="2356934" y="35030"/>
                  <a:pt x="2355437" y="36658"/>
                  <a:pt x="2353223" y="37700"/>
                </a:cubicBezTo>
                <a:cubicBezTo>
                  <a:pt x="2352051" y="38221"/>
                  <a:pt x="2350814" y="38481"/>
                  <a:pt x="2349512" y="38481"/>
                </a:cubicBezTo>
                <a:cubicBezTo>
                  <a:pt x="2348470" y="38481"/>
                  <a:pt x="2347428" y="38286"/>
                  <a:pt x="2346386" y="37895"/>
                </a:cubicBezTo>
                <a:cubicBezTo>
                  <a:pt x="2344042" y="36984"/>
                  <a:pt x="2342284" y="35421"/>
                  <a:pt x="2341112" y="33207"/>
                </a:cubicBezTo>
                <a:cubicBezTo>
                  <a:pt x="2340722" y="32556"/>
                  <a:pt x="2340396" y="31905"/>
                  <a:pt x="2340136" y="31254"/>
                </a:cubicBezTo>
                <a:cubicBezTo>
                  <a:pt x="2340136" y="31123"/>
                  <a:pt x="2340038" y="31058"/>
                  <a:pt x="2339842" y="31058"/>
                </a:cubicBezTo>
                <a:cubicBezTo>
                  <a:pt x="2339647" y="31058"/>
                  <a:pt x="2339550" y="31189"/>
                  <a:pt x="2339550" y="31449"/>
                </a:cubicBezTo>
                <a:lnTo>
                  <a:pt x="2339550" y="36918"/>
                </a:lnTo>
                <a:cubicBezTo>
                  <a:pt x="2339550" y="41737"/>
                  <a:pt x="2337922" y="45871"/>
                  <a:pt x="2334666" y="49322"/>
                </a:cubicBezTo>
                <a:cubicBezTo>
                  <a:pt x="2331410" y="52773"/>
                  <a:pt x="2327374" y="54629"/>
                  <a:pt x="2322555" y="54889"/>
                </a:cubicBezTo>
                <a:cubicBezTo>
                  <a:pt x="2306668" y="55801"/>
                  <a:pt x="2293255" y="56257"/>
                  <a:pt x="2282316" y="56257"/>
                </a:cubicBezTo>
                <a:cubicBezTo>
                  <a:pt x="2269163" y="56257"/>
                  <a:pt x="2255554" y="55866"/>
                  <a:pt x="2241490" y="55085"/>
                </a:cubicBezTo>
                <a:cubicBezTo>
                  <a:pt x="2237844" y="54824"/>
                  <a:pt x="2234751" y="53327"/>
                  <a:pt x="2232212" y="50592"/>
                </a:cubicBezTo>
                <a:cubicBezTo>
                  <a:pt x="2229672" y="47857"/>
                  <a:pt x="2228403" y="44602"/>
                  <a:pt x="2228403" y="40825"/>
                </a:cubicBezTo>
                <a:cubicBezTo>
                  <a:pt x="2228403" y="37309"/>
                  <a:pt x="2229705" y="34379"/>
                  <a:pt x="2232310" y="32035"/>
                </a:cubicBezTo>
                <a:cubicBezTo>
                  <a:pt x="2234654" y="29951"/>
                  <a:pt x="2237388" y="28910"/>
                  <a:pt x="2240514" y="28910"/>
                </a:cubicBezTo>
                <a:cubicBezTo>
                  <a:pt x="2240904" y="28910"/>
                  <a:pt x="2241230" y="28910"/>
                  <a:pt x="2241490" y="28910"/>
                </a:cubicBezTo>
                <a:cubicBezTo>
                  <a:pt x="2253471" y="29691"/>
                  <a:pt x="2267014" y="30082"/>
                  <a:pt x="2282120" y="30082"/>
                </a:cubicBezTo>
                <a:cubicBezTo>
                  <a:pt x="2299831" y="30082"/>
                  <a:pt x="2317932" y="29300"/>
                  <a:pt x="2336424" y="27738"/>
                </a:cubicBezTo>
                <a:cubicBezTo>
                  <a:pt x="2336815" y="27607"/>
                  <a:pt x="2337108" y="27380"/>
                  <a:pt x="2337303" y="27054"/>
                </a:cubicBezTo>
                <a:cubicBezTo>
                  <a:pt x="2337498" y="26728"/>
                  <a:pt x="2337531" y="26370"/>
                  <a:pt x="2337401" y="25980"/>
                </a:cubicBezTo>
                <a:cubicBezTo>
                  <a:pt x="2336229" y="23896"/>
                  <a:pt x="2335122" y="22008"/>
                  <a:pt x="2334080" y="20315"/>
                </a:cubicBezTo>
                <a:cubicBezTo>
                  <a:pt x="2333038" y="18361"/>
                  <a:pt x="2332843" y="16343"/>
                  <a:pt x="2333494" y="14259"/>
                </a:cubicBezTo>
                <a:cubicBezTo>
                  <a:pt x="2334145" y="12176"/>
                  <a:pt x="2335448" y="10743"/>
                  <a:pt x="2337401" y="9962"/>
                </a:cubicBezTo>
                <a:cubicBezTo>
                  <a:pt x="2338703" y="9441"/>
                  <a:pt x="2340005" y="9181"/>
                  <a:pt x="2341308" y="9181"/>
                </a:cubicBezTo>
                <a:close/>
                <a:moveTo>
                  <a:pt x="3023815" y="5274"/>
                </a:moveTo>
                <a:cubicBezTo>
                  <a:pt x="3025768" y="5274"/>
                  <a:pt x="3027591" y="5665"/>
                  <a:pt x="3029284" y="6446"/>
                </a:cubicBezTo>
                <a:cubicBezTo>
                  <a:pt x="3035274" y="9311"/>
                  <a:pt x="3040679" y="12176"/>
                  <a:pt x="3045497" y="15041"/>
                </a:cubicBezTo>
                <a:cubicBezTo>
                  <a:pt x="3048362" y="16864"/>
                  <a:pt x="3050055" y="19403"/>
                  <a:pt x="3050576" y="22659"/>
                </a:cubicBezTo>
                <a:cubicBezTo>
                  <a:pt x="3050706" y="23440"/>
                  <a:pt x="3050771" y="24156"/>
                  <a:pt x="3050771" y="24808"/>
                </a:cubicBezTo>
                <a:cubicBezTo>
                  <a:pt x="3050771" y="27282"/>
                  <a:pt x="3050055" y="29561"/>
                  <a:pt x="3048622" y="31644"/>
                </a:cubicBezTo>
                <a:cubicBezTo>
                  <a:pt x="3046799" y="34249"/>
                  <a:pt x="3044260" y="35746"/>
                  <a:pt x="3041004" y="36137"/>
                </a:cubicBezTo>
                <a:cubicBezTo>
                  <a:pt x="3040353" y="36267"/>
                  <a:pt x="3039767" y="36332"/>
                  <a:pt x="3039246" y="36332"/>
                </a:cubicBezTo>
                <a:cubicBezTo>
                  <a:pt x="3036772" y="36332"/>
                  <a:pt x="3034428" y="35616"/>
                  <a:pt x="3032214" y="34184"/>
                </a:cubicBezTo>
                <a:cubicBezTo>
                  <a:pt x="3027396" y="30928"/>
                  <a:pt x="3022057" y="27738"/>
                  <a:pt x="3016196" y="24612"/>
                </a:cubicBezTo>
                <a:cubicBezTo>
                  <a:pt x="3013722" y="23310"/>
                  <a:pt x="3012094" y="21292"/>
                  <a:pt x="3011313" y="18557"/>
                </a:cubicBezTo>
                <a:cubicBezTo>
                  <a:pt x="3011053" y="17775"/>
                  <a:pt x="3010922" y="16994"/>
                  <a:pt x="3010922" y="16213"/>
                </a:cubicBezTo>
                <a:cubicBezTo>
                  <a:pt x="3010922" y="14390"/>
                  <a:pt x="3011508" y="12632"/>
                  <a:pt x="3012680" y="10939"/>
                </a:cubicBezTo>
                <a:cubicBezTo>
                  <a:pt x="3014634" y="8334"/>
                  <a:pt x="3017173" y="6576"/>
                  <a:pt x="3020299" y="5665"/>
                </a:cubicBezTo>
                <a:cubicBezTo>
                  <a:pt x="3021471" y="5404"/>
                  <a:pt x="3022643" y="5274"/>
                  <a:pt x="3023815" y="5274"/>
                </a:cubicBezTo>
                <a:close/>
                <a:moveTo>
                  <a:pt x="2634508" y="4102"/>
                </a:moveTo>
                <a:cubicBezTo>
                  <a:pt x="2637764" y="4102"/>
                  <a:pt x="2640531" y="5241"/>
                  <a:pt x="2642810" y="7520"/>
                </a:cubicBezTo>
                <a:cubicBezTo>
                  <a:pt x="2645089" y="9799"/>
                  <a:pt x="2646228" y="12566"/>
                  <a:pt x="2646228" y="15822"/>
                </a:cubicBezTo>
                <a:cubicBezTo>
                  <a:pt x="2646228" y="22724"/>
                  <a:pt x="2646163" y="29170"/>
                  <a:pt x="2646033" y="35160"/>
                </a:cubicBezTo>
                <a:cubicBezTo>
                  <a:pt x="2646033" y="36463"/>
                  <a:pt x="2646684" y="37114"/>
                  <a:pt x="2647986" y="37114"/>
                </a:cubicBezTo>
                <a:lnTo>
                  <a:pt x="2672208" y="37114"/>
                </a:lnTo>
                <a:cubicBezTo>
                  <a:pt x="2676896" y="37114"/>
                  <a:pt x="2680868" y="38807"/>
                  <a:pt x="2684124" y="42193"/>
                </a:cubicBezTo>
                <a:cubicBezTo>
                  <a:pt x="2687249" y="45318"/>
                  <a:pt x="2688812" y="49160"/>
                  <a:pt x="2688812" y="53717"/>
                </a:cubicBezTo>
                <a:cubicBezTo>
                  <a:pt x="2688812" y="68042"/>
                  <a:pt x="2688226" y="89985"/>
                  <a:pt x="2687054" y="119546"/>
                </a:cubicBezTo>
                <a:cubicBezTo>
                  <a:pt x="2686403" y="134392"/>
                  <a:pt x="2685491" y="146242"/>
                  <a:pt x="2684319" y="155097"/>
                </a:cubicBezTo>
                <a:cubicBezTo>
                  <a:pt x="2683147" y="163953"/>
                  <a:pt x="2681584" y="169878"/>
                  <a:pt x="2679631" y="172873"/>
                </a:cubicBezTo>
                <a:cubicBezTo>
                  <a:pt x="2677417" y="176129"/>
                  <a:pt x="2675171" y="178473"/>
                  <a:pt x="2672892" y="179905"/>
                </a:cubicBezTo>
                <a:cubicBezTo>
                  <a:pt x="2670613" y="181338"/>
                  <a:pt x="2667716" y="182379"/>
                  <a:pt x="2664200" y="183030"/>
                </a:cubicBezTo>
                <a:cubicBezTo>
                  <a:pt x="2661334" y="183682"/>
                  <a:pt x="2657428" y="184072"/>
                  <a:pt x="2652479" y="184202"/>
                </a:cubicBezTo>
                <a:cubicBezTo>
                  <a:pt x="2652349" y="184202"/>
                  <a:pt x="2652284" y="184202"/>
                  <a:pt x="2652284" y="184202"/>
                </a:cubicBezTo>
                <a:cubicBezTo>
                  <a:pt x="2648898" y="184202"/>
                  <a:pt x="2645903" y="183030"/>
                  <a:pt x="2643298" y="180686"/>
                </a:cubicBezTo>
                <a:cubicBezTo>
                  <a:pt x="2640694" y="178212"/>
                  <a:pt x="2638871" y="175217"/>
                  <a:pt x="2637829" y="171701"/>
                </a:cubicBezTo>
                <a:cubicBezTo>
                  <a:pt x="2637699" y="170789"/>
                  <a:pt x="2637634" y="169943"/>
                  <a:pt x="2637634" y="169162"/>
                </a:cubicBezTo>
                <a:cubicBezTo>
                  <a:pt x="2637634" y="167338"/>
                  <a:pt x="2638154" y="165645"/>
                  <a:pt x="2639196" y="164083"/>
                </a:cubicBezTo>
                <a:cubicBezTo>
                  <a:pt x="2640759" y="161869"/>
                  <a:pt x="2642842" y="160762"/>
                  <a:pt x="2645447" y="160762"/>
                </a:cubicBezTo>
                <a:cubicBezTo>
                  <a:pt x="2645447" y="160762"/>
                  <a:pt x="2645512" y="160762"/>
                  <a:pt x="2645642" y="160762"/>
                </a:cubicBezTo>
                <a:cubicBezTo>
                  <a:pt x="2648117" y="160892"/>
                  <a:pt x="2650330" y="160957"/>
                  <a:pt x="2652284" y="160957"/>
                </a:cubicBezTo>
                <a:cubicBezTo>
                  <a:pt x="2655018" y="160957"/>
                  <a:pt x="2657232" y="159720"/>
                  <a:pt x="2658925" y="157246"/>
                </a:cubicBezTo>
                <a:cubicBezTo>
                  <a:pt x="2660879" y="154641"/>
                  <a:pt x="2662311" y="146372"/>
                  <a:pt x="2663223" y="132438"/>
                </a:cubicBezTo>
                <a:cubicBezTo>
                  <a:pt x="2664134" y="118504"/>
                  <a:pt x="2664916" y="95129"/>
                  <a:pt x="2665567" y="62312"/>
                </a:cubicBezTo>
                <a:cubicBezTo>
                  <a:pt x="2665567" y="61791"/>
                  <a:pt x="2665372" y="61336"/>
                  <a:pt x="2664981" y="60945"/>
                </a:cubicBezTo>
                <a:cubicBezTo>
                  <a:pt x="2664590" y="60554"/>
                  <a:pt x="2664134" y="60359"/>
                  <a:pt x="2663614" y="60359"/>
                </a:cubicBezTo>
                <a:lnTo>
                  <a:pt x="2647400" y="60359"/>
                </a:lnTo>
                <a:cubicBezTo>
                  <a:pt x="2646098" y="60359"/>
                  <a:pt x="2645382" y="61010"/>
                  <a:pt x="2645252" y="62312"/>
                </a:cubicBezTo>
                <a:cubicBezTo>
                  <a:pt x="2644601" y="79241"/>
                  <a:pt x="2643428" y="94185"/>
                  <a:pt x="2641736" y="107142"/>
                </a:cubicBezTo>
                <a:cubicBezTo>
                  <a:pt x="2640043" y="120099"/>
                  <a:pt x="2637243" y="132894"/>
                  <a:pt x="2633336" y="145526"/>
                </a:cubicBezTo>
                <a:cubicBezTo>
                  <a:pt x="2629430" y="158158"/>
                  <a:pt x="2624351" y="169096"/>
                  <a:pt x="2618100" y="178342"/>
                </a:cubicBezTo>
                <a:cubicBezTo>
                  <a:pt x="2616277" y="180817"/>
                  <a:pt x="2613868" y="182054"/>
                  <a:pt x="2610872" y="182054"/>
                </a:cubicBezTo>
                <a:cubicBezTo>
                  <a:pt x="2607747" y="182054"/>
                  <a:pt x="2605078" y="180882"/>
                  <a:pt x="2602864" y="178538"/>
                </a:cubicBezTo>
                <a:cubicBezTo>
                  <a:pt x="2600390" y="176194"/>
                  <a:pt x="2598957" y="173329"/>
                  <a:pt x="2598566" y="169943"/>
                </a:cubicBezTo>
                <a:cubicBezTo>
                  <a:pt x="2598566" y="169422"/>
                  <a:pt x="2598566" y="168836"/>
                  <a:pt x="2598566" y="168185"/>
                </a:cubicBezTo>
                <a:cubicBezTo>
                  <a:pt x="2598566" y="165580"/>
                  <a:pt x="2599282" y="163106"/>
                  <a:pt x="2600715" y="160762"/>
                </a:cubicBezTo>
                <a:cubicBezTo>
                  <a:pt x="2608138" y="149302"/>
                  <a:pt x="2613412" y="135629"/>
                  <a:pt x="2616537" y="119741"/>
                </a:cubicBezTo>
                <a:cubicBezTo>
                  <a:pt x="2619663" y="103854"/>
                  <a:pt x="2621616" y="84711"/>
                  <a:pt x="2622397" y="62312"/>
                </a:cubicBezTo>
                <a:cubicBezTo>
                  <a:pt x="2622397" y="61791"/>
                  <a:pt x="2622202" y="61336"/>
                  <a:pt x="2621811" y="60945"/>
                </a:cubicBezTo>
                <a:cubicBezTo>
                  <a:pt x="2621421" y="60554"/>
                  <a:pt x="2620965" y="60359"/>
                  <a:pt x="2620444" y="60359"/>
                </a:cubicBezTo>
                <a:lnTo>
                  <a:pt x="2610872" y="60359"/>
                </a:lnTo>
                <a:cubicBezTo>
                  <a:pt x="2607617" y="60359"/>
                  <a:pt x="2604850" y="59219"/>
                  <a:pt x="2602571" y="56940"/>
                </a:cubicBezTo>
                <a:cubicBezTo>
                  <a:pt x="2600292" y="54662"/>
                  <a:pt x="2599152" y="51927"/>
                  <a:pt x="2599152" y="48736"/>
                </a:cubicBezTo>
                <a:cubicBezTo>
                  <a:pt x="2599152" y="45546"/>
                  <a:pt x="2600292" y="42811"/>
                  <a:pt x="2602571" y="40532"/>
                </a:cubicBezTo>
                <a:cubicBezTo>
                  <a:pt x="2604850" y="38253"/>
                  <a:pt x="2607617" y="37114"/>
                  <a:pt x="2610872" y="37114"/>
                </a:cubicBezTo>
                <a:lnTo>
                  <a:pt x="2620639" y="37114"/>
                </a:lnTo>
                <a:cubicBezTo>
                  <a:pt x="2621942" y="37114"/>
                  <a:pt x="2622593" y="36463"/>
                  <a:pt x="2622593" y="35160"/>
                </a:cubicBezTo>
                <a:cubicBezTo>
                  <a:pt x="2622723" y="29821"/>
                  <a:pt x="2622788" y="23375"/>
                  <a:pt x="2622788" y="15822"/>
                </a:cubicBezTo>
                <a:cubicBezTo>
                  <a:pt x="2622788" y="12566"/>
                  <a:pt x="2623928" y="9799"/>
                  <a:pt x="2626206" y="7520"/>
                </a:cubicBezTo>
                <a:cubicBezTo>
                  <a:pt x="2628485" y="5241"/>
                  <a:pt x="2631252" y="4102"/>
                  <a:pt x="2634508" y="4102"/>
                </a:cubicBezTo>
                <a:close/>
                <a:moveTo>
                  <a:pt x="2466323" y="4102"/>
                </a:moveTo>
                <a:cubicBezTo>
                  <a:pt x="2467626" y="4102"/>
                  <a:pt x="2468928" y="4297"/>
                  <a:pt x="2470230" y="4688"/>
                </a:cubicBezTo>
                <a:cubicBezTo>
                  <a:pt x="2473486" y="5469"/>
                  <a:pt x="2475634" y="7357"/>
                  <a:pt x="2476676" y="10353"/>
                </a:cubicBezTo>
                <a:cubicBezTo>
                  <a:pt x="2477067" y="11525"/>
                  <a:pt x="2477262" y="12632"/>
                  <a:pt x="2477262" y="13673"/>
                </a:cubicBezTo>
                <a:cubicBezTo>
                  <a:pt x="2477262" y="15497"/>
                  <a:pt x="2476676" y="17255"/>
                  <a:pt x="2475504" y="18947"/>
                </a:cubicBezTo>
                <a:cubicBezTo>
                  <a:pt x="2472378" y="23245"/>
                  <a:pt x="2469448" y="27152"/>
                  <a:pt x="2466714" y="30668"/>
                </a:cubicBezTo>
                <a:cubicBezTo>
                  <a:pt x="2466584" y="30928"/>
                  <a:pt x="2466584" y="31221"/>
                  <a:pt x="2466714" y="31547"/>
                </a:cubicBezTo>
                <a:cubicBezTo>
                  <a:pt x="2466844" y="31872"/>
                  <a:pt x="2467104" y="32035"/>
                  <a:pt x="2467495" y="32035"/>
                </a:cubicBezTo>
                <a:cubicBezTo>
                  <a:pt x="2473355" y="31905"/>
                  <a:pt x="2482080" y="31677"/>
                  <a:pt x="2493670" y="31351"/>
                </a:cubicBezTo>
                <a:cubicBezTo>
                  <a:pt x="2505260" y="31026"/>
                  <a:pt x="2513725" y="30733"/>
                  <a:pt x="2519064" y="30472"/>
                </a:cubicBezTo>
                <a:cubicBezTo>
                  <a:pt x="2519455" y="30472"/>
                  <a:pt x="2519715" y="30342"/>
                  <a:pt x="2519846" y="30082"/>
                </a:cubicBezTo>
                <a:cubicBezTo>
                  <a:pt x="2519976" y="29821"/>
                  <a:pt x="2519910" y="29561"/>
                  <a:pt x="2519650" y="29300"/>
                </a:cubicBezTo>
                <a:cubicBezTo>
                  <a:pt x="2518218" y="28128"/>
                  <a:pt x="2516785" y="26956"/>
                  <a:pt x="2515353" y="25784"/>
                </a:cubicBezTo>
                <a:cubicBezTo>
                  <a:pt x="2513530" y="24222"/>
                  <a:pt x="2512618" y="22268"/>
                  <a:pt x="2512618" y="19924"/>
                </a:cubicBezTo>
                <a:cubicBezTo>
                  <a:pt x="2512618" y="17059"/>
                  <a:pt x="2513790" y="14976"/>
                  <a:pt x="2516134" y="13673"/>
                </a:cubicBezTo>
                <a:cubicBezTo>
                  <a:pt x="2518738" y="12111"/>
                  <a:pt x="2521538" y="11329"/>
                  <a:pt x="2524534" y="11329"/>
                </a:cubicBezTo>
                <a:cubicBezTo>
                  <a:pt x="2524794" y="11329"/>
                  <a:pt x="2525120" y="11329"/>
                  <a:pt x="2525510" y="11329"/>
                </a:cubicBezTo>
                <a:cubicBezTo>
                  <a:pt x="2528766" y="11590"/>
                  <a:pt x="2531696" y="12697"/>
                  <a:pt x="2534300" y="14650"/>
                </a:cubicBezTo>
                <a:cubicBezTo>
                  <a:pt x="2546932" y="24417"/>
                  <a:pt x="2557415" y="33468"/>
                  <a:pt x="2565750" y="41802"/>
                </a:cubicBezTo>
                <a:cubicBezTo>
                  <a:pt x="2567573" y="43625"/>
                  <a:pt x="2568484" y="45709"/>
                  <a:pt x="2568484" y="48053"/>
                </a:cubicBezTo>
                <a:cubicBezTo>
                  <a:pt x="2568484" y="48574"/>
                  <a:pt x="2568419" y="49094"/>
                  <a:pt x="2568289" y="49615"/>
                </a:cubicBezTo>
                <a:cubicBezTo>
                  <a:pt x="2567898" y="52741"/>
                  <a:pt x="2566336" y="55085"/>
                  <a:pt x="2563601" y="56647"/>
                </a:cubicBezTo>
                <a:cubicBezTo>
                  <a:pt x="2561387" y="57950"/>
                  <a:pt x="2559108" y="58601"/>
                  <a:pt x="2556764" y="58601"/>
                </a:cubicBezTo>
                <a:cubicBezTo>
                  <a:pt x="2555852" y="58601"/>
                  <a:pt x="2555006" y="58471"/>
                  <a:pt x="2554225" y="58210"/>
                </a:cubicBezTo>
                <a:cubicBezTo>
                  <a:pt x="2550839" y="57689"/>
                  <a:pt x="2547974" y="56192"/>
                  <a:pt x="2545630" y="53717"/>
                </a:cubicBezTo>
                <a:cubicBezTo>
                  <a:pt x="2544718" y="52806"/>
                  <a:pt x="2543807" y="51829"/>
                  <a:pt x="2542895" y="50787"/>
                </a:cubicBezTo>
                <a:cubicBezTo>
                  <a:pt x="2541984" y="49876"/>
                  <a:pt x="2540942" y="49485"/>
                  <a:pt x="2539770" y="49615"/>
                </a:cubicBezTo>
                <a:cubicBezTo>
                  <a:pt x="2518413" y="50527"/>
                  <a:pt x="2501223" y="51178"/>
                  <a:pt x="2488201" y="51569"/>
                </a:cubicBezTo>
                <a:cubicBezTo>
                  <a:pt x="2486899" y="51699"/>
                  <a:pt x="2485987" y="52350"/>
                  <a:pt x="2485466" y="53522"/>
                </a:cubicBezTo>
                <a:cubicBezTo>
                  <a:pt x="2484164" y="57038"/>
                  <a:pt x="2482666" y="60424"/>
                  <a:pt x="2480974" y="63680"/>
                </a:cubicBezTo>
                <a:cubicBezTo>
                  <a:pt x="2480843" y="64070"/>
                  <a:pt x="2480908" y="64461"/>
                  <a:pt x="2481169" y="64852"/>
                </a:cubicBezTo>
                <a:cubicBezTo>
                  <a:pt x="2481429" y="65242"/>
                  <a:pt x="2481755" y="65438"/>
                  <a:pt x="2482146" y="65438"/>
                </a:cubicBezTo>
                <a:lnTo>
                  <a:pt x="2569656" y="65438"/>
                </a:lnTo>
                <a:cubicBezTo>
                  <a:pt x="2572391" y="65438"/>
                  <a:pt x="2574735" y="66414"/>
                  <a:pt x="2576688" y="68368"/>
                </a:cubicBezTo>
                <a:cubicBezTo>
                  <a:pt x="2578642" y="70321"/>
                  <a:pt x="2579618" y="72698"/>
                  <a:pt x="2579618" y="75497"/>
                </a:cubicBezTo>
                <a:cubicBezTo>
                  <a:pt x="2579618" y="78297"/>
                  <a:pt x="2578642" y="80674"/>
                  <a:pt x="2576688" y="82627"/>
                </a:cubicBezTo>
                <a:cubicBezTo>
                  <a:pt x="2574735" y="84581"/>
                  <a:pt x="2572391" y="85557"/>
                  <a:pt x="2569656" y="85557"/>
                </a:cubicBezTo>
                <a:lnTo>
                  <a:pt x="2538207" y="85557"/>
                </a:lnTo>
                <a:cubicBezTo>
                  <a:pt x="2537816" y="85557"/>
                  <a:pt x="2537556" y="85720"/>
                  <a:pt x="2537426" y="86046"/>
                </a:cubicBezTo>
                <a:cubicBezTo>
                  <a:pt x="2537296" y="86371"/>
                  <a:pt x="2537361" y="86664"/>
                  <a:pt x="2537621" y="86925"/>
                </a:cubicBezTo>
                <a:cubicBezTo>
                  <a:pt x="2547909" y="97473"/>
                  <a:pt x="2559629" y="106068"/>
                  <a:pt x="2572782" y="112709"/>
                </a:cubicBezTo>
                <a:cubicBezTo>
                  <a:pt x="2575256" y="114011"/>
                  <a:pt x="2576819" y="116095"/>
                  <a:pt x="2577470" y="118960"/>
                </a:cubicBezTo>
                <a:cubicBezTo>
                  <a:pt x="2577600" y="119611"/>
                  <a:pt x="2577665" y="120262"/>
                  <a:pt x="2577665" y="120913"/>
                </a:cubicBezTo>
                <a:cubicBezTo>
                  <a:pt x="2577665" y="122997"/>
                  <a:pt x="2576949" y="124885"/>
                  <a:pt x="2575516" y="126578"/>
                </a:cubicBezTo>
                <a:cubicBezTo>
                  <a:pt x="2573303" y="129443"/>
                  <a:pt x="2570503" y="131266"/>
                  <a:pt x="2567117" y="132048"/>
                </a:cubicBezTo>
                <a:cubicBezTo>
                  <a:pt x="2566075" y="132308"/>
                  <a:pt x="2565034" y="132438"/>
                  <a:pt x="2563992" y="132438"/>
                </a:cubicBezTo>
                <a:cubicBezTo>
                  <a:pt x="2561778" y="132438"/>
                  <a:pt x="2559694" y="131852"/>
                  <a:pt x="2557741" y="130680"/>
                </a:cubicBezTo>
                <a:cubicBezTo>
                  <a:pt x="2539119" y="119611"/>
                  <a:pt x="2523362" y="105091"/>
                  <a:pt x="2510469" y="87120"/>
                </a:cubicBezTo>
                <a:cubicBezTo>
                  <a:pt x="2509688" y="86078"/>
                  <a:pt x="2508646" y="85557"/>
                  <a:pt x="2507344" y="85557"/>
                </a:cubicBezTo>
                <a:lnTo>
                  <a:pt x="2470816" y="85557"/>
                </a:lnTo>
                <a:cubicBezTo>
                  <a:pt x="2469514" y="85557"/>
                  <a:pt x="2468472" y="86078"/>
                  <a:pt x="2467690" y="87120"/>
                </a:cubicBezTo>
                <a:cubicBezTo>
                  <a:pt x="2462482" y="94413"/>
                  <a:pt x="2457338" y="100663"/>
                  <a:pt x="2452259" y="105872"/>
                </a:cubicBezTo>
                <a:cubicBezTo>
                  <a:pt x="2452129" y="106133"/>
                  <a:pt x="2452129" y="106361"/>
                  <a:pt x="2452259" y="106556"/>
                </a:cubicBezTo>
                <a:cubicBezTo>
                  <a:pt x="2452389" y="106751"/>
                  <a:pt x="2452584" y="106849"/>
                  <a:pt x="2452845" y="106849"/>
                </a:cubicBezTo>
                <a:cubicBezTo>
                  <a:pt x="2464695" y="103593"/>
                  <a:pt x="2474658" y="100142"/>
                  <a:pt x="2482732" y="96496"/>
                </a:cubicBezTo>
                <a:cubicBezTo>
                  <a:pt x="2486117" y="94934"/>
                  <a:pt x="2489438" y="94152"/>
                  <a:pt x="2492694" y="94152"/>
                </a:cubicBezTo>
                <a:cubicBezTo>
                  <a:pt x="2495558" y="94152"/>
                  <a:pt x="2498293" y="94803"/>
                  <a:pt x="2500898" y="96106"/>
                </a:cubicBezTo>
                <a:cubicBezTo>
                  <a:pt x="2502982" y="97147"/>
                  <a:pt x="2504088" y="98775"/>
                  <a:pt x="2504218" y="100989"/>
                </a:cubicBezTo>
                <a:cubicBezTo>
                  <a:pt x="2504349" y="103203"/>
                  <a:pt x="2503437" y="104831"/>
                  <a:pt x="2501484" y="105872"/>
                </a:cubicBezTo>
                <a:cubicBezTo>
                  <a:pt x="2490675" y="111863"/>
                  <a:pt x="2477588" y="117007"/>
                  <a:pt x="2462221" y="121304"/>
                </a:cubicBezTo>
                <a:cubicBezTo>
                  <a:pt x="2460788" y="121695"/>
                  <a:pt x="2459356" y="121890"/>
                  <a:pt x="2457924" y="121890"/>
                </a:cubicBezTo>
                <a:cubicBezTo>
                  <a:pt x="2456231" y="121890"/>
                  <a:pt x="2454473" y="121564"/>
                  <a:pt x="2452650" y="120913"/>
                </a:cubicBezTo>
                <a:cubicBezTo>
                  <a:pt x="2449524" y="119872"/>
                  <a:pt x="2446724" y="118113"/>
                  <a:pt x="2444250" y="115639"/>
                </a:cubicBezTo>
                <a:cubicBezTo>
                  <a:pt x="2443729" y="114988"/>
                  <a:pt x="2443143" y="114988"/>
                  <a:pt x="2442492" y="115639"/>
                </a:cubicBezTo>
                <a:cubicBezTo>
                  <a:pt x="2435460" y="121630"/>
                  <a:pt x="2427907" y="127099"/>
                  <a:pt x="2419833" y="132048"/>
                </a:cubicBezTo>
                <a:cubicBezTo>
                  <a:pt x="2417619" y="133350"/>
                  <a:pt x="2415275" y="134001"/>
                  <a:pt x="2412801" y="134001"/>
                </a:cubicBezTo>
                <a:cubicBezTo>
                  <a:pt x="2411759" y="134001"/>
                  <a:pt x="2410782" y="133871"/>
                  <a:pt x="2409871" y="133610"/>
                </a:cubicBezTo>
                <a:cubicBezTo>
                  <a:pt x="2406224" y="132959"/>
                  <a:pt x="2403099" y="131266"/>
                  <a:pt x="2400494" y="128531"/>
                </a:cubicBezTo>
                <a:cubicBezTo>
                  <a:pt x="2398932" y="126708"/>
                  <a:pt x="2398150" y="124690"/>
                  <a:pt x="2398150" y="122476"/>
                </a:cubicBezTo>
                <a:cubicBezTo>
                  <a:pt x="2398150" y="121955"/>
                  <a:pt x="2398150" y="121369"/>
                  <a:pt x="2398150" y="120718"/>
                </a:cubicBezTo>
                <a:cubicBezTo>
                  <a:pt x="2398672" y="117853"/>
                  <a:pt x="2400234" y="115704"/>
                  <a:pt x="2402839" y="114272"/>
                </a:cubicBezTo>
                <a:cubicBezTo>
                  <a:pt x="2416642" y="107110"/>
                  <a:pt x="2428558" y="97994"/>
                  <a:pt x="2438585" y="86925"/>
                </a:cubicBezTo>
                <a:cubicBezTo>
                  <a:pt x="2438716" y="86664"/>
                  <a:pt x="2438716" y="86371"/>
                  <a:pt x="2438585" y="86046"/>
                </a:cubicBezTo>
                <a:cubicBezTo>
                  <a:pt x="2438455" y="85720"/>
                  <a:pt x="2438195" y="85557"/>
                  <a:pt x="2437804" y="85557"/>
                </a:cubicBezTo>
                <a:lnTo>
                  <a:pt x="2408504" y="85557"/>
                </a:lnTo>
                <a:cubicBezTo>
                  <a:pt x="2405769" y="85557"/>
                  <a:pt x="2403425" y="84581"/>
                  <a:pt x="2401471" y="82627"/>
                </a:cubicBezTo>
                <a:cubicBezTo>
                  <a:pt x="2399518" y="80674"/>
                  <a:pt x="2398541" y="78297"/>
                  <a:pt x="2398541" y="75497"/>
                </a:cubicBezTo>
                <a:cubicBezTo>
                  <a:pt x="2398541" y="72698"/>
                  <a:pt x="2399518" y="70321"/>
                  <a:pt x="2401471" y="68368"/>
                </a:cubicBezTo>
                <a:cubicBezTo>
                  <a:pt x="2403425" y="66414"/>
                  <a:pt x="2405769" y="65438"/>
                  <a:pt x="2408504" y="65438"/>
                </a:cubicBezTo>
                <a:lnTo>
                  <a:pt x="2452064" y="65438"/>
                </a:lnTo>
                <a:cubicBezTo>
                  <a:pt x="2453366" y="65438"/>
                  <a:pt x="2454342" y="64917"/>
                  <a:pt x="2454994" y="63875"/>
                </a:cubicBezTo>
                <a:cubicBezTo>
                  <a:pt x="2456166" y="61531"/>
                  <a:pt x="2457598" y="58406"/>
                  <a:pt x="2459291" y="54499"/>
                </a:cubicBezTo>
                <a:cubicBezTo>
                  <a:pt x="2459552" y="54108"/>
                  <a:pt x="2459552" y="53717"/>
                  <a:pt x="2459291" y="53327"/>
                </a:cubicBezTo>
                <a:cubicBezTo>
                  <a:pt x="2459030" y="52936"/>
                  <a:pt x="2458705" y="52741"/>
                  <a:pt x="2458314" y="52741"/>
                </a:cubicBezTo>
                <a:cubicBezTo>
                  <a:pt x="2444250" y="53392"/>
                  <a:pt x="2430967" y="53848"/>
                  <a:pt x="2418466" y="54108"/>
                </a:cubicBezTo>
                <a:cubicBezTo>
                  <a:pt x="2418336" y="54238"/>
                  <a:pt x="2418205" y="54303"/>
                  <a:pt x="2418075" y="54303"/>
                </a:cubicBezTo>
                <a:cubicBezTo>
                  <a:pt x="2415210" y="54303"/>
                  <a:pt x="2412670" y="53327"/>
                  <a:pt x="2410457" y="51373"/>
                </a:cubicBezTo>
                <a:cubicBezTo>
                  <a:pt x="2408113" y="49420"/>
                  <a:pt x="2406810" y="46946"/>
                  <a:pt x="2406550" y="43951"/>
                </a:cubicBezTo>
                <a:cubicBezTo>
                  <a:pt x="2406420" y="43430"/>
                  <a:pt x="2406355" y="42974"/>
                  <a:pt x="2406355" y="42583"/>
                </a:cubicBezTo>
                <a:cubicBezTo>
                  <a:pt x="2406355" y="40239"/>
                  <a:pt x="2407136" y="38156"/>
                  <a:pt x="2408699" y="36332"/>
                </a:cubicBezTo>
                <a:cubicBezTo>
                  <a:pt x="2410652" y="34249"/>
                  <a:pt x="2413061" y="33142"/>
                  <a:pt x="2415926" y="33012"/>
                </a:cubicBezTo>
                <a:cubicBezTo>
                  <a:pt x="2422307" y="33012"/>
                  <a:pt x="2429470" y="32947"/>
                  <a:pt x="2437413" y="32816"/>
                </a:cubicBezTo>
                <a:cubicBezTo>
                  <a:pt x="2438716" y="32686"/>
                  <a:pt x="2439757" y="32100"/>
                  <a:pt x="2440539" y="31058"/>
                </a:cubicBezTo>
                <a:cubicBezTo>
                  <a:pt x="2444315" y="25459"/>
                  <a:pt x="2447896" y="19599"/>
                  <a:pt x="2451282" y="13478"/>
                </a:cubicBezTo>
                <a:cubicBezTo>
                  <a:pt x="2453105" y="9962"/>
                  <a:pt x="2455775" y="7357"/>
                  <a:pt x="2459291" y="5665"/>
                </a:cubicBezTo>
                <a:cubicBezTo>
                  <a:pt x="2461635" y="4623"/>
                  <a:pt x="2463979" y="4102"/>
                  <a:pt x="2466323" y="4102"/>
                </a:cubicBezTo>
                <a:close/>
                <a:moveTo>
                  <a:pt x="3114939" y="1562"/>
                </a:moveTo>
                <a:cubicBezTo>
                  <a:pt x="3118260" y="1562"/>
                  <a:pt x="3121125" y="2735"/>
                  <a:pt x="3123534" y="5079"/>
                </a:cubicBezTo>
                <a:cubicBezTo>
                  <a:pt x="3125943" y="7423"/>
                  <a:pt x="3127148" y="10288"/>
                  <a:pt x="3127148" y="13673"/>
                </a:cubicBezTo>
                <a:lnTo>
                  <a:pt x="3127148" y="23440"/>
                </a:lnTo>
                <a:cubicBezTo>
                  <a:pt x="3127148" y="24742"/>
                  <a:pt x="3127799" y="25394"/>
                  <a:pt x="3129101" y="25394"/>
                </a:cubicBezTo>
                <a:lnTo>
                  <a:pt x="3169732" y="25394"/>
                </a:lnTo>
                <a:cubicBezTo>
                  <a:pt x="3172596" y="25394"/>
                  <a:pt x="3175070" y="26403"/>
                  <a:pt x="3177154" y="28421"/>
                </a:cubicBezTo>
                <a:cubicBezTo>
                  <a:pt x="3179238" y="30440"/>
                  <a:pt x="3180280" y="32914"/>
                  <a:pt x="3180280" y="35844"/>
                </a:cubicBezTo>
                <a:cubicBezTo>
                  <a:pt x="3180280" y="38774"/>
                  <a:pt x="3179238" y="41281"/>
                  <a:pt x="3177154" y="43365"/>
                </a:cubicBezTo>
                <a:cubicBezTo>
                  <a:pt x="3175070" y="45448"/>
                  <a:pt x="3172596" y="46490"/>
                  <a:pt x="3169732" y="46490"/>
                </a:cubicBezTo>
                <a:lnTo>
                  <a:pt x="3117381" y="46490"/>
                </a:lnTo>
                <a:cubicBezTo>
                  <a:pt x="3116079" y="46490"/>
                  <a:pt x="3115102" y="47076"/>
                  <a:pt x="3114451" y="48248"/>
                </a:cubicBezTo>
                <a:cubicBezTo>
                  <a:pt x="3111456" y="53848"/>
                  <a:pt x="3107940" y="60229"/>
                  <a:pt x="3103903" y="67391"/>
                </a:cubicBezTo>
                <a:cubicBezTo>
                  <a:pt x="3103642" y="67782"/>
                  <a:pt x="3103610" y="68172"/>
                  <a:pt x="3103805" y="68563"/>
                </a:cubicBezTo>
                <a:cubicBezTo>
                  <a:pt x="3104000" y="68954"/>
                  <a:pt x="3104358" y="69149"/>
                  <a:pt x="3104880" y="69149"/>
                </a:cubicBezTo>
                <a:cubicBezTo>
                  <a:pt x="3116339" y="68889"/>
                  <a:pt x="3127799" y="68498"/>
                  <a:pt x="3139259" y="67977"/>
                </a:cubicBezTo>
                <a:cubicBezTo>
                  <a:pt x="3139519" y="67977"/>
                  <a:pt x="3139682" y="67847"/>
                  <a:pt x="3139747" y="67586"/>
                </a:cubicBezTo>
                <a:cubicBezTo>
                  <a:pt x="3139812" y="67326"/>
                  <a:pt x="3139780" y="67065"/>
                  <a:pt x="3139650" y="66805"/>
                </a:cubicBezTo>
                <a:cubicBezTo>
                  <a:pt x="3139128" y="66284"/>
                  <a:pt x="3138542" y="65633"/>
                  <a:pt x="3137892" y="64852"/>
                </a:cubicBezTo>
                <a:cubicBezTo>
                  <a:pt x="3136459" y="63289"/>
                  <a:pt x="3135743" y="61531"/>
                  <a:pt x="3135743" y="59578"/>
                </a:cubicBezTo>
                <a:cubicBezTo>
                  <a:pt x="3135743" y="59057"/>
                  <a:pt x="3135743" y="58601"/>
                  <a:pt x="3135743" y="58210"/>
                </a:cubicBezTo>
                <a:cubicBezTo>
                  <a:pt x="3136134" y="55606"/>
                  <a:pt x="3137501" y="53652"/>
                  <a:pt x="3139845" y="52350"/>
                </a:cubicBezTo>
                <a:cubicBezTo>
                  <a:pt x="3141928" y="51308"/>
                  <a:pt x="3144142" y="50787"/>
                  <a:pt x="3146486" y="50787"/>
                </a:cubicBezTo>
                <a:cubicBezTo>
                  <a:pt x="3147138" y="50787"/>
                  <a:pt x="3147854" y="50787"/>
                  <a:pt x="3148635" y="50787"/>
                </a:cubicBezTo>
                <a:cubicBezTo>
                  <a:pt x="3151760" y="51308"/>
                  <a:pt x="3154365" y="52676"/>
                  <a:pt x="3156448" y="54889"/>
                </a:cubicBezTo>
                <a:cubicBezTo>
                  <a:pt x="3165043" y="63745"/>
                  <a:pt x="3172076" y="72079"/>
                  <a:pt x="3177545" y="79893"/>
                </a:cubicBezTo>
                <a:cubicBezTo>
                  <a:pt x="3178717" y="81585"/>
                  <a:pt x="3179303" y="83409"/>
                  <a:pt x="3179303" y="85362"/>
                </a:cubicBezTo>
                <a:cubicBezTo>
                  <a:pt x="3179303" y="86274"/>
                  <a:pt x="3179173" y="87185"/>
                  <a:pt x="3178912" y="88097"/>
                </a:cubicBezTo>
                <a:cubicBezTo>
                  <a:pt x="3178131" y="91092"/>
                  <a:pt x="3176308" y="93371"/>
                  <a:pt x="3173443" y="94934"/>
                </a:cubicBezTo>
                <a:cubicBezTo>
                  <a:pt x="3171750" y="95845"/>
                  <a:pt x="3170057" y="96301"/>
                  <a:pt x="3168364" y="96301"/>
                </a:cubicBezTo>
                <a:cubicBezTo>
                  <a:pt x="3167192" y="96301"/>
                  <a:pt x="3166085" y="96106"/>
                  <a:pt x="3165043" y="95715"/>
                </a:cubicBezTo>
                <a:cubicBezTo>
                  <a:pt x="3162048" y="94803"/>
                  <a:pt x="3159704" y="93045"/>
                  <a:pt x="3158011" y="90441"/>
                </a:cubicBezTo>
                <a:cubicBezTo>
                  <a:pt x="3157620" y="89790"/>
                  <a:pt x="3157295" y="89204"/>
                  <a:pt x="3157034" y="88683"/>
                </a:cubicBezTo>
                <a:cubicBezTo>
                  <a:pt x="3156383" y="87901"/>
                  <a:pt x="3155537" y="87576"/>
                  <a:pt x="3154495" y="87706"/>
                </a:cubicBezTo>
                <a:cubicBezTo>
                  <a:pt x="3133529" y="89008"/>
                  <a:pt x="3105075" y="90441"/>
                  <a:pt x="3069133" y="92003"/>
                </a:cubicBezTo>
                <a:cubicBezTo>
                  <a:pt x="3069003" y="92003"/>
                  <a:pt x="3068807" y="92003"/>
                  <a:pt x="3068547" y="92003"/>
                </a:cubicBezTo>
                <a:cubicBezTo>
                  <a:pt x="3065682" y="92003"/>
                  <a:pt x="3063142" y="91027"/>
                  <a:pt x="3060929" y="89073"/>
                </a:cubicBezTo>
                <a:cubicBezTo>
                  <a:pt x="3058585" y="87120"/>
                  <a:pt x="3057217" y="84581"/>
                  <a:pt x="3056827" y="81455"/>
                </a:cubicBezTo>
                <a:cubicBezTo>
                  <a:pt x="3056827" y="81065"/>
                  <a:pt x="3056827" y="80609"/>
                  <a:pt x="3056827" y="80088"/>
                </a:cubicBezTo>
                <a:cubicBezTo>
                  <a:pt x="3056827" y="77614"/>
                  <a:pt x="3057673" y="75465"/>
                  <a:pt x="3059366" y="73642"/>
                </a:cubicBezTo>
                <a:cubicBezTo>
                  <a:pt x="3061320" y="71298"/>
                  <a:pt x="3063794" y="70126"/>
                  <a:pt x="3066789" y="70126"/>
                </a:cubicBezTo>
                <a:cubicBezTo>
                  <a:pt x="3071086" y="69996"/>
                  <a:pt x="3074342" y="69930"/>
                  <a:pt x="3076556" y="69930"/>
                </a:cubicBezTo>
                <a:cubicBezTo>
                  <a:pt x="3077858" y="69930"/>
                  <a:pt x="3078770" y="69344"/>
                  <a:pt x="3079290" y="68172"/>
                </a:cubicBezTo>
                <a:cubicBezTo>
                  <a:pt x="3082937" y="60359"/>
                  <a:pt x="3085802" y="53717"/>
                  <a:pt x="3087885" y="48248"/>
                </a:cubicBezTo>
                <a:cubicBezTo>
                  <a:pt x="3088016" y="47857"/>
                  <a:pt x="3087950" y="47467"/>
                  <a:pt x="3087690" y="47076"/>
                </a:cubicBezTo>
                <a:cubicBezTo>
                  <a:pt x="3087430" y="46685"/>
                  <a:pt x="3087039" y="46490"/>
                  <a:pt x="3086518" y="46490"/>
                </a:cubicBezTo>
                <a:lnTo>
                  <a:pt x="3065031" y="46490"/>
                </a:lnTo>
                <a:cubicBezTo>
                  <a:pt x="3062166" y="46490"/>
                  <a:pt x="3059692" y="45448"/>
                  <a:pt x="3057608" y="43365"/>
                </a:cubicBezTo>
                <a:cubicBezTo>
                  <a:pt x="3055524" y="41281"/>
                  <a:pt x="3054482" y="38774"/>
                  <a:pt x="3054482" y="35844"/>
                </a:cubicBezTo>
                <a:cubicBezTo>
                  <a:pt x="3054482" y="32914"/>
                  <a:pt x="3055524" y="30440"/>
                  <a:pt x="3057608" y="28421"/>
                </a:cubicBezTo>
                <a:cubicBezTo>
                  <a:pt x="3059692" y="26403"/>
                  <a:pt x="3062166" y="25394"/>
                  <a:pt x="3065031" y="25394"/>
                </a:cubicBezTo>
                <a:lnTo>
                  <a:pt x="3100973" y="25394"/>
                </a:lnTo>
                <a:cubicBezTo>
                  <a:pt x="3102275" y="25394"/>
                  <a:pt x="3102926" y="24742"/>
                  <a:pt x="3102926" y="23440"/>
                </a:cubicBezTo>
                <a:lnTo>
                  <a:pt x="3102926" y="13673"/>
                </a:lnTo>
                <a:cubicBezTo>
                  <a:pt x="3102926" y="10288"/>
                  <a:pt x="3104098" y="7423"/>
                  <a:pt x="3106442" y="5079"/>
                </a:cubicBezTo>
                <a:cubicBezTo>
                  <a:pt x="3108786" y="2735"/>
                  <a:pt x="3111619" y="1562"/>
                  <a:pt x="3114939" y="1562"/>
                </a:cubicBezTo>
                <a:close/>
                <a:moveTo>
                  <a:pt x="1287953" y="1172"/>
                </a:moveTo>
                <a:cubicBezTo>
                  <a:pt x="1291404" y="1172"/>
                  <a:pt x="1294334" y="2376"/>
                  <a:pt x="1296743" y="4786"/>
                </a:cubicBezTo>
                <a:cubicBezTo>
                  <a:pt x="1299152" y="7195"/>
                  <a:pt x="1300357" y="10157"/>
                  <a:pt x="1300357" y="13673"/>
                </a:cubicBezTo>
                <a:lnTo>
                  <a:pt x="1300357" y="25980"/>
                </a:lnTo>
                <a:cubicBezTo>
                  <a:pt x="1300357" y="27282"/>
                  <a:pt x="1301008" y="27933"/>
                  <a:pt x="1302311" y="27933"/>
                </a:cubicBezTo>
                <a:lnTo>
                  <a:pt x="1352707" y="27933"/>
                </a:lnTo>
                <a:cubicBezTo>
                  <a:pt x="1357396" y="27933"/>
                  <a:pt x="1361400" y="29593"/>
                  <a:pt x="1364721" y="32914"/>
                </a:cubicBezTo>
                <a:cubicBezTo>
                  <a:pt x="1368041" y="36235"/>
                  <a:pt x="1369702" y="40239"/>
                  <a:pt x="1369702" y="44927"/>
                </a:cubicBezTo>
                <a:lnTo>
                  <a:pt x="1369702" y="134001"/>
                </a:lnTo>
                <a:cubicBezTo>
                  <a:pt x="1369702" y="137387"/>
                  <a:pt x="1368497" y="140284"/>
                  <a:pt x="1366088" y="142693"/>
                </a:cubicBezTo>
                <a:cubicBezTo>
                  <a:pt x="1363679" y="145103"/>
                  <a:pt x="1360716" y="146307"/>
                  <a:pt x="1357200" y="146307"/>
                </a:cubicBezTo>
                <a:lnTo>
                  <a:pt x="1353489" y="146307"/>
                </a:lnTo>
                <a:cubicBezTo>
                  <a:pt x="1351145" y="146307"/>
                  <a:pt x="1349126" y="145461"/>
                  <a:pt x="1347433" y="143768"/>
                </a:cubicBezTo>
                <a:cubicBezTo>
                  <a:pt x="1345740" y="142075"/>
                  <a:pt x="1344894" y="140056"/>
                  <a:pt x="1344894" y="137712"/>
                </a:cubicBezTo>
                <a:cubicBezTo>
                  <a:pt x="1344894" y="137061"/>
                  <a:pt x="1344568" y="136736"/>
                  <a:pt x="1343917" y="136736"/>
                </a:cubicBezTo>
                <a:lnTo>
                  <a:pt x="1302311" y="136736"/>
                </a:lnTo>
                <a:cubicBezTo>
                  <a:pt x="1301008" y="136736"/>
                  <a:pt x="1300357" y="137387"/>
                  <a:pt x="1300357" y="138689"/>
                </a:cubicBezTo>
                <a:lnTo>
                  <a:pt x="1300357" y="175412"/>
                </a:lnTo>
                <a:cubicBezTo>
                  <a:pt x="1300357" y="178928"/>
                  <a:pt x="1299152" y="181891"/>
                  <a:pt x="1296743" y="184300"/>
                </a:cubicBezTo>
                <a:cubicBezTo>
                  <a:pt x="1294334" y="186709"/>
                  <a:pt x="1291404" y="187914"/>
                  <a:pt x="1287953" y="187914"/>
                </a:cubicBezTo>
                <a:cubicBezTo>
                  <a:pt x="1284502" y="187914"/>
                  <a:pt x="1281540" y="186709"/>
                  <a:pt x="1279065" y="184300"/>
                </a:cubicBezTo>
                <a:cubicBezTo>
                  <a:pt x="1276591" y="181891"/>
                  <a:pt x="1275354" y="178928"/>
                  <a:pt x="1275354" y="175412"/>
                </a:cubicBezTo>
                <a:lnTo>
                  <a:pt x="1275354" y="138689"/>
                </a:lnTo>
                <a:cubicBezTo>
                  <a:pt x="1275354" y="137387"/>
                  <a:pt x="1274703" y="136736"/>
                  <a:pt x="1273401" y="136736"/>
                </a:cubicBezTo>
                <a:lnTo>
                  <a:pt x="1233161" y="136736"/>
                </a:lnTo>
                <a:cubicBezTo>
                  <a:pt x="1232380" y="136736"/>
                  <a:pt x="1231989" y="137126"/>
                  <a:pt x="1231989" y="137908"/>
                </a:cubicBezTo>
                <a:cubicBezTo>
                  <a:pt x="1231989" y="140512"/>
                  <a:pt x="1231078" y="142726"/>
                  <a:pt x="1229254" y="144549"/>
                </a:cubicBezTo>
                <a:cubicBezTo>
                  <a:pt x="1227431" y="146372"/>
                  <a:pt x="1225218" y="147284"/>
                  <a:pt x="1222613" y="147284"/>
                </a:cubicBezTo>
                <a:lnTo>
                  <a:pt x="1220074" y="147284"/>
                </a:lnTo>
                <a:cubicBezTo>
                  <a:pt x="1216818" y="147284"/>
                  <a:pt x="1214018" y="146144"/>
                  <a:pt x="1211674" y="143865"/>
                </a:cubicBezTo>
                <a:cubicBezTo>
                  <a:pt x="1209330" y="141586"/>
                  <a:pt x="1208158" y="138754"/>
                  <a:pt x="1208158" y="135368"/>
                </a:cubicBezTo>
                <a:lnTo>
                  <a:pt x="1208158" y="44927"/>
                </a:lnTo>
                <a:cubicBezTo>
                  <a:pt x="1208158" y="40239"/>
                  <a:pt x="1209819" y="36235"/>
                  <a:pt x="1213139" y="32914"/>
                </a:cubicBezTo>
                <a:cubicBezTo>
                  <a:pt x="1216460" y="29593"/>
                  <a:pt x="1220464" y="27933"/>
                  <a:pt x="1225152" y="27933"/>
                </a:cubicBezTo>
                <a:lnTo>
                  <a:pt x="1273401" y="27933"/>
                </a:lnTo>
                <a:cubicBezTo>
                  <a:pt x="1274703" y="27933"/>
                  <a:pt x="1275354" y="27282"/>
                  <a:pt x="1275354" y="25980"/>
                </a:cubicBezTo>
                <a:lnTo>
                  <a:pt x="1275354" y="13673"/>
                </a:lnTo>
                <a:cubicBezTo>
                  <a:pt x="1275354" y="10157"/>
                  <a:pt x="1276591" y="7195"/>
                  <a:pt x="1279065" y="4786"/>
                </a:cubicBezTo>
                <a:cubicBezTo>
                  <a:pt x="1281540" y="2376"/>
                  <a:pt x="1284502" y="1172"/>
                  <a:pt x="1287953" y="1172"/>
                </a:cubicBezTo>
                <a:close/>
                <a:moveTo>
                  <a:pt x="2365139" y="0"/>
                </a:moveTo>
                <a:cubicBezTo>
                  <a:pt x="2366050" y="0"/>
                  <a:pt x="2367027" y="195"/>
                  <a:pt x="2368069" y="586"/>
                </a:cubicBezTo>
                <a:cubicBezTo>
                  <a:pt x="2370543" y="1237"/>
                  <a:pt x="2372431" y="2604"/>
                  <a:pt x="2373734" y="4688"/>
                </a:cubicBezTo>
                <a:cubicBezTo>
                  <a:pt x="2376208" y="8725"/>
                  <a:pt x="2378682" y="12957"/>
                  <a:pt x="2381156" y="17385"/>
                </a:cubicBezTo>
                <a:cubicBezTo>
                  <a:pt x="2381808" y="18557"/>
                  <a:pt x="2382133" y="19729"/>
                  <a:pt x="2382133" y="20901"/>
                </a:cubicBezTo>
                <a:cubicBezTo>
                  <a:pt x="2382133" y="21812"/>
                  <a:pt x="2382003" y="22724"/>
                  <a:pt x="2381742" y="23636"/>
                </a:cubicBezTo>
                <a:cubicBezTo>
                  <a:pt x="2380961" y="25849"/>
                  <a:pt x="2379463" y="27412"/>
                  <a:pt x="2377250" y="28324"/>
                </a:cubicBezTo>
                <a:cubicBezTo>
                  <a:pt x="2376078" y="28845"/>
                  <a:pt x="2374906" y="29105"/>
                  <a:pt x="2373734" y="29105"/>
                </a:cubicBezTo>
                <a:cubicBezTo>
                  <a:pt x="2372692" y="29105"/>
                  <a:pt x="2371650" y="28910"/>
                  <a:pt x="2370608" y="28519"/>
                </a:cubicBezTo>
                <a:cubicBezTo>
                  <a:pt x="2368264" y="27738"/>
                  <a:pt x="2366506" y="26240"/>
                  <a:pt x="2365334" y="24026"/>
                </a:cubicBezTo>
                <a:cubicBezTo>
                  <a:pt x="2362860" y="19208"/>
                  <a:pt x="2360386" y="14911"/>
                  <a:pt x="2357911" y="11134"/>
                </a:cubicBezTo>
                <a:cubicBezTo>
                  <a:pt x="2357130" y="9962"/>
                  <a:pt x="2356739" y="8725"/>
                  <a:pt x="2356739" y="7423"/>
                </a:cubicBezTo>
                <a:cubicBezTo>
                  <a:pt x="2356739" y="6771"/>
                  <a:pt x="2356869" y="6055"/>
                  <a:pt x="2357130" y="5274"/>
                </a:cubicBezTo>
                <a:cubicBezTo>
                  <a:pt x="2357781" y="3190"/>
                  <a:pt x="2359083" y="1758"/>
                  <a:pt x="2361036" y="976"/>
                </a:cubicBezTo>
                <a:cubicBezTo>
                  <a:pt x="2362339" y="325"/>
                  <a:pt x="2363706" y="0"/>
                  <a:pt x="236513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5" name="フリーフォーム: 図形 144">
            <a:extLst>
              <a:ext uri="{FF2B5EF4-FFF2-40B4-BE49-F238E27FC236}">
                <a16:creationId xmlns:a16="http://schemas.microsoft.com/office/drawing/2014/main" id="{6B3C7B5B-DC43-EDD7-725B-451F0A5364AC}"/>
              </a:ext>
            </a:extLst>
          </p:cNvPr>
          <p:cNvSpPr>
            <a:spLocks/>
          </p:cNvSpPr>
          <p:nvPr/>
        </p:nvSpPr>
        <p:spPr>
          <a:xfrm>
            <a:off x="3093326" y="9559420"/>
            <a:ext cx="1373023" cy="186937"/>
          </a:xfrm>
          <a:custGeom>
            <a:avLst/>
            <a:gdLst/>
            <a:ahLst/>
            <a:cxnLst/>
            <a:rect l="l" t="t" r="r" b="b"/>
            <a:pathLst>
              <a:path w="1373023" h="186937">
                <a:moveTo>
                  <a:pt x="645979" y="125992"/>
                </a:moveTo>
                <a:cubicBezTo>
                  <a:pt x="644677" y="125992"/>
                  <a:pt x="644026" y="126643"/>
                  <a:pt x="644026" y="127946"/>
                </a:cubicBezTo>
                <a:lnTo>
                  <a:pt x="644026" y="156660"/>
                </a:lnTo>
                <a:cubicBezTo>
                  <a:pt x="644026" y="157962"/>
                  <a:pt x="644677" y="158613"/>
                  <a:pt x="645979" y="158613"/>
                </a:cubicBezTo>
                <a:lnTo>
                  <a:pt x="721184" y="158613"/>
                </a:lnTo>
                <a:cubicBezTo>
                  <a:pt x="722486" y="158613"/>
                  <a:pt x="723137" y="157962"/>
                  <a:pt x="723137" y="156660"/>
                </a:cubicBezTo>
                <a:lnTo>
                  <a:pt x="723137" y="127946"/>
                </a:lnTo>
                <a:cubicBezTo>
                  <a:pt x="723137" y="126643"/>
                  <a:pt x="722486" y="125992"/>
                  <a:pt x="721184" y="125992"/>
                </a:cubicBezTo>
                <a:close/>
                <a:moveTo>
                  <a:pt x="44341" y="119448"/>
                </a:moveTo>
                <a:cubicBezTo>
                  <a:pt x="43951" y="119253"/>
                  <a:pt x="43560" y="119286"/>
                  <a:pt x="43169" y="119546"/>
                </a:cubicBezTo>
                <a:cubicBezTo>
                  <a:pt x="37440" y="122541"/>
                  <a:pt x="32914" y="125862"/>
                  <a:pt x="29594" y="129508"/>
                </a:cubicBezTo>
                <a:cubicBezTo>
                  <a:pt x="26273" y="133155"/>
                  <a:pt x="24612" y="136606"/>
                  <a:pt x="24612" y="139861"/>
                </a:cubicBezTo>
                <a:cubicBezTo>
                  <a:pt x="24612" y="142726"/>
                  <a:pt x="26305" y="145396"/>
                  <a:pt x="29691" y="147870"/>
                </a:cubicBezTo>
                <a:cubicBezTo>
                  <a:pt x="33077" y="150344"/>
                  <a:pt x="36202" y="151581"/>
                  <a:pt x="39067" y="151581"/>
                </a:cubicBezTo>
                <a:cubicBezTo>
                  <a:pt x="43235" y="151581"/>
                  <a:pt x="45318" y="148716"/>
                  <a:pt x="45318" y="142987"/>
                </a:cubicBezTo>
                <a:cubicBezTo>
                  <a:pt x="45318" y="137517"/>
                  <a:pt x="45188" y="130029"/>
                  <a:pt x="44927" y="120523"/>
                </a:cubicBezTo>
                <a:cubicBezTo>
                  <a:pt x="44927" y="120002"/>
                  <a:pt x="44732" y="119644"/>
                  <a:pt x="44341" y="119448"/>
                </a:cubicBezTo>
                <a:close/>
                <a:moveTo>
                  <a:pt x="268002" y="115444"/>
                </a:moveTo>
                <a:cubicBezTo>
                  <a:pt x="266700" y="115444"/>
                  <a:pt x="266049" y="116095"/>
                  <a:pt x="266049" y="117397"/>
                </a:cubicBezTo>
                <a:lnTo>
                  <a:pt x="266049" y="136931"/>
                </a:lnTo>
                <a:cubicBezTo>
                  <a:pt x="266049" y="138233"/>
                  <a:pt x="266700" y="138884"/>
                  <a:pt x="268002" y="138884"/>
                </a:cubicBezTo>
                <a:lnTo>
                  <a:pt x="297107" y="138884"/>
                </a:lnTo>
                <a:cubicBezTo>
                  <a:pt x="298410" y="138884"/>
                  <a:pt x="299061" y="138233"/>
                  <a:pt x="299061" y="136931"/>
                </a:cubicBezTo>
                <a:lnTo>
                  <a:pt x="299061" y="117397"/>
                </a:lnTo>
                <a:cubicBezTo>
                  <a:pt x="299061" y="116095"/>
                  <a:pt x="298410" y="115444"/>
                  <a:pt x="297107" y="115444"/>
                </a:cubicBezTo>
                <a:close/>
                <a:moveTo>
                  <a:pt x="637580" y="104896"/>
                </a:moveTo>
                <a:lnTo>
                  <a:pt x="730560" y="104896"/>
                </a:lnTo>
                <a:cubicBezTo>
                  <a:pt x="735248" y="104896"/>
                  <a:pt x="739252" y="106556"/>
                  <a:pt x="742573" y="109877"/>
                </a:cubicBezTo>
                <a:cubicBezTo>
                  <a:pt x="745894" y="113198"/>
                  <a:pt x="747554" y="117202"/>
                  <a:pt x="747554" y="121890"/>
                </a:cubicBezTo>
                <a:lnTo>
                  <a:pt x="747554" y="174826"/>
                </a:lnTo>
                <a:cubicBezTo>
                  <a:pt x="747554" y="178212"/>
                  <a:pt x="746350" y="181077"/>
                  <a:pt x="743941" y="183421"/>
                </a:cubicBezTo>
                <a:cubicBezTo>
                  <a:pt x="741531" y="185765"/>
                  <a:pt x="738634" y="186937"/>
                  <a:pt x="735248" y="186937"/>
                </a:cubicBezTo>
                <a:lnTo>
                  <a:pt x="729779" y="186937"/>
                </a:lnTo>
                <a:cubicBezTo>
                  <a:pt x="727956" y="186937"/>
                  <a:pt x="726393" y="186286"/>
                  <a:pt x="725091" y="184984"/>
                </a:cubicBezTo>
                <a:cubicBezTo>
                  <a:pt x="723788" y="183682"/>
                  <a:pt x="723137" y="182119"/>
                  <a:pt x="723137" y="180296"/>
                </a:cubicBezTo>
                <a:cubicBezTo>
                  <a:pt x="723137" y="179775"/>
                  <a:pt x="722877" y="179515"/>
                  <a:pt x="722356" y="179515"/>
                </a:cubicBezTo>
                <a:lnTo>
                  <a:pt x="644807" y="179515"/>
                </a:lnTo>
                <a:cubicBezTo>
                  <a:pt x="644286" y="179515"/>
                  <a:pt x="644026" y="179775"/>
                  <a:pt x="644026" y="180296"/>
                </a:cubicBezTo>
                <a:cubicBezTo>
                  <a:pt x="644026" y="182119"/>
                  <a:pt x="643375" y="183682"/>
                  <a:pt x="642072" y="184984"/>
                </a:cubicBezTo>
                <a:cubicBezTo>
                  <a:pt x="640770" y="186286"/>
                  <a:pt x="639207" y="186937"/>
                  <a:pt x="637384" y="186937"/>
                </a:cubicBezTo>
                <a:lnTo>
                  <a:pt x="632306" y="186937"/>
                </a:lnTo>
                <a:cubicBezTo>
                  <a:pt x="629180" y="186937"/>
                  <a:pt x="626445" y="185798"/>
                  <a:pt x="624101" y="183519"/>
                </a:cubicBezTo>
                <a:cubicBezTo>
                  <a:pt x="621757" y="181240"/>
                  <a:pt x="620585" y="178473"/>
                  <a:pt x="620585" y="175217"/>
                </a:cubicBezTo>
                <a:lnTo>
                  <a:pt x="620585" y="121890"/>
                </a:lnTo>
                <a:cubicBezTo>
                  <a:pt x="620585" y="117202"/>
                  <a:pt x="622246" y="113198"/>
                  <a:pt x="625566" y="109877"/>
                </a:cubicBezTo>
                <a:cubicBezTo>
                  <a:pt x="628887" y="106556"/>
                  <a:pt x="632892" y="104896"/>
                  <a:pt x="637580" y="104896"/>
                </a:cubicBezTo>
                <a:close/>
                <a:moveTo>
                  <a:pt x="260775" y="95715"/>
                </a:moveTo>
                <a:lnTo>
                  <a:pt x="304335" y="95715"/>
                </a:lnTo>
                <a:cubicBezTo>
                  <a:pt x="309023" y="95715"/>
                  <a:pt x="313027" y="97375"/>
                  <a:pt x="316348" y="100696"/>
                </a:cubicBezTo>
                <a:cubicBezTo>
                  <a:pt x="319669" y="104017"/>
                  <a:pt x="321329" y="108021"/>
                  <a:pt x="321329" y="112709"/>
                </a:cubicBezTo>
                <a:lnTo>
                  <a:pt x="321329" y="141619"/>
                </a:lnTo>
                <a:cubicBezTo>
                  <a:pt x="321329" y="146307"/>
                  <a:pt x="319669" y="150312"/>
                  <a:pt x="316348" y="153632"/>
                </a:cubicBezTo>
                <a:cubicBezTo>
                  <a:pt x="313027" y="156953"/>
                  <a:pt x="309023" y="158613"/>
                  <a:pt x="304335" y="158613"/>
                </a:cubicBezTo>
                <a:lnTo>
                  <a:pt x="267221" y="158613"/>
                </a:lnTo>
                <a:cubicBezTo>
                  <a:pt x="266440" y="158613"/>
                  <a:pt x="266049" y="159004"/>
                  <a:pt x="266049" y="159785"/>
                </a:cubicBezTo>
                <a:cubicBezTo>
                  <a:pt x="266049" y="162520"/>
                  <a:pt x="265072" y="164864"/>
                  <a:pt x="263119" y="166818"/>
                </a:cubicBezTo>
                <a:cubicBezTo>
                  <a:pt x="261165" y="168771"/>
                  <a:pt x="258821" y="169748"/>
                  <a:pt x="256087" y="169748"/>
                </a:cubicBezTo>
                <a:lnTo>
                  <a:pt x="254915" y="169748"/>
                </a:lnTo>
                <a:cubicBezTo>
                  <a:pt x="251920" y="169748"/>
                  <a:pt x="249315" y="168673"/>
                  <a:pt x="247101" y="166525"/>
                </a:cubicBezTo>
                <a:cubicBezTo>
                  <a:pt x="244887" y="164376"/>
                  <a:pt x="243780" y="161739"/>
                  <a:pt x="243780" y="158613"/>
                </a:cubicBezTo>
                <a:lnTo>
                  <a:pt x="243780" y="112709"/>
                </a:lnTo>
                <a:cubicBezTo>
                  <a:pt x="243780" y="108021"/>
                  <a:pt x="245441" y="104017"/>
                  <a:pt x="248762" y="100696"/>
                </a:cubicBezTo>
                <a:cubicBezTo>
                  <a:pt x="252082" y="97375"/>
                  <a:pt x="256087" y="95715"/>
                  <a:pt x="260775" y="95715"/>
                </a:cubicBezTo>
                <a:close/>
                <a:moveTo>
                  <a:pt x="314492" y="52546"/>
                </a:moveTo>
                <a:cubicBezTo>
                  <a:pt x="313190" y="52546"/>
                  <a:pt x="312539" y="53197"/>
                  <a:pt x="312539" y="54499"/>
                </a:cubicBezTo>
                <a:lnTo>
                  <a:pt x="312539" y="62117"/>
                </a:lnTo>
                <a:cubicBezTo>
                  <a:pt x="312539" y="63419"/>
                  <a:pt x="313190" y="64070"/>
                  <a:pt x="314492" y="64070"/>
                </a:cubicBezTo>
                <a:lnTo>
                  <a:pt x="342035" y="64070"/>
                </a:lnTo>
                <a:cubicBezTo>
                  <a:pt x="343337" y="64070"/>
                  <a:pt x="343988" y="63419"/>
                  <a:pt x="343988" y="62117"/>
                </a:cubicBezTo>
                <a:lnTo>
                  <a:pt x="343988" y="54499"/>
                </a:lnTo>
                <a:cubicBezTo>
                  <a:pt x="343988" y="53197"/>
                  <a:pt x="343337" y="52546"/>
                  <a:pt x="342035" y="52546"/>
                </a:cubicBezTo>
                <a:close/>
                <a:moveTo>
                  <a:pt x="225223" y="52546"/>
                </a:moveTo>
                <a:cubicBezTo>
                  <a:pt x="223921" y="52546"/>
                  <a:pt x="223270" y="53197"/>
                  <a:pt x="223270" y="54499"/>
                </a:cubicBezTo>
                <a:lnTo>
                  <a:pt x="223270" y="61922"/>
                </a:lnTo>
                <a:cubicBezTo>
                  <a:pt x="223270" y="63224"/>
                  <a:pt x="223921" y="63875"/>
                  <a:pt x="225223" y="63875"/>
                </a:cubicBezTo>
                <a:lnTo>
                  <a:pt x="251789" y="63875"/>
                </a:lnTo>
                <a:cubicBezTo>
                  <a:pt x="253092" y="63875"/>
                  <a:pt x="253743" y="63224"/>
                  <a:pt x="253743" y="61922"/>
                </a:cubicBezTo>
                <a:lnTo>
                  <a:pt x="253743" y="54499"/>
                </a:lnTo>
                <a:cubicBezTo>
                  <a:pt x="253743" y="53197"/>
                  <a:pt x="253092" y="52546"/>
                  <a:pt x="251789" y="52546"/>
                </a:cubicBezTo>
                <a:close/>
                <a:moveTo>
                  <a:pt x="527996" y="34379"/>
                </a:moveTo>
                <a:cubicBezTo>
                  <a:pt x="529819" y="34379"/>
                  <a:pt x="531642" y="34640"/>
                  <a:pt x="533465" y="35161"/>
                </a:cubicBezTo>
                <a:cubicBezTo>
                  <a:pt x="537242" y="36463"/>
                  <a:pt x="540172" y="38742"/>
                  <a:pt x="542255" y="41997"/>
                </a:cubicBezTo>
                <a:cubicBezTo>
                  <a:pt x="548376" y="52155"/>
                  <a:pt x="553845" y="64233"/>
                  <a:pt x="558664" y="78232"/>
                </a:cubicBezTo>
                <a:cubicBezTo>
                  <a:pt x="563482" y="92231"/>
                  <a:pt x="566998" y="105612"/>
                  <a:pt x="569212" y="118374"/>
                </a:cubicBezTo>
                <a:cubicBezTo>
                  <a:pt x="569342" y="119416"/>
                  <a:pt x="569407" y="120393"/>
                  <a:pt x="569407" y="121304"/>
                </a:cubicBezTo>
                <a:cubicBezTo>
                  <a:pt x="569407" y="124299"/>
                  <a:pt x="568561" y="127164"/>
                  <a:pt x="566868" y="129899"/>
                </a:cubicBezTo>
                <a:cubicBezTo>
                  <a:pt x="564784" y="133415"/>
                  <a:pt x="561724" y="135889"/>
                  <a:pt x="557687" y="137322"/>
                </a:cubicBezTo>
                <a:cubicBezTo>
                  <a:pt x="556385" y="137843"/>
                  <a:pt x="555082" y="138103"/>
                  <a:pt x="553780" y="138103"/>
                </a:cubicBezTo>
                <a:cubicBezTo>
                  <a:pt x="551957" y="138103"/>
                  <a:pt x="550134" y="137582"/>
                  <a:pt x="548311" y="136540"/>
                </a:cubicBezTo>
                <a:cubicBezTo>
                  <a:pt x="545316" y="134717"/>
                  <a:pt x="543558" y="132048"/>
                  <a:pt x="543037" y="128532"/>
                </a:cubicBezTo>
                <a:cubicBezTo>
                  <a:pt x="538218" y="95585"/>
                  <a:pt x="529689" y="69475"/>
                  <a:pt x="517448" y="50201"/>
                </a:cubicBezTo>
                <a:cubicBezTo>
                  <a:pt x="516275" y="48378"/>
                  <a:pt x="515690" y="46555"/>
                  <a:pt x="515690" y="44732"/>
                </a:cubicBezTo>
                <a:cubicBezTo>
                  <a:pt x="515690" y="43690"/>
                  <a:pt x="515820" y="42583"/>
                  <a:pt x="516080" y="41411"/>
                </a:cubicBezTo>
                <a:cubicBezTo>
                  <a:pt x="517122" y="38416"/>
                  <a:pt x="519140" y="36398"/>
                  <a:pt x="522136" y="35356"/>
                </a:cubicBezTo>
                <a:cubicBezTo>
                  <a:pt x="524089" y="34705"/>
                  <a:pt x="526042" y="34379"/>
                  <a:pt x="527996" y="34379"/>
                </a:cubicBezTo>
                <a:close/>
                <a:moveTo>
                  <a:pt x="131657" y="32621"/>
                </a:moveTo>
                <a:cubicBezTo>
                  <a:pt x="133480" y="32621"/>
                  <a:pt x="135238" y="33077"/>
                  <a:pt x="136931" y="33989"/>
                </a:cubicBezTo>
                <a:cubicBezTo>
                  <a:pt x="147349" y="39458"/>
                  <a:pt x="156921" y="44862"/>
                  <a:pt x="165646" y="50201"/>
                </a:cubicBezTo>
                <a:cubicBezTo>
                  <a:pt x="168511" y="52025"/>
                  <a:pt x="170334" y="54564"/>
                  <a:pt x="171115" y="57820"/>
                </a:cubicBezTo>
                <a:cubicBezTo>
                  <a:pt x="171245" y="58731"/>
                  <a:pt x="171310" y="59708"/>
                  <a:pt x="171310" y="60750"/>
                </a:cubicBezTo>
                <a:cubicBezTo>
                  <a:pt x="171310" y="62833"/>
                  <a:pt x="170724" y="64917"/>
                  <a:pt x="169552" y="67000"/>
                </a:cubicBezTo>
                <a:cubicBezTo>
                  <a:pt x="167990" y="69605"/>
                  <a:pt x="165711" y="71233"/>
                  <a:pt x="162716" y="71884"/>
                </a:cubicBezTo>
                <a:cubicBezTo>
                  <a:pt x="161804" y="72014"/>
                  <a:pt x="161023" y="72079"/>
                  <a:pt x="160372" y="72079"/>
                </a:cubicBezTo>
                <a:cubicBezTo>
                  <a:pt x="158158" y="72079"/>
                  <a:pt x="156074" y="71428"/>
                  <a:pt x="154121" y="70126"/>
                </a:cubicBezTo>
                <a:cubicBezTo>
                  <a:pt x="146177" y="64787"/>
                  <a:pt x="136801" y="59252"/>
                  <a:pt x="125992" y="53522"/>
                </a:cubicBezTo>
                <a:cubicBezTo>
                  <a:pt x="123258" y="52090"/>
                  <a:pt x="121434" y="49876"/>
                  <a:pt x="120523" y="46881"/>
                </a:cubicBezTo>
                <a:cubicBezTo>
                  <a:pt x="120262" y="45839"/>
                  <a:pt x="120132" y="44797"/>
                  <a:pt x="120132" y="43755"/>
                </a:cubicBezTo>
                <a:cubicBezTo>
                  <a:pt x="120132" y="42062"/>
                  <a:pt x="120588" y="40370"/>
                  <a:pt x="121500" y="38677"/>
                </a:cubicBezTo>
                <a:cubicBezTo>
                  <a:pt x="123062" y="35942"/>
                  <a:pt x="125341" y="34119"/>
                  <a:pt x="128336" y="33207"/>
                </a:cubicBezTo>
                <a:cubicBezTo>
                  <a:pt x="129508" y="32816"/>
                  <a:pt x="130615" y="32621"/>
                  <a:pt x="131657" y="32621"/>
                </a:cubicBezTo>
                <a:close/>
                <a:moveTo>
                  <a:pt x="420170" y="26761"/>
                </a:moveTo>
                <a:cubicBezTo>
                  <a:pt x="420300" y="26761"/>
                  <a:pt x="420365" y="26761"/>
                  <a:pt x="420365" y="26761"/>
                </a:cubicBezTo>
                <a:cubicBezTo>
                  <a:pt x="424402" y="26761"/>
                  <a:pt x="427723" y="28324"/>
                  <a:pt x="430327" y="31449"/>
                </a:cubicBezTo>
                <a:cubicBezTo>
                  <a:pt x="432671" y="34054"/>
                  <a:pt x="433843" y="37114"/>
                  <a:pt x="433843" y="40630"/>
                </a:cubicBezTo>
                <a:cubicBezTo>
                  <a:pt x="433843" y="41151"/>
                  <a:pt x="433778" y="41607"/>
                  <a:pt x="433648" y="41997"/>
                </a:cubicBezTo>
                <a:cubicBezTo>
                  <a:pt x="433388" y="45644"/>
                  <a:pt x="433257" y="48639"/>
                  <a:pt x="433257" y="50983"/>
                </a:cubicBezTo>
                <a:cubicBezTo>
                  <a:pt x="433257" y="53978"/>
                  <a:pt x="433257" y="56843"/>
                  <a:pt x="433257" y="59578"/>
                </a:cubicBezTo>
                <a:cubicBezTo>
                  <a:pt x="433257" y="71819"/>
                  <a:pt x="433648" y="82953"/>
                  <a:pt x="434429" y="92980"/>
                </a:cubicBezTo>
                <a:cubicBezTo>
                  <a:pt x="437555" y="125016"/>
                  <a:pt x="444652" y="141033"/>
                  <a:pt x="455721" y="141033"/>
                </a:cubicBezTo>
                <a:cubicBezTo>
                  <a:pt x="461321" y="141033"/>
                  <a:pt x="466855" y="133089"/>
                  <a:pt x="472325" y="117202"/>
                </a:cubicBezTo>
                <a:cubicBezTo>
                  <a:pt x="473366" y="114077"/>
                  <a:pt x="475515" y="112123"/>
                  <a:pt x="478771" y="111342"/>
                </a:cubicBezTo>
                <a:cubicBezTo>
                  <a:pt x="479422" y="111212"/>
                  <a:pt x="480073" y="111147"/>
                  <a:pt x="480724" y="111147"/>
                </a:cubicBezTo>
                <a:cubicBezTo>
                  <a:pt x="483068" y="111147"/>
                  <a:pt x="485022" y="112123"/>
                  <a:pt x="486584" y="114077"/>
                </a:cubicBezTo>
                <a:cubicBezTo>
                  <a:pt x="489710" y="117853"/>
                  <a:pt x="491663" y="122085"/>
                  <a:pt x="492444" y="126774"/>
                </a:cubicBezTo>
                <a:cubicBezTo>
                  <a:pt x="492705" y="128076"/>
                  <a:pt x="492835" y="129378"/>
                  <a:pt x="492835" y="130680"/>
                </a:cubicBezTo>
                <a:cubicBezTo>
                  <a:pt x="492835" y="134066"/>
                  <a:pt x="492119" y="137322"/>
                  <a:pt x="490686" y="140447"/>
                </a:cubicBezTo>
                <a:cubicBezTo>
                  <a:pt x="485217" y="152037"/>
                  <a:pt x="479650" y="160306"/>
                  <a:pt x="473985" y="165255"/>
                </a:cubicBezTo>
                <a:cubicBezTo>
                  <a:pt x="468320" y="170203"/>
                  <a:pt x="462037" y="172678"/>
                  <a:pt x="455135" y="172678"/>
                </a:cubicBezTo>
                <a:cubicBezTo>
                  <a:pt x="443415" y="172678"/>
                  <a:pt x="433420" y="166850"/>
                  <a:pt x="425151" y="155195"/>
                </a:cubicBezTo>
                <a:cubicBezTo>
                  <a:pt x="416882" y="143540"/>
                  <a:pt x="411445" y="125146"/>
                  <a:pt x="408840" y="100012"/>
                </a:cubicBezTo>
                <a:cubicBezTo>
                  <a:pt x="407408" y="85167"/>
                  <a:pt x="406691" y="67326"/>
                  <a:pt x="406691" y="46490"/>
                </a:cubicBezTo>
                <a:lnTo>
                  <a:pt x="406496" y="41216"/>
                </a:lnTo>
                <a:cubicBezTo>
                  <a:pt x="406496" y="37309"/>
                  <a:pt x="407798" y="33923"/>
                  <a:pt x="410403" y="31058"/>
                </a:cubicBezTo>
                <a:cubicBezTo>
                  <a:pt x="413138" y="28194"/>
                  <a:pt x="416393" y="26761"/>
                  <a:pt x="420170" y="26761"/>
                </a:cubicBezTo>
                <a:close/>
                <a:moveTo>
                  <a:pt x="225223" y="25784"/>
                </a:moveTo>
                <a:cubicBezTo>
                  <a:pt x="223921" y="25784"/>
                  <a:pt x="223270" y="26435"/>
                  <a:pt x="223270" y="27738"/>
                </a:cubicBezTo>
                <a:lnTo>
                  <a:pt x="223270" y="34575"/>
                </a:lnTo>
                <a:cubicBezTo>
                  <a:pt x="223270" y="35877"/>
                  <a:pt x="223921" y="36528"/>
                  <a:pt x="225223" y="36528"/>
                </a:cubicBezTo>
                <a:lnTo>
                  <a:pt x="251789" y="36528"/>
                </a:lnTo>
                <a:cubicBezTo>
                  <a:pt x="253092" y="36528"/>
                  <a:pt x="253743" y="35877"/>
                  <a:pt x="253743" y="34575"/>
                </a:cubicBezTo>
                <a:lnTo>
                  <a:pt x="253743" y="27738"/>
                </a:lnTo>
                <a:cubicBezTo>
                  <a:pt x="253743" y="26435"/>
                  <a:pt x="253092" y="25784"/>
                  <a:pt x="251789" y="25784"/>
                </a:cubicBezTo>
                <a:close/>
                <a:moveTo>
                  <a:pt x="314492" y="25589"/>
                </a:moveTo>
                <a:cubicBezTo>
                  <a:pt x="313190" y="25589"/>
                  <a:pt x="312539" y="26240"/>
                  <a:pt x="312539" y="27542"/>
                </a:cubicBezTo>
                <a:lnTo>
                  <a:pt x="312539" y="34575"/>
                </a:lnTo>
                <a:cubicBezTo>
                  <a:pt x="312539" y="35877"/>
                  <a:pt x="313190" y="36528"/>
                  <a:pt x="314492" y="36528"/>
                </a:cubicBezTo>
                <a:lnTo>
                  <a:pt x="342035" y="36528"/>
                </a:lnTo>
                <a:cubicBezTo>
                  <a:pt x="343337" y="36528"/>
                  <a:pt x="343988" y="35877"/>
                  <a:pt x="343988" y="34575"/>
                </a:cubicBezTo>
                <a:lnTo>
                  <a:pt x="343988" y="27542"/>
                </a:lnTo>
                <a:cubicBezTo>
                  <a:pt x="343988" y="26240"/>
                  <a:pt x="343337" y="25589"/>
                  <a:pt x="342035" y="25589"/>
                </a:cubicBezTo>
                <a:close/>
                <a:moveTo>
                  <a:pt x="682702" y="24612"/>
                </a:moveTo>
                <a:cubicBezTo>
                  <a:pt x="682182" y="24612"/>
                  <a:pt x="681791" y="24808"/>
                  <a:pt x="681530" y="25198"/>
                </a:cubicBezTo>
                <a:cubicBezTo>
                  <a:pt x="672415" y="37830"/>
                  <a:pt x="660043" y="50397"/>
                  <a:pt x="644416" y="62898"/>
                </a:cubicBezTo>
                <a:cubicBezTo>
                  <a:pt x="644156" y="63159"/>
                  <a:pt x="644091" y="63419"/>
                  <a:pt x="644221" y="63680"/>
                </a:cubicBezTo>
                <a:cubicBezTo>
                  <a:pt x="644351" y="63940"/>
                  <a:pt x="644547" y="64070"/>
                  <a:pt x="644807" y="64070"/>
                </a:cubicBezTo>
                <a:lnTo>
                  <a:pt x="721770" y="64070"/>
                </a:lnTo>
                <a:cubicBezTo>
                  <a:pt x="722030" y="64070"/>
                  <a:pt x="722226" y="63940"/>
                  <a:pt x="722356" y="63680"/>
                </a:cubicBezTo>
                <a:cubicBezTo>
                  <a:pt x="722486" y="63419"/>
                  <a:pt x="722421" y="63159"/>
                  <a:pt x="722161" y="62898"/>
                </a:cubicBezTo>
                <a:cubicBezTo>
                  <a:pt x="705882" y="50006"/>
                  <a:pt x="693120" y="37439"/>
                  <a:pt x="683874" y="25198"/>
                </a:cubicBezTo>
                <a:cubicBezTo>
                  <a:pt x="683614" y="24808"/>
                  <a:pt x="683223" y="24612"/>
                  <a:pt x="682702" y="24612"/>
                </a:cubicBezTo>
                <a:close/>
                <a:moveTo>
                  <a:pt x="1122601" y="13087"/>
                </a:moveTo>
                <a:cubicBezTo>
                  <a:pt x="1126117" y="13087"/>
                  <a:pt x="1129112" y="14455"/>
                  <a:pt x="1131587" y="17190"/>
                </a:cubicBezTo>
                <a:cubicBezTo>
                  <a:pt x="1133801" y="19664"/>
                  <a:pt x="1134908" y="22529"/>
                  <a:pt x="1134908" y="25784"/>
                </a:cubicBezTo>
                <a:cubicBezTo>
                  <a:pt x="1134908" y="26045"/>
                  <a:pt x="1134908" y="26305"/>
                  <a:pt x="1134908" y="26566"/>
                </a:cubicBezTo>
                <a:cubicBezTo>
                  <a:pt x="1134908" y="27738"/>
                  <a:pt x="1134842" y="28910"/>
                  <a:pt x="1134712" y="30082"/>
                </a:cubicBezTo>
                <a:cubicBezTo>
                  <a:pt x="1134582" y="36463"/>
                  <a:pt x="1134387" y="42974"/>
                  <a:pt x="1134126" y="49615"/>
                </a:cubicBezTo>
                <a:cubicBezTo>
                  <a:pt x="1134126" y="50136"/>
                  <a:pt x="1134322" y="50560"/>
                  <a:pt x="1134712" y="50885"/>
                </a:cubicBezTo>
                <a:cubicBezTo>
                  <a:pt x="1135103" y="51211"/>
                  <a:pt x="1135559" y="51374"/>
                  <a:pt x="1136080" y="51374"/>
                </a:cubicBezTo>
                <a:cubicBezTo>
                  <a:pt x="1142200" y="50983"/>
                  <a:pt x="1146563" y="50722"/>
                  <a:pt x="1149167" y="50592"/>
                </a:cubicBezTo>
                <a:cubicBezTo>
                  <a:pt x="1150079" y="50462"/>
                  <a:pt x="1152358" y="50267"/>
                  <a:pt x="1156004" y="50006"/>
                </a:cubicBezTo>
                <a:cubicBezTo>
                  <a:pt x="1156264" y="50006"/>
                  <a:pt x="1156590" y="50006"/>
                  <a:pt x="1156981" y="50006"/>
                </a:cubicBezTo>
                <a:cubicBezTo>
                  <a:pt x="1159846" y="50006"/>
                  <a:pt x="1162385" y="50983"/>
                  <a:pt x="1164599" y="52936"/>
                </a:cubicBezTo>
                <a:cubicBezTo>
                  <a:pt x="1166943" y="55280"/>
                  <a:pt x="1168115" y="58080"/>
                  <a:pt x="1168115" y="61336"/>
                </a:cubicBezTo>
                <a:cubicBezTo>
                  <a:pt x="1168115" y="64722"/>
                  <a:pt x="1166943" y="67586"/>
                  <a:pt x="1164599" y="69931"/>
                </a:cubicBezTo>
                <a:cubicBezTo>
                  <a:pt x="1162255" y="72275"/>
                  <a:pt x="1159390" y="73512"/>
                  <a:pt x="1156004" y="73642"/>
                </a:cubicBezTo>
                <a:cubicBezTo>
                  <a:pt x="1153269" y="73642"/>
                  <a:pt x="1150925" y="73707"/>
                  <a:pt x="1148972" y="73837"/>
                </a:cubicBezTo>
                <a:cubicBezTo>
                  <a:pt x="1141809" y="74098"/>
                  <a:pt x="1137382" y="74293"/>
                  <a:pt x="1135689" y="74423"/>
                </a:cubicBezTo>
                <a:cubicBezTo>
                  <a:pt x="1134387" y="74553"/>
                  <a:pt x="1133736" y="75270"/>
                  <a:pt x="1133736" y="76572"/>
                </a:cubicBezTo>
                <a:cubicBezTo>
                  <a:pt x="1132954" y="95455"/>
                  <a:pt x="1131978" y="107956"/>
                  <a:pt x="1130805" y="114077"/>
                </a:cubicBezTo>
                <a:cubicBezTo>
                  <a:pt x="1129764" y="119155"/>
                  <a:pt x="1127940" y="122606"/>
                  <a:pt x="1125336" y="124430"/>
                </a:cubicBezTo>
                <a:cubicBezTo>
                  <a:pt x="1122732" y="126253"/>
                  <a:pt x="1118825" y="127164"/>
                  <a:pt x="1113616" y="127164"/>
                </a:cubicBezTo>
                <a:cubicBezTo>
                  <a:pt x="1109448" y="127164"/>
                  <a:pt x="1103068" y="126643"/>
                  <a:pt x="1094473" y="125602"/>
                </a:cubicBezTo>
                <a:cubicBezTo>
                  <a:pt x="1091478" y="125211"/>
                  <a:pt x="1088938" y="123843"/>
                  <a:pt x="1086854" y="121499"/>
                </a:cubicBezTo>
                <a:cubicBezTo>
                  <a:pt x="1085031" y="119286"/>
                  <a:pt x="1084120" y="116681"/>
                  <a:pt x="1084120" y="113686"/>
                </a:cubicBezTo>
                <a:cubicBezTo>
                  <a:pt x="1084120" y="113556"/>
                  <a:pt x="1084120" y="113426"/>
                  <a:pt x="1084120" y="113295"/>
                </a:cubicBezTo>
                <a:cubicBezTo>
                  <a:pt x="1084120" y="110430"/>
                  <a:pt x="1085227" y="108086"/>
                  <a:pt x="1087440" y="106263"/>
                </a:cubicBezTo>
                <a:cubicBezTo>
                  <a:pt x="1089264" y="104700"/>
                  <a:pt x="1091347" y="103919"/>
                  <a:pt x="1093691" y="103919"/>
                </a:cubicBezTo>
                <a:cubicBezTo>
                  <a:pt x="1094082" y="103919"/>
                  <a:pt x="1094538" y="103984"/>
                  <a:pt x="1095059" y="104114"/>
                </a:cubicBezTo>
                <a:cubicBezTo>
                  <a:pt x="1098314" y="104505"/>
                  <a:pt x="1100789" y="104700"/>
                  <a:pt x="1102482" y="104700"/>
                </a:cubicBezTo>
                <a:cubicBezTo>
                  <a:pt x="1104565" y="104700"/>
                  <a:pt x="1106063" y="104407"/>
                  <a:pt x="1106974" y="103821"/>
                </a:cubicBezTo>
                <a:cubicBezTo>
                  <a:pt x="1107886" y="103235"/>
                  <a:pt x="1108472" y="102031"/>
                  <a:pt x="1108732" y="100208"/>
                </a:cubicBezTo>
                <a:cubicBezTo>
                  <a:pt x="1109383" y="95780"/>
                  <a:pt x="1109839" y="88488"/>
                  <a:pt x="1110100" y="78330"/>
                </a:cubicBezTo>
                <a:cubicBezTo>
                  <a:pt x="1110100" y="77809"/>
                  <a:pt x="1109904" y="77353"/>
                  <a:pt x="1109514" y="76963"/>
                </a:cubicBezTo>
                <a:cubicBezTo>
                  <a:pt x="1109123" y="76572"/>
                  <a:pt x="1108667" y="76442"/>
                  <a:pt x="1108146" y="76572"/>
                </a:cubicBezTo>
                <a:cubicBezTo>
                  <a:pt x="1091217" y="77874"/>
                  <a:pt x="1074613" y="79372"/>
                  <a:pt x="1058335" y="81065"/>
                </a:cubicBezTo>
                <a:cubicBezTo>
                  <a:pt x="1057033" y="81195"/>
                  <a:pt x="1056382" y="81976"/>
                  <a:pt x="1056382" y="83409"/>
                </a:cubicBezTo>
                <a:cubicBezTo>
                  <a:pt x="1056252" y="94478"/>
                  <a:pt x="1056187" y="103528"/>
                  <a:pt x="1056187" y="110561"/>
                </a:cubicBezTo>
                <a:cubicBezTo>
                  <a:pt x="1056187" y="118114"/>
                  <a:pt x="1056252" y="123323"/>
                  <a:pt x="1056382" y="126188"/>
                </a:cubicBezTo>
                <a:cubicBezTo>
                  <a:pt x="1056512" y="129834"/>
                  <a:pt x="1056675" y="132666"/>
                  <a:pt x="1056870" y="134685"/>
                </a:cubicBezTo>
                <a:cubicBezTo>
                  <a:pt x="1057066" y="136703"/>
                  <a:pt x="1057554" y="138754"/>
                  <a:pt x="1058335" y="140838"/>
                </a:cubicBezTo>
                <a:cubicBezTo>
                  <a:pt x="1059117" y="142921"/>
                  <a:pt x="1060126" y="144419"/>
                  <a:pt x="1061363" y="145331"/>
                </a:cubicBezTo>
                <a:cubicBezTo>
                  <a:pt x="1062600" y="146242"/>
                  <a:pt x="1064456" y="147121"/>
                  <a:pt x="1066930" y="147968"/>
                </a:cubicBezTo>
                <a:cubicBezTo>
                  <a:pt x="1069404" y="148814"/>
                  <a:pt x="1072302" y="149368"/>
                  <a:pt x="1075623" y="149628"/>
                </a:cubicBezTo>
                <a:cubicBezTo>
                  <a:pt x="1078943" y="149888"/>
                  <a:pt x="1083208" y="150019"/>
                  <a:pt x="1088417" y="150019"/>
                </a:cubicBezTo>
                <a:cubicBezTo>
                  <a:pt x="1102742" y="150019"/>
                  <a:pt x="1117978" y="148977"/>
                  <a:pt x="1134126" y="146893"/>
                </a:cubicBezTo>
                <a:cubicBezTo>
                  <a:pt x="1134647" y="146763"/>
                  <a:pt x="1135168" y="146698"/>
                  <a:pt x="1135689" y="146698"/>
                </a:cubicBezTo>
                <a:cubicBezTo>
                  <a:pt x="1138554" y="146698"/>
                  <a:pt x="1141093" y="147675"/>
                  <a:pt x="1143307" y="149628"/>
                </a:cubicBezTo>
                <a:cubicBezTo>
                  <a:pt x="1145781" y="151842"/>
                  <a:pt x="1147018" y="154576"/>
                  <a:pt x="1147018" y="157832"/>
                </a:cubicBezTo>
                <a:cubicBezTo>
                  <a:pt x="1147018" y="157962"/>
                  <a:pt x="1147018" y="158158"/>
                  <a:pt x="1147018" y="158418"/>
                </a:cubicBezTo>
                <a:cubicBezTo>
                  <a:pt x="1146888" y="162325"/>
                  <a:pt x="1145488" y="165711"/>
                  <a:pt x="1142819" y="168576"/>
                </a:cubicBezTo>
                <a:cubicBezTo>
                  <a:pt x="1140149" y="171441"/>
                  <a:pt x="1136861" y="173003"/>
                  <a:pt x="1132954" y="173264"/>
                </a:cubicBezTo>
                <a:cubicBezTo>
                  <a:pt x="1117457" y="174566"/>
                  <a:pt x="1103198" y="175217"/>
                  <a:pt x="1090175" y="175217"/>
                </a:cubicBezTo>
                <a:cubicBezTo>
                  <a:pt x="1081450" y="175217"/>
                  <a:pt x="1074060" y="174924"/>
                  <a:pt x="1068004" y="174338"/>
                </a:cubicBezTo>
                <a:cubicBezTo>
                  <a:pt x="1061949" y="173752"/>
                  <a:pt x="1056740" y="172645"/>
                  <a:pt x="1052378" y="171017"/>
                </a:cubicBezTo>
                <a:cubicBezTo>
                  <a:pt x="1048015" y="169390"/>
                  <a:pt x="1044532" y="167566"/>
                  <a:pt x="1041927" y="165548"/>
                </a:cubicBezTo>
                <a:cubicBezTo>
                  <a:pt x="1039323" y="163529"/>
                  <a:pt x="1037272" y="160664"/>
                  <a:pt x="1035774" y="156953"/>
                </a:cubicBezTo>
                <a:cubicBezTo>
                  <a:pt x="1034276" y="153242"/>
                  <a:pt x="1033267" y="149400"/>
                  <a:pt x="1032746" y="145428"/>
                </a:cubicBezTo>
                <a:cubicBezTo>
                  <a:pt x="1032225" y="141456"/>
                  <a:pt x="1031900" y="136345"/>
                  <a:pt x="1031770" y="130094"/>
                </a:cubicBezTo>
                <a:cubicBezTo>
                  <a:pt x="1031639" y="124495"/>
                  <a:pt x="1031574" y="109779"/>
                  <a:pt x="1031574" y="85948"/>
                </a:cubicBezTo>
                <a:cubicBezTo>
                  <a:pt x="1031574" y="85427"/>
                  <a:pt x="1031379" y="84971"/>
                  <a:pt x="1030988" y="84581"/>
                </a:cubicBezTo>
                <a:cubicBezTo>
                  <a:pt x="1030598" y="84190"/>
                  <a:pt x="1030142" y="84060"/>
                  <a:pt x="1029621" y="84190"/>
                </a:cubicBezTo>
                <a:lnTo>
                  <a:pt x="1018096" y="85362"/>
                </a:lnTo>
                <a:cubicBezTo>
                  <a:pt x="1015752" y="85623"/>
                  <a:pt x="1012040" y="86143"/>
                  <a:pt x="1006962" y="86925"/>
                </a:cubicBezTo>
                <a:cubicBezTo>
                  <a:pt x="1006311" y="87055"/>
                  <a:pt x="1005660" y="87120"/>
                  <a:pt x="1005008" y="87120"/>
                </a:cubicBezTo>
                <a:cubicBezTo>
                  <a:pt x="1002274" y="87120"/>
                  <a:pt x="999799" y="86274"/>
                  <a:pt x="997586" y="84581"/>
                </a:cubicBezTo>
                <a:cubicBezTo>
                  <a:pt x="994851" y="82497"/>
                  <a:pt x="993353" y="79697"/>
                  <a:pt x="993093" y="76181"/>
                </a:cubicBezTo>
                <a:cubicBezTo>
                  <a:pt x="992963" y="75791"/>
                  <a:pt x="992898" y="75335"/>
                  <a:pt x="992898" y="74814"/>
                </a:cubicBezTo>
                <a:cubicBezTo>
                  <a:pt x="992898" y="72079"/>
                  <a:pt x="993874" y="69540"/>
                  <a:pt x="995828" y="67196"/>
                </a:cubicBezTo>
                <a:cubicBezTo>
                  <a:pt x="998172" y="64722"/>
                  <a:pt x="1001036" y="63354"/>
                  <a:pt x="1004422" y="63094"/>
                </a:cubicBezTo>
                <a:cubicBezTo>
                  <a:pt x="1008459" y="62963"/>
                  <a:pt x="1012496" y="62703"/>
                  <a:pt x="1016533" y="62312"/>
                </a:cubicBezTo>
                <a:lnTo>
                  <a:pt x="1029621" y="61140"/>
                </a:lnTo>
                <a:cubicBezTo>
                  <a:pt x="1030923" y="61010"/>
                  <a:pt x="1031574" y="60294"/>
                  <a:pt x="1031574" y="58992"/>
                </a:cubicBezTo>
                <a:lnTo>
                  <a:pt x="1031574" y="41021"/>
                </a:lnTo>
                <a:cubicBezTo>
                  <a:pt x="1031574" y="38156"/>
                  <a:pt x="1031509" y="35421"/>
                  <a:pt x="1031379" y="32816"/>
                </a:cubicBezTo>
                <a:cubicBezTo>
                  <a:pt x="1031379" y="32556"/>
                  <a:pt x="1031379" y="32296"/>
                  <a:pt x="1031379" y="32035"/>
                </a:cubicBezTo>
                <a:cubicBezTo>
                  <a:pt x="1031379" y="28649"/>
                  <a:pt x="1032486" y="25654"/>
                  <a:pt x="1034700" y="23050"/>
                </a:cubicBezTo>
                <a:cubicBezTo>
                  <a:pt x="1037174" y="20315"/>
                  <a:pt x="1040234" y="18948"/>
                  <a:pt x="1043880" y="18948"/>
                </a:cubicBezTo>
                <a:cubicBezTo>
                  <a:pt x="1047657" y="18948"/>
                  <a:pt x="1050782" y="20315"/>
                  <a:pt x="1053257" y="23050"/>
                </a:cubicBezTo>
                <a:cubicBezTo>
                  <a:pt x="1055601" y="25654"/>
                  <a:pt x="1056773" y="28780"/>
                  <a:pt x="1056773" y="32426"/>
                </a:cubicBezTo>
                <a:cubicBezTo>
                  <a:pt x="1056773" y="32556"/>
                  <a:pt x="1056773" y="32686"/>
                  <a:pt x="1056773" y="32816"/>
                </a:cubicBezTo>
                <a:cubicBezTo>
                  <a:pt x="1056773" y="34900"/>
                  <a:pt x="1056773" y="37114"/>
                  <a:pt x="1056773" y="39458"/>
                </a:cubicBezTo>
                <a:cubicBezTo>
                  <a:pt x="1056773" y="46230"/>
                  <a:pt x="1056708" y="51960"/>
                  <a:pt x="1056577" y="56648"/>
                </a:cubicBezTo>
                <a:cubicBezTo>
                  <a:pt x="1056577" y="57168"/>
                  <a:pt x="1056773" y="57592"/>
                  <a:pt x="1057163" y="57917"/>
                </a:cubicBezTo>
                <a:cubicBezTo>
                  <a:pt x="1057554" y="58243"/>
                  <a:pt x="1058010" y="58406"/>
                  <a:pt x="1058531" y="58406"/>
                </a:cubicBezTo>
                <a:cubicBezTo>
                  <a:pt x="1077804" y="56582"/>
                  <a:pt x="1094473" y="55020"/>
                  <a:pt x="1108537" y="53718"/>
                </a:cubicBezTo>
                <a:cubicBezTo>
                  <a:pt x="1109839" y="53587"/>
                  <a:pt x="1110490" y="52871"/>
                  <a:pt x="1110490" y="51569"/>
                </a:cubicBezTo>
                <a:lnTo>
                  <a:pt x="1110490" y="31058"/>
                </a:lnTo>
                <a:lnTo>
                  <a:pt x="1110295" y="25784"/>
                </a:lnTo>
                <a:cubicBezTo>
                  <a:pt x="1110295" y="22529"/>
                  <a:pt x="1111402" y="19664"/>
                  <a:pt x="1113616" y="17190"/>
                </a:cubicBezTo>
                <a:cubicBezTo>
                  <a:pt x="1116090" y="14455"/>
                  <a:pt x="1119085" y="13087"/>
                  <a:pt x="1122601" y="13087"/>
                </a:cubicBezTo>
                <a:close/>
                <a:moveTo>
                  <a:pt x="851474" y="8399"/>
                </a:moveTo>
                <a:cubicBezTo>
                  <a:pt x="851604" y="8399"/>
                  <a:pt x="851734" y="8399"/>
                  <a:pt x="851864" y="8399"/>
                </a:cubicBezTo>
                <a:cubicBezTo>
                  <a:pt x="855641" y="8399"/>
                  <a:pt x="858701" y="9897"/>
                  <a:pt x="861045" y="12892"/>
                </a:cubicBezTo>
                <a:cubicBezTo>
                  <a:pt x="862998" y="15236"/>
                  <a:pt x="863975" y="17906"/>
                  <a:pt x="863975" y="20901"/>
                </a:cubicBezTo>
                <a:cubicBezTo>
                  <a:pt x="863975" y="21552"/>
                  <a:pt x="863910" y="22268"/>
                  <a:pt x="863780" y="23050"/>
                </a:cubicBezTo>
                <a:cubicBezTo>
                  <a:pt x="863259" y="26956"/>
                  <a:pt x="862673" y="31189"/>
                  <a:pt x="862022" y="35747"/>
                </a:cubicBezTo>
                <a:cubicBezTo>
                  <a:pt x="861892" y="36528"/>
                  <a:pt x="862087" y="37244"/>
                  <a:pt x="862608" y="37895"/>
                </a:cubicBezTo>
                <a:cubicBezTo>
                  <a:pt x="864691" y="40500"/>
                  <a:pt x="865733" y="43495"/>
                  <a:pt x="865733" y="46881"/>
                </a:cubicBezTo>
                <a:cubicBezTo>
                  <a:pt x="865733" y="49876"/>
                  <a:pt x="864887" y="52611"/>
                  <a:pt x="863194" y="55085"/>
                </a:cubicBezTo>
                <a:cubicBezTo>
                  <a:pt x="862282" y="56387"/>
                  <a:pt x="861240" y="57950"/>
                  <a:pt x="860068" y="59773"/>
                </a:cubicBezTo>
                <a:cubicBezTo>
                  <a:pt x="859417" y="60815"/>
                  <a:pt x="859027" y="61987"/>
                  <a:pt x="858896" y="63289"/>
                </a:cubicBezTo>
                <a:cubicBezTo>
                  <a:pt x="858896" y="63419"/>
                  <a:pt x="858896" y="63712"/>
                  <a:pt x="858896" y="64168"/>
                </a:cubicBezTo>
                <a:cubicBezTo>
                  <a:pt x="858896" y="64624"/>
                  <a:pt x="858896" y="64982"/>
                  <a:pt x="858896" y="65242"/>
                </a:cubicBezTo>
                <a:cubicBezTo>
                  <a:pt x="858896" y="65633"/>
                  <a:pt x="859059" y="65894"/>
                  <a:pt x="859385" y="66024"/>
                </a:cubicBezTo>
                <a:cubicBezTo>
                  <a:pt x="859710" y="66154"/>
                  <a:pt x="860003" y="66154"/>
                  <a:pt x="860264" y="66024"/>
                </a:cubicBezTo>
                <a:cubicBezTo>
                  <a:pt x="878104" y="53001"/>
                  <a:pt x="896987" y="46490"/>
                  <a:pt x="916911" y="46490"/>
                </a:cubicBezTo>
                <a:cubicBezTo>
                  <a:pt x="932408" y="46490"/>
                  <a:pt x="945398" y="51471"/>
                  <a:pt x="955881" y="61433"/>
                </a:cubicBezTo>
                <a:cubicBezTo>
                  <a:pt x="966364" y="71396"/>
                  <a:pt x="971606" y="84255"/>
                  <a:pt x="971606" y="100012"/>
                </a:cubicBezTo>
                <a:cubicBezTo>
                  <a:pt x="971606" y="117983"/>
                  <a:pt x="966494" y="132829"/>
                  <a:pt x="956272" y="144549"/>
                </a:cubicBezTo>
                <a:cubicBezTo>
                  <a:pt x="946049" y="156269"/>
                  <a:pt x="930715" y="164994"/>
                  <a:pt x="910270" y="170724"/>
                </a:cubicBezTo>
                <a:cubicBezTo>
                  <a:pt x="908838" y="171115"/>
                  <a:pt x="907470" y="171310"/>
                  <a:pt x="906168" y="171310"/>
                </a:cubicBezTo>
                <a:cubicBezTo>
                  <a:pt x="903824" y="171310"/>
                  <a:pt x="901545" y="170789"/>
                  <a:pt x="899331" y="169748"/>
                </a:cubicBezTo>
                <a:cubicBezTo>
                  <a:pt x="895815" y="167925"/>
                  <a:pt x="893145" y="165255"/>
                  <a:pt x="891322" y="161739"/>
                </a:cubicBezTo>
                <a:cubicBezTo>
                  <a:pt x="890671" y="160306"/>
                  <a:pt x="890346" y="158874"/>
                  <a:pt x="890346" y="157441"/>
                </a:cubicBezTo>
                <a:cubicBezTo>
                  <a:pt x="890346" y="155879"/>
                  <a:pt x="890736" y="154316"/>
                  <a:pt x="891518" y="152753"/>
                </a:cubicBezTo>
                <a:cubicBezTo>
                  <a:pt x="892950" y="149888"/>
                  <a:pt x="895294" y="148000"/>
                  <a:pt x="898550" y="147089"/>
                </a:cubicBezTo>
                <a:cubicBezTo>
                  <a:pt x="929543" y="139536"/>
                  <a:pt x="945040" y="123648"/>
                  <a:pt x="945040" y="99426"/>
                </a:cubicBezTo>
                <a:cubicBezTo>
                  <a:pt x="945040" y="91352"/>
                  <a:pt x="942077" y="84418"/>
                  <a:pt x="936152" y="78623"/>
                </a:cubicBezTo>
                <a:cubicBezTo>
                  <a:pt x="930227" y="72828"/>
                  <a:pt x="922511" y="69931"/>
                  <a:pt x="913005" y="69931"/>
                </a:cubicBezTo>
                <a:cubicBezTo>
                  <a:pt x="894252" y="69931"/>
                  <a:pt x="875956" y="77939"/>
                  <a:pt x="858115" y="93957"/>
                </a:cubicBezTo>
                <a:cubicBezTo>
                  <a:pt x="857203" y="94869"/>
                  <a:pt x="856683" y="95975"/>
                  <a:pt x="856552" y="97278"/>
                </a:cubicBezTo>
                <a:cubicBezTo>
                  <a:pt x="856422" y="103528"/>
                  <a:pt x="856357" y="108347"/>
                  <a:pt x="856357" y="111733"/>
                </a:cubicBezTo>
                <a:cubicBezTo>
                  <a:pt x="856357" y="133610"/>
                  <a:pt x="856748" y="150735"/>
                  <a:pt x="857529" y="163106"/>
                </a:cubicBezTo>
                <a:cubicBezTo>
                  <a:pt x="857529" y="163627"/>
                  <a:pt x="857529" y="164213"/>
                  <a:pt x="857529" y="164864"/>
                </a:cubicBezTo>
                <a:cubicBezTo>
                  <a:pt x="857659" y="165255"/>
                  <a:pt x="857724" y="165580"/>
                  <a:pt x="857724" y="165841"/>
                </a:cubicBezTo>
                <a:cubicBezTo>
                  <a:pt x="857724" y="169097"/>
                  <a:pt x="856617" y="171896"/>
                  <a:pt x="854404" y="174240"/>
                </a:cubicBezTo>
                <a:cubicBezTo>
                  <a:pt x="851929" y="176975"/>
                  <a:pt x="848869" y="178342"/>
                  <a:pt x="845223" y="178342"/>
                </a:cubicBezTo>
                <a:cubicBezTo>
                  <a:pt x="841576" y="178342"/>
                  <a:pt x="838516" y="177040"/>
                  <a:pt x="836042" y="174436"/>
                </a:cubicBezTo>
                <a:cubicBezTo>
                  <a:pt x="833568" y="171701"/>
                  <a:pt x="832331" y="168511"/>
                  <a:pt x="832331" y="164864"/>
                </a:cubicBezTo>
                <a:lnTo>
                  <a:pt x="832331" y="163692"/>
                </a:lnTo>
                <a:cubicBezTo>
                  <a:pt x="832461" y="158483"/>
                  <a:pt x="832591" y="151451"/>
                  <a:pt x="832721" y="142596"/>
                </a:cubicBezTo>
                <a:cubicBezTo>
                  <a:pt x="832851" y="133741"/>
                  <a:pt x="832982" y="126904"/>
                  <a:pt x="833112" y="122085"/>
                </a:cubicBezTo>
                <a:cubicBezTo>
                  <a:pt x="833112" y="121825"/>
                  <a:pt x="832982" y="121662"/>
                  <a:pt x="832721" y="121597"/>
                </a:cubicBezTo>
                <a:cubicBezTo>
                  <a:pt x="832461" y="121532"/>
                  <a:pt x="832200" y="121565"/>
                  <a:pt x="831940" y="121695"/>
                </a:cubicBezTo>
                <a:cubicBezTo>
                  <a:pt x="826340" y="130290"/>
                  <a:pt x="820936" y="138298"/>
                  <a:pt x="815727" y="145721"/>
                </a:cubicBezTo>
                <a:cubicBezTo>
                  <a:pt x="813904" y="148456"/>
                  <a:pt x="811364" y="149823"/>
                  <a:pt x="808109" y="149823"/>
                </a:cubicBezTo>
                <a:cubicBezTo>
                  <a:pt x="804853" y="149823"/>
                  <a:pt x="802249" y="148456"/>
                  <a:pt x="800295" y="145721"/>
                </a:cubicBezTo>
                <a:cubicBezTo>
                  <a:pt x="798082" y="142596"/>
                  <a:pt x="796975" y="139210"/>
                  <a:pt x="796975" y="135564"/>
                </a:cubicBezTo>
                <a:cubicBezTo>
                  <a:pt x="796975" y="131266"/>
                  <a:pt x="798277" y="127490"/>
                  <a:pt x="800881" y="124234"/>
                </a:cubicBezTo>
                <a:cubicBezTo>
                  <a:pt x="813904" y="107696"/>
                  <a:pt x="824908" y="92850"/>
                  <a:pt x="833893" y="79697"/>
                </a:cubicBezTo>
                <a:cubicBezTo>
                  <a:pt x="834544" y="78656"/>
                  <a:pt x="834935" y="77484"/>
                  <a:pt x="835065" y="76181"/>
                </a:cubicBezTo>
                <a:lnTo>
                  <a:pt x="835651" y="66219"/>
                </a:lnTo>
                <a:cubicBezTo>
                  <a:pt x="835651" y="65698"/>
                  <a:pt x="835456" y="65275"/>
                  <a:pt x="835065" y="64949"/>
                </a:cubicBezTo>
                <a:cubicBezTo>
                  <a:pt x="834675" y="64624"/>
                  <a:pt x="834219" y="64526"/>
                  <a:pt x="833698" y="64656"/>
                </a:cubicBezTo>
                <a:cubicBezTo>
                  <a:pt x="832656" y="64787"/>
                  <a:pt x="825559" y="65698"/>
                  <a:pt x="812406" y="67391"/>
                </a:cubicBezTo>
                <a:cubicBezTo>
                  <a:pt x="811755" y="67391"/>
                  <a:pt x="811169" y="67391"/>
                  <a:pt x="810648" y="67391"/>
                </a:cubicBezTo>
                <a:cubicBezTo>
                  <a:pt x="807913" y="67391"/>
                  <a:pt x="805374" y="66480"/>
                  <a:pt x="803030" y="64656"/>
                </a:cubicBezTo>
                <a:cubicBezTo>
                  <a:pt x="800295" y="62573"/>
                  <a:pt x="798798" y="59773"/>
                  <a:pt x="798537" y="56257"/>
                </a:cubicBezTo>
                <a:cubicBezTo>
                  <a:pt x="798537" y="55866"/>
                  <a:pt x="798537" y="55476"/>
                  <a:pt x="798537" y="55085"/>
                </a:cubicBezTo>
                <a:cubicBezTo>
                  <a:pt x="798537" y="52220"/>
                  <a:pt x="799514" y="49681"/>
                  <a:pt x="801467" y="47467"/>
                </a:cubicBezTo>
                <a:cubicBezTo>
                  <a:pt x="803811" y="44992"/>
                  <a:pt x="806676" y="43690"/>
                  <a:pt x="810062" y="43560"/>
                </a:cubicBezTo>
                <a:cubicBezTo>
                  <a:pt x="811495" y="43560"/>
                  <a:pt x="812992" y="43495"/>
                  <a:pt x="814555" y="43365"/>
                </a:cubicBezTo>
                <a:cubicBezTo>
                  <a:pt x="819894" y="42974"/>
                  <a:pt x="826861" y="42193"/>
                  <a:pt x="835456" y="41021"/>
                </a:cubicBezTo>
                <a:cubicBezTo>
                  <a:pt x="836628" y="40890"/>
                  <a:pt x="837279" y="40174"/>
                  <a:pt x="837409" y="38872"/>
                </a:cubicBezTo>
                <a:cubicBezTo>
                  <a:pt x="837930" y="30538"/>
                  <a:pt x="838191" y="26110"/>
                  <a:pt x="838191" y="25589"/>
                </a:cubicBezTo>
                <a:cubicBezTo>
                  <a:pt x="838191" y="25198"/>
                  <a:pt x="838191" y="24157"/>
                  <a:pt x="838191" y="22464"/>
                </a:cubicBezTo>
                <a:cubicBezTo>
                  <a:pt x="838191" y="18557"/>
                  <a:pt x="839493" y="15171"/>
                  <a:pt x="842097" y="12306"/>
                </a:cubicBezTo>
                <a:cubicBezTo>
                  <a:pt x="844702" y="9702"/>
                  <a:pt x="847827" y="8399"/>
                  <a:pt x="851474" y="8399"/>
                </a:cubicBezTo>
                <a:close/>
                <a:moveTo>
                  <a:pt x="306874" y="7618"/>
                </a:moveTo>
                <a:lnTo>
                  <a:pt x="351216" y="7618"/>
                </a:lnTo>
                <a:cubicBezTo>
                  <a:pt x="355904" y="7618"/>
                  <a:pt x="359908" y="9278"/>
                  <a:pt x="363229" y="12599"/>
                </a:cubicBezTo>
                <a:cubicBezTo>
                  <a:pt x="366550" y="15920"/>
                  <a:pt x="368210" y="19924"/>
                  <a:pt x="368210" y="24612"/>
                </a:cubicBezTo>
                <a:lnTo>
                  <a:pt x="368210" y="158418"/>
                </a:lnTo>
                <a:cubicBezTo>
                  <a:pt x="368210" y="165060"/>
                  <a:pt x="367396" y="170203"/>
                  <a:pt x="365768" y="173850"/>
                </a:cubicBezTo>
                <a:cubicBezTo>
                  <a:pt x="364141" y="177496"/>
                  <a:pt x="361243" y="180296"/>
                  <a:pt x="357076" y="182249"/>
                </a:cubicBezTo>
                <a:cubicBezTo>
                  <a:pt x="351737" y="184724"/>
                  <a:pt x="342946" y="186156"/>
                  <a:pt x="330705" y="186547"/>
                </a:cubicBezTo>
                <a:cubicBezTo>
                  <a:pt x="330575" y="186547"/>
                  <a:pt x="330445" y="186547"/>
                  <a:pt x="330315" y="186547"/>
                </a:cubicBezTo>
                <a:cubicBezTo>
                  <a:pt x="326799" y="186547"/>
                  <a:pt x="323673" y="185440"/>
                  <a:pt x="320938" y="183226"/>
                </a:cubicBezTo>
                <a:cubicBezTo>
                  <a:pt x="318074" y="180882"/>
                  <a:pt x="315990" y="177887"/>
                  <a:pt x="314688" y="174240"/>
                </a:cubicBezTo>
                <a:cubicBezTo>
                  <a:pt x="314427" y="173199"/>
                  <a:pt x="314297" y="172222"/>
                  <a:pt x="314297" y="171310"/>
                </a:cubicBezTo>
                <a:cubicBezTo>
                  <a:pt x="314297" y="169617"/>
                  <a:pt x="314818" y="167990"/>
                  <a:pt x="315860" y="166427"/>
                </a:cubicBezTo>
                <a:cubicBezTo>
                  <a:pt x="317422" y="164083"/>
                  <a:pt x="319636" y="162911"/>
                  <a:pt x="322501" y="162911"/>
                </a:cubicBezTo>
                <a:cubicBezTo>
                  <a:pt x="322631" y="162911"/>
                  <a:pt x="322697" y="162911"/>
                  <a:pt x="322697" y="162911"/>
                </a:cubicBezTo>
                <a:cubicBezTo>
                  <a:pt x="325301" y="162911"/>
                  <a:pt x="327645" y="162911"/>
                  <a:pt x="329729" y="162911"/>
                </a:cubicBezTo>
                <a:cubicBezTo>
                  <a:pt x="333375" y="162911"/>
                  <a:pt x="336435" y="162846"/>
                  <a:pt x="338910" y="162716"/>
                </a:cubicBezTo>
                <a:cubicBezTo>
                  <a:pt x="340733" y="162716"/>
                  <a:pt x="342035" y="162357"/>
                  <a:pt x="342816" y="161641"/>
                </a:cubicBezTo>
                <a:cubicBezTo>
                  <a:pt x="343598" y="160925"/>
                  <a:pt x="343988" y="159720"/>
                  <a:pt x="343988" y="158027"/>
                </a:cubicBezTo>
                <a:lnTo>
                  <a:pt x="343988" y="84190"/>
                </a:lnTo>
                <a:cubicBezTo>
                  <a:pt x="343988" y="82888"/>
                  <a:pt x="343337" y="82237"/>
                  <a:pt x="342035" y="82237"/>
                </a:cubicBezTo>
                <a:lnTo>
                  <a:pt x="306874" y="82237"/>
                </a:lnTo>
                <a:cubicBezTo>
                  <a:pt x="302186" y="82237"/>
                  <a:pt x="298182" y="80576"/>
                  <a:pt x="294861" y="77256"/>
                </a:cubicBezTo>
                <a:cubicBezTo>
                  <a:pt x="291540" y="73935"/>
                  <a:pt x="289880" y="69931"/>
                  <a:pt x="289880" y="65242"/>
                </a:cubicBezTo>
                <a:lnTo>
                  <a:pt x="289880" y="24612"/>
                </a:lnTo>
                <a:cubicBezTo>
                  <a:pt x="289880" y="19924"/>
                  <a:pt x="291540" y="15920"/>
                  <a:pt x="294861" y="12599"/>
                </a:cubicBezTo>
                <a:cubicBezTo>
                  <a:pt x="298182" y="9278"/>
                  <a:pt x="302186" y="7618"/>
                  <a:pt x="306874" y="7618"/>
                </a:cubicBezTo>
                <a:close/>
                <a:moveTo>
                  <a:pt x="216629" y="7618"/>
                </a:moveTo>
                <a:lnTo>
                  <a:pt x="259017" y="7618"/>
                </a:lnTo>
                <a:cubicBezTo>
                  <a:pt x="263705" y="7618"/>
                  <a:pt x="267709" y="9278"/>
                  <a:pt x="271030" y="12599"/>
                </a:cubicBezTo>
                <a:cubicBezTo>
                  <a:pt x="274351" y="15920"/>
                  <a:pt x="276011" y="19924"/>
                  <a:pt x="276011" y="24612"/>
                </a:cubicBezTo>
                <a:lnTo>
                  <a:pt x="276011" y="65047"/>
                </a:lnTo>
                <a:cubicBezTo>
                  <a:pt x="276011" y="69735"/>
                  <a:pt x="274351" y="73740"/>
                  <a:pt x="271030" y="77060"/>
                </a:cubicBezTo>
                <a:cubicBezTo>
                  <a:pt x="267709" y="80381"/>
                  <a:pt x="263705" y="82041"/>
                  <a:pt x="259017" y="82041"/>
                </a:cubicBezTo>
                <a:lnTo>
                  <a:pt x="225223" y="82041"/>
                </a:lnTo>
                <a:cubicBezTo>
                  <a:pt x="223921" y="82041"/>
                  <a:pt x="223270" y="82693"/>
                  <a:pt x="223270" y="83995"/>
                </a:cubicBezTo>
                <a:lnTo>
                  <a:pt x="223270" y="175022"/>
                </a:lnTo>
                <a:cubicBezTo>
                  <a:pt x="223270" y="178277"/>
                  <a:pt x="222098" y="181045"/>
                  <a:pt x="219754" y="183324"/>
                </a:cubicBezTo>
                <a:cubicBezTo>
                  <a:pt x="217410" y="185603"/>
                  <a:pt x="214610" y="186742"/>
                  <a:pt x="211355" y="186742"/>
                </a:cubicBezTo>
                <a:cubicBezTo>
                  <a:pt x="208099" y="186742"/>
                  <a:pt x="205332" y="185603"/>
                  <a:pt x="203053" y="183324"/>
                </a:cubicBezTo>
                <a:cubicBezTo>
                  <a:pt x="200774" y="181045"/>
                  <a:pt x="199634" y="178277"/>
                  <a:pt x="199634" y="175022"/>
                </a:cubicBezTo>
                <a:lnTo>
                  <a:pt x="199634" y="24612"/>
                </a:lnTo>
                <a:cubicBezTo>
                  <a:pt x="199634" y="19924"/>
                  <a:pt x="201295" y="15920"/>
                  <a:pt x="204615" y="12599"/>
                </a:cubicBezTo>
                <a:cubicBezTo>
                  <a:pt x="207936" y="9278"/>
                  <a:pt x="211941" y="7618"/>
                  <a:pt x="216629" y="7618"/>
                </a:cubicBezTo>
                <a:close/>
                <a:moveTo>
                  <a:pt x="56843" y="7618"/>
                </a:moveTo>
                <a:cubicBezTo>
                  <a:pt x="60489" y="7618"/>
                  <a:pt x="63550" y="8920"/>
                  <a:pt x="66024" y="11525"/>
                </a:cubicBezTo>
                <a:cubicBezTo>
                  <a:pt x="68107" y="13999"/>
                  <a:pt x="69149" y="16799"/>
                  <a:pt x="69149" y="19924"/>
                </a:cubicBezTo>
                <a:cubicBezTo>
                  <a:pt x="69149" y="20315"/>
                  <a:pt x="69149" y="20706"/>
                  <a:pt x="69149" y="21096"/>
                </a:cubicBezTo>
                <a:cubicBezTo>
                  <a:pt x="69019" y="22529"/>
                  <a:pt x="68889" y="23766"/>
                  <a:pt x="68759" y="24808"/>
                </a:cubicBezTo>
                <a:cubicBezTo>
                  <a:pt x="68628" y="28194"/>
                  <a:pt x="68498" y="32230"/>
                  <a:pt x="68368" y="36919"/>
                </a:cubicBezTo>
                <a:cubicBezTo>
                  <a:pt x="68238" y="37439"/>
                  <a:pt x="68368" y="37895"/>
                  <a:pt x="68759" y="38286"/>
                </a:cubicBezTo>
                <a:cubicBezTo>
                  <a:pt x="69149" y="38677"/>
                  <a:pt x="69605" y="38807"/>
                  <a:pt x="70126" y="38677"/>
                </a:cubicBezTo>
                <a:cubicBezTo>
                  <a:pt x="78070" y="37505"/>
                  <a:pt x="85558" y="36137"/>
                  <a:pt x="92590" y="34575"/>
                </a:cubicBezTo>
                <a:cubicBezTo>
                  <a:pt x="93371" y="34444"/>
                  <a:pt x="94152" y="34379"/>
                  <a:pt x="94934" y="34379"/>
                </a:cubicBezTo>
                <a:cubicBezTo>
                  <a:pt x="97148" y="34379"/>
                  <a:pt x="99166" y="35030"/>
                  <a:pt x="100989" y="36333"/>
                </a:cubicBezTo>
                <a:cubicBezTo>
                  <a:pt x="103594" y="38286"/>
                  <a:pt x="104896" y="40956"/>
                  <a:pt x="104896" y="44341"/>
                </a:cubicBezTo>
                <a:cubicBezTo>
                  <a:pt x="104896" y="47857"/>
                  <a:pt x="103854" y="50918"/>
                  <a:pt x="101771" y="53522"/>
                </a:cubicBezTo>
                <a:cubicBezTo>
                  <a:pt x="99426" y="56387"/>
                  <a:pt x="96496" y="58145"/>
                  <a:pt x="92980" y="58796"/>
                </a:cubicBezTo>
                <a:cubicBezTo>
                  <a:pt x="86209" y="59968"/>
                  <a:pt x="78330" y="61140"/>
                  <a:pt x="69345" y="62312"/>
                </a:cubicBezTo>
                <a:cubicBezTo>
                  <a:pt x="68042" y="62443"/>
                  <a:pt x="67391" y="63159"/>
                  <a:pt x="67391" y="64461"/>
                </a:cubicBezTo>
                <a:cubicBezTo>
                  <a:pt x="67261" y="68107"/>
                  <a:pt x="67196" y="73381"/>
                  <a:pt x="67196" y="80283"/>
                </a:cubicBezTo>
                <a:lnTo>
                  <a:pt x="67196" y="85362"/>
                </a:lnTo>
                <a:cubicBezTo>
                  <a:pt x="67196" y="85883"/>
                  <a:pt x="67391" y="86306"/>
                  <a:pt x="67782" y="86632"/>
                </a:cubicBezTo>
                <a:cubicBezTo>
                  <a:pt x="68173" y="86957"/>
                  <a:pt x="68628" y="87055"/>
                  <a:pt x="69149" y="86925"/>
                </a:cubicBezTo>
                <a:cubicBezTo>
                  <a:pt x="82172" y="83799"/>
                  <a:pt x="94218" y="82237"/>
                  <a:pt x="105287" y="82237"/>
                </a:cubicBezTo>
                <a:cubicBezTo>
                  <a:pt x="120914" y="82237"/>
                  <a:pt x="133871" y="86143"/>
                  <a:pt x="144159" y="93957"/>
                </a:cubicBezTo>
                <a:cubicBezTo>
                  <a:pt x="154446" y="101770"/>
                  <a:pt x="159590" y="112319"/>
                  <a:pt x="159590" y="125602"/>
                </a:cubicBezTo>
                <a:cubicBezTo>
                  <a:pt x="159590" y="137843"/>
                  <a:pt x="156107" y="148098"/>
                  <a:pt x="149140" y="156367"/>
                </a:cubicBezTo>
                <a:cubicBezTo>
                  <a:pt x="142173" y="164636"/>
                  <a:pt x="131136" y="170659"/>
                  <a:pt x="116030" y="174436"/>
                </a:cubicBezTo>
                <a:cubicBezTo>
                  <a:pt x="112123" y="175217"/>
                  <a:pt x="107956" y="175868"/>
                  <a:pt x="103529" y="176389"/>
                </a:cubicBezTo>
                <a:cubicBezTo>
                  <a:pt x="102747" y="176519"/>
                  <a:pt x="102031" y="176584"/>
                  <a:pt x="101380" y="176584"/>
                </a:cubicBezTo>
                <a:cubicBezTo>
                  <a:pt x="98254" y="176584"/>
                  <a:pt x="95324" y="175673"/>
                  <a:pt x="92590" y="173850"/>
                </a:cubicBezTo>
                <a:cubicBezTo>
                  <a:pt x="89204" y="171636"/>
                  <a:pt x="86795" y="168641"/>
                  <a:pt x="85362" y="164864"/>
                </a:cubicBezTo>
                <a:cubicBezTo>
                  <a:pt x="84972" y="163692"/>
                  <a:pt x="84776" y="162585"/>
                  <a:pt x="84776" y="161544"/>
                </a:cubicBezTo>
                <a:cubicBezTo>
                  <a:pt x="84776" y="159720"/>
                  <a:pt x="85362" y="157962"/>
                  <a:pt x="86534" y="156269"/>
                </a:cubicBezTo>
                <a:cubicBezTo>
                  <a:pt x="88357" y="153535"/>
                  <a:pt x="90962" y="152102"/>
                  <a:pt x="94348" y="151972"/>
                </a:cubicBezTo>
                <a:cubicBezTo>
                  <a:pt x="98515" y="151712"/>
                  <a:pt x="102161" y="151321"/>
                  <a:pt x="105287" y="150800"/>
                </a:cubicBezTo>
                <a:cubicBezTo>
                  <a:pt x="113751" y="149237"/>
                  <a:pt x="120653" y="146307"/>
                  <a:pt x="125992" y="142010"/>
                </a:cubicBezTo>
                <a:cubicBezTo>
                  <a:pt x="131332" y="137712"/>
                  <a:pt x="134001" y="132178"/>
                  <a:pt x="134001" y="125406"/>
                </a:cubicBezTo>
                <a:cubicBezTo>
                  <a:pt x="134001" y="118765"/>
                  <a:pt x="131332" y="113556"/>
                  <a:pt x="125992" y="109779"/>
                </a:cubicBezTo>
                <a:cubicBezTo>
                  <a:pt x="120653" y="106003"/>
                  <a:pt x="113621" y="104114"/>
                  <a:pt x="104896" y="104114"/>
                </a:cubicBezTo>
                <a:cubicBezTo>
                  <a:pt x="93566" y="104114"/>
                  <a:pt x="81781" y="105742"/>
                  <a:pt x="69540" y="108998"/>
                </a:cubicBezTo>
                <a:cubicBezTo>
                  <a:pt x="68238" y="109389"/>
                  <a:pt x="67587" y="110235"/>
                  <a:pt x="67587" y="111537"/>
                </a:cubicBezTo>
                <a:cubicBezTo>
                  <a:pt x="67717" y="115053"/>
                  <a:pt x="67880" y="119644"/>
                  <a:pt x="68075" y="125309"/>
                </a:cubicBezTo>
                <a:cubicBezTo>
                  <a:pt x="68270" y="130973"/>
                  <a:pt x="68400" y="135596"/>
                  <a:pt x="68466" y="139177"/>
                </a:cubicBezTo>
                <a:cubicBezTo>
                  <a:pt x="68531" y="142759"/>
                  <a:pt x="68563" y="145461"/>
                  <a:pt x="68563" y="147284"/>
                </a:cubicBezTo>
                <a:cubicBezTo>
                  <a:pt x="68563" y="158874"/>
                  <a:pt x="66708" y="166948"/>
                  <a:pt x="62996" y="171506"/>
                </a:cubicBezTo>
                <a:cubicBezTo>
                  <a:pt x="59285" y="176064"/>
                  <a:pt x="53913" y="178342"/>
                  <a:pt x="46881" y="178342"/>
                </a:cubicBezTo>
                <a:cubicBezTo>
                  <a:pt x="40239" y="178342"/>
                  <a:pt x="33337" y="176715"/>
                  <a:pt x="26175" y="173459"/>
                </a:cubicBezTo>
                <a:cubicBezTo>
                  <a:pt x="19013" y="170203"/>
                  <a:pt x="12860" y="165613"/>
                  <a:pt x="7716" y="159688"/>
                </a:cubicBezTo>
                <a:cubicBezTo>
                  <a:pt x="2572" y="153763"/>
                  <a:pt x="0" y="147479"/>
                  <a:pt x="0" y="140838"/>
                </a:cubicBezTo>
                <a:cubicBezTo>
                  <a:pt x="0" y="132634"/>
                  <a:pt x="4037" y="124462"/>
                  <a:pt x="12111" y="116323"/>
                </a:cubicBezTo>
                <a:cubicBezTo>
                  <a:pt x="20185" y="108184"/>
                  <a:pt x="30342" y="101315"/>
                  <a:pt x="42583" y="95715"/>
                </a:cubicBezTo>
                <a:cubicBezTo>
                  <a:pt x="43755" y="95194"/>
                  <a:pt x="44341" y="94282"/>
                  <a:pt x="44341" y="92980"/>
                </a:cubicBezTo>
                <a:cubicBezTo>
                  <a:pt x="44211" y="90376"/>
                  <a:pt x="44146" y="86404"/>
                  <a:pt x="44146" y="81065"/>
                </a:cubicBezTo>
                <a:lnTo>
                  <a:pt x="44146" y="66414"/>
                </a:lnTo>
                <a:cubicBezTo>
                  <a:pt x="44146" y="65894"/>
                  <a:pt x="43951" y="65470"/>
                  <a:pt x="43560" y="65145"/>
                </a:cubicBezTo>
                <a:cubicBezTo>
                  <a:pt x="43169" y="64819"/>
                  <a:pt x="42714" y="64656"/>
                  <a:pt x="42193" y="64656"/>
                </a:cubicBezTo>
                <a:cubicBezTo>
                  <a:pt x="38416" y="64787"/>
                  <a:pt x="35551" y="64852"/>
                  <a:pt x="33598" y="64852"/>
                </a:cubicBezTo>
                <a:cubicBezTo>
                  <a:pt x="27738" y="64852"/>
                  <a:pt x="22529" y="64787"/>
                  <a:pt x="17971" y="64656"/>
                </a:cubicBezTo>
                <a:cubicBezTo>
                  <a:pt x="14585" y="64526"/>
                  <a:pt x="11720" y="63224"/>
                  <a:pt x="9376" y="60750"/>
                </a:cubicBezTo>
                <a:cubicBezTo>
                  <a:pt x="7032" y="58275"/>
                  <a:pt x="5860" y="55280"/>
                  <a:pt x="5860" y="51764"/>
                </a:cubicBezTo>
                <a:cubicBezTo>
                  <a:pt x="5860" y="48639"/>
                  <a:pt x="6967" y="46034"/>
                  <a:pt x="9181" y="43951"/>
                </a:cubicBezTo>
                <a:cubicBezTo>
                  <a:pt x="11395" y="41997"/>
                  <a:pt x="13934" y="41021"/>
                  <a:pt x="16799" y="41021"/>
                </a:cubicBezTo>
                <a:cubicBezTo>
                  <a:pt x="17059" y="41021"/>
                  <a:pt x="17320" y="41021"/>
                  <a:pt x="17580" y="41021"/>
                </a:cubicBezTo>
                <a:cubicBezTo>
                  <a:pt x="22268" y="41411"/>
                  <a:pt x="27412" y="41607"/>
                  <a:pt x="33012" y="41607"/>
                </a:cubicBezTo>
                <a:cubicBezTo>
                  <a:pt x="35226" y="41607"/>
                  <a:pt x="38351" y="41476"/>
                  <a:pt x="42388" y="41216"/>
                </a:cubicBezTo>
                <a:cubicBezTo>
                  <a:pt x="43690" y="41216"/>
                  <a:pt x="44407" y="40565"/>
                  <a:pt x="44537" y="39263"/>
                </a:cubicBezTo>
                <a:cubicBezTo>
                  <a:pt x="44537" y="35095"/>
                  <a:pt x="44537" y="30342"/>
                  <a:pt x="44537" y="25003"/>
                </a:cubicBezTo>
                <a:lnTo>
                  <a:pt x="44537" y="20315"/>
                </a:lnTo>
                <a:cubicBezTo>
                  <a:pt x="44537" y="16929"/>
                  <a:pt x="45644" y="13999"/>
                  <a:pt x="47858" y="11525"/>
                </a:cubicBezTo>
                <a:cubicBezTo>
                  <a:pt x="50202" y="8920"/>
                  <a:pt x="53197" y="7618"/>
                  <a:pt x="56843" y="7618"/>
                </a:cubicBezTo>
                <a:close/>
                <a:moveTo>
                  <a:pt x="681530" y="195"/>
                </a:moveTo>
                <a:cubicBezTo>
                  <a:pt x="689474" y="195"/>
                  <a:pt x="696050" y="3451"/>
                  <a:pt x="701260" y="9962"/>
                </a:cubicBezTo>
                <a:cubicBezTo>
                  <a:pt x="710245" y="21161"/>
                  <a:pt x="720468" y="31351"/>
                  <a:pt x="731927" y="40532"/>
                </a:cubicBezTo>
                <a:cubicBezTo>
                  <a:pt x="743387" y="49713"/>
                  <a:pt x="755238" y="57364"/>
                  <a:pt x="767479" y="63484"/>
                </a:cubicBezTo>
                <a:cubicBezTo>
                  <a:pt x="770344" y="64917"/>
                  <a:pt x="772167" y="67261"/>
                  <a:pt x="772948" y="70517"/>
                </a:cubicBezTo>
                <a:cubicBezTo>
                  <a:pt x="773209" y="71428"/>
                  <a:pt x="773339" y="72275"/>
                  <a:pt x="773339" y="73056"/>
                </a:cubicBezTo>
                <a:cubicBezTo>
                  <a:pt x="773339" y="75270"/>
                  <a:pt x="772623" y="77288"/>
                  <a:pt x="771190" y="79111"/>
                </a:cubicBezTo>
                <a:cubicBezTo>
                  <a:pt x="768976" y="82237"/>
                  <a:pt x="766111" y="84255"/>
                  <a:pt x="762595" y="85167"/>
                </a:cubicBezTo>
                <a:cubicBezTo>
                  <a:pt x="761423" y="85557"/>
                  <a:pt x="760251" y="85753"/>
                  <a:pt x="759079" y="85753"/>
                </a:cubicBezTo>
                <a:cubicBezTo>
                  <a:pt x="756865" y="85753"/>
                  <a:pt x="754717" y="85167"/>
                  <a:pt x="752633" y="83995"/>
                </a:cubicBezTo>
                <a:cubicBezTo>
                  <a:pt x="746773" y="80479"/>
                  <a:pt x="740783" y="76572"/>
                  <a:pt x="734662" y="72275"/>
                </a:cubicBezTo>
                <a:cubicBezTo>
                  <a:pt x="734402" y="72014"/>
                  <a:pt x="734141" y="71949"/>
                  <a:pt x="733881" y="72079"/>
                </a:cubicBezTo>
                <a:cubicBezTo>
                  <a:pt x="733620" y="72209"/>
                  <a:pt x="733490" y="72470"/>
                  <a:pt x="733490" y="72861"/>
                </a:cubicBezTo>
                <a:cubicBezTo>
                  <a:pt x="733490" y="76246"/>
                  <a:pt x="732286" y="79144"/>
                  <a:pt x="729876" y="81553"/>
                </a:cubicBezTo>
                <a:cubicBezTo>
                  <a:pt x="727467" y="83962"/>
                  <a:pt x="724570" y="85167"/>
                  <a:pt x="721184" y="85167"/>
                </a:cubicBezTo>
                <a:lnTo>
                  <a:pt x="646370" y="85167"/>
                </a:lnTo>
                <a:cubicBezTo>
                  <a:pt x="642984" y="85167"/>
                  <a:pt x="640054" y="83930"/>
                  <a:pt x="637580" y="81455"/>
                </a:cubicBezTo>
                <a:cubicBezTo>
                  <a:pt x="635105" y="78981"/>
                  <a:pt x="633868" y="76051"/>
                  <a:pt x="633868" y="72665"/>
                </a:cubicBezTo>
                <a:cubicBezTo>
                  <a:pt x="633868" y="72405"/>
                  <a:pt x="633738" y="72177"/>
                  <a:pt x="633478" y="71982"/>
                </a:cubicBezTo>
                <a:cubicBezTo>
                  <a:pt x="633217" y="71786"/>
                  <a:pt x="632957" y="71819"/>
                  <a:pt x="632696" y="72079"/>
                </a:cubicBezTo>
                <a:cubicBezTo>
                  <a:pt x="626706" y="76377"/>
                  <a:pt x="620325" y="80544"/>
                  <a:pt x="613553" y="84581"/>
                </a:cubicBezTo>
                <a:cubicBezTo>
                  <a:pt x="611470" y="85753"/>
                  <a:pt x="609386" y="86339"/>
                  <a:pt x="607302" y="86339"/>
                </a:cubicBezTo>
                <a:cubicBezTo>
                  <a:pt x="606261" y="86339"/>
                  <a:pt x="605219" y="86209"/>
                  <a:pt x="604177" y="85948"/>
                </a:cubicBezTo>
                <a:cubicBezTo>
                  <a:pt x="600921" y="85167"/>
                  <a:pt x="598187" y="83409"/>
                  <a:pt x="595973" y="80674"/>
                </a:cubicBezTo>
                <a:cubicBezTo>
                  <a:pt x="594540" y="78721"/>
                  <a:pt x="593824" y="76637"/>
                  <a:pt x="593824" y="74423"/>
                </a:cubicBezTo>
                <a:cubicBezTo>
                  <a:pt x="593824" y="73772"/>
                  <a:pt x="593889" y="73121"/>
                  <a:pt x="594020" y="72470"/>
                </a:cubicBezTo>
                <a:cubicBezTo>
                  <a:pt x="594540" y="69344"/>
                  <a:pt x="596103" y="67066"/>
                  <a:pt x="598708" y="65633"/>
                </a:cubicBezTo>
                <a:cubicBezTo>
                  <a:pt x="611209" y="58471"/>
                  <a:pt x="623027" y="49974"/>
                  <a:pt x="634161" y="40142"/>
                </a:cubicBezTo>
                <a:cubicBezTo>
                  <a:pt x="645295" y="30310"/>
                  <a:pt x="654704" y="20380"/>
                  <a:pt x="662387" y="10353"/>
                </a:cubicBezTo>
                <a:cubicBezTo>
                  <a:pt x="667466" y="3581"/>
                  <a:pt x="673847" y="195"/>
                  <a:pt x="681530" y="195"/>
                </a:cubicBezTo>
                <a:close/>
                <a:moveTo>
                  <a:pt x="1283461" y="0"/>
                </a:moveTo>
                <a:cubicBezTo>
                  <a:pt x="1286782" y="0"/>
                  <a:pt x="1289614" y="1172"/>
                  <a:pt x="1291958" y="3516"/>
                </a:cubicBezTo>
                <a:cubicBezTo>
                  <a:pt x="1294302" y="5860"/>
                  <a:pt x="1295474" y="8725"/>
                  <a:pt x="1295474" y="12111"/>
                </a:cubicBezTo>
                <a:lnTo>
                  <a:pt x="1295474" y="25003"/>
                </a:lnTo>
                <a:cubicBezTo>
                  <a:pt x="1295474" y="26305"/>
                  <a:pt x="1296126" y="26956"/>
                  <a:pt x="1297428" y="26956"/>
                </a:cubicBezTo>
                <a:lnTo>
                  <a:pt x="1345285" y="26956"/>
                </a:lnTo>
                <a:cubicBezTo>
                  <a:pt x="1348541" y="26956"/>
                  <a:pt x="1351276" y="28063"/>
                  <a:pt x="1353490" y="30277"/>
                </a:cubicBezTo>
                <a:cubicBezTo>
                  <a:pt x="1355703" y="32491"/>
                  <a:pt x="1356810" y="35161"/>
                  <a:pt x="1356810" y="38286"/>
                </a:cubicBezTo>
                <a:cubicBezTo>
                  <a:pt x="1356810" y="41411"/>
                  <a:pt x="1355703" y="44113"/>
                  <a:pt x="1353490" y="46392"/>
                </a:cubicBezTo>
                <a:cubicBezTo>
                  <a:pt x="1351276" y="48671"/>
                  <a:pt x="1348541" y="49811"/>
                  <a:pt x="1345285" y="49811"/>
                </a:cubicBezTo>
                <a:lnTo>
                  <a:pt x="1297428" y="49811"/>
                </a:lnTo>
                <a:cubicBezTo>
                  <a:pt x="1296126" y="49811"/>
                  <a:pt x="1295474" y="50462"/>
                  <a:pt x="1295474" y="51764"/>
                </a:cubicBezTo>
                <a:lnTo>
                  <a:pt x="1295474" y="80283"/>
                </a:lnTo>
                <a:cubicBezTo>
                  <a:pt x="1295474" y="81586"/>
                  <a:pt x="1296126" y="82237"/>
                  <a:pt x="1297428" y="82237"/>
                </a:cubicBezTo>
                <a:lnTo>
                  <a:pt x="1360912" y="82237"/>
                </a:lnTo>
                <a:cubicBezTo>
                  <a:pt x="1364038" y="82237"/>
                  <a:pt x="1366740" y="83344"/>
                  <a:pt x="1369019" y="85557"/>
                </a:cubicBezTo>
                <a:cubicBezTo>
                  <a:pt x="1371298" y="87771"/>
                  <a:pt x="1372437" y="90473"/>
                  <a:pt x="1372437" y="93664"/>
                </a:cubicBezTo>
                <a:cubicBezTo>
                  <a:pt x="1372437" y="96854"/>
                  <a:pt x="1371298" y="99557"/>
                  <a:pt x="1369019" y="101770"/>
                </a:cubicBezTo>
                <a:cubicBezTo>
                  <a:pt x="1366740" y="103984"/>
                  <a:pt x="1364038" y="105091"/>
                  <a:pt x="1360912" y="105091"/>
                </a:cubicBezTo>
                <a:lnTo>
                  <a:pt x="1322040" y="105091"/>
                </a:lnTo>
                <a:cubicBezTo>
                  <a:pt x="1320738" y="105091"/>
                  <a:pt x="1320087" y="105742"/>
                  <a:pt x="1320087" y="107045"/>
                </a:cubicBezTo>
                <a:lnTo>
                  <a:pt x="1320087" y="153730"/>
                </a:lnTo>
                <a:cubicBezTo>
                  <a:pt x="1320087" y="156986"/>
                  <a:pt x="1320510" y="159069"/>
                  <a:pt x="1321357" y="159981"/>
                </a:cubicBezTo>
                <a:cubicBezTo>
                  <a:pt x="1322203" y="160892"/>
                  <a:pt x="1324189" y="161348"/>
                  <a:pt x="1327314" y="161348"/>
                </a:cubicBezTo>
                <a:lnTo>
                  <a:pt x="1344504" y="161348"/>
                </a:lnTo>
                <a:cubicBezTo>
                  <a:pt x="1346978" y="161348"/>
                  <a:pt x="1348736" y="160339"/>
                  <a:pt x="1349778" y="158320"/>
                </a:cubicBezTo>
                <a:cubicBezTo>
                  <a:pt x="1350820" y="156302"/>
                  <a:pt x="1351536" y="152167"/>
                  <a:pt x="1351927" y="145917"/>
                </a:cubicBezTo>
                <a:cubicBezTo>
                  <a:pt x="1352187" y="143312"/>
                  <a:pt x="1353490" y="141359"/>
                  <a:pt x="1355834" y="140056"/>
                </a:cubicBezTo>
                <a:cubicBezTo>
                  <a:pt x="1357006" y="139405"/>
                  <a:pt x="1358243" y="139080"/>
                  <a:pt x="1359545" y="139080"/>
                </a:cubicBezTo>
                <a:cubicBezTo>
                  <a:pt x="1360717" y="139080"/>
                  <a:pt x="1361824" y="139275"/>
                  <a:pt x="1362866" y="139666"/>
                </a:cubicBezTo>
                <a:cubicBezTo>
                  <a:pt x="1366252" y="141098"/>
                  <a:pt x="1368856" y="143247"/>
                  <a:pt x="1370679" y="146112"/>
                </a:cubicBezTo>
                <a:cubicBezTo>
                  <a:pt x="1372242" y="148456"/>
                  <a:pt x="1373023" y="150865"/>
                  <a:pt x="1373023" y="153339"/>
                </a:cubicBezTo>
                <a:cubicBezTo>
                  <a:pt x="1373023" y="153990"/>
                  <a:pt x="1373023" y="154642"/>
                  <a:pt x="1373023" y="155293"/>
                </a:cubicBezTo>
                <a:cubicBezTo>
                  <a:pt x="1371460" y="166101"/>
                  <a:pt x="1368726" y="173557"/>
                  <a:pt x="1364819" y="177659"/>
                </a:cubicBezTo>
                <a:cubicBezTo>
                  <a:pt x="1360912" y="181761"/>
                  <a:pt x="1354922" y="183812"/>
                  <a:pt x="1346848" y="183812"/>
                </a:cubicBezTo>
                <a:lnTo>
                  <a:pt x="1323798" y="183812"/>
                </a:lnTo>
                <a:cubicBezTo>
                  <a:pt x="1312729" y="183812"/>
                  <a:pt x="1305372" y="181696"/>
                  <a:pt x="1301725" y="177463"/>
                </a:cubicBezTo>
                <a:cubicBezTo>
                  <a:pt x="1298079" y="173231"/>
                  <a:pt x="1296256" y="165320"/>
                  <a:pt x="1296256" y="153730"/>
                </a:cubicBezTo>
                <a:lnTo>
                  <a:pt x="1296256" y="107045"/>
                </a:lnTo>
                <a:cubicBezTo>
                  <a:pt x="1296256" y="105742"/>
                  <a:pt x="1295605" y="105091"/>
                  <a:pt x="1294302" y="105091"/>
                </a:cubicBezTo>
                <a:lnTo>
                  <a:pt x="1268909" y="105091"/>
                </a:lnTo>
                <a:cubicBezTo>
                  <a:pt x="1267606" y="105091"/>
                  <a:pt x="1266890" y="105742"/>
                  <a:pt x="1266760" y="107045"/>
                </a:cubicBezTo>
                <a:cubicBezTo>
                  <a:pt x="1265588" y="115770"/>
                  <a:pt x="1264090" y="123420"/>
                  <a:pt x="1262267" y="129997"/>
                </a:cubicBezTo>
                <a:cubicBezTo>
                  <a:pt x="1260444" y="136573"/>
                  <a:pt x="1257774" y="143247"/>
                  <a:pt x="1254258" y="150019"/>
                </a:cubicBezTo>
                <a:cubicBezTo>
                  <a:pt x="1250742" y="156790"/>
                  <a:pt x="1245989" y="162911"/>
                  <a:pt x="1239999" y="168380"/>
                </a:cubicBezTo>
                <a:cubicBezTo>
                  <a:pt x="1234008" y="173850"/>
                  <a:pt x="1226716" y="178668"/>
                  <a:pt x="1218121" y="182835"/>
                </a:cubicBezTo>
                <a:cubicBezTo>
                  <a:pt x="1216298" y="183617"/>
                  <a:pt x="1214475" y="184007"/>
                  <a:pt x="1212652" y="184007"/>
                </a:cubicBezTo>
                <a:cubicBezTo>
                  <a:pt x="1211089" y="184007"/>
                  <a:pt x="1209591" y="183747"/>
                  <a:pt x="1208159" y="183226"/>
                </a:cubicBezTo>
                <a:cubicBezTo>
                  <a:pt x="1204773" y="182054"/>
                  <a:pt x="1201973" y="179905"/>
                  <a:pt x="1199759" y="176780"/>
                </a:cubicBezTo>
                <a:cubicBezTo>
                  <a:pt x="1198587" y="175087"/>
                  <a:pt x="1198001" y="173264"/>
                  <a:pt x="1198001" y="171310"/>
                </a:cubicBezTo>
                <a:cubicBezTo>
                  <a:pt x="1198001" y="170399"/>
                  <a:pt x="1198132" y="169487"/>
                  <a:pt x="1198392" y="168576"/>
                </a:cubicBezTo>
                <a:cubicBezTo>
                  <a:pt x="1199043" y="165711"/>
                  <a:pt x="1200801" y="163627"/>
                  <a:pt x="1203666" y="162325"/>
                </a:cubicBezTo>
                <a:cubicBezTo>
                  <a:pt x="1210568" y="159199"/>
                  <a:pt x="1216396" y="155618"/>
                  <a:pt x="1221149" y="151581"/>
                </a:cubicBezTo>
                <a:cubicBezTo>
                  <a:pt x="1225902" y="147544"/>
                  <a:pt x="1229646" y="143052"/>
                  <a:pt x="1232381" y="138103"/>
                </a:cubicBezTo>
                <a:cubicBezTo>
                  <a:pt x="1235115" y="133155"/>
                  <a:pt x="1237166" y="128336"/>
                  <a:pt x="1238534" y="123648"/>
                </a:cubicBezTo>
                <a:cubicBezTo>
                  <a:pt x="1239901" y="118960"/>
                  <a:pt x="1240976" y="113426"/>
                  <a:pt x="1241757" y="107045"/>
                </a:cubicBezTo>
                <a:cubicBezTo>
                  <a:pt x="1241757" y="106524"/>
                  <a:pt x="1241594" y="106068"/>
                  <a:pt x="1241268" y="105677"/>
                </a:cubicBezTo>
                <a:cubicBezTo>
                  <a:pt x="1240943" y="105286"/>
                  <a:pt x="1240520" y="105091"/>
                  <a:pt x="1239999" y="105091"/>
                </a:cubicBezTo>
                <a:lnTo>
                  <a:pt x="1206206" y="105091"/>
                </a:lnTo>
                <a:cubicBezTo>
                  <a:pt x="1203080" y="105091"/>
                  <a:pt x="1200378" y="103984"/>
                  <a:pt x="1198099" y="101770"/>
                </a:cubicBezTo>
                <a:cubicBezTo>
                  <a:pt x="1195820" y="99557"/>
                  <a:pt x="1194681" y="96854"/>
                  <a:pt x="1194681" y="93664"/>
                </a:cubicBezTo>
                <a:cubicBezTo>
                  <a:pt x="1194681" y="90473"/>
                  <a:pt x="1195820" y="87771"/>
                  <a:pt x="1198099" y="85557"/>
                </a:cubicBezTo>
                <a:cubicBezTo>
                  <a:pt x="1200378" y="83344"/>
                  <a:pt x="1203080" y="82237"/>
                  <a:pt x="1206206" y="82237"/>
                </a:cubicBezTo>
                <a:lnTo>
                  <a:pt x="1269495" y="82237"/>
                </a:lnTo>
                <a:cubicBezTo>
                  <a:pt x="1270797" y="82237"/>
                  <a:pt x="1271448" y="81586"/>
                  <a:pt x="1271448" y="80283"/>
                </a:cubicBezTo>
                <a:lnTo>
                  <a:pt x="1271448" y="51764"/>
                </a:lnTo>
                <a:cubicBezTo>
                  <a:pt x="1271448" y="50462"/>
                  <a:pt x="1270797" y="49811"/>
                  <a:pt x="1269495" y="49811"/>
                </a:cubicBezTo>
                <a:lnTo>
                  <a:pt x="1238827" y="49811"/>
                </a:lnTo>
                <a:cubicBezTo>
                  <a:pt x="1237524" y="49811"/>
                  <a:pt x="1236613" y="50397"/>
                  <a:pt x="1236092" y="51569"/>
                </a:cubicBezTo>
                <a:cubicBezTo>
                  <a:pt x="1233488" y="57299"/>
                  <a:pt x="1230818" y="62508"/>
                  <a:pt x="1228083" y="67196"/>
                </a:cubicBezTo>
                <a:cubicBezTo>
                  <a:pt x="1226390" y="69931"/>
                  <a:pt x="1223916" y="71689"/>
                  <a:pt x="1220660" y="72470"/>
                </a:cubicBezTo>
                <a:cubicBezTo>
                  <a:pt x="1219488" y="72730"/>
                  <a:pt x="1218382" y="72861"/>
                  <a:pt x="1217340" y="72861"/>
                </a:cubicBezTo>
                <a:cubicBezTo>
                  <a:pt x="1215256" y="72861"/>
                  <a:pt x="1213238" y="72340"/>
                  <a:pt x="1211284" y="71298"/>
                </a:cubicBezTo>
                <a:cubicBezTo>
                  <a:pt x="1208550" y="69996"/>
                  <a:pt x="1206792" y="67912"/>
                  <a:pt x="1206010" y="65047"/>
                </a:cubicBezTo>
                <a:cubicBezTo>
                  <a:pt x="1205750" y="64005"/>
                  <a:pt x="1205620" y="63029"/>
                  <a:pt x="1205620" y="62117"/>
                </a:cubicBezTo>
                <a:cubicBezTo>
                  <a:pt x="1205620" y="60294"/>
                  <a:pt x="1206140" y="58536"/>
                  <a:pt x="1207182" y="56843"/>
                </a:cubicBezTo>
                <a:cubicBezTo>
                  <a:pt x="1214084" y="45253"/>
                  <a:pt x="1219749" y="31254"/>
                  <a:pt x="1224176" y="14846"/>
                </a:cubicBezTo>
                <a:cubicBezTo>
                  <a:pt x="1225088" y="11460"/>
                  <a:pt x="1227041" y="8855"/>
                  <a:pt x="1230037" y="7032"/>
                </a:cubicBezTo>
                <a:cubicBezTo>
                  <a:pt x="1232120" y="5600"/>
                  <a:pt x="1234399" y="4883"/>
                  <a:pt x="1236873" y="4883"/>
                </a:cubicBezTo>
                <a:cubicBezTo>
                  <a:pt x="1237655" y="4883"/>
                  <a:pt x="1238501" y="4948"/>
                  <a:pt x="1239413" y="5079"/>
                </a:cubicBezTo>
                <a:cubicBezTo>
                  <a:pt x="1242668" y="5730"/>
                  <a:pt x="1245143" y="7488"/>
                  <a:pt x="1246836" y="10353"/>
                </a:cubicBezTo>
                <a:cubicBezTo>
                  <a:pt x="1248008" y="12176"/>
                  <a:pt x="1248594" y="14064"/>
                  <a:pt x="1248594" y="16018"/>
                </a:cubicBezTo>
                <a:cubicBezTo>
                  <a:pt x="1248594" y="17190"/>
                  <a:pt x="1248398" y="18362"/>
                  <a:pt x="1248008" y="19534"/>
                </a:cubicBezTo>
                <a:cubicBezTo>
                  <a:pt x="1247356" y="21227"/>
                  <a:pt x="1246770" y="23050"/>
                  <a:pt x="1246250" y="25003"/>
                </a:cubicBezTo>
                <a:cubicBezTo>
                  <a:pt x="1245989" y="25524"/>
                  <a:pt x="1246022" y="25980"/>
                  <a:pt x="1246347" y="26370"/>
                </a:cubicBezTo>
                <a:cubicBezTo>
                  <a:pt x="1246673" y="26761"/>
                  <a:pt x="1247031" y="26956"/>
                  <a:pt x="1247422" y="26956"/>
                </a:cubicBezTo>
                <a:lnTo>
                  <a:pt x="1269495" y="26956"/>
                </a:lnTo>
                <a:cubicBezTo>
                  <a:pt x="1270797" y="26956"/>
                  <a:pt x="1271448" y="26305"/>
                  <a:pt x="1271448" y="25003"/>
                </a:cubicBezTo>
                <a:lnTo>
                  <a:pt x="1271448" y="12111"/>
                </a:lnTo>
                <a:cubicBezTo>
                  <a:pt x="1271448" y="8725"/>
                  <a:pt x="1272620" y="5860"/>
                  <a:pt x="1274964" y="3516"/>
                </a:cubicBezTo>
                <a:cubicBezTo>
                  <a:pt x="1277308" y="1172"/>
                  <a:pt x="1280140" y="0"/>
                  <a:pt x="12834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6E3C4A2D-B45C-7815-14A9-461F7E77E135}"/>
              </a:ext>
            </a:extLst>
          </p:cNvPr>
          <p:cNvSpPr txBox="1">
            <a:spLocks/>
          </p:cNvSpPr>
          <p:nvPr/>
        </p:nvSpPr>
        <p:spPr>
          <a:xfrm>
            <a:off x="330912" y="10232271"/>
            <a:ext cx="44294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+mn-ea"/>
              </a:rPr>
              <a:t>※</a:t>
            </a:r>
            <a:r>
              <a:rPr kumimoji="1" lang="ja-JP" altLang="en-US" sz="1000" b="1" dirty="0">
                <a:latin typeface="+mn-ea"/>
              </a:rPr>
              <a:t>視聴方法の詳細は、視聴用</a:t>
            </a:r>
            <a:r>
              <a:rPr kumimoji="1" lang="en-US" altLang="ja-JP" sz="1000" b="1" dirty="0">
                <a:latin typeface="+mn-ea"/>
              </a:rPr>
              <a:t>URL</a:t>
            </a:r>
            <a:r>
              <a:rPr kumimoji="1" lang="ja-JP" altLang="en-US" sz="1000" b="1" dirty="0">
                <a:latin typeface="+mn-ea"/>
              </a:rPr>
              <a:t>のご案内メールにてご連絡いたします。</a:t>
            </a: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75BD7238-5123-7238-F477-42FB870A10BB}"/>
              </a:ext>
            </a:extLst>
          </p:cNvPr>
          <p:cNvSpPr txBox="1">
            <a:spLocks/>
          </p:cNvSpPr>
          <p:nvPr/>
        </p:nvSpPr>
        <p:spPr>
          <a:xfrm>
            <a:off x="217397" y="9973666"/>
            <a:ext cx="7159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atin typeface="+mn-ea"/>
              </a:rPr>
              <a:t>ＳＯＭＰＯひまわり生命　</a:t>
            </a:r>
            <a:r>
              <a:rPr kumimoji="1" lang="en-US" altLang="ja-JP" sz="1400" b="1" dirty="0">
                <a:latin typeface="+mn-ea"/>
              </a:rPr>
              <a:t>TEL </a:t>
            </a:r>
            <a:r>
              <a:rPr kumimoji="1" lang="ja-JP" altLang="en-US" sz="1400" b="1" dirty="0">
                <a:latin typeface="+mn-ea"/>
              </a:rPr>
              <a:t>■ </a:t>
            </a:r>
            <a:r>
              <a:rPr kumimoji="1" lang="en-US" altLang="ja-JP" sz="1400" b="1" dirty="0">
                <a:latin typeface="+mn-ea"/>
              </a:rPr>
              <a:t>0120-123-456</a:t>
            </a:r>
            <a:r>
              <a:rPr kumimoji="1" lang="ja-JP" altLang="en-US" sz="1400" b="1" dirty="0">
                <a:latin typeface="+mn-ea"/>
              </a:rPr>
              <a:t>　</a:t>
            </a:r>
            <a:r>
              <a:rPr kumimoji="1" lang="en-US" altLang="ja-JP" sz="1400" b="1" dirty="0">
                <a:latin typeface="+mn-ea"/>
              </a:rPr>
              <a:t>WEB </a:t>
            </a:r>
            <a:r>
              <a:rPr kumimoji="1" lang="ja-JP" altLang="en-US" sz="1400" b="1" dirty="0">
                <a:latin typeface="+mn-ea"/>
              </a:rPr>
              <a:t>■ </a:t>
            </a:r>
            <a:r>
              <a:rPr kumimoji="1" lang="en-US" altLang="ja-JP" sz="1400" b="1" dirty="0">
                <a:latin typeface="+mn-ea"/>
              </a:rPr>
              <a:t>https://www.sample.fes</a:t>
            </a:r>
            <a:endParaRPr kumimoji="1" lang="ja-JP" altLang="en-US" sz="1400" b="1" dirty="0">
              <a:latin typeface="+mn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263E3A4-4B84-37FC-904D-58E5A0044B53}"/>
              </a:ext>
            </a:extLst>
          </p:cNvPr>
          <p:cNvSpPr txBox="1"/>
          <p:nvPr/>
        </p:nvSpPr>
        <p:spPr>
          <a:xfrm>
            <a:off x="712570" y="9144586"/>
            <a:ext cx="6154249" cy="238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5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ＳＯＭＰＯひまわり生命ライフエンディングサポートは、（株）鎌倉新書との業務提携にて運営しています。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882F23EF-2E75-0A51-F910-D55BBEC3C336}"/>
              </a:ext>
            </a:extLst>
          </p:cNvPr>
          <p:cNvSpPr>
            <a:spLocks/>
          </p:cNvSpPr>
          <p:nvPr/>
        </p:nvSpPr>
        <p:spPr>
          <a:xfrm>
            <a:off x="338583" y="4234722"/>
            <a:ext cx="467499" cy="467499"/>
          </a:xfrm>
          <a:prstGeom prst="ellipse">
            <a:avLst/>
          </a:prstGeom>
          <a:solidFill>
            <a:srgbClr val="B000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216F25C9-73CB-331B-21F0-E6B4D6029EE8}"/>
              </a:ext>
            </a:extLst>
          </p:cNvPr>
          <p:cNvSpPr>
            <a:spLocks/>
          </p:cNvSpPr>
          <p:nvPr/>
        </p:nvSpPr>
        <p:spPr>
          <a:xfrm>
            <a:off x="338583" y="5849424"/>
            <a:ext cx="467499" cy="467499"/>
          </a:xfrm>
          <a:prstGeom prst="ellipse">
            <a:avLst/>
          </a:prstGeom>
          <a:solidFill>
            <a:srgbClr val="B000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E5CB6904-3560-4EE5-AD8A-E21838B4B3AF}"/>
              </a:ext>
            </a:extLst>
          </p:cNvPr>
          <p:cNvSpPr>
            <a:spLocks/>
          </p:cNvSpPr>
          <p:nvPr/>
        </p:nvSpPr>
        <p:spPr>
          <a:xfrm>
            <a:off x="338583" y="5055719"/>
            <a:ext cx="467499" cy="467499"/>
          </a:xfrm>
          <a:prstGeom prst="ellipse">
            <a:avLst/>
          </a:prstGeom>
          <a:solidFill>
            <a:srgbClr val="B000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7" name="直線コネクタ 176">
            <a:extLst>
              <a:ext uri="{FF2B5EF4-FFF2-40B4-BE49-F238E27FC236}">
                <a16:creationId xmlns:a16="http://schemas.microsoft.com/office/drawing/2014/main" id="{6CE79002-4C10-F859-3C79-B51E06BE0DDC}"/>
              </a:ext>
            </a:extLst>
          </p:cNvPr>
          <p:cNvCxnSpPr/>
          <p:nvPr/>
        </p:nvCxnSpPr>
        <p:spPr>
          <a:xfrm>
            <a:off x="144439" y="621347"/>
            <a:ext cx="7262360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直線コネクタ 177">
            <a:extLst>
              <a:ext uri="{FF2B5EF4-FFF2-40B4-BE49-F238E27FC236}">
                <a16:creationId xmlns:a16="http://schemas.microsoft.com/office/drawing/2014/main" id="{BBBDED7B-DED7-10BE-366A-7D0ACD5C108D}"/>
              </a:ext>
            </a:extLst>
          </p:cNvPr>
          <p:cNvCxnSpPr/>
          <p:nvPr/>
        </p:nvCxnSpPr>
        <p:spPr>
          <a:xfrm>
            <a:off x="144439" y="183197"/>
            <a:ext cx="7262360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図 30">
            <a:extLst>
              <a:ext uri="{FF2B5EF4-FFF2-40B4-BE49-F238E27FC236}">
                <a16:creationId xmlns:a16="http://schemas.microsoft.com/office/drawing/2014/main" id="{DDB7A897-FF8A-4267-6DC1-E4B6A181E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8" t="19277" r="13911" b="19459"/>
          <a:stretch>
            <a:fillRect/>
          </a:stretch>
        </p:blipFill>
        <p:spPr>
          <a:xfrm rot="120000">
            <a:off x="5107142" y="272932"/>
            <a:ext cx="2405879" cy="2575984"/>
          </a:xfrm>
          <a:prstGeom prst="rect">
            <a:avLst/>
          </a:prstGeom>
        </p:spPr>
      </p:pic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DBEA6CA2-3239-6B95-9A2D-1A1716ACEA94}"/>
              </a:ext>
            </a:extLst>
          </p:cNvPr>
          <p:cNvSpPr>
            <a:spLocks/>
          </p:cNvSpPr>
          <p:nvPr/>
        </p:nvSpPr>
        <p:spPr>
          <a:xfrm rot="120000">
            <a:off x="5305748" y="2255622"/>
            <a:ext cx="222429" cy="359281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フリーフォーム: 図形 102">
            <a:extLst>
              <a:ext uri="{FF2B5EF4-FFF2-40B4-BE49-F238E27FC236}">
                <a16:creationId xmlns:a16="http://schemas.microsoft.com/office/drawing/2014/main" id="{A6BFDF91-0942-13DB-324B-63CE2A536FFF}"/>
              </a:ext>
            </a:extLst>
          </p:cNvPr>
          <p:cNvSpPr>
            <a:spLocks/>
          </p:cNvSpPr>
          <p:nvPr/>
        </p:nvSpPr>
        <p:spPr>
          <a:xfrm rot="120000">
            <a:off x="5457422" y="1528854"/>
            <a:ext cx="541550" cy="181247"/>
          </a:xfrm>
          <a:custGeom>
            <a:avLst/>
            <a:gdLst/>
            <a:ahLst/>
            <a:cxnLst/>
            <a:rect l="l" t="t" r="r" b="b"/>
            <a:pathLst>
              <a:path w="592819" h="198406">
                <a:moveTo>
                  <a:pt x="528023" y="105733"/>
                </a:moveTo>
                <a:cubicBezTo>
                  <a:pt x="517642" y="105733"/>
                  <a:pt x="509020" y="110756"/>
                  <a:pt x="502155" y="120802"/>
                </a:cubicBezTo>
                <a:cubicBezTo>
                  <a:pt x="501318" y="122141"/>
                  <a:pt x="500983" y="123648"/>
                  <a:pt x="501150" y="125322"/>
                </a:cubicBezTo>
                <a:cubicBezTo>
                  <a:pt x="504834" y="151274"/>
                  <a:pt x="514043" y="164250"/>
                  <a:pt x="528777" y="164250"/>
                </a:cubicBezTo>
                <a:cubicBezTo>
                  <a:pt x="535139" y="164250"/>
                  <a:pt x="540413" y="161697"/>
                  <a:pt x="544599" y="156590"/>
                </a:cubicBezTo>
                <a:cubicBezTo>
                  <a:pt x="548785" y="151483"/>
                  <a:pt x="550878" y="143823"/>
                  <a:pt x="550878" y="133610"/>
                </a:cubicBezTo>
                <a:cubicBezTo>
                  <a:pt x="550878" y="115025"/>
                  <a:pt x="543259" y="105733"/>
                  <a:pt x="528023" y="105733"/>
                </a:cubicBezTo>
                <a:close/>
                <a:moveTo>
                  <a:pt x="219707" y="35160"/>
                </a:moveTo>
                <a:cubicBezTo>
                  <a:pt x="216024" y="35160"/>
                  <a:pt x="212842" y="36039"/>
                  <a:pt x="210163" y="37797"/>
                </a:cubicBezTo>
                <a:cubicBezTo>
                  <a:pt x="207485" y="39555"/>
                  <a:pt x="204973" y="42611"/>
                  <a:pt x="202629" y="46964"/>
                </a:cubicBezTo>
                <a:cubicBezTo>
                  <a:pt x="200285" y="51317"/>
                  <a:pt x="198485" y="57805"/>
                  <a:pt x="197229" y="66428"/>
                </a:cubicBezTo>
                <a:cubicBezTo>
                  <a:pt x="195974" y="75051"/>
                  <a:pt x="195346" y="85641"/>
                  <a:pt x="195346" y="98198"/>
                </a:cubicBezTo>
                <a:cubicBezTo>
                  <a:pt x="195346" y="110923"/>
                  <a:pt x="195974" y="121639"/>
                  <a:pt x="197229" y="130345"/>
                </a:cubicBezTo>
                <a:cubicBezTo>
                  <a:pt x="198485" y="139052"/>
                  <a:pt x="200243" y="145707"/>
                  <a:pt x="202504" y="150311"/>
                </a:cubicBezTo>
                <a:cubicBezTo>
                  <a:pt x="204764" y="154916"/>
                  <a:pt x="207275" y="158181"/>
                  <a:pt x="210038" y="160106"/>
                </a:cubicBezTo>
                <a:cubicBezTo>
                  <a:pt x="212801" y="162032"/>
                  <a:pt x="216024" y="162994"/>
                  <a:pt x="219707" y="162994"/>
                </a:cubicBezTo>
                <a:cubicBezTo>
                  <a:pt x="223391" y="162994"/>
                  <a:pt x="226614" y="162032"/>
                  <a:pt x="229376" y="160106"/>
                </a:cubicBezTo>
                <a:cubicBezTo>
                  <a:pt x="232139" y="158181"/>
                  <a:pt x="234734" y="154916"/>
                  <a:pt x="237162" y="150311"/>
                </a:cubicBezTo>
                <a:cubicBezTo>
                  <a:pt x="239590" y="145707"/>
                  <a:pt x="241431" y="139052"/>
                  <a:pt x="242687" y="130345"/>
                </a:cubicBezTo>
                <a:cubicBezTo>
                  <a:pt x="243943" y="121639"/>
                  <a:pt x="244571" y="110923"/>
                  <a:pt x="244571" y="98198"/>
                </a:cubicBezTo>
                <a:cubicBezTo>
                  <a:pt x="244571" y="85641"/>
                  <a:pt x="243943" y="75051"/>
                  <a:pt x="242687" y="66428"/>
                </a:cubicBezTo>
                <a:cubicBezTo>
                  <a:pt x="241431" y="57805"/>
                  <a:pt x="239590" y="51317"/>
                  <a:pt x="237162" y="46964"/>
                </a:cubicBezTo>
                <a:cubicBezTo>
                  <a:pt x="234734" y="42611"/>
                  <a:pt x="232139" y="39555"/>
                  <a:pt x="229376" y="37797"/>
                </a:cubicBezTo>
                <a:cubicBezTo>
                  <a:pt x="226614" y="36039"/>
                  <a:pt x="223391" y="35160"/>
                  <a:pt x="219707" y="35160"/>
                </a:cubicBezTo>
                <a:close/>
                <a:moveTo>
                  <a:pt x="534302" y="0"/>
                </a:moveTo>
                <a:cubicBezTo>
                  <a:pt x="549873" y="0"/>
                  <a:pt x="563770" y="3851"/>
                  <a:pt x="575992" y="11552"/>
                </a:cubicBezTo>
                <a:cubicBezTo>
                  <a:pt x="580513" y="14399"/>
                  <a:pt x="582773" y="18668"/>
                  <a:pt x="582773" y="24361"/>
                </a:cubicBezTo>
                <a:cubicBezTo>
                  <a:pt x="582773" y="28882"/>
                  <a:pt x="581183" y="32900"/>
                  <a:pt x="578001" y="36416"/>
                </a:cubicBezTo>
                <a:cubicBezTo>
                  <a:pt x="574820" y="39932"/>
                  <a:pt x="570634" y="41858"/>
                  <a:pt x="565444" y="42192"/>
                </a:cubicBezTo>
                <a:cubicBezTo>
                  <a:pt x="564607" y="42360"/>
                  <a:pt x="563770" y="42444"/>
                  <a:pt x="562933" y="42444"/>
                </a:cubicBezTo>
                <a:cubicBezTo>
                  <a:pt x="558747" y="42444"/>
                  <a:pt x="554812" y="41523"/>
                  <a:pt x="551129" y="39681"/>
                </a:cubicBezTo>
                <a:cubicBezTo>
                  <a:pt x="546273" y="37504"/>
                  <a:pt x="541669" y="36416"/>
                  <a:pt x="537316" y="36416"/>
                </a:cubicBezTo>
                <a:cubicBezTo>
                  <a:pt x="514712" y="36416"/>
                  <a:pt x="502406" y="54164"/>
                  <a:pt x="500397" y="89659"/>
                </a:cubicBezTo>
                <a:cubicBezTo>
                  <a:pt x="500229" y="90162"/>
                  <a:pt x="500355" y="90496"/>
                  <a:pt x="500774" y="90664"/>
                </a:cubicBezTo>
                <a:cubicBezTo>
                  <a:pt x="501192" y="90831"/>
                  <a:pt x="501485" y="90748"/>
                  <a:pt x="501653" y="90413"/>
                </a:cubicBezTo>
                <a:cubicBezTo>
                  <a:pt x="506341" y="85222"/>
                  <a:pt x="511992" y="81120"/>
                  <a:pt x="518605" y="78106"/>
                </a:cubicBezTo>
                <a:cubicBezTo>
                  <a:pt x="525219" y="75093"/>
                  <a:pt x="531204" y="73586"/>
                  <a:pt x="536562" y="73586"/>
                </a:cubicBezTo>
                <a:cubicBezTo>
                  <a:pt x="553473" y="73586"/>
                  <a:pt x="567077" y="78609"/>
                  <a:pt x="577374" y="88655"/>
                </a:cubicBezTo>
                <a:cubicBezTo>
                  <a:pt x="587671" y="98701"/>
                  <a:pt x="592819" y="113686"/>
                  <a:pt x="592819" y="133610"/>
                </a:cubicBezTo>
                <a:cubicBezTo>
                  <a:pt x="592819" y="153367"/>
                  <a:pt x="586750" y="169106"/>
                  <a:pt x="574611" y="180826"/>
                </a:cubicBezTo>
                <a:cubicBezTo>
                  <a:pt x="562472" y="192546"/>
                  <a:pt x="547529" y="198406"/>
                  <a:pt x="529781" y="198406"/>
                </a:cubicBezTo>
                <a:cubicBezTo>
                  <a:pt x="520405" y="198406"/>
                  <a:pt x="511573" y="196523"/>
                  <a:pt x="503285" y="192755"/>
                </a:cubicBezTo>
                <a:cubicBezTo>
                  <a:pt x="494997" y="188988"/>
                  <a:pt x="487421" y="183337"/>
                  <a:pt x="480556" y="175803"/>
                </a:cubicBezTo>
                <a:cubicBezTo>
                  <a:pt x="473692" y="168268"/>
                  <a:pt x="468250" y="158055"/>
                  <a:pt x="464232" y="145163"/>
                </a:cubicBezTo>
                <a:cubicBezTo>
                  <a:pt x="460213" y="132271"/>
                  <a:pt x="458204" y="117453"/>
                  <a:pt x="458204" y="100710"/>
                </a:cubicBezTo>
                <a:cubicBezTo>
                  <a:pt x="458204" y="83967"/>
                  <a:pt x="460297" y="69023"/>
                  <a:pt x="464483" y="55880"/>
                </a:cubicBezTo>
                <a:cubicBezTo>
                  <a:pt x="468669" y="42737"/>
                  <a:pt x="474361" y="32188"/>
                  <a:pt x="481561" y="24235"/>
                </a:cubicBezTo>
                <a:cubicBezTo>
                  <a:pt x="488760" y="16282"/>
                  <a:pt x="496839" y="10255"/>
                  <a:pt x="505797" y="6153"/>
                </a:cubicBezTo>
                <a:cubicBezTo>
                  <a:pt x="514754" y="2051"/>
                  <a:pt x="524256" y="0"/>
                  <a:pt x="534302" y="0"/>
                </a:cubicBezTo>
                <a:close/>
                <a:moveTo>
                  <a:pt x="366080" y="0"/>
                </a:moveTo>
                <a:cubicBezTo>
                  <a:pt x="384664" y="0"/>
                  <a:pt x="399775" y="5483"/>
                  <a:pt x="411412" y="16450"/>
                </a:cubicBezTo>
                <a:cubicBezTo>
                  <a:pt x="423048" y="27417"/>
                  <a:pt x="428866" y="41941"/>
                  <a:pt x="428866" y="60024"/>
                </a:cubicBezTo>
                <a:cubicBezTo>
                  <a:pt x="428866" y="86813"/>
                  <a:pt x="410198" y="119211"/>
                  <a:pt x="372861" y="157218"/>
                </a:cubicBezTo>
                <a:cubicBezTo>
                  <a:pt x="372526" y="157385"/>
                  <a:pt x="372484" y="157678"/>
                  <a:pt x="372735" y="158097"/>
                </a:cubicBezTo>
                <a:cubicBezTo>
                  <a:pt x="372986" y="158516"/>
                  <a:pt x="373279" y="158641"/>
                  <a:pt x="373614" y="158474"/>
                </a:cubicBezTo>
                <a:cubicBezTo>
                  <a:pt x="385502" y="156967"/>
                  <a:pt x="395045" y="156213"/>
                  <a:pt x="402245" y="156213"/>
                </a:cubicBezTo>
                <a:lnTo>
                  <a:pt x="418318" y="156213"/>
                </a:lnTo>
                <a:cubicBezTo>
                  <a:pt x="423509" y="156213"/>
                  <a:pt x="427987" y="158097"/>
                  <a:pt x="431755" y="161864"/>
                </a:cubicBezTo>
                <a:cubicBezTo>
                  <a:pt x="435522" y="165631"/>
                  <a:pt x="437405" y="170194"/>
                  <a:pt x="437405" y="175552"/>
                </a:cubicBezTo>
                <a:cubicBezTo>
                  <a:pt x="437405" y="180910"/>
                  <a:pt x="435522" y="185472"/>
                  <a:pt x="431755" y="189239"/>
                </a:cubicBezTo>
                <a:cubicBezTo>
                  <a:pt x="427987" y="193006"/>
                  <a:pt x="423509" y="194890"/>
                  <a:pt x="418318" y="194890"/>
                </a:cubicBezTo>
                <a:lnTo>
                  <a:pt x="317859" y="194890"/>
                </a:lnTo>
                <a:cubicBezTo>
                  <a:pt x="314343" y="194890"/>
                  <a:pt x="311288" y="193592"/>
                  <a:pt x="308692" y="190997"/>
                </a:cubicBezTo>
                <a:cubicBezTo>
                  <a:pt x="306097" y="188402"/>
                  <a:pt x="304800" y="185346"/>
                  <a:pt x="304800" y="181830"/>
                </a:cubicBezTo>
                <a:cubicBezTo>
                  <a:pt x="304800" y="173124"/>
                  <a:pt x="307981" y="165757"/>
                  <a:pt x="314343" y="159729"/>
                </a:cubicBezTo>
                <a:cubicBezTo>
                  <a:pt x="337616" y="138131"/>
                  <a:pt x="355155" y="119588"/>
                  <a:pt x="366959" y="104100"/>
                </a:cubicBezTo>
                <a:cubicBezTo>
                  <a:pt x="378762" y="88613"/>
                  <a:pt x="384664" y="74842"/>
                  <a:pt x="384664" y="62786"/>
                </a:cubicBezTo>
                <a:cubicBezTo>
                  <a:pt x="384664" y="54080"/>
                  <a:pt x="382446" y="47383"/>
                  <a:pt x="378009" y="42695"/>
                </a:cubicBezTo>
                <a:cubicBezTo>
                  <a:pt x="373572" y="38007"/>
                  <a:pt x="367503" y="35663"/>
                  <a:pt x="359801" y="35663"/>
                </a:cubicBezTo>
                <a:cubicBezTo>
                  <a:pt x="353271" y="35663"/>
                  <a:pt x="346825" y="37923"/>
                  <a:pt x="340463" y="42444"/>
                </a:cubicBezTo>
                <a:cubicBezTo>
                  <a:pt x="336277" y="45290"/>
                  <a:pt x="331840" y="46713"/>
                  <a:pt x="327152" y="46713"/>
                </a:cubicBezTo>
                <a:cubicBezTo>
                  <a:pt x="322631" y="46713"/>
                  <a:pt x="318529" y="45122"/>
                  <a:pt x="314845" y="41941"/>
                </a:cubicBezTo>
                <a:cubicBezTo>
                  <a:pt x="311329" y="38593"/>
                  <a:pt x="309571" y="34449"/>
                  <a:pt x="309571" y="29509"/>
                </a:cubicBezTo>
                <a:cubicBezTo>
                  <a:pt x="309571" y="24570"/>
                  <a:pt x="311497" y="20594"/>
                  <a:pt x="315348" y="17580"/>
                </a:cubicBezTo>
                <a:cubicBezTo>
                  <a:pt x="329747" y="5860"/>
                  <a:pt x="346657" y="0"/>
                  <a:pt x="366080" y="0"/>
                </a:cubicBezTo>
                <a:close/>
                <a:moveTo>
                  <a:pt x="219707" y="0"/>
                </a:moveTo>
                <a:cubicBezTo>
                  <a:pt x="240469" y="0"/>
                  <a:pt x="257002" y="8413"/>
                  <a:pt x="269309" y="25240"/>
                </a:cubicBezTo>
                <a:cubicBezTo>
                  <a:pt x="281615" y="42067"/>
                  <a:pt x="287768" y="66386"/>
                  <a:pt x="287768" y="98198"/>
                </a:cubicBezTo>
                <a:cubicBezTo>
                  <a:pt x="287768" y="130345"/>
                  <a:pt x="281615" y="155083"/>
                  <a:pt x="269309" y="172412"/>
                </a:cubicBezTo>
                <a:cubicBezTo>
                  <a:pt x="257002" y="189742"/>
                  <a:pt x="240510" y="198406"/>
                  <a:pt x="219833" y="198406"/>
                </a:cubicBezTo>
                <a:cubicBezTo>
                  <a:pt x="199155" y="198406"/>
                  <a:pt x="182705" y="189742"/>
                  <a:pt x="170482" y="172412"/>
                </a:cubicBezTo>
                <a:cubicBezTo>
                  <a:pt x="158260" y="155083"/>
                  <a:pt x="152148" y="130345"/>
                  <a:pt x="152148" y="98198"/>
                </a:cubicBezTo>
                <a:cubicBezTo>
                  <a:pt x="152148" y="66051"/>
                  <a:pt x="158218" y="41648"/>
                  <a:pt x="170357" y="24989"/>
                </a:cubicBezTo>
                <a:cubicBezTo>
                  <a:pt x="182495" y="8329"/>
                  <a:pt x="198946" y="0"/>
                  <a:pt x="219707" y="0"/>
                </a:cubicBezTo>
                <a:close/>
                <a:moveTo>
                  <a:pt x="61280" y="0"/>
                </a:moveTo>
                <a:cubicBezTo>
                  <a:pt x="79864" y="0"/>
                  <a:pt x="94975" y="5483"/>
                  <a:pt x="106612" y="16450"/>
                </a:cubicBezTo>
                <a:cubicBezTo>
                  <a:pt x="118248" y="27417"/>
                  <a:pt x="124066" y="41941"/>
                  <a:pt x="124066" y="60024"/>
                </a:cubicBezTo>
                <a:cubicBezTo>
                  <a:pt x="124066" y="86813"/>
                  <a:pt x="105398" y="119211"/>
                  <a:pt x="68061" y="157218"/>
                </a:cubicBezTo>
                <a:cubicBezTo>
                  <a:pt x="67726" y="157385"/>
                  <a:pt x="67684" y="157678"/>
                  <a:pt x="67935" y="158097"/>
                </a:cubicBezTo>
                <a:cubicBezTo>
                  <a:pt x="68186" y="158516"/>
                  <a:pt x="68479" y="158641"/>
                  <a:pt x="68814" y="158474"/>
                </a:cubicBezTo>
                <a:cubicBezTo>
                  <a:pt x="80702" y="156967"/>
                  <a:pt x="90245" y="156213"/>
                  <a:pt x="97445" y="156213"/>
                </a:cubicBezTo>
                <a:lnTo>
                  <a:pt x="113518" y="156213"/>
                </a:lnTo>
                <a:cubicBezTo>
                  <a:pt x="118709" y="156213"/>
                  <a:pt x="123187" y="158097"/>
                  <a:pt x="126955" y="161864"/>
                </a:cubicBezTo>
                <a:cubicBezTo>
                  <a:pt x="130722" y="165631"/>
                  <a:pt x="132605" y="170194"/>
                  <a:pt x="132605" y="175552"/>
                </a:cubicBezTo>
                <a:cubicBezTo>
                  <a:pt x="132605" y="180910"/>
                  <a:pt x="130722" y="185472"/>
                  <a:pt x="126955" y="189239"/>
                </a:cubicBezTo>
                <a:cubicBezTo>
                  <a:pt x="123187" y="193006"/>
                  <a:pt x="118709" y="194890"/>
                  <a:pt x="113518" y="194890"/>
                </a:cubicBezTo>
                <a:lnTo>
                  <a:pt x="13059" y="194890"/>
                </a:lnTo>
                <a:cubicBezTo>
                  <a:pt x="9543" y="194890"/>
                  <a:pt x="6488" y="193592"/>
                  <a:pt x="3892" y="190997"/>
                </a:cubicBezTo>
                <a:cubicBezTo>
                  <a:pt x="1297" y="188402"/>
                  <a:pt x="0" y="185346"/>
                  <a:pt x="0" y="181830"/>
                </a:cubicBezTo>
                <a:cubicBezTo>
                  <a:pt x="0" y="173124"/>
                  <a:pt x="3181" y="165757"/>
                  <a:pt x="9543" y="159729"/>
                </a:cubicBezTo>
                <a:cubicBezTo>
                  <a:pt x="32816" y="138131"/>
                  <a:pt x="50355" y="119588"/>
                  <a:pt x="62159" y="104100"/>
                </a:cubicBezTo>
                <a:cubicBezTo>
                  <a:pt x="73963" y="88613"/>
                  <a:pt x="79864" y="74842"/>
                  <a:pt x="79864" y="62786"/>
                </a:cubicBezTo>
                <a:cubicBezTo>
                  <a:pt x="79864" y="54080"/>
                  <a:pt x="77646" y="47383"/>
                  <a:pt x="73209" y="42695"/>
                </a:cubicBezTo>
                <a:cubicBezTo>
                  <a:pt x="68772" y="38007"/>
                  <a:pt x="62703" y="35663"/>
                  <a:pt x="55001" y="35663"/>
                </a:cubicBezTo>
                <a:cubicBezTo>
                  <a:pt x="48471" y="35663"/>
                  <a:pt x="42025" y="37923"/>
                  <a:pt x="35663" y="42444"/>
                </a:cubicBezTo>
                <a:cubicBezTo>
                  <a:pt x="31477" y="45290"/>
                  <a:pt x="27040" y="46713"/>
                  <a:pt x="22352" y="46713"/>
                </a:cubicBezTo>
                <a:cubicBezTo>
                  <a:pt x="17831" y="46713"/>
                  <a:pt x="13729" y="45122"/>
                  <a:pt x="10045" y="41941"/>
                </a:cubicBezTo>
                <a:cubicBezTo>
                  <a:pt x="6529" y="38593"/>
                  <a:pt x="4771" y="34449"/>
                  <a:pt x="4771" y="29509"/>
                </a:cubicBezTo>
                <a:cubicBezTo>
                  <a:pt x="4771" y="24570"/>
                  <a:pt x="6697" y="20594"/>
                  <a:pt x="10548" y="17580"/>
                </a:cubicBezTo>
                <a:cubicBezTo>
                  <a:pt x="24947" y="5860"/>
                  <a:pt x="41858" y="0"/>
                  <a:pt x="612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400"/>
          </a:p>
        </p:txBody>
      </p:sp>
      <p:sp>
        <p:nvSpPr>
          <p:cNvPr id="49" name="フリーフォーム: 図形 48">
            <a:extLst>
              <a:ext uri="{FF2B5EF4-FFF2-40B4-BE49-F238E27FC236}">
                <a16:creationId xmlns:a16="http://schemas.microsoft.com/office/drawing/2014/main" id="{2F7C208A-75D9-7F93-220D-6C817B2897A4}"/>
              </a:ext>
            </a:extLst>
          </p:cNvPr>
          <p:cNvSpPr>
            <a:spLocks/>
          </p:cNvSpPr>
          <p:nvPr/>
        </p:nvSpPr>
        <p:spPr>
          <a:xfrm rot="180000">
            <a:off x="5361138" y="2307904"/>
            <a:ext cx="107779" cy="233761"/>
          </a:xfrm>
          <a:custGeom>
            <a:avLst/>
            <a:gdLst>
              <a:gd name="csX0" fmla="*/ 44016 w 117983"/>
              <a:gd name="csY0" fmla="*/ 223205 h 255891"/>
              <a:gd name="csX1" fmla="*/ 42713 w 117983"/>
              <a:gd name="csY1" fmla="*/ 224507 h 255891"/>
              <a:gd name="csX2" fmla="*/ 42713 w 117983"/>
              <a:gd name="csY2" fmla="*/ 232972 h 255891"/>
              <a:gd name="csX3" fmla="*/ 44016 w 117983"/>
              <a:gd name="csY3" fmla="*/ 234274 h 255891"/>
              <a:gd name="csX4" fmla="*/ 68368 w 117983"/>
              <a:gd name="csY4" fmla="*/ 234274 h 255891"/>
              <a:gd name="csX5" fmla="*/ 69670 w 117983"/>
              <a:gd name="csY5" fmla="*/ 232972 h 255891"/>
              <a:gd name="csX6" fmla="*/ 69670 w 117983"/>
              <a:gd name="csY6" fmla="*/ 224507 h 255891"/>
              <a:gd name="csX7" fmla="*/ 68368 w 117983"/>
              <a:gd name="csY7" fmla="*/ 223205 h 255891"/>
              <a:gd name="csX8" fmla="*/ 44016 w 117983"/>
              <a:gd name="csY8" fmla="*/ 203801 h 255891"/>
              <a:gd name="csX9" fmla="*/ 42713 w 117983"/>
              <a:gd name="csY9" fmla="*/ 205104 h 255891"/>
              <a:gd name="csX10" fmla="*/ 42713 w 117983"/>
              <a:gd name="csY10" fmla="*/ 212787 h 255891"/>
              <a:gd name="csX11" fmla="*/ 44016 w 117983"/>
              <a:gd name="csY11" fmla="*/ 214089 h 255891"/>
              <a:gd name="csX12" fmla="*/ 68368 w 117983"/>
              <a:gd name="csY12" fmla="*/ 214089 h 255891"/>
              <a:gd name="csX13" fmla="*/ 69670 w 117983"/>
              <a:gd name="csY13" fmla="*/ 212787 h 255891"/>
              <a:gd name="csX14" fmla="*/ 69670 w 117983"/>
              <a:gd name="csY14" fmla="*/ 205104 h 255891"/>
              <a:gd name="csX15" fmla="*/ 68368 w 117983"/>
              <a:gd name="csY15" fmla="*/ 203801 h 255891"/>
              <a:gd name="csX16" fmla="*/ 74749 w 117983"/>
              <a:gd name="csY16" fmla="*/ 166166 h 255891"/>
              <a:gd name="csX17" fmla="*/ 73446 w 117983"/>
              <a:gd name="csY17" fmla="*/ 167469 h 255891"/>
              <a:gd name="csX18" fmla="*/ 73446 w 117983"/>
              <a:gd name="csY18" fmla="*/ 175022 h 255891"/>
              <a:gd name="csX19" fmla="*/ 74749 w 117983"/>
              <a:gd name="csY19" fmla="*/ 176324 h 255891"/>
              <a:gd name="csX20" fmla="*/ 98189 w 117983"/>
              <a:gd name="csY20" fmla="*/ 176324 h 255891"/>
              <a:gd name="csX21" fmla="*/ 99491 w 117983"/>
              <a:gd name="csY21" fmla="*/ 175022 h 255891"/>
              <a:gd name="csX22" fmla="*/ 99491 w 117983"/>
              <a:gd name="csY22" fmla="*/ 167469 h 255891"/>
              <a:gd name="csX23" fmla="*/ 98189 w 117983"/>
              <a:gd name="csY23" fmla="*/ 166166 h 255891"/>
              <a:gd name="csX24" fmla="*/ 15366 w 117983"/>
              <a:gd name="csY24" fmla="*/ 166166 h 255891"/>
              <a:gd name="csX25" fmla="*/ 14064 w 117983"/>
              <a:gd name="csY25" fmla="*/ 167469 h 255891"/>
              <a:gd name="csX26" fmla="*/ 14064 w 117983"/>
              <a:gd name="csY26" fmla="*/ 174761 h 255891"/>
              <a:gd name="csX27" fmla="*/ 15366 w 117983"/>
              <a:gd name="csY27" fmla="*/ 176064 h 255891"/>
              <a:gd name="csX28" fmla="*/ 38025 w 117983"/>
              <a:gd name="csY28" fmla="*/ 176064 h 255891"/>
              <a:gd name="csX29" fmla="*/ 39327 w 117983"/>
              <a:gd name="csY29" fmla="*/ 174761 h 255891"/>
              <a:gd name="csX30" fmla="*/ 39327 w 117983"/>
              <a:gd name="csY30" fmla="*/ 167469 h 255891"/>
              <a:gd name="csX31" fmla="*/ 38025 w 117983"/>
              <a:gd name="csY31" fmla="*/ 166166 h 255891"/>
              <a:gd name="csX32" fmla="*/ 74749 w 117983"/>
              <a:gd name="csY32" fmla="*/ 148195 h 255891"/>
              <a:gd name="csX33" fmla="*/ 73446 w 117983"/>
              <a:gd name="csY33" fmla="*/ 149498 h 255891"/>
              <a:gd name="csX34" fmla="*/ 73446 w 117983"/>
              <a:gd name="csY34" fmla="*/ 156009 h 255891"/>
              <a:gd name="csX35" fmla="*/ 74749 w 117983"/>
              <a:gd name="csY35" fmla="*/ 157311 h 255891"/>
              <a:gd name="csX36" fmla="*/ 98189 w 117983"/>
              <a:gd name="csY36" fmla="*/ 157311 h 255891"/>
              <a:gd name="csX37" fmla="*/ 99491 w 117983"/>
              <a:gd name="csY37" fmla="*/ 156009 h 255891"/>
              <a:gd name="csX38" fmla="*/ 99491 w 117983"/>
              <a:gd name="csY38" fmla="*/ 149498 h 255891"/>
              <a:gd name="csX39" fmla="*/ 98189 w 117983"/>
              <a:gd name="csY39" fmla="*/ 148195 h 255891"/>
              <a:gd name="csX40" fmla="*/ 15366 w 117983"/>
              <a:gd name="csY40" fmla="*/ 148195 h 255891"/>
              <a:gd name="csX41" fmla="*/ 14064 w 117983"/>
              <a:gd name="csY41" fmla="*/ 149498 h 255891"/>
              <a:gd name="csX42" fmla="*/ 14064 w 117983"/>
              <a:gd name="csY42" fmla="*/ 156009 h 255891"/>
              <a:gd name="csX43" fmla="*/ 15366 w 117983"/>
              <a:gd name="csY43" fmla="*/ 157311 h 255891"/>
              <a:gd name="csX44" fmla="*/ 38025 w 117983"/>
              <a:gd name="csY44" fmla="*/ 157311 h 255891"/>
              <a:gd name="csX45" fmla="*/ 39327 w 117983"/>
              <a:gd name="csY45" fmla="*/ 156009 h 255891"/>
              <a:gd name="csX46" fmla="*/ 39327 w 117983"/>
              <a:gd name="csY46" fmla="*/ 149498 h 255891"/>
              <a:gd name="csX47" fmla="*/ 38025 w 117983"/>
              <a:gd name="csY47" fmla="*/ 148195 h 255891"/>
              <a:gd name="csX48" fmla="*/ 72925 w 117983"/>
              <a:gd name="csY48" fmla="*/ 138819 h 255891"/>
              <a:gd name="csX49" fmla="*/ 100663 w 117983"/>
              <a:gd name="csY49" fmla="*/ 138819 h 255891"/>
              <a:gd name="csX50" fmla="*/ 108672 w 117983"/>
              <a:gd name="csY50" fmla="*/ 142140 h 255891"/>
              <a:gd name="csX51" fmla="*/ 111993 w 117983"/>
              <a:gd name="csY51" fmla="*/ 150149 h 255891"/>
              <a:gd name="csX52" fmla="*/ 111993 w 117983"/>
              <a:gd name="csY52" fmla="*/ 240394 h 255891"/>
              <a:gd name="csX53" fmla="*/ 110625 w 117983"/>
              <a:gd name="csY53" fmla="*/ 248989 h 255891"/>
              <a:gd name="csX54" fmla="*/ 105742 w 117983"/>
              <a:gd name="csY54" fmla="*/ 253547 h 255891"/>
              <a:gd name="csX55" fmla="*/ 93892 w 117983"/>
              <a:gd name="csY55" fmla="*/ 255631 h 255891"/>
              <a:gd name="csX56" fmla="*/ 93240 w 117983"/>
              <a:gd name="csY56" fmla="*/ 255631 h 255891"/>
              <a:gd name="csX57" fmla="*/ 85167 w 117983"/>
              <a:gd name="csY57" fmla="*/ 252766 h 255891"/>
              <a:gd name="csX58" fmla="*/ 79176 w 117983"/>
              <a:gd name="csY58" fmla="*/ 244952 h 255891"/>
              <a:gd name="csX59" fmla="*/ 79176 w 117983"/>
              <a:gd name="csY59" fmla="*/ 244822 h 255891"/>
              <a:gd name="csX60" fmla="*/ 77353 w 117983"/>
              <a:gd name="csY60" fmla="*/ 243650 h 255891"/>
              <a:gd name="csX61" fmla="*/ 43364 w 117983"/>
              <a:gd name="csY61" fmla="*/ 243650 h 255891"/>
              <a:gd name="csX62" fmla="*/ 42713 w 117983"/>
              <a:gd name="csY62" fmla="*/ 244301 h 255891"/>
              <a:gd name="csX63" fmla="*/ 42713 w 117983"/>
              <a:gd name="csY63" fmla="*/ 244562 h 255891"/>
              <a:gd name="csX64" fmla="*/ 41020 w 117983"/>
              <a:gd name="csY64" fmla="*/ 248599 h 255891"/>
              <a:gd name="csX65" fmla="*/ 36983 w 117983"/>
              <a:gd name="csY65" fmla="*/ 250292 h 255891"/>
              <a:gd name="csX66" fmla="*/ 32946 w 117983"/>
              <a:gd name="csY66" fmla="*/ 248599 h 255891"/>
              <a:gd name="csX67" fmla="*/ 31254 w 117983"/>
              <a:gd name="csY67" fmla="*/ 244562 h 255891"/>
              <a:gd name="csX68" fmla="*/ 31254 w 117983"/>
              <a:gd name="csY68" fmla="*/ 205755 h 255891"/>
              <a:gd name="csX69" fmla="*/ 34574 w 117983"/>
              <a:gd name="csY69" fmla="*/ 197746 h 255891"/>
              <a:gd name="csX70" fmla="*/ 42583 w 117983"/>
              <a:gd name="csY70" fmla="*/ 194425 h 255891"/>
              <a:gd name="csX71" fmla="*/ 69930 w 117983"/>
              <a:gd name="csY71" fmla="*/ 194425 h 255891"/>
              <a:gd name="csX72" fmla="*/ 78004 w 117983"/>
              <a:gd name="csY72" fmla="*/ 197746 h 255891"/>
              <a:gd name="csX73" fmla="*/ 81260 w 117983"/>
              <a:gd name="csY73" fmla="*/ 205755 h 255891"/>
              <a:gd name="csX74" fmla="*/ 81260 w 117983"/>
              <a:gd name="csY74" fmla="*/ 241957 h 255891"/>
              <a:gd name="csX75" fmla="*/ 82562 w 117983"/>
              <a:gd name="csY75" fmla="*/ 243259 h 255891"/>
              <a:gd name="csX76" fmla="*/ 96366 w 117983"/>
              <a:gd name="csY76" fmla="*/ 243390 h 255891"/>
              <a:gd name="csX77" fmla="*/ 98840 w 117983"/>
              <a:gd name="csY77" fmla="*/ 242608 h 255891"/>
              <a:gd name="csX78" fmla="*/ 99491 w 117983"/>
              <a:gd name="csY78" fmla="*/ 240264 h 255891"/>
              <a:gd name="csX79" fmla="*/ 99491 w 117983"/>
              <a:gd name="csY79" fmla="*/ 186742 h 255891"/>
              <a:gd name="csX80" fmla="*/ 98189 w 117983"/>
              <a:gd name="csY80" fmla="*/ 185440 h 255891"/>
              <a:gd name="csX81" fmla="*/ 72925 w 117983"/>
              <a:gd name="csY81" fmla="*/ 185440 h 255891"/>
              <a:gd name="csX82" fmla="*/ 64917 w 117983"/>
              <a:gd name="csY82" fmla="*/ 182119 h 255891"/>
              <a:gd name="csX83" fmla="*/ 61596 w 117983"/>
              <a:gd name="csY83" fmla="*/ 174110 h 255891"/>
              <a:gd name="csX84" fmla="*/ 61596 w 117983"/>
              <a:gd name="csY84" fmla="*/ 150149 h 255891"/>
              <a:gd name="csX85" fmla="*/ 64917 w 117983"/>
              <a:gd name="csY85" fmla="*/ 142140 h 255891"/>
              <a:gd name="csX86" fmla="*/ 72925 w 117983"/>
              <a:gd name="csY86" fmla="*/ 138819 h 255891"/>
              <a:gd name="csX87" fmla="*/ 13152 w 117983"/>
              <a:gd name="csY87" fmla="*/ 138819 h 255891"/>
              <a:gd name="csX88" fmla="*/ 39718 w 117983"/>
              <a:gd name="csY88" fmla="*/ 138819 h 255891"/>
              <a:gd name="csX89" fmla="*/ 47727 w 117983"/>
              <a:gd name="csY89" fmla="*/ 142140 h 255891"/>
              <a:gd name="csX90" fmla="*/ 51048 w 117983"/>
              <a:gd name="csY90" fmla="*/ 150149 h 255891"/>
              <a:gd name="csX91" fmla="*/ 51048 w 117983"/>
              <a:gd name="csY91" fmla="*/ 173850 h 255891"/>
              <a:gd name="csX92" fmla="*/ 47727 w 117983"/>
              <a:gd name="csY92" fmla="*/ 181859 h 255891"/>
              <a:gd name="csX93" fmla="*/ 39718 w 117983"/>
              <a:gd name="csY93" fmla="*/ 185179 h 255891"/>
              <a:gd name="csX94" fmla="*/ 15366 w 117983"/>
              <a:gd name="csY94" fmla="*/ 185179 h 255891"/>
              <a:gd name="csX95" fmla="*/ 14064 w 117983"/>
              <a:gd name="csY95" fmla="*/ 186481 h 255891"/>
              <a:gd name="csX96" fmla="*/ 14064 w 117983"/>
              <a:gd name="csY96" fmla="*/ 249771 h 255891"/>
              <a:gd name="csX97" fmla="*/ 12306 w 117983"/>
              <a:gd name="csY97" fmla="*/ 254068 h 255891"/>
              <a:gd name="csX98" fmla="*/ 8008 w 117983"/>
              <a:gd name="csY98" fmla="*/ 255891 h 255891"/>
              <a:gd name="csX99" fmla="*/ 3646 w 117983"/>
              <a:gd name="csY99" fmla="*/ 254068 h 255891"/>
              <a:gd name="csX100" fmla="*/ 1823 w 117983"/>
              <a:gd name="csY100" fmla="*/ 249771 h 255891"/>
              <a:gd name="csX101" fmla="*/ 1823 w 117983"/>
              <a:gd name="csY101" fmla="*/ 150149 h 255891"/>
              <a:gd name="csX102" fmla="*/ 5144 w 117983"/>
              <a:gd name="csY102" fmla="*/ 142140 h 255891"/>
              <a:gd name="csX103" fmla="*/ 13152 w 117983"/>
              <a:gd name="csY103" fmla="*/ 138819 h 255891"/>
              <a:gd name="csX104" fmla="*/ 57298 w 117983"/>
              <a:gd name="csY104" fmla="*/ 81130 h 255891"/>
              <a:gd name="csX105" fmla="*/ 58470 w 117983"/>
              <a:gd name="csY105" fmla="*/ 81130 h 255891"/>
              <a:gd name="csX106" fmla="*/ 62638 w 117983"/>
              <a:gd name="csY106" fmla="*/ 83474 h 255891"/>
              <a:gd name="csX107" fmla="*/ 72405 w 117983"/>
              <a:gd name="csY107" fmla="*/ 95975 h 255891"/>
              <a:gd name="csX108" fmla="*/ 73316 w 117983"/>
              <a:gd name="csY108" fmla="*/ 99101 h 255891"/>
              <a:gd name="csX109" fmla="*/ 73186 w 117983"/>
              <a:gd name="csY109" fmla="*/ 100663 h 255891"/>
              <a:gd name="csX110" fmla="*/ 70191 w 117983"/>
              <a:gd name="csY110" fmla="*/ 104570 h 255891"/>
              <a:gd name="csX111" fmla="*/ 67326 w 117983"/>
              <a:gd name="csY111" fmla="*/ 105352 h 255891"/>
              <a:gd name="csX112" fmla="*/ 65633 w 117983"/>
              <a:gd name="csY112" fmla="*/ 105091 h 255891"/>
              <a:gd name="csX113" fmla="*/ 61987 w 117983"/>
              <a:gd name="csY113" fmla="*/ 102226 h 255891"/>
              <a:gd name="csX114" fmla="*/ 52610 w 117983"/>
              <a:gd name="csY114" fmla="*/ 89204 h 255891"/>
              <a:gd name="csX115" fmla="*/ 51438 w 117983"/>
              <a:gd name="csY115" fmla="*/ 86209 h 255891"/>
              <a:gd name="csX116" fmla="*/ 51569 w 117983"/>
              <a:gd name="csY116" fmla="*/ 85297 h 255891"/>
              <a:gd name="csX117" fmla="*/ 53782 w 117983"/>
              <a:gd name="csY117" fmla="*/ 82041 h 255891"/>
              <a:gd name="csX118" fmla="*/ 57298 w 117983"/>
              <a:gd name="csY118" fmla="*/ 81130 h 255891"/>
              <a:gd name="csX119" fmla="*/ 12762 w 117983"/>
              <a:gd name="csY119" fmla="*/ 57429 h 255891"/>
              <a:gd name="csX120" fmla="*/ 11459 w 117983"/>
              <a:gd name="csY120" fmla="*/ 58731 h 255891"/>
              <a:gd name="csX121" fmla="*/ 11459 w 117983"/>
              <a:gd name="csY121" fmla="*/ 84255 h 255891"/>
              <a:gd name="csX122" fmla="*/ 12762 w 117983"/>
              <a:gd name="csY122" fmla="*/ 85557 h 255891"/>
              <a:gd name="csX123" fmla="*/ 26175 w 117983"/>
              <a:gd name="csY123" fmla="*/ 85557 h 255891"/>
              <a:gd name="csX124" fmla="*/ 27477 w 117983"/>
              <a:gd name="csY124" fmla="*/ 84255 h 255891"/>
              <a:gd name="csX125" fmla="*/ 27477 w 117983"/>
              <a:gd name="csY125" fmla="*/ 58731 h 255891"/>
              <a:gd name="csX126" fmla="*/ 26175 w 117983"/>
              <a:gd name="csY126" fmla="*/ 57429 h 255891"/>
              <a:gd name="csX127" fmla="*/ 12762 w 117983"/>
              <a:gd name="csY127" fmla="*/ 19664 h 255891"/>
              <a:gd name="csX128" fmla="*/ 11459 w 117983"/>
              <a:gd name="csY128" fmla="*/ 20966 h 255891"/>
              <a:gd name="csX129" fmla="*/ 11459 w 117983"/>
              <a:gd name="csY129" fmla="*/ 45188 h 255891"/>
              <a:gd name="csX130" fmla="*/ 12762 w 117983"/>
              <a:gd name="csY130" fmla="*/ 46490 h 255891"/>
              <a:gd name="csX131" fmla="*/ 26175 w 117983"/>
              <a:gd name="csY131" fmla="*/ 46490 h 255891"/>
              <a:gd name="csX132" fmla="*/ 27477 w 117983"/>
              <a:gd name="csY132" fmla="*/ 45188 h 255891"/>
              <a:gd name="csX133" fmla="*/ 27477 w 117983"/>
              <a:gd name="csY133" fmla="*/ 20966 h 255891"/>
              <a:gd name="csX134" fmla="*/ 26175 w 117983"/>
              <a:gd name="csY134" fmla="*/ 19664 h 255891"/>
              <a:gd name="csX135" fmla="*/ 11329 w 117983"/>
              <a:gd name="csY135" fmla="*/ 8464 h 255891"/>
              <a:gd name="csX136" fmla="*/ 27868 w 117983"/>
              <a:gd name="csY136" fmla="*/ 8464 h 255891"/>
              <a:gd name="csX137" fmla="*/ 35877 w 117983"/>
              <a:gd name="csY137" fmla="*/ 11785 h 255891"/>
              <a:gd name="csX138" fmla="*/ 39197 w 117983"/>
              <a:gd name="csY138" fmla="*/ 19794 h 255891"/>
              <a:gd name="csX139" fmla="*/ 39197 w 117983"/>
              <a:gd name="csY139" fmla="*/ 85297 h 255891"/>
              <a:gd name="csX140" fmla="*/ 35877 w 117983"/>
              <a:gd name="csY140" fmla="*/ 93306 h 255891"/>
              <a:gd name="csX141" fmla="*/ 27868 w 117983"/>
              <a:gd name="csY141" fmla="*/ 96627 h 255891"/>
              <a:gd name="csX142" fmla="*/ 12631 w 117983"/>
              <a:gd name="csY142" fmla="*/ 96627 h 255891"/>
              <a:gd name="csX143" fmla="*/ 11459 w 117983"/>
              <a:gd name="csY143" fmla="*/ 97799 h 255891"/>
              <a:gd name="csX144" fmla="*/ 11459 w 117983"/>
              <a:gd name="csY144" fmla="*/ 102096 h 255891"/>
              <a:gd name="csX145" fmla="*/ 9766 w 117983"/>
              <a:gd name="csY145" fmla="*/ 106133 h 255891"/>
              <a:gd name="csX146" fmla="*/ 5730 w 117983"/>
              <a:gd name="csY146" fmla="*/ 107826 h 255891"/>
              <a:gd name="csX147" fmla="*/ 1693 w 117983"/>
              <a:gd name="csY147" fmla="*/ 106133 h 255891"/>
              <a:gd name="csX148" fmla="*/ 0 w 117983"/>
              <a:gd name="csY148" fmla="*/ 102096 h 255891"/>
              <a:gd name="csX149" fmla="*/ 0 w 117983"/>
              <a:gd name="csY149" fmla="*/ 19794 h 255891"/>
              <a:gd name="csX150" fmla="*/ 3320 w 117983"/>
              <a:gd name="csY150" fmla="*/ 11785 h 255891"/>
              <a:gd name="csX151" fmla="*/ 11329 w 117983"/>
              <a:gd name="csY151" fmla="*/ 8464 h 255891"/>
              <a:gd name="csX152" fmla="*/ 79372 w 117983"/>
              <a:gd name="csY152" fmla="*/ 0 h 255891"/>
              <a:gd name="csX153" fmla="*/ 83734 w 117983"/>
              <a:gd name="csY153" fmla="*/ 1823 h 255891"/>
              <a:gd name="csX154" fmla="*/ 85557 w 117983"/>
              <a:gd name="csY154" fmla="*/ 6120 h 255891"/>
              <a:gd name="csX155" fmla="*/ 85557 w 117983"/>
              <a:gd name="csY155" fmla="*/ 13934 h 255891"/>
              <a:gd name="csX156" fmla="*/ 86859 w 117983"/>
              <a:gd name="csY156" fmla="*/ 15236 h 255891"/>
              <a:gd name="csX157" fmla="*/ 107695 w 117983"/>
              <a:gd name="csY157" fmla="*/ 15236 h 255891"/>
              <a:gd name="csX158" fmla="*/ 111472 w 117983"/>
              <a:gd name="csY158" fmla="*/ 16799 h 255891"/>
              <a:gd name="csX159" fmla="*/ 113035 w 117983"/>
              <a:gd name="csY159" fmla="*/ 20575 h 255891"/>
              <a:gd name="csX160" fmla="*/ 111472 w 117983"/>
              <a:gd name="csY160" fmla="*/ 24417 h 255891"/>
              <a:gd name="csX161" fmla="*/ 107695 w 117983"/>
              <a:gd name="csY161" fmla="*/ 26045 h 255891"/>
              <a:gd name="csX162" fmla="*/ 86859 w 117983"/>
              <a:gd name="csY162" fmla="*/ 26045 h 255891"/>
              <a:gd name="csX163" fmla="*/ 85557 w 117983"/>
              <a:gd name="csY163" fmla="*/ 27347 h 255891"/>
              <a:gd name="csX164" fmla="*/ 85557 w 117983"/>
              <a:gd name="csY164" fmla="*/ 39328 h 255891"/>
              <a:gd name="csX165" fmla="*/ 86859 w 117983"/>
              <a:gd name="csY165" fmla="*/ 40630 h 255891"/>
              <a:gd name="csX166" fmla="*/ 112514 w 117983"/>
              <a:gd name="csY166" fmla="*/ 40630 h 255891"/>
              <a:gd name="csX167" fmla="*/ 116355 w 117983"/>
              <a:gd name="csY167" fmla="*/ 42258 h 255891"/>
              <a:gd name="csX168" fmla="*/ 117983 w 117983"/>
              <a:gd name="csY168" fmla="*/ 46164 h 255891"/>
              <a:gd name="csX169" fmla="*/ 116355 w 117983"/>
              <a:gd name="csY169" fmla="*/ 50006 h 255891"/>
              <a:gd name="csX170" fmla="*/ 112514 w 117983"/>
              <a:gd name="csY170" fmla="*/ 51569 h 255891"/>
              <a:gd name="csX171" fmla="*/ 103789 w 117983"/>
              <a:gd name="csY171" fmla="*/ 51569 h 255891"/>
              <a:gd name="csX172" fmla="*/ 102486 w 117983"/>
              <a:gd name="csY172" fmla="*/ 52871 h 255891"/>
              <a:gd name="csX173" fmla="*/ 102486 w 117983"/>
              <a:gd name="csY173" fmla="*/ 63680 h 255891"/>
              <a:gd name="csX174" fmla="*/ 103789 w 117983"/>
              <a:gd name="csY174" fmla="*/ 64982 h 255891"/>
              <a:gd name="csX175" fmla="*/ 111342 w 117983"/>
              <a:gd name="csY175" fmla="*/ 64982 h 255891"/>
              <a:gd name="csX176" fmla="*/ 115183 w 117983"/>
              <a:gd name="csY176" fmla="*/ 66545 h 255891"/>
              <a:gd name="csX177" fmla="*/ 116811 w 117983"/>
              <a:gd name="csY177" fmla="*/ 70386 h 255891"/>
              <a:gd name="csX178" fmla="*/ 115183 w 117983"/>
              <a:gd name="csY178" fmla="*/ 74228 h 255891"/>
              <a:gd name="csX179" fmla="*/ 111342 w 117983"/>
              <a:gd name="csY179" fmla="*/ 75791 h 255891"/>
              <a:gd name="csX180" fmla="*/ 103789 w 117983"/>
              <a:gd name="csY180" fmla="*/ 75791 h 255891"/>
              <a:gd name="csX181" fmla="*/ 102486 w 117983"/>
              <a:gd name="csY181" fmla="*/ 77093 h 255891"/>
              <a:gd name="csX182" fmla="*/ 102486 w 117983"/>
              <a:gd name="csY182" fmla="*/ 108607 h 255891"/>
              <a:gd name="csX183" fmla="*/ 101184 w 117983"/>
              <a:gd name="csY183" fmla="*/ 116225 h 255891"/>
              <a:gd name="csX184" fmla="*/ 96626 w 117983"/>
              <a:gd name="csY184" fmla="*/ 120197 h 255891"/>
              <a:gd name="csX185" fmla="*/ 80999 w 117983"/>
              <a:gd name="csY185" fmla="*/ 122281 h 255891"/>
              <a:gd name="csX186" fmla="*/ 80869 w 117983"/>
              <a:gd name="csY186" fmla="*/ 122281 h 255891"/>
              <a:gd name="csX187" fmla="*/ 76181 w 117983"/>
              <a:gd name="csY187" fmla="*/ 120588 h 255891"/>
              <a:gd name="csX188" fmla="*/ 73186 w 117983"/>
              <a:gd name="csY188" fmla="*/ 116290 h 255891"/>
              <a:gd name="csX189" fmla="*/ 73642 w 117983"/>
              <a:gd name="csY189" fmla="*/ 112579 h 255891"/>
              <a:gd name="csX190" fmla="*/ 76962 w 117983"/>
              <a:gd name="csY190" fmla="*/ 110821 h 255891"/>
              <a:gd name="csX191" fmla="*/ 87641 w 117983"/>
              <a:gd name="csY191" fmla="*/ 110951 h 255891"/>
              <a:gd name="csX192" fmla="*/ 89790 w 117983"/>
              <a:gd name="csY192" fmla="*/ 110300 h 255891"/>
              <a:gd name="csX193" fmla="*/ 90376 w 117983"/>
              <a:gd name="csY193" fmla="*/ 108347 h 255891"/>
              <a:gd name="csX194" fmla="*/ 90376 w 117983"/>
              <a:gd name="csY194" fmla="*/ 77093 h 255891"/>
              <a:gd name="csX195" fmla="*/ 89073 w 117983"/>
              <a:gd name="csY195" fmla="*/ 75791 h 255891"/>
              <a:gd name="csX196" fmla="*/ 47271 w 117983"/>
              <a:gd name="csY196" fmla="*/ 75791 h 255891"/>
              <a:gd name="csX197" fmla="*/ 43430 w 117983"/>
              <a:gd name="csY197" fmla="*/ 74228 h 255891"/>
              <a:gd name="csX198" fmla="*/ 41802 w 117983"/>
              <a:gd name="csY198" fmla="*/ 70386 h 255891"/>
              <a:gd name="csX199" fmla="*/ 43430 w 117983"/>
              <a:gd name="csY199" fmla="*/ 66545 h 255891"/>
              <a:gd name="csX200" fmla="*/ 47271 w 117983"/>
              <a:gd name="csY200" fmla="*/ 64982 h 255891"/>
              <a:gd name="csX201" fmla="*/ 89073 w 117983"/>
              <a:gd name="csY201" fmla="*/ 64982 h 255891"/>
              <a:gd name="csX202" fmla="*/ 90376 w 117983"/>
              <a:gd name="csY202" fmla="*/ 63680 h 255891"/>
              <a:gd name="csX203" fmla="*/ 90376 w 117983"/>
              <a:gd name="csY203" fmla="*/ 52871 h 255891"/>
              <a:gd name="csX204" fmla="*/ 89073 w 117983"/>
              <a:gd name="csY204" fmla="*/ 51569 h 255891"/>
              <a:gd name="csX205" fmla="*/ 46880 w 117983"/>
              <a:gd name="csY205" fmla="*/ 51569 h 255891"/>
              <a:gd name="csX206" fmla="*/ 43039 w 117983"/>
              <a:gd name="csY206" fmla="*/ 50006 h 255891"/>
              <a:gd name="csX207" fmla="*/ 41411 w 117983"/>
              <a:gd name="csY207" fmla="*/ 46164 h 255891"/>
              <a:gd name="csX208" fmla="*/ 43039 w 117983"/>
              <a:gd name="csY208" fmla="*/ 42258 h 255891"/>
              <a:gd name="csX209" fmla="*/ 46880 w 117983"/>
              <a:gd name="csY209" fmla="*/ 40630 h 255891"/>
              <a:gd name="csX210" fmla="*/ 71884 w 117983"/>
              <a:gd name="csY210" fmla="*/ 40630 h 255891"/>
              <a:gd name="csX211" fmla="*/ 73186 w 117983"/>
              <a:gd name="csY211" fmla="*/ 39328 h 255891"/>
              <a:gd name="csX212" fmla="*/ 73186 w 117983"/>
              <a:gd name="csY212" fmla="*/ 27347 h 255891"/>
              <a:gd name="csX213" fmla="*/ 71884 w 117983"/>
              <a:gd name="csY213" fmla="*/ 26045 h 255891"/>
              <a:gd name="csX214" fmla="*/ 51959 w 117983"/>
              <a:gd name="csY214" fmla="*/ 26045 h 255891"/>
              <a:gd name="csX215" fmla="*/ 48053 w 117983"/>
              <a:gd name="csY215" fmla="*/ 24417 h 255891"/>
              <a:gd name="csX216" fmla="*/ 46490 w 117983"/>
              <a:gd name="csY216" fmla="*/ 20575 h 255891"/>
              <a:gd name="csX217" fmla="*/ 48053 w 117983"/>
              <a:gd name="csY217" fmla="*/ 16799 h 255891"/>
              <a:gd name="csX218" fmla="*/ 51959 w 117983"/>
              <a:gd name="csY218" fmla="*/ 15236 h 255891"/>
              <a:gd name="csX219" fmla="*/ 71884 w 117983"/>
              <a:gd name="csY219" fmla="*/ 15236 h 255891"/>
              <a:gd name="csX220" fmla="*/ 73186 w 117983"/>
              <a:gd name="csY220" fmla="*/ 13934 h 255891"/>
              <a:gd name="csX221" fmla="*/ 73186 w 117983"/>
              <a:gd name="csY221" fmla="*/ 6120 h 255891"/>
              <a:gd name="csX222" fmla="*/ 75009 w 117983"/>
              <a:gd name="csY222" fmla="*/ 1823 h 255891"/>
              <a:gd name="csX223" fmla="*/ 79372 w 117983"/>
              <a:gd name="csY223" fmla="*/ 0 h 2558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</a:cxnLst>
            <a:rect l="l" t="t" r="r" b="b"/>
            <a:pathLst>
              <a:path w="117983" h="255891">
                <a:moveTo>
                  <a:pt x="44016" y="223205"/>
                </a:moveTo>
                <a:cubicBezTo>
                  <a:pt x="43147" y="223205"/>
                  <a:pt x="42713" y="223639"/>
                  <a:pt x="42713" y="224507"/>
                </a:cubicBezTo>
                <a:lnTo>
                  <a:pt x="42713" y="232972"/>
                </a:lnTo>
                <a:cubicBezTo>
                  <a:pt x="42713" y="233840"/>
                  <a:pt x="43147" y="234274"/>
                  <a:pt x="44016" y="234274"/>
                </a:cubicBezTo>
                <a:lnTo>
                  <a:pt x="68368" y="234274"/>
                </a:lnTo>
                <a:cubicBezTo>
                  <a:pt x="69236" y="234274"/>
                  <a:pt x="69670" y="233840"/>
                  <a:pt x="69670" y="232972"/>
                </a:cubicBezTo>
                <a:lnTo>
                  <a:pt x="69670" y="224507"/>
                </a:lnTo>
                <a:cubicBezTo>
                  <a:pt x="69670" y="223639"/>
                  <a:pt x="69236" y="223205"/>
                  <a:pt x="68368" y="223205"/>
                </a:cubicBezTo>
                <a:close/>
                <a:moveTo>
                  <a:pt x="44016" y="203801"/>
                </a:moveTo>
                <a:cubicBezTo>
                  <a:pt x="43147" y="203801"/>
                  <a:pt x="42713" y="204235"/>
                  <a:pt x="42713" y="205104"/>
                </a:cubicBezTo>
                <a:lnTo>
                  <a:pt x="42713" y="212787"/>
                </a:lnTo>
                <a:cubicBezTo>
                  <a:pt x="42713" y="213655"/>
                  <a:pt x="43147" y="214089"/>
                  <a:pt x="44016" y="214089"/>
                </a:cubicBezTo>
                <a:lnTo>
                  <a:pt x="68368" y="214089"/>
                </a:lnTo>
                <a:cubicBezTo>
                  <a:pt x="69236" y="214089"/>
                  <a:pt x="69670" y="213655"/>
                  <a:pt x="69670" y="212787"/>
                </a:cubicBezTo>
                <a:lnTo>
                  <a:pt x="69670" y="205104"/>
                </a:lnTo>
                <a:cubicBezTo>
                  <a:pt x="69670" y="204235"/>
                  <a:pt x="69236" y="203801"/>
                  <a:pt x="68368" y="203801"/>
                </a:cubicBezTo>
                <a:close/>
                <a:moveTo>
                  <a:pt x="74749" y="166166"/>
                </a:moveTo>
                <a:cubicBezTo>
                  <a:pt x="73880" y="166166"/>
                  <a:pt x="73446" y="166601"/>
                  <a:pt x="73446" y="167469"/>
                </a:cubicBezTo>
                <a:lnTo>
                  <a:pt x="73446" y="175022"/>
                </a:lnTo>
                <a:cubicBezTo>
                  <a:pt x="73446" y="175890"/>
                  <a:pt x="73880" y="176324"/>
                  <a:pt x="74749" y="176324"/>
                </a:cubicBezTo>
                <a:lnTo>
                  <a:pt x="98189" y="176324"/>
                </a:lnTo>
                <a:cubicBezTo>
                  <a:pt x="99057" y="176324"/>
                  <a:pt x="99491" y="175890"/>
                  <a:pt x="99491" y="175022"/>
                </a:cubicBezTo>
                <a:lnTo>
                  <a:pt x="99491" y="167469"/>
                </a:lnTo>
                <a:cubicBezTo>
                  <a:pt x="99491" y="166601"/>
                  <a:pt x="99057" y="166166"/>
                  <a:pt x="98189" y="166166"/>
                </a:cubicBezTo>
                <a:close/>
                <a:moveTo>
                  <a:pt x="15366" y="166166"/>
                </a:moveTo>
                <a:cubicBezTo>
                  <a:pt x="14498" y="166166"/>
                  <a:pt x="14064" y="166601"/>
                  <a:pt x="14064" y="167469"/>
                </a:cubicBezTo>
                <a:lnTo>
                  <a:pt x="14064" y="174761"/>
                </a:lnTo>
                <a:cubicBezTo>
                  <a:pt x="14064" y="175629"/>
                  <a:pt x="14498" y="176064"/>
                  <a:pt x="15366" y="176064"/>
                </a:cubicBezTo>
                <a:lnTo>
                  <a:pt x="38025" y="176064"/>
                </a:lnTo>
                <a:cubicBezTo>
                  <a:pt x="38893" y="176064"/>
                  <a:pt x="39327" y="175629"/>
                  <a:pt x="39327" y="174761"/>
                </a:cubicBezTo>
                <a:lnTo>
                  <a:pt x="39327" y="167469"/>
                </a:lnTo>
                <a:cubicBezTo>
                  <a:pt x="39327" y="166601"/>
                  <a:pt x="38893" y="166166"/>
                  <a:pt x="38025" y="166166"/>
                </a:cubicBezTo>
                <a:close/>
                <a:moveTo>
                  <a:pt x="74749" y="148195"/>
                </a:moveTo>
                <a:cubicBezTo>
                  <a:pt x="73880" y="148195"/>
                  <a:pt x="73446" y="148630"/>
                  <a:pt x="73446" y="149498"/>
                </a:cubicBezTo>
                <a:lnTo>
                  <a:pt x="73446" y="156009"/>
                </a:lnTo>
                <a:cubicBezTo>
                  <a:pt x="73446" y="156877"/>
                  <a:pt x="73880" y="157311"/>
                  <a:pt x="74749" y="157311"/>
                </a:cubicBezTo>
                <a:lnTo>
                  <a:pt x="98189" y="157311"/>
                </a:lnTo>
                <a:cubicBezTo>
                  <a:pt x="99057" y="157311"/>
                  <a:pt x="99491" y="156877"/>
                  <a:pt x="99491" y="156009"/>
                </a:cubicBezTo>
                <a:lnTo>
                  <a:pt x="99491" y="149498"/>
                </a:lnTo>
                <a:cubicBezTo>
                  <a:pt x="99491" y="148630"/>
                  <a:pt x="99057" y="148195"/>
                  <a:pt x="98189" y="148195"/>
                </a:cubicBezTo>
                <a:close/>
                <a:moveTo>
                  <a:pt x="15366" y="148195"/>
                </a:moveTo>
                <a:cubicBezTo>
                  <a:pt x="14498" y="148195"/>
                  <a:pt x="14064" y="148630"/>
                  <a:pt x="14064" y="149498"/>
                </a:cubicBezTo>
                <a:lnTo>
                  <a:pt x="14064" y="156009"/>
                </a:lnTo>
                <a:cubicBezTo>
                  <a:pt x="14064" y="156877"/>
                  <a:pt x="14498" y="157311"/>
                  <a:pt x="15366" y="157311"/>
                </a:cubicBezTo>
                <a:lnTo>
                  <a:pt x="38025" y="157311"/>
                </a:lnTo>
                <a:cubicBezTo>
                  <a:pt x="38893" y="157311"/>
                  <a:pt x="39327" y="156877"/>
                  <a:pt x="39327" y="156009"/>
                </a:cubicBezTo>
                <a:lnTo>
                  <a:pt x="39327" y="149498"/>
                </a:lnTo>
                <a:cubicBezTo>
                  <a:pt x="39327" y="148630"/>
                  <a:pt x="38893" y="148195"/>
                  <a:pt x="38025" y="148195"/>
                </a:cubicBezTo>
                <a:close/>
                <a:moveTo>
                  <a:pt x="72925" y="138819"/>
                </a:moveTo>
                <a:lnTo>
                  <a:pt x="100663" y="138819"/>
                </a:lnTo>
                <a:cubicBezTo>
                  <a:pt x="103789" y="138819"/>
                  <a:pt x="106458" y="139926"/>
                  <a:pt x="108672" y="142140"/>
                </a:cubicBezTo>
                <a:cubicBezTo>
                  <a:pt x="110886" y="144354"/>
                  <a:pt x="111993" y="147023"/>
                  <a:pt x="111993" y="150149"/>
                </a:cubicBezTo>
                <a:lnTo>
                  <a:pt x="111993" y="240394"/>
                </a:lnTo>
                <a:cubicBezTo>
                  <a:pt x="111993" y="244041"/>
                  <a:pt x="111537" y="246906"/>
                  <a:pt x="110625" y="248989"/>
                </a:cubicBezTo>
                <a:cubicBezTo>
                  <a:pt x="109714" y="251073"/>
                  <a:pt x="108086" y="252592"/>
                  <a:pt x="105742" y="253547"/>
                </a:cubicBezTo>
                <a:cubicBezTo>
                  <a:pt x="103224" y="254676"/>
                  <a:pt x="99274" y="255370"/>
                  <a:pt x="93892" y="255631"/>
                </a:cubicBezTo>
                <a:cubicBezTo>
                  <a:pt x="93631" y="255631"/>
                  <a:pt x="93414" y="255631"/>
                  <a:pt x="93240" y="255631"/>
                </a:cubicBezTo>
                <a:cubicBezTo>
                  <a:pt x="90289" y="255631"/>
                  <a:pt x="87597" y="254676"/>
                  <a:pt x="85167" y="252766"/>
                </a:cubicBezTo>
                <a:cubicBezTo>
                  <a:pt x="82562" y="250769"/>
                  <a:pt x="80565" y="248165"/>
                  <a:pt x="79176" y="244952"/>
                </a:cubicBezTo>
                <a:cubicBezTo>
                  <a:pt x="79176" y="244866"/>
                  <a:pt x="79176" y="244822"/>
                  <a:pt x="79176" y="244822"/>
                </a:cubicBezTo>
                <a:cubicBezTo>
                  <a:pt x="78829" y="244041"/>
                  <a:pt x="78221" y="243650"/>
                  <a:pt x="77353" y="243650"/>
                </a:cubicBezTo>
                <a:lnTo>
                  <a:pt x="43364" y="243650"/>
                </a:lnTo>
                <a:cubicBezTo>
                  <a:pt x="42930" y="243650"/>
                  <a:pt x="42713" y="243867"/>
                  <a:pt x="42713" y="244301"/>
                </a:cubicBezTo>
                <a:lnTo>
                  <a:pt x="42713" y="244562"/>
                </a:lnTo>
                <a:cubicBezTo>
                  <a:pt x="42713" y="246124"/>
                  <a:pt x="42149" y="247470"/>
                  <a:pt x="41020" y="248599"/>
                </a:cubicBezTo>
                <a:cubicBezTo>
                  <a:pt x="39892" y="249727"/>
                  <a:pt x="38546" y="250292"/>
                  <a:pt x="36983" y="250292"/>
                </a:cubicBezTo>
                <a:cubicBezTo>
                  <a:pt x="35421" y="250292"/>
                  <a:pt x="34075" y="249727"/>
                  <a:pt x="32946" y="248599"/>
                </a:cubicBezTo>
                <a:cubicBezTo>
                  <a:pt x="31818" y="247470"/>
                  <a:pt x="31254" y="246124"/>
                  <a:pt x="31254" y="244562"/>
                </a:cubicBezTo>
                <a:lnTo>
                  <a:pt x="31254" y="205755"/>
                </a:lnTo>
                <a:cubicBezTo>
                  <a:pt x="31254" y="202629"/>
                  <a:pt x="32360" y="199960"/>
                  <a:pt x="34574" y="197746"/>
                </a:cubicBezTo>
                <a:cubicBezTo>
                  <a:pt x="36788" y="195532"/>
                  <a:pt x="39458" y="194425"/>
                  <a:pt x="42583" y="194425"/>
                </a:cubicBezTo>
                <a:lnTo>
                  <a:pt x="69930" y="194425"/>
                </a:lnTo>
                <a:cubicBezTo>
                  <a:pt x="73142" y="194425"/>
                  <a:pt x="75834" y="195532"/>
                  <a:pt x="78004" y="197746"/>
                </a:cubicBezTo>
                <a:cubicBezTo>
                  <a:pt x="80175" y="199960"/>
                  <a:pt x="81260" y="202629"/>
                  <a:pt x="81260" y="205755"/>
                </a:cubicBezTo>
                <a:lnTo>
                  <a:pt x="81260" y="241957"/>
                </a:lnTo>
                <a:cubicBezTo>
                  <a:pt x="81260" y="242825"/>
                  <a:pt x="81694" y="243259"/>
                  <a:pt x="82562" y="243259"/>
                </a:cubicBezTo>
                <a:cubicBezTo>
                  <a:pt x="84298" y="243346"/>
                  <a:pt x="88900" y="243390"/>
                  <a:pt x="96366" y="243390"/>
                </a:cubicBezTo>
                <a:cubicBezTo>
                  <a:pt x="97581" y="243303"/>
                  <a:pt x="98406" y="243042"/>
                  <a:pt x="98840" y="242608"/>
                </a:cubicBezTo>
                <a:cubicBezTo>
                  <a:pt x="99274" y="242174"/>
                  <a:pt x="99491" y="241393"/>
                  <a:pt x="99491" y="240264"/>
                </a:cubicBezTo>
                <a:lnTo>
                  <a:pt x="99491" y="186742"/>
                </a:lnTo>
                <a:cubicBezTo>
                  <a:pt x="99491" y="185874"/>
                  <a:pt x="99057" y="185440"/>
                  <a:pt x="98189" y="185440"/>
                </a:cubicBezTo>
                <a:lnTo>
                  <a:pt x="72925" y="185440"/>
                </a:lnTo>
                <a:cubicBezTo>
                  <a:pt x="69800" y="185440"/>
                  <a:pt x="67130" y="184333"/>
                  <a:pt x="64917" y="182119"/>
                </a:cubicBezTo>
                <a:cubicBezTo>
                  <a:pt x="62703" y="179905"/>
                  <a:pt x="61596" y="177236"/>
                  <a:pt x="61596" y="174110"/>
                </a:cubicBezTo>
                <a:lnTo>
                  <a:pt x="61596" y="150149"/>
                </a:lnTo>
                <a:cubicBezTo>
                  <a:pt x="61596" y="147023"/>
                  <a:pt x="62703" y="144354"/>
                  <a:pt x="64917" y="142140"/>
                </a:cubicBezTo>
                <a:cubicBezTo>
                  <a:pt x="67130" y="139926"/>
                  <a:pt x="69800" y="138819"/>
                  <a:pt x="72925" y="138819"/>
                </a:cubicBezTo>
                <a:close/>
                <a:moveTo>
                  <a:pt x="13152" y="138819"/>
                </a:moveTo>
                <a:lnTo>
                  <a:pt x="39718" y="138819"/>
                </a:lnTo>
                <a:cubicBezTo>
                  <a:pt x="42844" y="138819"/>
                  <a:pt x="45513" y="139926"/>
                  <a:pt x="47727" y="142140"/>
                </a:cubicBezTo>
                <a:cubicBezTo>
                  <a:pt x="49941" y="144354"/>
                  <a:pt x="51048" y="147023"/>
                  <a:pt x="51048" y="150149"/>
                </a:cubicBezTo>
                <a:lnTo>
                  <a:pt x="51048" y="173850"/>
                </a:lnTo>
                <a:cubicBezTo>
                  <a:pt x="51048" y="176975"/>
                  <a:pt x="49941" y="179645"/>
                  <a:pt x="47727" y="181859"/>
                </a:cubicBezTo>
                <a:cubicBezTo>
                  <a:pt x="45513" y="184072"/>
                  <a:pt x="42844" y="185179"/>
                  <a:pt x="39718" y="185179"/>
                </a:cubicBezTo>
                <a:lnTo>
                  <a:pt x="15366" y="185179"/>
                </a:lnTo>
                <a:cubicBezTo>
                  <a:pt x="14498" y="185179"/>
                  <a:pt x="14064" y="185613"/>
                  <a:pt x="14064" y="186481"/>
                </a:cubicBezTo>
                <a:lnTo>
                  <a:pt x="14064" y="249771"/>
                </a:lnTo>
                <a:cubicBezTo>
                  <a:pt x="14064" y="251420"/>
                  <a:pt x="13478" y="252853"/>
                  <a:pt x="12306" y="254068"/>
                </a:cubicBezTo>
                <a:cubicBezTo>
                  <a:pt x="11134" y="255284"/>
                  <a:pt x="9701" y="255891"/>
                  <a:pt x="8008" y="255891"/>
                </a:cubicBezTo>
                <a:cubicBezTo>
                  <a:pt x="6316" y="255891"/>
                  <a:pt x="4861" y="255284"/>
                  <a:pt x="3646" y="254068"/>
                </a:cubicBezTo>
                <a:cubicBezTo>
                  <a:pt x="2431" y="252853"/>
                  <a:pt x="1823" y="251420"/>
                  <a:pt x="1823" y="249771"/>
                </a:cubicBezTo>
                <a:lnTo>
                  <a:pt x="1823" y="150149"/>
                </a:lnTo>
                <a:cubicBezTo>
                  <a:pt x="1823" y="147023"/>
                  <a:pt x="2930" y="144354"/>
                  <a:pt x="5144" y="142140"/>
                </a:cubicBezTo>
                <a:cubicBezTo>
                  <a:pt x="7357" y="139926"/>
                  <a:pt x="10027" y="138819"/>
                  <a:pt x="13152" y="138819"/>
                </a:cubicBezTo>
                <a:close/>
                <a:moveTo>
                  <a:pt x="57298" y="81130"/>
                </a:moveTo>
                <a:cubicBezTo>
                  <a:pt x="57733" y="81130"/>
                  <a:pt x="58123" y="81130"/>
                  <a:pt x="58470" y="81130"/>
                </a:cubicBezTo>
                <a:cubicBezTo>
                  <a:pt x="60207" y="81390"/>
                  <a:pt x="61596" y="82172"/>
                  <a:pt x="62638" y="83474"/>
                </a:cubicBezTo>
                <a:cubicBezTo>
                  <a:pt x="66631" y="87988"/>
                  <a:pt x="69887" y="92155"/>
                  <a:pt x="72405" y="95975"/>
                </a:cubicBezTo>
                <a:cubicBezTo>
                  <a:pt x="73012" y="96930"/>
                  <a:pt x="73316" y="97972"/>
                  <a:pt x="73316" y="99101"/>
                </a:cubicBezTo>
                <a:cubicBezTo>
                  <a:pt x="73316" y="99622"/>
                  <a:pt x="73273" y="100143"/>
                  <a:pt x="73186" y="100663"/>
                </a:cubicBezTo>
                <a:cubicBezTo>
                  <a:pt x="72665" y="102313"/>
                  <a:pt x="71667" y="103615"/>
                  <a:pt x="70191" y="104570"/>
                </a:cubicBezTo>
                <a:cubicBezTo>
                  <a:pt x="69236" y="105091"/>
                  <a:pt x="68281" y="105352"/>
                  <a:pt x="67326" y="105352"/>
                </a:cubicBezTo>
                <a:cubicBezTo>
                  <a:pt x="66805" y="105352"/>
                  <a:pt x="66241" y="105265"/>
                  <a:pt x="65633" y="105091"/>
                </a:cubicBezTo>
                <a:cubicBezTo>
                  <a:pt x="64070" y="104657"/>
                  <a:pt x="62855" y="103702"/>
                  <a:pt x="61987" y="102226"/>
                </a:cubicBezTo>
                <a:cubicBezTo>
                  <a:pt x="59469" y="98146"/>
                  <a:pt x="56343" y="93805"/>
                  <a:pt x="52610" y="89204"/>
                </a:cubicBezTo>
                <a:cubicBezTo>
                  <a:pt x="51829" y="88336"/>
                  <a:pt x="51438" y="87337"/>
                  <a:pt x="51438" y="86209"/>
                </a:cubicBezTo>
                <a:cubicBezTo>
                  <a:pt x="51438" y="85948"/>
                  <a:pt x="51482" y="85644"/>
                  <a:pt x="51569" y="85297"/>
                </a:cubicBezTo>
                <a:cubicBezTo>
                  <a:pt x="51742" y="83908"/>
                  <a:pt x="52480" y="82823"/>
                  <a:pt x="53782" y="82041"/>
                </a:cubicBezTo>
                <a:cubicBezTo>
                  <a:pt x="54911" y="81434"/>
                  <a:pt x="56083" y="81130"/>
                  <a:pt x="57298" y="81130"/>
                </a:cubicBezTo>
                <a:close/>
                <a:moveTo>
                  <a:pt x="12762" y="57429"/>
                </a:moveTo>
                <a:cubicBezTo>
                  <a:pt x="11893" y="57429"/>
                  <a:pt x="11459" y="57863"/>
                  <a:pt x="11459" y="58731"/>
                </a:cubicBezTo>
                <a:lnTo>
                  <a:pt x="11459" y="84255"/>
                </a:lnTo>
                <a:cubicBezTo>
                  <a:pt x="11459" y="85123"/>
                  <a:pt x="11893" y="85557"/>
                  <a:pt x="12762" y="85557"/>
                </a:cubicBezTo>
                <a:lnTo>
                  <a:pt x="26175" y="85557"/>
                </a:lnTo>
                <a:cubicBezTo>
                  <a:pt x="27043" y="85557"/>
                  <a:pt x="27477" y="85123"/>
                  <a:pt x="27477" y="84255"/>
                </a:cubicBezTo>
                <a:lnTo>
                  <a:pt x="27477" y="58731"/>
                </a:lnTo>
                <a:cubicBezTo>
                  <a:pt x="27477" y="57863"/>
                  <a:pt x="27043" y="57429"/>
                  <a:pt x="26175" y="57429"/>
                </a:cubicBezTo>
                <a:close/>
                <a:moveTo>
                  <a:pt x="12762" y="19664"/>
                </a:moveTo>
                <a:cubicBezTo>
                  <a:pt x="11893" y="19664"/>
                  <a:pt x="11459" y="20098"/>
                  <a:pt x="11459" y="20966"/>
                </a:cubicBezTo>
                <a:lnTo>
                  <a:pt x="11459" y="45188"/>
                </a:lnTo>
                <a:cubicBezTo>
                  <a:pt x="11459" y="46056"/>
                  <a:pt x="11893" y="46490"/>
                  <a:pt x="12762" y="46490"/>
                </a:cubicBezTo>
                <a:lnTo>
                  <a:pt x="26175" y="46490"/>
                </a:lnTo>
                <a:cubicBezTo>
                  <a:pt x="27043" y="46490"/>
                  <a:pt x="27477" y="46056"/>
                  <a:pt x="27477" y="45188"/>
                </a:cubicBezTo>
                <a:lnTo>
                  <a:pt x="27477" y="20966"/>
                </a:lnTo>
                <a:cubicBezTo>
                  <a:pt x="27477" y="20098"/>
                  <a:pt x="27043" y="19664"/>
                  <a:pt x="26175" y="19664"/>
                </a:cubicBezTo>
                <a:close/>
                <a:moveTo>
                  <a:pt x="11329" y="8464"/>
                </a:moveTo>
                <a:lnTo>
                  <a:pt x="27868" y="8464"/>
                </a:lnTo>
                <a:cubicBezTo>
                  <a:pt x="30993" y="8464"/>
                  <a:pt x="33663" y="9571"/>
                  <a:pt x="35877" y="11785"/>
                </a:cubicBezTo>
                <a:cubicBezTo>
                  <a:pt x="38090" y="13999"/>
                  <a:pt x="39197" y="16669"/>
                  <a:pt x="39197" y="19794"/>
                </a:cubicBezTo>
                <a:lnTo>
                  <a:pt x="39197" y="85297"/>
                </a:lnTo>
                <a:cubicBezTo>
                  <a:pt x="39197" y="88422"/>
                  <a:pt x="38090" y="91092"/>
                  <a:pt x="35877" y="93306"/>
                </a:cubicBezTo>
                <a:cubicBezTo>
                  <a:pt x="33663" y="95520"/>
                  <a:pt x="30993" y="96627"/>
                  <a:pt x="27868" y="96627"/>
                </a:cubicBezTo>
                <a:lnTo>
                  <a:pt x="12631" y="96627"/>
                </a:lnTo>
                <a:cubicBezTo>
                  <a:pt x="11850" y="96627"/>
                  <a:pt x="11459" y="97017"/>
                  <a:pt x="11459" y="97799"/>
                </a:cubicBezTo>
                <a:lnTo>
                  <a:pt x="11459" y="102096"/>
                </a:lnTo>
                <a:cubicBezTo>
                  <a:pt x="11459" y="103659"/>
                  <a:pt x="10895" y="105004"/>
                  <a:pt x="9766" y="106133"/>
                </a:cubicBezTo>
                <a:cubicBezTo>
                  <a:pt x="8637" y="107262"/>
                  <a:pt x="7292" y="107826"/>
                  <a:pt x="5730" y="107826"/>
                </a:cubicBezTo>
                <a:cubicBezTo>
                  <a:pt x="4167" y="107826"/>
                  <a:pt x="2821" y="107262"/>
                  <a:pt x="1693" y="106133"/>
                </a:cubicBezTo>
                <a:cubicBezTo>
                  <a:pt x="564" y="105004"/>
                  <a:pt x="0" y="103659"/>
                  <a:pt x="0" y="102096"/>
                </a:cubicBezTo>
                <a:lnTo>
                  <a:pt x="0" y="19794"/>
                </a:lnTo>
                <a:cubicBezTo>
                  <a:pt x="0" y="16669"/>
                  <a:pt x="1107" y="13999"/>
                  <a:pt x="3320" y="11785"/>
                </a:cubicBezTo>
                <a:cubicBezTo>
                  <a:pt x="5534" y="9571"/>
                  <a:pt x="8204" y="8464"/>
                  <a:pt x="11329" y="8464"/>
                </a:cubicBezTo>
                <a:close/>
                <a:moveTo>
                  <a:pt x="79372" y="0"/>
                </a:moveTo>
                <a:cubicBezTo>
                  <a:pt x="81064" y="0"/>
                  <a:pt x="82519" y="608"/>
                  <a:pt x="83734" y="1823"/>
                </a:cubicBezTo>
                <a:cubicBezTo>
                  <a:pt x="84949" y="3038"/>
                  <a:pt x="85557" y="4471"/>
                  <a:pt x="85557" y="6120"/>
                </a:cubicBezTo>
                <a:lnTo>
                  <a:pt x="85557" y="13934"/>
                </a:lnTo>
                <a:cubicBezTo>
                  <a:pt x="85557" y="14802"/>
                  <a:pt x="85991" y="15236"/>
                  <a:pt x="86859" y="15236"/>
                </a:cubicBezTo>
                <a:lnTo>
                  <a:pt x="107695" y="15236"/>
                </a:lnTo>
                <a:cubicBezTo>
                  <a:pt x="109171" y="15236"/>
                  <a:pt x="110430" y="15757"/>
                  <a:pt x="111472" y="16799"/>
                </a:cubicBezTo>
                <a:cubicBezTo>
                  <a:pt x="112514" y="17841"/>
                  <a:pt x="113035" y="19099"/>
                  <a:pt x="113035" y="20575"/>
                </a:cubicBezTo>
                <a:cubicBezTo>
                  <a:pt x="113035" y="22051"/>
                  <a:pt x="112514" y="23332"/>
                  <a:pt x="111472" y="24417"/>
                </a:cubicBezTo>
                <a:cubicBezTo>
                  <a:pt x="110430" y="25502"/>
                  <a:pt x="109171" y="26045"/>
                  <a:pt x="107695" y="26045"/>
                </a:cubicBezTo>
                <a:lnTo>
                  <a:pt x="86859" y="26045"/>
                </a:lnTo>
                <a:cubicBezTo>
                  <a:pt x="85991" y="26045"/>
                  <a:pt x="85557" y="26479"/>
                  <a:pt x="85557" y="27347"/>
                </a:cubicBezTo>
                <a:lnTo>
                  <a:pt x="85557" y="39328"/>
                </a:lnTo>
                <a:cubicBezTo>
                  <a:pt x="85557" y="40196"/>
                  <a:pt x="85991" y="40630"/>
                  <a:pt x="86859" y="40630"/>
                </a:cubicBezTo>
                <a:lnTo>
                  <a:pt x="112514" y="40630"/>
                </a:lnTo>
                <a:cubicBezTo>
                  <a:pt x="113990" y="40630"/>
                  <a:pt x="115270" y="41173"/>
                  <a:pt x="116355" y="42258"/>
                </a:cubicBezTo>
                <a:cubicBezTo>
                  <a:pt x="117441" y="43343"/>
                  <a:pt x="117983" y="44645"/>
                  <a:pt x="117983" y="46164"/>
                </a:cubicBezTo>
                <a:cubicBezTo>
                  <a:pt x="117983" y="47684"/>
                  <a:pt x="117441" y="48964"/>
                  <a:pt x="116355" y="50006"/>
                </a:cubicBezTo>
                <a:cubicBezTo>
                  <a:pt x="115270" y="51048"/>
                  <a:pt x="113990" y="51569"/>
                  <a:pt x="112514" y="51569"/>
                </a:cubicBezTo>
                <a:lnTo>
                  <a:pt x="103789" y="51569"/>
                </a:lnTo>
                <a:cubicBezTo>
                  <a:pt x="102920" y="51569"/>
                  <a:pt x="102486" y="52003"/>
                  <a:pt x="102486" y="52871"/>
                </a:cubicBezTo>
                <a:lnTo>
                  <a:pt x="102486" y="63680"/>
                </a:lnTo>
                <a:cubicBezTo>
                  <a:pt x="102486" y="64548"/>
                  <a:pt x="102920" y="64982"/>
                  <a:pt x="103789" y="64982"/>
                </a:cubicBezTo>
                <a:lnTo>
                  <a:pt x="111342" y="64982"/>
                </a:lnTo>
                <a:cubicBezTo>
                  <a:pt x="112818" y="64982"/>
                  <a:pt x="114098" y="65503"/>
                  <a:pt x="115183" y="66545"/>
                </a:cubicBezTo>
                <a:cubicBezTo>
                  <a:pt x="116269" y="67586"/>
                  <a:pt x="116811" y="68867"/>
                  <a:pt x="116811" y="70386"/>
                </a:cubicBezTo>
                <a:cubicBezTo>
                  <a:pt x="116811" y="71906"/>
                  <a:pt x="116269" y="73186"/>
                  <a:pt x="115183" y="74228"/>
                </a:cubicBezTo>
                <a:cubicBezTo>
                  <a:pt x="114098" y="75270"/>
                  <a:pt x="112818" y="75791"/>
                  <a:pt x="111342" y="75791"/>
                </a:cubicBezTo>
                <a:lnTo>
                  <a:pt x="103789" y="75791"/>
                </a:lnTo>
                <a:cubicBezTo>
                  <a:pt x="102920" y="75791"/>
                  <a:pt x="102486" y="76225"/>
                  <a:pt x="102486" y="77093"/>
                </a:cubicBezTo>
                <a:lnTo>
                  <a:pt x="102486" y="108607"/>
                </a:lnTo>
                <a:cubicBezTo>
                  <a:pt x="102486" y="111906"/>
                  <a:pt x="102051" y="114446"/>
                  <a:pt x="101184" y="116225"/>
                </a:cubicBezTo>
                <a:cubicBezTo>
                  <a:pt x="100316" y="118005"/>
                  <a:pt x="98797" y="119329"/>
                  <a:pt x="96626" y="120197"/>
                </a:cubicBezTo>
                <a:cubicBezTo>
                  <a:pt x="93675" y="121413"/>
                  <a:pt x="88466" y="122107"/>
                  <a:pt x="80999" y="122281"/>
                </a:cubicBezTo>
                <a:cubicBezTo>
                  <a:pt x="80913" y="122281"/>
                  <a:pt x="80869" y="122281"/>
                  <a:pt x="80869" y="122281"/>
                </a:cubicBezTo>
                <a:cubicBezTo>
                  <a:pt x="79133" y="122281"/>
                  <a:pt x="77570" y="121716"/>
                  <a:pt x="76181" y="120588"/>
                </a:cubicBezTo>
                <a:cubicBezTo>
                  <a:pt x="74792" y="119459"/>
                  <a:pt x="73794" y="118027"/>
                  <a:pt x="73186" y="116290"/>
                </a:cubicBezTo>
                <a:cubicBezTo>
                  <a:pt x="72665" y="114988"/>
                  <a:pt x="72817" y="113751"/>
                  <a:pt x="73642" y="112579"/>
                </a:cubicBezTo>
                <a:cubicBezTo>
                  <a:pt x="74466" y="111407"/>
                  <a:pt x="75573" y="110821"/>
                  <a:pt x="76962" y="110821"/>
                </a:cubicBezTo>
                <a:cubicBezTo>
                  <a:pt x="80261" y="110908"/>
                  <a:pt x="83821" y="110951"/>
                  <a:pt x="87641" y="110951"/>
                </a:cubicBezTo>
                <a:cubicBezTo>
                  <a:pt x="88683" y="110864"/>
                  <a:pt x="89399" y="110647"/>
                  <a:pt x="89790" y="110300"/>
                </a:cubicBezTo>
                <a:cubicBezTo>
                  <a:pt x="90180" y="109953"/>
                  <a:pt x="90376" y="109302"/>
                  <a:pt x="90376" y="108347"/>
                </a:cubicBezTo>
                <a:lnTo>
                  <a:pt x="90376" y="77093"/>
                </a:lnTo>
                <a:cubicBezTo>
                  <a:pt x="90376" y="76225"/>
                  <a:pt x="89941" y="75791"/>
                  <a:pt x="89073" y="75791"/>
                </a:cubicBezTo>
                <a:lnTo>
                  <a:pt x="47271" y="75791"/>
                </a:lnTo>
                <a:cubicBezTo>
                  <a:pt x="45795" y="75791"/>
                  <a:pt x="44515" y="75270"/>
                  <a:pt x="43430" y="74228"/>
                </a:cubicBezTo>
                <a:cubicBezTo>
                  <a:pt x="42344" y="73186"/>
                  <a:pt x="41802" y="71906"/>
                  <a:pt x="41802" y="70386"/>
                </a:cubicBezTo>
                <a:cubicBezTo>
                  <a:pt x="41802" y="68867"/>
                  <a:pt x="42344" y="67586"/>
                  <a:pt x="43430" y="66545"/>
                </a:cubicBezTo>
                <a:cubicBezTo>
                  <a:pt x="44515" y="65503"/>
                  <a:pt x="45795" y="64982"/>
                  <a:pt x="47271" y="64982"/>
                </a:cubicBezTo>
                <a:lnTo>
                  <a:pt x="89073" y="64982"/>
                </a:lnTo>
                <a:cubicBezTo>
                  <a:pt x="89941" y="64982"/>
                  <a:pt x="90376" y="64548"/>
                  <a:pt x="90376" y="63680"/>
                </a:cubicBezTo>
                <a:lnTo>
                  <a:pt x="90376" y="52871"/>
                </a:lnTo>
                <a:cubicBezTo>
                  <a:pt x="90376" y="52003"/>
                  <a:pt x="89941" y="51569"/>
                  <a:pt x="89073" y="51569"/>
                </a:cubicBezTo>
                <a:lnTo>
                  <a:pt x="46880" y="51569"/>
                </a:lnTo>
                <a:cubicBezTo>
                  <a:pt x="45405" y="51569"/>
                  <a:pt x="44124" y="51048"/>
                  <a:pt x="43039" y="50006"/>
                </a:cubicBezTo>
                <a:cubicBezTo>
                  <a:pt x="41954" y="48964"/>
                  <a:pt x="41411" y="47684"/>
                  <a:pt x="41411" y="46164"/>
                </a:cubicBezTo>
                <a:cubicBezTo>
                  <a:pt x="41411" y="44645"/>
                  <a:pt x="41954" y="43343"/>
                  <a:pt x="43039" y="42258"/>
                </a:cubicBezTo>
                <a:cubicBezTo>
                  <a:pt x="44124" y="41173"/>
                  <a:pt x="45405" y="40630"/>
                  <a:pt x="46880" y="40630"/>
                </a:cubicBezTo>
                <a:lnTo>
                  <a:pt x="71884" y="40630"/>
                </a:lnTo>
                <a:cubicBezTo>
                  <a:pt x="72752" y="40630"/>
                  <a:pt x="73186" y="40196"/>
                  <a:pt x="73186" y="39328"/>
                </a:cubicBezTo>
                <a:lnTo>
                  <a:pt x="73186" y="27347"/>
                </a:lnTo>
                <a:cubicBezTo>
                  <a:pt x="73186" y="26479"/>
                  <a:pt x="72752" y="26045"/>
                  <a:pt x="71884" y="26045"/>
                </a:cubicBezTo>
                <a:lnTo>
                  <a:pt x="51959" y="26045"/>
                </a:lnTo>
                <a:cubicBezTo>
                  <a:pt x="50397" y="26045"/>
                  <a:pt x="49094" y="25502"/>
                  <a:pt x="48053" y="24417"/>
                </a:cubicBezTo>
                <a:cubicBezTo>
                  <a:pt x="47011" y="23332"/>
                  <a:pt x="46490" y="22051"/>
                  <a:pt x="46490" y="20575"/>
                </a:cubicBezTo>
                <a:cubicBezTo>
                  <a:pt x="46490" y="19099"/>
                  <a:pt x="47011" y="17841"/>
                  <a:pt x="48053" y="16799"/>
                </a:cubicBezTo>
                <a:cubicBezTo>
                  <a:pt x="49094" y="15757"/>
                  <a:pt x="50397" y="15236"/>
                  <a:pt x="51959" y="15236"/>
                </a:cubicBezTo>
                <a:lnTo>
                  <a:pt x="71884" y="15236"/>
                </a:lnTo>
                <a:cubicBezTo>
                  <a:pt x="72752" y="15236"/>
                  <a:pt x="73186" y="14802"/>
                  <a:pt x="73186" y="13934"/>
                </a:cubicBezTo>
                <a:lnTo>
                  <a:pt x="73186" y="6120"/>
                </a:lnTo>
                <a:cubicBezTo>
                  <a:pt x="73186" y="4471"/>
                  <a:pt x="73794" y="3038"/>
                  <a:pt x="75009" y="1823"/>
                </a:cubicBezTo>
                <a:cubicBezTo>
                  <a:pt x="76224" y="608"/>
                  <a:pt x="77679" y="0"/>
                  <a:pt x="793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197" name="グループ化 196">
            <a:extLst>
              <a:ext uri="{FF2B5EF4-FFF2-40B4-BE49-F238E27FC236}">
                <a16:creationId xmlns:a16="http://schemas.microsoft.com/office/drawing/2014/main" id="{92D024D8-12FA-FD5A-F7AA-BB472BB8DA26}"/>
              </a:ext>
            </a:extLst>
          </p:cNvPr>
          <p:cNvGrpSpPr/>
          <p:nvPr/>
        </p:nvGrpSpPr>
        <p:grpSpPr>
          <a:xfrm>
            <a:off x="1815229" y="220955"/>
            <a:ext cx="3872633" cy="415025"/>
            <a:chOff x="-4917947" y="1909940"/>
            <a:chExt cx="3872633" cy="415025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5E232F5-22EB-7922-FC22-3D3BDD13606A}"/>
                </a:ext>
              </a:extLst>
            </p:cNvPr>
            <p:cNvSpPr txBox="1">
              <a:spLocks/>
            </p:cNvSpPr>
            <p:nvPr/>
          </p:nvSpPr>
          <p:spPr>
            <a:xfrm>
              <a:off x="-2482876" y="195563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chemeClr val="bg2">
                      <a:lumMod val="25000"/>
                    </a:schemeClr>
                  </a:solidFill>
                </a:rPr>
                <a:t>×</a:t>
              </a:r>
              <a:endParaRPr kumimoji="1" lang="ja-JP" altLang="en-US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194" name="図 193">
              <a:extLst>
                <a:ext uri="{FF2B5EF4-FFF2-40B4-BE49-F238E27FC236}">
                  <a16:creationId xmlns:a16="http://schemas.microsoft.com/office/drawing/2014/main" id="{7A226D07-4E52-8666-8CF9-14F981CCC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14577" y="1990890"/>
              <a:ext cx="1069263" cy="244166"/>
            </a:xfrm>
            <a:prstGeom prst="rect">
              <a:avLst/>
            </a:prstGeom>
          </p:spPr>
        </p:pic>
        <p:pic>
          <p:nvPicPr>
            <p:cNvPr id="196" name="図 195">
              <a:extLst>
                <a:ext uri="{FF2B5EF4-FFF2-40B4-BE49-F238E27FC236}">
                  <a16:creationId xmlns:a16="http://schemas.microsoft.com/office/drawing/2014/main" id="{3DD90B4B-C98C-5533-89D8-65DDEA7A1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17947" y="1909940"/>
              <a:ext cx="2618784" cy="392404"/>
            </a:xfrm>
            <a:prstGeom prst="rect">
              <a:avLst/>
            </a:prstGeom>
          </p:spPr>
        </p:pic>
      </p:grp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EAD7A63-4130-FFF8-8A02-92E3659716E8}"/>
              </a:ext>
            </a:extLst>
          </p:cNvPr>
          <p:cNvSpPr/>
          <p:nvPr/>
        </p:nvSpPr>
        <p:spPr>
          <a:xfrm>
            <a:off x="327103" y="819204"/>
            <a:ext cx="2256618" cy="37697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B59A40-1899-64AE-D670-B96F6FA2BF21}"/>
              </a:ext>
            </a:extLst>
          </p:cNvPr>
          <p:cNvSpPr txBox="1">
            <a:spLocks/>
          </p:cNvSpPr>
          <p:nvPr/>
        </p:nvSpPr>
        <p:spPr>
          <a:xfrm>
            <a:off x="439749" y="777622"/>
            <a:ext cx="2031325" cy="43088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accent2">
                <a:lumMod val="20000"/>
                <a:lumOff val="80000"/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 Bold" panose="020B0602020203020207" pitchFamily="50" charset="-128"/>
              </a:rPr>
              <a:t>無料個別相談枠あり</a:t>
            </a: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996691C2-4552-7394-BEC5-49A38B96163C}"/>
              </a:ext>
            </a:extLst>
          </p:cNvPr>
          <p:cNvCxnSpPr>
            <a:cxnSpLocks/>
          </p:cNvCxnSpPr>
          <p:nvPr/>
        </p:nvCxnSpPr>
        <p:spPr>
          <a:xfrm>
            <a:off x="5355094" y="1390466"/>
            <a:ext cx="2028137" cy="64330"/>
          </a:xfrm>
          <a:prstGeom prst="line">
            <a:avLst/>
          </a:prstGeom>
          <a:ln w="6350"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DBDC259A-9600-6084-33F3-D7FD08CD2173}"/>
              </a:ext>
            </a:extLst>
          </p:cNvPr>
          <p:cNvSpPr>
            <a:spLocks/>
          </p:cNvSpPr>
          <p:nvPr/>
        </p:nvSpPr>
        <p:spPr>
          <a:xfrm>
            <a:off x="2924742" y="1442960"/>
            <a:ext cx="1981156" cy="155931"/>
          </a:xfrm>
          <a:custGeom>
            <a:avLst/>
            <a:gdLst/>
            <a:ahLst/>
            <a:cxnLst/>
            <a:rect l="l" t="t" r="r" b="b"/>
            <a:pathLst>
              <a:path w="2375101" h="186937">
                <a:moveTo>
                  <a:pt x="1285317" y="147870"/>
                </a:moveTo>
                <a:cubicBezTo>
                  <a:pt x="1284015" y="147870"/>
                  <a:pt x="1283364" y="148521"/>
                  <a:pt x="1283364" y="149823"/>
                </a:cubicBezTo>
                <a:lnTo>
                  <a:pt x="1283364" y="158809"/>
                </a:lnTo>
                <a:cubicBezTo>
                  <a:pt x="1283364" y="160111"/>
                  <a:pt x="1284015" y="160762"/>
                  <a:pt x="1285317" y="160762"/>
                </a:cubicBezTo>
                <a:lnTo>
                  <a:pt x="1306609" y="160762"/>
                </a:lnTo>
                <a:cubicBezTo>
                  <a:pt x="1307911" y="160762"/>
                  <a:pt x="1308562" y="160111"/>
                  <a:pt x="1308562" y="158809"/>
                </a:cubicBezTo>
                <a:lnTo>
                  <a:pt x="1308562" y="149823"/>
                </a:lnTo>
                <a:cubicBezTo>
                  <a:pt x="1308562" y="148521"/>
                  <a:pt x="1307911" y="147870"/>
                  <a:pt x="1306609" y="147870"/>
                </a:cubicBezTo>
                <a:close/>
                <a:moveTo>
                  <a:pt x="2061000" y="145135"/>
                </a:moveTo>
                <a:cubicBezTo>
                  <a:pt x="2063474" y="145135"/>
                  <a:pt x="2065753" y="145916"/>
                  <a:pt x="2067837" y="147479"/>
                </a:cubicBezTo>
                <a:cubicBezTo>
                  <a:pt x="2070441" y="149302"/>
                  <a:pt x="2072004" y="151776"/>
                  <a:pt x="2072525" y="154902"/>
                </a:cubicBezTo>
                <a:cubicBezTo>
                  <a:pt x="2073306" y="160111"/>
                  <a:pt x="2073957" y="165059"/>
                  <a:pt x="2074478" y="169747"/>
                </a:cubicBezTo>
                <a:cubicBezTo>
                  <a:pt x="2074478" y="170138"/>
                  <a:pt x="2074478" y="170594"/>
                  <a:pt x="2074478" y="171115"/>
                </a:cubicBezTo>
                <a:cubicBezTo>
                  <a:pt x="2074478" y="173850"/>
                  <a:pt x="2073567" y="176324"/>
                  <a:pt x="2071743" y="178538"/>
                </a:cubicBezTo>
                <a:cubicBezTo>
                  <a:pt x="2069660" y="181012"/>
                  <a:pt x="2066990" y="182509"/>
                  <a:pt x="2063735" y="183030"/>
                </a:cubicBezTo>
                <a:cubicBezTo>
                  <a:pt x="2063214" y="183161"/>
                  <a:pt x="2062628" y="183226"/>
                  <a:pt x="2061977" y="183226"/>
                </a:cubicBezTo>
                <a:cubicBezTo>
                  <a:pt x="2059633" y="183226"/>
                  <a:pt x="2057484" y="182379"/>
                  <a:pt x="2055531" y="180686"/>
                </a:cubicBezTo>
                <a:cubicBezTo>
                  <a:pt x="2053186" y="178733"/>
                  <a:pt x="2051884" y="176194"/>
                  <a:pt x="2051624" y="173068"/>
                </a:cubicBezTo>
                <a:cubicBezTo>
                  <a:pt x="2051233" y="167989"/>
                  <a:pt x="2050712" y="162846"/>
                  <a:pt x="2050061" y="157637"/>
                </a:cubicBezTo>
                <a:cubicBezTo>
                  <a:pt x="2049931" y="157116"/>
                  <a:pt x="2049866" y="156595"/>
                  <a:pt x="2049866" y="156074"/>
                </a:cubicBezTo>
                <a:cubicBezTo>
                  <a:pt x="2049866" y="153600"/>
                  <a:pt x="2050647" y="151386"/>
                  <a:pt x="2052210" y="149432"/>
                </a:cubicBezTo>
                <a:cubicBezTo>
                  <a:pt x="2054033" y="146958"/>
                  <a:pt x="2056442" y="145591"/>
                  <a:pt x="2059437" y="145330"/>
                </a:cubicBezTo>
                <a:cubicBezTo>
                  <a:pt x="2059958" y="145200"/>
                  <a:pt x="2060479" y="145135"/>
                  <a:pt x="2061000" y="145135"/>
                </a:cubicBezTo>
                <a:close/>
                <a:moveTo>
                  <a:pt x="2101630" y="144744"/>
                </a:moveTo>
                <a:cubicBezTo>
                  <a:pt x="2103974" y="144744"/>
                  <a:pt x="2106188" y="145395"/>
                  <a:pt x="2108271" y="146698"/>
                </a:cubicBezTo>
                <a:cubicBezTo>
                  <a:pt x="2111267" y="148260"/>
                  <a:pt x="2113285" y="150604"/>
                  <a:pt x="2114327" y="153730"/>
                </a:cubicBezTo>
                <a:cubicBezTo>
                  <a:pt x="2116150" y="158939"/>
                  <a:pt x="2117713" y="163887"/>
                  <a:pt x="2119015" y="168575"/>
                </a:cubicBezTo>
                <a:cubicBezTo>
                  <a:pt x="2119405" y="169617"/>
                  <a:pt x="2119601" y="170659"/>
                  <a:pt x="2119601" y="171701"/>
                </a:cubicBezTo>
                <a:cubicBezTo>
                  <a:pt x="2119601" y="173654"/>
                  <a:pt x="2118950" y="175608"/>
                  <a:pt x="2117647" y="177561"/>
                </a:cubicBezTo>
                <a:cubicBezTo>
                  <a:pt x="2115825" y="180296"/>
                  <a:pt x="2113285" y="181989"/>
                  <a:pt x="2110029" y="182640"/>
                </a:cubicBezTo>
                <a:cubicBezTo>
                  <a:pt x="2109248" y="182770"/>
                  <a:pt x="2108467" y="182835"/>
                  <a:pt x="2107685" y="182835"/>
                </a:cubicBezTo>
                <a:cubicBezTo>
                  <a:pt x="2105341" y="182835"/>
                  <a:pt x="2103127" y="182119"/>
                  <a:pt x="2101044" y="180686"/>
                </a:cubicBezTo>
                <a:cubicBezTo>
                  <a:pt x="2098309" y="178863"/>
                  <a:pt x="2096551" y="176324"/>
                  <a:pt x="2095770" y="173068"/>
                </a:cubicBezTo>
                <a:cubicBezTo>
                  <a:pt x="2094598" y="168250"/>
                  <a:pt x="2093165" y="163106"/>
                  <a:pt x="2091473" y="157637"/>
                </a:cubicBezTo>
                <a:cubicBezTo>
                  <a:pt x="2091212" y="156595"/>
                  <a:pt x="2091082" y="155618"/>
                  <a:pt x="2091082" y="154707"/>
                </a:cubicBezTo>
                <a:cubicBezTo>
                  <a:pt x="2091082" y="152883"/>
                  <a:pt x="2091537" y="151190"/>
                  <a:pt x="2092449" y="149628"/>
                </a:cubicBezTo>
                <a:cubicBezTo>
                  <a:pt x="2094012" y="147023"/>
                  <a:pt x="2096225" y="145526"/>
                  <a:pt x="2099091" y="145135"/>
                </a:cubicBezTo>
                <a:cubicBezTo>
                  <a:pt x="2099872" y="144875"/>
                  <a:pt x="2100718" y="144744"/>
                  <a:pt x="2101630" y="144744"/>
                </a:cubicBezTo>
                <a:close/>
                <a:moveTo>
                  <a:pt x="2020956" y="142010"/>
                </a:moveTo>
                <a:cubicBezTo>
                  <a:pt x="2021867" y="142010"/>
                  <a:pt x="2022909" y="142140"/>
                  <a:pt x="2024081" y="142400"/>
                </a:cubicBezTo>
                <a:cubicBezTo>
                  <a:pt x="2027207" y="143182"/>
                  <a:pt x="2029551" y="144940"/>
                  <a:pt x="2031113" y="147674"/>
                </a:cubicBezTo>
                <a:cubicBezTo>
                  <a:pt x="2031895" y="149237"/>
                  <a:pt x="2032285" y="150865"/>
                  <a:pt x="2032285" y="152558"/>
                </a:cubicBezTo>
                <a:cubicBezTo>
                  <a:pt x="2032285" y="153730"/>
                  <a:pt x="2032025" y="154967"/>
                  <a:pt x="2031504" y="156269"/>
                </a:cubicBezTo>
                <a:cubicBezTo>
                  <a:pt x="2028379" y="164083"/>
                  <a:pt x="2024667" y="171180"/>
                  <a:pt x="2020370" y="177561"/>
                </a:cubicBezTo>
                <a:cubicBezTo>
                  <a:pt x="2018286" y="180556"/>
                  <a:pt x="2015421" y="182509"/>
                  <a:pt x="2011775" y="183421"/>
                </a:cubicBezTo>
                <a:cubicBezTo>
                  <a:pt x="2010473" y="183681"/>
                  <a:pt x="2009105" y="183812"/>
                  <a:pt x="2007673" y="183812"/>
                </a:cubicBezTo>
                <a:cubicBezTo>
                  <a:pt x="2005589" y="183812"/>
                  <a:pt x="2003506" y="183421"/>
                  <a:pt x="2001422" y="182640"/>
                </a:cubicBezTo>
                <a:cubicBezTo>
                  <a:pt x="1998687" y="181468"/>
                  <a:pt x="1996995" y="179449"/>
                  <a:pt x="1996343" y="176584"/>
                </a:cubicBezTo>
                <a:cubicBezTo>
                  <a:pt x="1996213" y="175803"/>
                  <a:pt x="1996148" y="175022"/>
                  <a:pt x="1996148" y="174240"/>
                </a:cubicBezTo>
                <a:cubicBezTo>
                  <a:pt x="1996148" y="172287"/>
                  <a:pt x="1996734" y="170399"/>
                  <a:pt x="1997906" y="168575"/>
                </a:cubicBezTo>
                <a:cubicBezTo>
                  <a:pt x="2001813" y="163236"/>
                  <a:pt x="2005264" y="157246"/>
                  <a:pt x="2008259" y="150604"/>
                </a:cubicBezTo>
                <a:cubicBezTo>
                  <a:pt x="2009691" y="147479"/>
                  <a:pt x="2011840" y="145135"/>
                  <a:pt x="2014705" y="143572"/>
                </a:cubicBezTo>
                <a:cubicBezTo>
                  <a:pt x="2016789" y="142531"/>
                  <a:pt x="2018872" y="142010"/>
                  <a:pt x="2020956" y="142010"/>
                </a:cubicBezTo>
                <a:close/>
                <a:moveTo>
                  <a:pt x="2144018" y="141619"/>
                </a:moveTo>
                <a:cubicBezTo>
                  <a:pt x="2145711" y="141619"/>
                  <a:pt x="2147404" y="141879"/>
                  <a:pt x="2149097" y="142400"/>
                </a:cubicBezTo>
                <a:cubicBezTo>
                  <a:pt x="2152483" y="143572"/>
                  <a:pt x="2155217" y="145591"/>
                  <a:pt x="2157301" y="148456"/>
                </a:cubicBezTo>
                <a:cubicBezTo>
                  <a:pt x="2161989" y="155358"/>
                  <a:pt x="2166026" y="161674"/>
                  <a:pt x="2169412" y="167403"/>
                </a:cubicBezTo>
                <a:cubicBezTo>
                  <a:pt x="2170454" y="169096"/>
                  <a:pt x="2170975" y="170789"/>
                  <a:pt x="2170975" y="172482"/>
                </a:cubicBezTo>
                <a:cubicBezTo>
                  <a:pt x="2170975" y="173784"/>
                  <a:pt x="2170714" y="175152"/>
                  <a:pt x="2170193" y="176584"/>
                </a:cubicBezTo>
                <a:cubicBezTo>
                  <a:pt x="2168891" y="179710"/>
                  <a:pt x="2166612" y="181793"/>
                  <a:pt x="2163357" y="182835"/>
                </a:cubicBezTo>
                <a:cubicBezTo>
                  <a:pt x="2161794" y="183356"/>
                  <a:pt x="2160296" y="183616"/>
                  <a:pt x="2158864" y="183616"/>
                </a:cubicBezTo>
                <a:cubicBezTo>
                  <a:pt x="2156910" y="183616"/>
                  <a:pt x="2155022" y="183226"/>
                  <a:pt x="2153199" y="182444"/>
                </a:cubicBezTo>
                <a:cubicBezTo>
                  <a:pt x="2149813" y="181012"/>
                  <a:pt x="2147274" y="178668"/>
                  <a:pt x="2145581" y="175412"/>
                </a:cubicBezTo>
                <a:cubicBezTo>
                  <a:pt x="2142325" y="169422"/>
                  <a:pt x="2138483" y="162911"/>
                  <a:pt x="2134056" y="155879"/>
                </a:cubicBezTo>
                <a:cubicBezTo>
                  <a:pt x="2133144" y="154316"/>
                  <a:pt x="2132689" y="152688"/>
                  <a:pt x="2132689" y="150995"/>
                </a:cubicBezTo>
                <a:cubicBezTo>
                  <a:pt x="2132689" y="150084"/>
                  <a:pt x="2132819" y="149042"/>
                  <a:pt x="2133079" y="147870"/>
                </a:cubicBezTo>
                <a:cubicBezTo>
                  <a:pt x="2134121" y="145135"/>
                  <a:pt x="2136074" y="143312"/>
                  <a:pt x="2138939" y="142400"/>
                </a:cubicBezTo>
                <a:cubicBezTo>
                  <a:pt x="2140632" y="141879"/>
                  <a:pt x="2142325" y="141619"/>
                  <a:pt x="2144018" y="141619"/>
                </a:cubicBezTo>
                <a:close/>
                <a:moveTo>
                  <a:pt x="1730099" y="136540"/>
                </a:moveTo>
                <a:cubicBezTo>
                  <a:pt x="1732573" y="136540"/>
                  <a:pt x="1735048" y="137126"/>
                  <a:pt x="1737522" y="138298"/>
                </a:cubicBezTo>
                <a:cubicBezTo>
                  <a:pt x="1740126" y="139340"/>
                  <a:pt x="1741624" y="141228"/>
                  <a:pt x="1742015" y="143963"/>
                </a:cubicBezTo>
                <a:cubicBezTo>
                  <a:pt x="1742145" y="144484"/>
                  <a:pt x="1742210" y="144940"/>
                  <a:pt x="1742210" y="145330"/>
                </a:cubicBezTo>
                <a:cubicBezTo>
                  <a:pt x="1742210" y="147414"/>
                  <a:pt x="1741298" y="149172"/>
                  <a:pt x="1739475" y="150604"/>
                </a:cubicBezTo>
                <a:cubicBezTo>
                  <a:pt x="1718119" y="167534"/>
                  <a:pt x="1684390" y="179319"/>
                  <a:pt x="1638291" y="185960"/>
                </a:cubicBezTo>
                <a:cubicBezTo>
                  <a:pt x="1637640" y="185960"/>
                  <a:pt x="1636989" y="185960"/>
                  <a:pt x="1636337" y="185960"/>
                </a:cubicBezTo>
                <a:cubicBezTo>
                  <a:pt x="1633863" y="185960"/>
                  <a:pt x="1631519" y="185374"/>
                  <a:pt x="1629305" y="184202"/>
                </a:cubicBezTo>
                <a:cubicBezTo>
                  <a:pt x="1626440" y="182509"/>
                  <a:pt x="1624161" y="180165"/>
                  <a:pt x="1622469" y="177170"/>
                </a:cubicBezTo>
                <a:cubicBezTo>
                  <a:pt x="1621817" y="175998"/>
                  <a:pt x="1621492" y="174826"/>
                  <a:pt x="1621492" y="173654"/>
                </a:cubicBezTo>
                <a:cubicBezTo>
                  <a:pt x="1621492" y="172612"/>
                  <a:pt x="1621752" y="171636"/>
                  <a:pt x="1622273" y="170724"/>
                </a:cubicBezTo>
                <a:cubicBezTo>
                  <a:pt x="1623315" y="168380"/>
                  <a:pt x="1625008" y="167078"/>
                  <a:pt x="1627352" y="166817"/>
                </a:cubicBezTo>
                <a:cubicBezTo>
                  <a:pt x="1668893" y="162390"/>
                  <a:pt x="1699171" y="153730"/>
                  <a:pt x="1718183" y="140838"/>
                </a:cubicBezTo>
                <a:cubicBezTo>
                  <a:pt x="1722221" y="137973"/>
                  <a:pt x="1726192" y="136540"/>
                  <a:pt x="1730099" y="136540"/>
                </a:cubicBezTo>
                <a:close/>
                <a:moveTo>
                  <a:pt x="1285317" y="118374"/>
                </a:moveTo>
                <a:cubicBezTo>
                  <a:pt x="1284015" y="118374"/>
                  <a:pt x="1283364" y="119025"/>
                  <a:pt x="1283364" y="120327"/>
                </a:cubicBezTo>
                <a:lnTo>
                  <a:pt x="1283364" y="128727"/>
                </a:lnTo>
                <a:cubicBezTo>
                  <a:pt x="1283364" y="130029"/>
                  <a:pt x="1284015" y="130680"/>
                  <a:pt x="1285317" y="130680"/>
                </a:cubicBezTo>
                <a:lnTo>
                  <a:pt x="1306609" y="130680"/>
                </a:lnTo>
                <a:cubicBezTo>
                  <a:pt x="1307911" y="130680"/>
                  <a:pt x="1308562" y="130029"/>
                  <a:pt x="1308562" y="128727"/>
                </a:cubicBezTo>
                <a:lnTo>
                  <a:pt x="1308562" y="120327"/>
                </a:lnTo>
                <a:cubicBezTo>
                  <a:pt x="1308562" y="119025"/>
                  <a:pt x="1307911" y="118374"/>
                  <a:pt x="1306609" y="118374"/>
                </a:cubicBezTo>
                <a:close/>
                <a:moveTo>
                  <a:pt x="1704705" y="115248"/>
                </a:moveTo>
                <a:cubicBezTo>
                  <a:pt x="1707440" y="115248"/>
                  <a:pt x="1710110" y="115834"/>
                  <a:pt x="1712714" y="117006"/>
                </a:cubicBezTo>
                <a:cubicBezTo>
                  <a:pt x="1715058" y="118179"/>
                  <a:pt x="1716230" y="120132"/>
                  <a:pt x="1716230" y="122867"/>
                </a:cubicBezTo>
                <a:cubicBezTo>
                  <a:pt x="1716230" y="124820"/>
                  <a:pt x="1715319" y="126383"/>
                  <a:pt x="1713495" y="127555"/>
                </a:cubicBezTo>
                <a:cubicBezTo>
                  <a:pt x="1698129" y="137322"/>
                  <a:pt x="1677814" y="145330"/>
                  <a:pt x="1652550" y="151581"/>
                </a:cubicBezTo>
                <a:cubicBezTo>
                  <a:pt x="1651509" y="151842"/>
                  <a:pt x="1650402" y="151972"/>
                  <a:pt x="1649230" y="151972"/>
                </a:cubicBezTo>
                <a:cubicBezTo>
                  <a:pt x="1647407" y="151972"/>
                  <a:pt x="1645583" y="151581"/>
                  <a:pt x="1643760" y="150800"/>
                </a:cubicBezTo>
                <a:cubicBezTo>
                  <a:pt x="1640895" y="149498"/>
                  <a:pt x="1638486" y="147609"/>
                  <a:pt x="1636533" y="145135"/>
                </a:cubicBezTo>
                <a:cubicBezTo>
                  <a:pt x="1635751" y="143833"/>
                  <a:pt x="1635361" y="142531"/>
                  <a:pt x="1635361" y="141228"/>
                </a:cubicBezTo>
                <a:cubicBezTo>
                  <a:pt x="1635361" y="140577"/>
                  <a:pt x="1635426" y="139861"/>
                  <a:pt x="1635556" y="139080"/>
                </a:cubicBezTo>
                <a:cubicBezTo>
                  <a:pt x="1636337" y="136996"/>
                  <a:pt x="1637835" y="135694"/>
                  <a:pt x="1640049" y="135173"/>
                </a:cubicBezTo>
                <a:cubicBezTo>
                  <a:pt x="1662708" y="130615"/>
                  <a:pt x="1680809" y="124885"/>
                  <a:pt x="1694353" y="117983"/>
                </a:cubicBezTo>
                <a:cubicBezTo>
                  <a:pt x="1697869" y="116160"/>
                  <a:pt x="1701319" y="115248"/>
                  <a:pt x="1704705" y="115248"/>
                </a:cubicBezTo>
                <a:close/>
                <a:moveTo>
                  <a:pt x="1073572" y="107630"/>
                </a:moveTo>
                <a:cubicBezTo>
                  <a:pt x="1072269" y="107630"/>
                  <a:pt x="1071618" y="108281"/>
                  <a:pt x="1071618" y="109584"/>
                </a:cubicBezTo>
                <a:lnTo>
                  <a:pt x="1071618" y="120523"/>
                </a:lnTo>
                <a:cubicBezTo>
                  <a:pt x="1071618" y="121825"/>
                  <a:pt x="1072269" y="122476"/>
                  <a:pt x="1073572" y="122476"/>
                </a:cubicBezTo>
                <a:lnTo>
                  <a:pt x="1088222" y="122476"/>
                </a:lnTo>
                <a:cubicBezTo>
                  <a:pt x="1089524" y="122476"/>
                  <a:pt x="1090175" y="121825"/>
                  <a:pt x="1090175" y="120523"/>
                </a:cubicBezTo>
                <a:lnTo>
                  <a:pt x="1090175" y="109584"/>
                </a:lnTo>
                <a:cubicBezTo>
                  <a:pt x="1090175" y="108281"/>
                  <a:pt x="1089524" y="107630"/>
                  <a:pt x="1088222" y="107630"/>
                </a:cubicBezTo>
                <a:close/>
                <a:moveTo>
                  <a:pt x="1285317" y="88878"/>
                </a:moveTo>
                <a:cubicBezTo>
                  <a:pt x="1284015" y="88878"/>
                  <a:pt x="1283364" y="89529"/>
                  <a:pt x="1283364" y="90831"/>
                </a:cubicBezTo>
                <a:lnTo>
                  <a:pt x="1283364" y="99035"/>
                </a:lnTo>
                <a:cubicBezTo>
                  <a:pt x="1283364" y="100338"/>
                  <a:pt x="1284015" y="100989"/>
                  <a:pt x="1285317" y="100989"/>
                </a:cubicBezTo>
                <a:lnTo>
                  <a:pt x="1306609" y="100989"/>
                </a:lnTo>
                <a:cubicBezTo>
                  <a:pt x="1307911" y="100989"/>
                  <a:pt x="1308562" y="100338"/>
                  <a:pt x="1308562" y="99035"/>
                </a:cubicBezTo>
                <a:lnTo>
                  <a:pt x="1308562" y="90831"/>
                </a:lnTo>
                <a:cubicBezTo>
                  <a:pt x="1308562" y="89529"/>
                  <a:pt x="1307911" y="88878"/>
                  <a:pt x="1306609" y="88878"/>
                </a:cubicBezTo>
                <a:close/>
                <a:moveTo>
                  <a:pt x="2110615" y="88683"/>
                </a:moveTo>
                <a:cubicBezTo>
                  <a:pt x="2109313" y="88683"/>
                  <a:pt x="2108662" y="89334"/>
                  <a:pt x="2108662" y="90636"/>
                </a:cubicBezTo>
                <a:lnTo>
                  <a:pt x="2108662" y="112123"/>
                </a:lnTo>
                <a:cubicBezTo>
                  <a:pt x="2108662" y="113425"/>
                  <a:pt x="2109313" y="114076"/>
                  <a:pt x="2110615" y="114076"/>
                </a:cubicBezTo>
                <a:lnTo>
                  <a:pt x="2121945" y="114076"/>
                </a:lnTo>
                <a:cubicBezTo>
                  <a:pt x="2123247" y="114076"/>
                  <a:pt x="2123898" y="113425"/>
                  <a:pt x="2123898" y="112123"/>
                </a:cubicBezTo>
                <a:lnTo>
                  <a:pt x="2123898" y="90636"/>
                </a:lnTo>
                <a:cubicBezTo>
                  <a:pt x="2123898" y="89334"/>
                  <a:pt x="2123247" y="88683"/>
                  <a:pt x="2121945" y="88683"/>
                </a:cubicBezTo>
                <a:close/>
                <a:moveTo>
                  <a:pt x="2076041" y="88683"/>
                </a:moveTo>
                <a:cubicBezTo>
                  <a:pt x="2074739" y="88683"/>
                  <a:pt x="2074087" y="89334"/>
                  <a:pt x="2074087" y="90636"/>
                </a:cubicBezTo>
                <a:lnTo>
                  <a:pt x="2074087" y="112123"/>
                </a:lnTo>
                <a:cubicBezTo>
                  <a:pt x="2074087" y="113425"/>
                  <a:pt x="2074739" y="114076"/>
                  <a:pt x="2076041" y="114076"/>
                </a:cubicBezTo>
                <a:lnTo>
                  <a:pt x="2086980" y="114076"/>
                </a:lnTo>
                <a:cubicBezTo>
                  <a:pt x="2088282" y="114076"/>
                  <a:pt x="2088933" y="113425"/>
                  <a:pt x="2088933" y="112123"/>
                </a:cubicBezTo>
                <a:lnTo>
                  <a:pt x="2088933" y="90636"/>
                </a:lnTo>
                <a:cubicBezTo>
                  <a:pt x="2088933" y="89334"/>
                  <a:pt x="2088282" y="88683"/>
                  <a:pt x="2086980" y="88683"/>
                </a:cubicBezTo>
                <a:close/>
                <a:moveTo>
                  <a:pt x="2041857" y="88683"/>
                </a:moveTo>
                <a:cubicBezTo>
                  <a:pt x="2040555" y="88683"/>
                  <a:pt x="2039903" y="89334"/>
                  <a:pt x="2039903" y="90636"/>
                </a:cubicBezTo>
                <a:lnTo>
                  <a:pt x="2039903" y="112123"/>
                </a:lnTo>
                <a:cubicBezTo>
                  <a:pt x="2039903" y="113425"/>
                  <a:pt x="2040555" y="114076"/>
                  <a:pt x="2041857" y="114076"/>
                </a:cubicBezTo>
                <a:lnTo>
                  <a:pt x="2052405" y="114076"/>
                </a:lnTo>
                <a:cubicBezTo>
                  <a:pt x="2053707" y="114076"/>
                  <a:pt x="2054359" y="113425"/>
                  <a:pt x="2054359" y="112123"/>
                </a:cubicBezTo>
                <a:lnTo>
                  <a:pt x="2054359" y="90636"/>
                </a:lnTo>
                <a:cubicBezTo>
                  <a:pt x="2054359" y="89334"/>
                  <a:pt x="2053707" y="88683"/>
                  <a:pt x="2052405" y="88683"/>
                </a:cubicBezTo>
                <a:close/>
                <a:moveTo>
                  <a:pt x="1042513" y="88683"/>
                </a:moveTo>
                <a:lnTo>
                  <a:pt x="1120453" y="88683"/>
                </a:lnTo>
                <a:cubicBezTo>
                  <a:pt x="1123057" y="88683"/>
                  <a:pt x="1125271" y="89594"/>
                  <a:pt x="1127094" y="91417"/>
                </a:cubicBezTo>
                <a:cubicBezTo>
                  <a:pt x="1128917" y="93241"/>
                  <a:pt x="1129829" y="95454"/>
                  <a:pt x="1129829" y="98059"/>
                </a:cubicBezTo>
                <a:cubicBezTo>
                  <a:pt x="1129829" y="100663"/>
                  <a:pt x="1128917" y="102910"/>
                  <a:pt x="1127094" y="104798"/>
                </a:cubicBezTo>
                <a:cubicBezTo>
                  <a:pt x="1125271" y="106686"/>
                  <a:pt x="1123057" y="107630"/>
                  <a:pt x="1120453" y="107630"/>
                </a:cubicBezTo>
                <a:lnTo>
                  <a:pt x="1112835" y="107630"/>
                </a:lnTo>
                <a:cubicBezTo>
                  <a:pt x="1111663" y="107630"/>
                  <a:pt x="1111076" y="108216"/>
                  <a:pt x="1111076" y="109388"/>
                </a:cubicBezTo>
                <a:lnTo>
                  <a:pt x="1111076" y="120523"/>
                </a:lnTo>
                <a:cubicBezTo>
                  <a:pt x="1111076" y="121825"/>
                  <a:pt x="1111727" y="122476"/>
                  <a:pt x="1113030" y="122476"/>
                </a:cubicBezTo>
                <a:lnTo>
                  <a:pt x="1123383" y="122476"/>
                </a:lnTo>
                <a:cubicBezTo>
                  <a:pt x="1125987" y="122476"/>
                  <a:pt x="1128233" y="123420"/>
                  <a:pt x="1130122" y="125308"/>
                </a:cubicBezTo>
                <a:cubicBezTo>
                  <a:pt x="1132010" y="127197"/>
                  <a:pt x="1132954" y="129508"/>
                  <a:pt x="1132954" y="132243"/>
                </a:cubicBezTo>
                <a:cubicBezTo>
                  <a:pt x="1132954" y="134977"/>
                  <a:pt x="1132010" y="137289"/>
                  <a:pt x="1130122" y="139177"/>
                </a:cubicBezTo>
                <a:cubicBezTo>
                  <a:pt x="1128233" y="141065"/>
                  <a:pt x="1125987" y="142010"/>
                  <a:pt x="1123383" y="142010"/>
                </a:cubicBezTo>
                <a:lnTo>
                  <a:pt x="1113030" y="142010"/>
                </a:lnTo>
                <a:cubicBezTo>
                  <a:pt x="1111727" y="142010"/>
                  <a:pt x="1111076" y="142661"/>
                  <a:pt x="1111076" y="143963"/>
                </a:cubicBezTo>
                <a:lnTo>
                  <a:pt x="1111076" y="172678"/>
                </a:lnTo>
                <a:cubicBezTo>
                  <a:pt x="1111076" y="175542"/>
                  <a:pt x="1110035" y="178017"/>
                  <a:pt x="1107951" y="180100"/>
                </a:cubicBezTo>
                <a:cubicBezTo>
                  <a:pt x="1105867" y="182184"/>
                  <a:pt x="1103393" y="183226"/>
                  <a:pt x="1100528" y="183226"/>
                </a:cubicBezTo>
                <a:cubicBezTo>
                  <a:pt x="1097663" y="183226"/>
                  <a:pt x="1095222" y="182184"/>
                  <a:pt x="1093203" y="180100"/>
                </a:cubicBezTo>
                <a:cubicBezTo>
                  <a:pt x="1091185" y="178017"/>
                  <a:pt x="1090175" y="175542"/>
                  <a:pt x="1090175" y="172678"/>
                </a:cubicBezTo>
                <a:lnTo>
                  <a:pt x="1090175" y="143963"/>
                </a:lnTo>
                <a:cubicBezTo>
                  <a:pt x="1090175" y="142661"/>
                  <a:pt x="1089524" y="142010"/>
                  <a:pt x="1088222" y="142010"/>
                </a:cubicBezTo>
                <a:lnTo>
                  <a:pt x="1072986" y="142010"/>
                </a:lnTo>
                <a:cubicBezTo>
                  <a:pt x="1071683" y="142010"/>
                  <a:pt x="1070902" y="142661"/>
                  <a:pt x="1070642" y="143963"/>
                </a:cubicBezTo>
                <a:cubicBezTo>
                  <a:pt x="1068167" y="158809"/>
                  <a:pt x="1062372" y="170919"/>
                  <a:pt x="1053257" y="180296"/>
                </a:cubicBezTo>
                <a:cubicBezTo>
                  <a:pt x="1051303" y="181989"/>
                  <a:pt x="1049089" y="182835"/>
                  <a:pt x="1046615" y="182835"/>
                </a:cubicBezTo>
                <a:cubicBezTo>
                  <a:pt x="1046355" y="182835"/>
                  <a:pt x="1046094" y="182835"/>
                  <a:pt x="1045834" y="182835"/>
                </a:cubicBezTo>
                <a:cubicBezTo>
                  <a:pt x="1042969" y="182575"/>
                  <a:pt x="1040429" y="181468"/>
                  <a:pt x="1038216" y="179514"/>
                </a:cubicBezTo>
                <a:cubicBezTo>
                  <a:pt x="1036393" y="177821"/>
                  <a:pt x="1035481" y="175738"/>
                  <a:pt x="1035481" y="173264"/>
                </a:cubicBezTo>
                <a:cubicBezTo>
                  <a:pt x="1035481" y="170789"/>
                  <a:pt x="1036327" y="168641"/>
                  <a:pt x="1038020" y="166817"/>
                </a:cubicBezTo>
                <a:cubicBezTo>
                  <a:pt x="1044011" y="160697"/>
                  <a:pt x="1048048" y="153014"/>
                  <a:pt x="1050131" y="143768"/>
                </a:cubicBezTo>
                <a:cubicBezTo>
                  <a:pt x="1050261" y="143377"/>
                  <a:pt x="1050164" y="142986"/>
                  <a:pt x="1049838" y="142596"/>
                </a:cubicBezTo>
                <a:cubicBezTo>
                  <a:pt x="1049513" y="142205"/>
                  <a:pt x="1049089" y="142010"/>
                  <a:pt x="1048569" y="142010"/>
                </a:cubicBezTo>
                <a:lnTo>
                  <a:pt x="1040169" y="142010"/>
                </a:lnTo>
                <a:cubicBezTo>
                  <a:pt x="1037434" y="142010"/>
                  <a:pt x="1035123" y="141065"/>
                  <a:pt x="1033235" y="139177"/>
                </a:cubicBezTo>
                <a:cubicBezTo>
                  <a:pt x="1031346" y="137289"/>
                  <a:pt x="1030402" y="134977"/>
                  <a:pt x="1030402" y="132243"/>
                </a:cubicBezTo>
                <a:cubicBezTo>
                  <a:pt x="1030402" y="129508"/>
                  <a:pt x="1031346" y="127197"/>
                  <a:pt x="1033235" y="125308"/>
                </a:cubicBezTo>
                <a:cubicBezTo>
                  <a:pt x="1035123" y="123420"/>
                  <a:pt x="1037434" y="122476"/>
                  <a:pt x="1040169" y="122476"/>
                </a:cubicBezTo>
                <a:lnTo>
                  <a:pt x="1049350" y="122476"/>
                </a:lnTo>
                <a:cubicBezTo>
                  <a:pt x="1050652" y="122476"/>
                  <a:pt x="1051303" y="121825"/>
                  <a:pt x="1051303" y="120523"/>
                </a:cubicBezTo>
                <a:lnTo>
                  <a:pt x="1051303" y="109388"/>
                </a:lnTo>
                <a:cubicBezTo>
                  <a:pt x="1051303" y="108216"/>
                  <a:pt x="1050717" y="107630"/>
                  <a:pt x="1049545" y="107630"/>
                </a:cubicBezTo>
                <a:lnTo>
                  <a:pt x="1042513" y="107630"/>
                </a:lnTo>
                <a:cubicBezTo>
                  <a:pt x="1039909" y="107630"/>
                  <a:pt x="1037695" y="106686"/>
                  <a:pt x="1035872" y="104798"/>
                </a:cubicBezTo>
                <a:cubicBezTo>
                  <a:pt x="1034049" y="102910"/>
                  <a:pt x="1033137" y="100663"/>
                  <a:pt x="1033137" y="98059"/>
                </a:cubicBezTo>
                <a:cubicBezTo>
                  <a:pt x="1033137" y="95454"/>
                  <a:pt x="1034049" y="93241"/>
                  <a:pt x="1035872" y="91417"/>
                </a:cubicBezTo>
                <a:cubicBezTo>
                  <a:pt x="1037695" y="89594"/>
                  <a:pt x="1039909" y="88683"/>
                  <a:pt x="1042513" y="88683"/>
                </a:cubicBezTo>
                <a:close/>
                <a:moveTo>
                  <a:pt x="1481631" y="67977"/>
                </a:moveTo>
                <a:cubicBezTo>
                  <a:pt x="1488663" y="67977"/>
                  <a:pt x="1494686" y="70484"/>
                  <a:pt x="1499699" y="75497"/>
                </a:cubicBezTo>
                <a:cubicBezTo>
                  <a:pt x="1504713" y="80511"/>
                  <a:pt x="1507220" y="86534"/>
                  <a:pt x="1507220" y="93566"/>
                </a:cubicBezTo>
                <a:cubicBezTo>
                  <a:pt x="1507220" y="100598"/>
                  <a:pt x="1504713" y="106621"/>
                  <a:pt x="1499699" y="111635"/>
                </a:cubicBezTo>
                <a:cubicBezTo>
                  <a:pt x="1494686" y="116648"/>
                  <a:pt x="1488663" y="119155"/>
                  <a:pt x="1481631" y="119155"/>
                </a:cubicBezTo>
                <a:cubicBezTo>
                  <a:pt x="1474598" y="119155"/>
                  <a:pt x="1468575" y="116648"/>
                  <a:pt x="1463562" y="111635"/>
                </a:cubicBezTo>
                <a:cubicBezTo>
                  <a:pt x="1458548" y="106621"/>
                  <a:pt x="1456041" y="100598"/>
                  <a:pt x="1456041" y="93566"/>
                </a:cubicBezTo>
                <a:cubicBezTo>
                  <a:pt x="1456041" y="86534"/>
                  <a:pt x="1458548" y="80511"/>
                  <a:pt x="1463562" y="75497"/>
                </a:cubicBezTo>
                <a:cubicBezTo>
                  <a:pt x="1468575" y="70484"/>
                  <a:pt x="1474598" y="67977"/>
                  <a:pt x="1481631" y="67977"/>
                </a:cubicBezTo>
                <a:close/>
                <a:moveTo>
                  <a:pt x="419974" y="64852"/>
                </a:moveTo>
                <a:cubicBezTo>
                  <a:pt x="420235" y="64852"/>
                  <a:pt x="420495" y="64852"/>
                  <a:pt x="420756" y="64852"/>
                </a:cubicBezTo>
                <a:cubicBezTo>
                  <a:pt x="424532" y="64982"/>
                  <a:pt x="427918" y="65047"/>
                  <a:pt x="430913" y="65047"/>
                </a:cubicBezTo>
                <a:lnTo>
                  <a:pt x="529949" y="65047"/>
                </a:lnTo>
                <a:cubicBezTo>
                  <a:pt x="531382" y="65047"/>
                  <a:pt x="532814" y="65047"/>
                  <a:pt x="534247" y="65047"/>
                </a:cubicBezTo>
                <a:cubicBezTo>
                  <a:pt x="535419" y="64917"/>
                  <a:pt x="536525" y="64852"/>
                  <a:pt x="537567" y="64852"/>
                </a:cubicBezTo>
                <a:cubicBezTo>
                  <a:pt x="544079" y="64852"/>
                  <a:pt x="549353" y="66089"/>
                  <a:pt x="553390" y="68563"/>
                </a:cubicBezTo>
                <a:cubicBezTo>
                  <a:pt x="555864" y="70126"/>
                  <a:pt x="557492" y="72339"/>
                  <a:pt x="558273" y="75204"/>
                </a:cubicBezTo>
                <a:cubicBezTo>
                  <a:pt x="558664" y="76637"/>
                  <a:pt x="558859" y="78004"/>
                  <a:pt x="558859" y="79306"/>
                </a:cubicBezTo>
                <a:cubicBezTo>
                  <a:pt x="558859" y="80739"/>
                  <a:pt x="558599" y="82237"/>
                  <a:pt x="558078" y="83799"/>
                </a:cubicBezTo>
                <a:cubicBezTo>
                  <a:pt x="551045" y="106068"/>
                  <a:pt x="541344" y="124104"/>
                  <a:pt x="528972" y="137908"/>
                </a:cubicBezTo>
                <a:cubicBezTo>
                  <a:pt x="513606" y="154967"/>
                  <a:pt x="494528" y="167794"/>
                  <a:pt x="471739" y="176389"/>
                </a:cubicBezTo>
                <a:cubicBezTo>
                  <a:pt x="469395" y="177300"/>
                  <a:pt x="466985" y="177756"/>
                  <a:pt x="464511" y="177756"/>
                </a:cubicBezTo>
                <a:cubicBezTo>
                  <a:pt x="462558" y="177756"/>
                  <a:pt x="460605" y="177496"/>
                  <a:pt x="458651" y="176975"/>
                </a:cubicBezTo>
                <a:cubicBezTo>
                  <a:pt x="454354" y="175673"/>
                  <a:pt x="450642" y="173329"/>
                  <a:pt x="447517" y="169943"/>
                </a:cubicBezTo>
                <a:cubicBezTo>
                  <a:pt x="445954" y="168120"/>
                  <a:pt x="445173" y="166166"/>
                  <a:pt x="445173" y="164083"/>
                </a:cubicBezTo>
                <a:cubicBezTo>
                  <a:pt x="445173" y="163171"/>
                  <a:pt x="445368" y="162194"/>
                  <a:pt x="445759" y="161153"/>
                </a:cubicBezTo>
                <a:cubicBezTo>
                  <a:pt x="446801" y="157897"/>
                  <a:pt x="448949" y="155813"/>
                  <a:pt x="452205" y="154902"/>
                </a:cubicBezTo>
                <a:cubicBezTo>
                  <a:pt x="474994" y="148000"/>
                  <a:pt x="493226" y="137517"/>
                  <a:pt x="506899" y="123453"/>
                </a:cubicBezTo>
                <a:cubicBezTo>
                  <a:pt x="515885" y="114337"/>
                  <a:pt x="522526" y="103463"/>
                  <a:pt x="526824" y="90831"/>
                </a:cubicBezTo>
                <a:cubicBezTo>
                  <a:pt x="527084" y="90310"/>
                  <a:pt x="527052" y="89855"/>
                  <a:pt x="526726" y="89464"/>
                </a:cubicBezTo>
                <a:cubicBezTo>
                  <a:pt x="526401" y="89073"/>
                  <a:pt x="526042" y="88878"/>
                  <a:pt x="525652" y="88878"/>
                </a:cubicBezTo>
                <a:lnTo>
                  <a:pt x="430913" y="88878"/>
                </a:lnTo>
                <a:cubicBezTo>
                  <a:pt x="427788" y="88878"/>
                  <a:pt x="424402" y="88943"/>
                  <a:pt x="420756" y="89073"/>
                </a:cubicBezTo>
                <a:cubicBezTo>
                  <a:pt x="420495" y="89073"/>
                  <a:pt x="420300" y="89073"/>
                  <a:pt x="420170" y="89073"/>
                </a:cubicBezTo>
                <a:cubicBezTo>
                  <a:pt x="416914" y="89073"/>
                  <a:pt x="414049" y="87966"/>
                  <a:pt x="411575" y="85753"/>
                </a:cubicBezTo>
                <a:cubicBezTo>
                  <a:pt x="408970" y="83409"/>
                  <a:pt x="407668" y="80479"/>
                  <a:pt x="407668" y="76962"/>
                </a:cubicBezTo>
                <a:cubicBezTo>
                  <a:pt x="407668" y="73446"/>
                  <a:pt x="408970" y="70516"/>
                  <a:pt x="411575" y="68172"/>
                </a:cubicBezTo>
                <a:cubicBezTo>
                  <a:pt x="413919" y="65958"/>
                  <a:pt x="416719" y="64852"/>
                  <a:pt x="419974" y="64852"/>
                </a:cubicBezTo>
                <a:close/>
                <a:moveTo>
                  <a:pt x="2287981" y="63680"/>
                </a:moveTo>
                <a:cubicBezTo>
                  <a:pt x="2289805" y="63680"/>
                  <a:pt x="2291563" y="64200"/>
                  <a:pt x="2293255" y="65242"/>
                </a:cubicBezTo>
                <a:cubicBezTo>
                  <a:pt x="2299115" y="68758"/>
                  <a:pt x="2304455" y="72339"/>
                  <a:pt x="2309273" y="75986"/>
                </a:cubicBezTo>
                <a:cubicBezTo>
                  <a:pt x="2311877" y="77939"/>
                  <a:pt x="2313440" y="80479"/>
                  <a:pt x="2313961" y="83604"/>
                </a:cubicBezTo>
                <a:cubicBezTo>
                  <a:pt x="2313961" y="84385"/>
                  <a:pt x="2313961" y="85101"/>
                  <a:pt x="2313961" y="85753"/>
                </a:cubicBezTo>
                <a:cubicBezTo>
                  <a:pt x="2313961" y="88227"/>
                  <a:pt x="2313310" y="90506"/>
                  <a:pt x="2312008" y="92589"/>
                </a:cubicBezTo>
                <a:cubicBezTo>
                  <a:pt x="2310445" y="95064"/>
                  <a:pt x="2308231" y="96496"/>
                  <a:pt x="2305366" y="96887"/>
                </a:cubicBezTo>
                <a:cubicBezTo>
                  <a:pt x="2304845" y="96887"/>
                  <a:pt x="2304390" y="96887"/>
                  <a:pt x="2303999" y="96887"/>
                </a:cubicBezTo>
                <a:cubicBezTo>
                  <a:pt x="2301655" y="96887"/>
                  <a:pt x="2299571" y="96105"/>
                  <a:pt x="2297748" y="94543"/>
                </a:cubicBezTo>
                <a:cubicBezTo>
                  <a:pt x="2292930" y="90636"/>
                  <a:pt x="2287591" y="86729"/>
                  <a:pt x="2281731" y="82823"/>
                </a:cubicBezTo>
                <a:cubicBezTo>
                  <a:pt x="2279387" y="81260"/>
                  <a:pt x="2277954" y="79111"/>
                  <a:pt x="2277433" y="76376"/>
                </a:cubicBezTo>
                <a:cubicBezTo>
                  <a:pt x="2277173" y="75595"/>
                  <a:pt x="2277043" y="74814"/>
                  <a:pt x="2277043" y="74032"/>
                </a:cubicBezTo>
                <a:cubicBezTo>
                  <a:pt x="2277043" y="72209"/>
                  <a:pt x="2277629" y="70451"/>
                  <a:pt x="2278801" y="68758"/>
                </a:cubicBezTo>
                <a:cubicBezTo>
                  <a:pt x="2280363" y="66284"/>
                  <a:pt x="2282512" y="64721"/>
                  <a:pt x="2285247" y="64070"/>
                </a:cubicBezTo>
                <a:cubicBezTo>
                  <a:pt x="2286158" y="63810"/>
                  <a:pt x="2287070" y="63680"/>
                  <a:pt x="2287981" y="63680"/>
                </a:cubicBezTo>
                <a:close/>
                <a:moveTo>
                  <a:pt x="954416" y="56452"/>
                </a:moveTo>
                <a:cubicBezTo>
                  <a:pt x="957802" y="56452"/>
                  <a:pt x="960341" y="57885"/>
                  <a:pt x="962034" y="60749"/>
                </a:cubicBezTo>
                <a:cubicBezTo>
                  <a:pt x="964378" y="64917"/>
                  <a:pt x="965550" y="69475"/>
                  <a:pt x="965550" y="74423"/>
                </a:cubicBezTo>
                <a:cubicBezTo>
                  <a:pt x="965550" y="79632"/>
                  <a:pt x="964118" y="84320"/>
                  <a:pt x="961253" y="88487"/>
                </a:cubicBezTo>
                <a:cubicBezTo>
                  <a:pt x="953179" y="99947"/>
                  <a:pt x="943543" y="110918"/>
                  <a:pt x="932343" y="121402"/>
                </a:cubicBezTo>
                <a:cubicBezTo>
                  <a:pt x="921144" y="131885"/>
                  <a:pt x="908968" y="141098"/>
                  <a:pt x="895815" y="149042"/>
                </a:cubicBezTo>
                <a:cubicBezTo>
                  <a:pt x="876933" y="160371"/>
                  <a:pt x="857269" y="168641"/>
                  <a:pt x="836823" y="173850"/>
                </a:cubicBezTo>
                <a:cubicBezTo>
                  <a:pt x="835130" y="174370"/>
                  <a:pt x="833438" y="174631"/>
                  <a:pt x="831745" y="174631"/>
                </a:cubicBezTo>
                <a:cubicBezTo>
                  <a:pt x="829010" y="174631"/>
                  <a:pt x="826275" y="174045"/>
                  <a:pt x="823540" y="172873"/>
                </a:cubicBezTo>
                <a:cubicBezTo>
                  <a:pt x="819243" y="170919"/>
                  <a:pt x="815792" y="167924"/>
                  <a:pt x="813188" y="163887"/>
                </a:cubicBezTo>
                <a:cubicBezTo>
                  <a:pt x="812016" y="162194"/>
                  <a:pt x="811430" y="160436"/>
                  <a:pt x="811430" y="158613"/>
                </a:cubicBezTo>
                <a:cubicBezTo>
                  <a:pt x="811430" y="157181"/>
                  <a:pt x="811755" y="155748"/>
                  <a:pt x="812406" y="154316"/>
                </a:cubicBezTo>
                <a:cubicBezTo>
                  <a:pt x="813969" y="150930"/>
                  <a:pt x="816573" y="148846"/>
                  <a:pt x="820220" y="148065"/>
                </a:cubicBezTo>
                <a:cubicBezTo>
                  <a:pt x="842879" y="143247"/>
                  <a:pt x="863259" y="135433"/>
                  <a:pt x="881360" y="124625"/>
                </a:cubicBezTo>
                <a:cubicBezTo>
                  <a:pt x="894903" y="116551"/>
                  <a:pt x="907307" y="106914"/>
                  <a:pt x="918572" y="95715"/>
                </a:cubicBezTo>
                <a:cubicBezTo>
                  <a:pt x="929836" y="84515"/>
                  <a:pt x="939115" y="72925"/>
                  <a:pt x="946407" y="60945"/>
                </a:cubicBezTo>
                <a:cubicBezTo>
                  <a:pt x="948231" y="57950"/>
                  <a:pt x="950900" y="56452"/>
                  <a:pt x="954416" y="56452"/>
                </a:cubicBezTo>
                <a:close/>
                <a:moveTo>
                  <a:pt x="354341" y="56452"/>
                </a:moveTo>
                <a:cubicBezTo>
                  <a:pt x="357727" y="56452"/>
                  <a:pt x="360266" y="57885"/>
                  <a:pt x="361959" y="60749"/>
                </a:cubicBezTo>
                <a:cubicBezTo>
                  <a:pt x="364303" y="64917"/>
                  <a:pt x="365475" y="69475"/>
                  <a:pt x="365475" y="74423"/>
                </a:cubicBezTo>
                <a:cubicBezTo>
                  <a:pt x="365475" y="79632"/>
                  <a:pt x="364043" y="84320"/>
                  <a:pt x="361178" y="88487"/>
                </a:cubicBezTo>
                <a:cubicBezTo>
                  <a:pt x="353104" y="99947"/>
                  <a:pt x="343467" y="110918"/>
                  <a:pt x="332268" y="121402"/>
                </a:cubicBezTo>
                <a:cubicBezTo>
                  <a:pt x="321069" y="131885"/>
                  <a:pt x="308893" y="141098"/>
                  <a:pt x="295740" y="149042"/>
                </a:cubicBezTo>
                <a:cubicBezTo>
                  <a:pt x="276858" y="160371"/>
                  <a:pt x="257194" y="168641"/>
                  <a:pt x="236749" y="173850"/>
                </a:cubicBezTo>
                <a:cubicBezTo>
                  <a:pt x="235056" y="174370"/>
                  <a:pt x="233363" y="174631"/>
                  <a:pt x="231670" y="174631"/>
                </a:cubicBezTo>
                <a:cubicBezTo>
                  <a:pt x="228935" y="174631"/>
                  <a:pt x="226200" y="174045"/>
                  <a:pt x="223466" y="172873"/>
                </a:cubicBezTo>
                <a:cubicBezTo>
                  <a:pt x="219168" y="170919"/>
                  <a:pt x="215717" y="167924"/>
                  <a:pt x="213113" y="163887"/>
                </a:cubicBezTo>
                <a:cubicBezTo>
                  <a:pt x="211941" y="162194"/>
                  <a:pt x="211355" y="160436"/>
                  <a:pt x="211355" y="158613"/>
                </a:cubicBezTo>
                <a:cubicBezTo>
                  <a:pt x="211355" y="157181"/>
                  <a:pt x="211680" y="155748"/>
                  <a:pt x="212331" y="154316"/>
                </a:cubicBezTo>
                <a:cubicBezTo>
                  <a:pt x="213894" y="150930"/>
                  <a:pt x="216499" y="148846"/>
                  <a:pt x="220145" y="148065"/>
                </a:cubicBezTo>
                <a:cubicBezTo>
                  <a:pt x="242804" y="143247"/>
                  <a:pt x="263184" y="135433"/>
                  <a:pt x="281285" y="124625"/>
                </a:cubicBezTo>
                <a:cubicBezTo>
                  <a:pt x="294829" y="116551"/>
                  <a:pt x="307233" y="106914"/>
                  <a:pt x="318497" y="95715"/>
                </a:cubicBezTo>
                <a:cubicBezTo>
                  <a:pt x="329762" y="84515"/>
                  <a:pt x="339040" y="72925"/>
                  <a:pt x="346332" y="60945"/>
                </a:cubicBezTo>
                <a:cubicBezTo>
                  <a:pt x="348156" y="57950"/>
                  <a:pt x="350825" y="56452"/>
                  <a:pt x="354341" y="56452"/>
                </a:cubicBezTo>
                <a:close/>
                <a:moveTo>
                  <a:pt x="1277308" y="50983"/>
                </a:moveTo>
                <a:cubicBezTo>
                  <a:pt x="1277178" y="50983"/>
                  <a:pt x="1277113" y="51048"/>
                  <a:pt x="1277113" y="51178"/>
                </a:cubicBezTo>
                <a:cubicBezTo>
                  <a:pt x="1277113" y="51308"/>
                  <a:pt x="1277178" y="51373"/>
                  <a:pt x="1277308" y="51373"/>
                </a:cubicBezTo>
                <a:lnTo>
                  <a:pt x="1277699" y="51569"/>
                </a:lnTo>
                <a:cubicBezTo>
                  <a:pt x="1281475" y="52741"/>
                  <a:pt x="1284210" y="55085"/>
                  <a:pt x="1285903" y="58601"/>
                </a:cubicBezTo>
                <a:cubicBezTo>
                  <a:pt x="1286684" y="60294"/>
                  <a:pt x="1287075" y="61921"/>
                  <a:pt x="1287075" y="63484"/>
                </a:cubicBezTo>
                <a:cubicBezTo>
                  <a:pt x="1287075" y="65307"/>
                  <a:pt x="1286554" y="67130"/>
                  <a:pt x="1285512" y="68954"/>
                </a:cubicBezTo>
                <a:cubicBezTo>
                  <a:pt x="1285382" y="69344"/>
                  <a:pt x="1285415" y="69702"/>
                  <a:pt x="1285610" y="70028"/>
                </a:cubicBezTo>
                <a:cubicBezTo>
                  <a:pt x="1285805" y="70354"/>
                  <a:pt x="1286098" y="70516"/>
                  <a:pt x="1286489" y="70516"/>
                </a:cubicBezTo>
                <a:lnTo>
                  <a:pt x="1308367" y="70516"/>
                </a:lnTo>
                <a:cubicBezTo>
                  <a:pt x="1309799" y="70516"/>
                  <a:pt x="1310711" y="69930"/>
                  <a:pt x="1311101" y="68758"/>
                </a:cubicBezTo>
                <a:cubicBezTo>
                  <a:pt x="1313185" y="62898"/>
                  <a:pt x="1314748" y="57559"/>
                  <a:pt x="1315789" y="52741"/>
                </a:cubicBezTo>
                <a:cubicBezTo>
                  <a:pt x="1315920" y="52350"/>
                  <a:pt x="1315822" y="51959"/>
                  <a:pt x="1315497" y="51569"/>
                </a:cubicBezTo>
                <a:cubicBezTo>
                  <a:pt x="1315171" y="51178"/>
                  <a:pt x="1314748" y="50983"/>
                  <a:pt x="1314227" y="50983"/>
                </a:cubicBezTo>
                <a:close/>
                <a:moveTo>
                  <a:pt x="1112444" y="50397"/>
                </a:moveTo>
                <a:cubicBezTo>
                  <a:pt x="1111141" y="50397"/>
                  <a:pt x="1110490" y="51048"/>
                  <a:pt x="1110490" y="52350"/>
                </a:cubicBezTo>
                <a:lnTo>
                  <a:pt x="1110490" y="59773"/>
                </a:lnTo>
                <a:cubicBezTo>
                  <a:pt x="1110490" y="61075"/>
                  <a:pt x="1111141" y="61726"/>
                  <a:pt x="1112444" y="61726"/>
                </a:cubicBezTo>
                <a:lnTo>
                  <a:pt x="1140963" y="61726"/>
                </a:lnTo>
                <a:cubicBezTo>
                  <a:pt x="1142265" y="61726"/>
                  <a:pt x="1142916" y="61075"/>
                  <a:pt x="1142916" y="59773"/>
                </a:cubicBezTo>
                <a:lnTo>
                  <a:pt x="1142916" y="52350"/>
                </a:lnTo>
                <a:cubicBezTo>
                  <a:pt x="1142916" y="51048"/>
                  <a:pt x="1142265" y="50397"/>
                  <a:pt x="1140963" y="50397"/>
                </a:cubicBezTo>
                <a:close/>
                <a:moveTo>
                  <a:pt x="1022979" y="50397"/>
                </a:moveTo>
                <a:cubicBezTo>
                  <a:pt x="1021677" y="50397"/>
                  <a:pt x="1021026" y="51048"/>
                  <a:pt x="1021026" y="52350"/>
                </a:cubicBezTo>
                <a:lnTo>
                  <a:pt x="1021026" y="59382"/>
                </a:lnTo>
                <a:cubicBezTo>
                  <a:pt x="1021026" y="60684"/>
                  <a:pt x="1021677" y="61335"/>
                  <a:pt x="1022979" y="61335"/>
                </a:cubicBezTo>
                <a:lnTo>
                  <a:pt x="1050327" y="61335"/>
                </a:lnTo>
                <a:cubicBezTo>
                  <a:pt x="1051629" y="61335"/>
                  <a:pt x="1052280" y="60684"/>
                  <a:pt x="1052280" y="59382"/>
                </a:cubicBezTo>
                <a:lnTo>
                  <a:pt x="1052280" y="52350"/>
                </a:lnTo>
                <a:cubicBezTo>
                  <a:pt x="1052280" y="51048"/>
                  <a:pt x="1051629" y="50397"/>
                  <a:pt x="1050327" y="50397"/>
                </a:cubicBezTo>
                <a:close/>
                <a:moveTo>
                  <a:pt x="1918209" y="45709"/>
                </a:moveTo>
                <a:cubicBezTo>
                  <a:pt x="1916906" y="45709"/>
                  <a:pt x="1916255" y="46360"/>
                  <a:pt x="1916255" y="47662"/>
                </a:cubicBezTo>
                <a:lnTo>
                  <a:pt x="1916255" y="143963"/>
                </a:lnTo>
                <a:cubicBezTo>
                  <a:pt x="1916255" y="145265"/>
                  <a:pt x="1916906" y="145916"/>
                  <a:pt x="1918209" y="145916"/>
                </a:cubicBezTo>
                <a:lnTo>
                  <a:pt x="1940086" y="145916"/>
                </a:lnTo>
                <a:cubicBezTo>
                  <a:pt x="1941389" y="145916"/>
                  <a:pt x="1942040" y="145265"/>
                  <a:pt x="1942040" y="143963"/>
                </a:cubicBezTo>
                <a:lnTo>
                  <a:pt x="1942040" y="47662"/>
                </a:lnTo>
                <a:cubicBezTo>
                  <a:pt x="1942040" y="46360"/>
                  <a:pt x="1941389" y="45709"/>
                  <a:pt x="1940086" y="45709"/>
                </a:cubicBezTo>
                <a:close/>
                <a:moveTo>
                  <a:pt x="2110615" y="41997"/>
                </a:moveTo>
                <a:cubicBezTo>
                  <a:pt x="2109313" y="41997"/>
                  <a:pt x="2108662" y="42648"/>
                  <a:pt x="2108662" y="43950"/>
                </a:cubicBezTo>
                <a:lnTo>
                  <a:pt x="2108662" y="65633"/>
                </a:lnTo>
                <a:cubicBezTo>
                  <a:pt x="2108662" y="66935"/>
                  <a:pt x="2109313" y="67586"/>
                  <a:pt x="2110615" y="67586"/>
                </a:cubicBezTo>
                <a:lnTo>
                  <a:pt x="2121945" y="67586"/>
                </a:lnTo>
                <a:cubicBezTo>
                  <a:pt x="2123247" y="67586"/>
                  <a:pt x="2123898" y="66935"/>
                  <a:pt x="2123898" y="65633"/>
                </a:cubicBezTo>
                <a:lnTo>
                  <a:pt x="2123898" y="43950"/>
                </a:lnTo>
                <a:cubicBezTo>
                  <a:pt x="2123898" y="42648"/>
                  <a:pt x="2123247" y="41997"/>
                  <a:pt x="2121945" y="41997"/>
                </a:cubicBezTo>
                <a:close/>
                <a:moveTo>
                  <a:pt x="2076041" y="41997"/>
                </a:moveTo>
                <a:cubicBezTo>
                  <a:pt x="2074739" y="41997"/>
                  <a:pt x="2074087" y="42648"/>
                  <a:pt x="2074087" y="43950"/>
                </a:cubicBezTo>
                <a:lnTo>
                  <a:pt x="2074087" y="65633"/>
                </a:lnTo>
                <a:cubicBezTo>
                  <a:pt x="2074087" y="66935"/>
                  <a:pt x="2074739" y="67586"/>
                  <a:pt x="2076041" y="67586"/>
                </a:cubicBezTo>
                <a:lnTo>
                  <a:pt x="2086980" y="67586"/>
                </a:lnTo>
                <a:cubicBezTo>
                  <a:pt x="2088282" y="67586"/>
                  <a:pt x="2088933" y="66935"/>
                  <a:pt x="2088933" y="65633"/>
                </a:cubicBezTo>
                <a:lnTo>
                  <a:pt x="2088933" y="43950"/>
                </a:lnTo>
                <a:cubicBezTo>
                  <a:pt x="2088933" y="42648"/>
                  <a:pt x="2088282" y="41997"/>
                  <a:pt x="2086980" y="41997"/>
                </a:cubicBezTo>
                <a:close/>
                <a:moveTo>
                  <a:pt x="2041857" y="41997"/>
                </a:moveTo>
                <a:cubicBezTo>
                  <a:pt x="2040555" y="41997"/>
                  <a:pt x="2039903" y="42648"/>
                  <a:pt x="2039903" y="43950"/>
                </a:cubicBezTo>
                <a:lnTo>
                  <a:pt x="2039903" y="65633"/>
                </a:lnTo>
                <a:cubicBezTo>
                  <a:pt x="2039903" y="66935"/>
                  <a:pt x="2040555" y="67586"/>
                  <a:pt x="2041857" y="67586"/>
                </a:cubicBezTo>
                <a:lnTo>
                  <a:pt x="2052405" y="67586"/>
                </a:lnTo>
                <a:cubicBezTo>
                  <a:pt x="2053707" y="67586"/>
                  <a:pt x="2054359" y="66935"/>
                  <a:pt x="2054359" y="65633"/>
                </a:cubicBezTo>
                <a:lnTo>
                  <a:pt x="2054359" y="43950"/>
                </a:lnTo>
                <a:cubicBezTo>
                  <a:pt x="2054359" y="42648"/>
                  <a:pt x="2053707" y="41997"/>
                  <a:pt x="2052405" y="41997"/>
                </a:cubicBezTo>
                <a:close/>
                <a:moveTo>
                  <a:pt x="1112444" y="24807"/>
                </a:moveTo>
                <a:cubicBezTo>
                  <a:pt x="1111141" y="24807"/>
                  <a:pt x="1110490" y="25459"/>
                  <a:pt x="1110490" y="26761"/>
                </a:cubicBezTo>
                <a:lnTo>
                  <a:pt x="1110490" y="33012"/>
                </a:lnTo>
                <a:cubicBezTo>
                  <a:pt x="1110490" y="34314"/>
                  <a:pt x="1111141" y="34965"/>
                  <a:pt x="1112444" y="34965"/>
                </a:cubicBezTo>
                <a:lnTo>
                  <a:pt x="1140963" y="34965"/>
                </a:lnTo>
                <a:cubicBezTo>
                  <a:pt x="1142265" y="34965"/>
                  <a:pt x="1142916" y="34314"/>
                  <a:pt x="1142916" y="33012"/>
                </a:cubicBezTo>
                <a:lnTo>
                  <a:pt x="1142916" y="26761"/>
                </a:lnTo>
                <a:cubicBezTo>
                  <a:pt x="1142916" y="25459"/>
                  <a:pt x="1142265" y="24807"/>
                  <a:pt x="1140963" y="24807"/>
                </a:cubicBezTo>
                <a:close/>
                <a:moveTo>
                  <a:pt x="1022979" y="24807"/>
                </a:moveTo>
                <a:cubicBezTo>
                  <a:pt x="1021677" y="24807"/>
                  <a:pt x="1021026" y="25459"/>
                  <a:pt x="1021026" y="26761"/>
                </a:cubicBezTo>
                <a:lnTo>
                  <a:pt x="1021026" y="33012"/>
                </a:lnTo>
                <a:cubicBezTo>
                  <a:pt x="1021026" y="34314"/>
                  <a:pt x="1021677" y="34965"/>
                  <a:pt x="1022979" y="34965"/>
                </a:cubicBezTo>
                <a:lnTo>
                  <a:pt x="1050327" y="34965"/>
                </a:lnTo>
                <a:cubicBezTo>
                  <a:pt x="1051629" y="34965"/>
                  <a:pt x="1052280" y="34314"/>
                  <a:pt x="1052280" y="33012"/>
                </a:cubicBezTo>
                <a:lnTo>
                  <a:pt x="1052280" y="26761"/>
                </a:lnTo>
                <a:cubicBezTo>
                  <a:pt x="1052280" y="25459"/>
                  <a:pt x="1051629" y="24807"/>
                  <a:pt x="1050327" y="24807"/>
                </a:cubicBezTo>
                <a:close/>
                <a:moveTo>
                  <a:pt x="1910200" y="22854"/>
                </a:moveTo>
                <a:lnTo>
                  <a:pt x="1948877" y="22854"/>
                </a:lnTo>
                <a:cubicBezTo>
                  <a:pt x="1953565" y="22854"/>
                  <a:pt x="1957569" y="24514"/>
                  <a:pt x="1960890" y="27835"/>
                </a:cubicBezTo>
                <a:cubicBezTo>
                  <a:pt x="1964210" y="31156"/>
                  <a:pt x="1965871" y="35160"/>
                  <a:pt x="1965871" y="39848"/>
                </a:cubicBezTo>
                <a:lnTo>
                  <a:pt x="1965871" y="169357"/>
                </a:lnTo>
                <a:cubicBezTo>
                  <a:pt x="1965871" y="172743"/>
                  <a:pt x="1964699" y="175575"/>
                  <a:pt x="1962355" y="177854"/>
                </a:cubicBezTo>
                <a:cubicBezTo>
                  <a:pt x="1960011" y="180133"/>
                  <a:pt x="1957211" y="181272"/>
                  <a:pt x="1953955" y="181272"/>
                </a:cubicBezTo>
                <a:lnTo>
                  <a:pt x="1953174" y="181272"/>
                </a:lnTo>
                <a:cubicBezTo>
                  <a:pt x="1950179" y="181272"/>
                  <a:pt x="1947574" y="180198"/>
                  <a:pt x="1945360" y="178049"/>
                </a:cubicBezTo>
                <a:cubicBezTo>
                  <a:pt x="1943147" y="175901"/>
                  <a:pt x="1942040" y="173264"/>
                  <a:pt x="1942040" y="170138"/>
                </a:cubicBezTo>
                <a:cubicBezTo>
                  <a:pt x="1942040" y="169357"/>
                  <a:pt x="1941649" y="168966"/>
                  <a:pt x="1940868" y="168966"/>
                </a:cubicBezTo>
                <a:lnTo>
                  <a:pt x="1917623" y="168966"/>
                </a:lnTo>
                <a:cubicBezTo>
                  <a:pt x="1916711" y="168966"/>
                  <a:pt x="1916255" y="169422"/>
                  <a:pt x="1916255" y="170333"/>
                </a:cubicBezTo>
                <a:lnTo>
                  <a:pt x="1916255" y="171310"/>
                </a:lnTo>
                <a:cubicBezTo>
                  <a:pt x="1916255" y="174436"/>
                  <a:pt x="1915148" y="177138"/>
                  <a:pt x="1912935" y="179417"/>
                </a:cubicBezTo>
                <a:cubicBezTo>
                  <a:pt x="1910721" y="181696"/>
                  <a:pt x="1908019" y="182835"/>
                  <a:pt x="1904828" y="182835"/>
                </a:cubicBezTo>
                <a:cubicBezTo>
                  <a:pt x="1901637" y="182835"/>
                  <a:pt x="1898903" y="181696"/>
                  <a:pt x="1896624" y="179417"/>
                </a:cubicBezTo>
                <a:cubicBezTo>
                  <a:pt x="1894345" y="177138"/>
                  <a:pt x="1893205" y="174436"/>
                  <a:pt x="1893205" y="171310"/>
                </a:cubicBezTo>
                <a:lnTo>
                  <a:pt x="1893205" y="39848"/>
                </a:lnTo>
                <a:cubicBezTo>
                  <a:pt x="1893205" y="35160"/>
                  <a:pt x="1894866" y="31156"/>
                  <a:pt x="1898187" y="27835"/>
                </a:cubicBezTo>
                <a:cubicBezTo>
                  <a:pt x="1901507" y="24514"/>
                  <a:pt x="1905512" y="22854"/>
                  <a:pt x="1910200" y="22854"/>
                </a:cubicBezTo>
                <a:close/>
                <a:moveTo>
                  <a:pt x="831940" y="22463"/>
                </a:moveTo>
                <a:cubicBezTo>
                  <a:pt x="835195" y="22463"/>
                  <a:pt x="838191" y="23505"/>
                  <a:pt x="840925" y="25589"/>
                </a:cubicBezTo>
                <a:cubicBezTo>
                  <a:pt x="851604" y="33533"/>
                  <a:pt x="861501" y="41541"/>
                  <a:pt x="870617" y="49615"/>
                </a:cubicBezTo>
                <a:cubicBezTo>
                  <a:pt x="873742" y="52350"/>
                  <a:pt x="875305" y="55866"/>
                  <a:pt x="875305" y="60163"/>
                </a:cubicBezTo>
                <a:cubicBezTo>
                  <a:pt x="875305" y="64070"/>
                  <a:pt x="873937" y="67456"/>
                  <a:pt x="871203" y="70321"/>
                </a:cubicBezTo>
                <a:cubicBezTo>
                  <a:pt x="868338" y="73186"/>
                  <a:pt x="864887" y="74618"/>
                  <a:pt x="860850" y="74618"/>
                </a:cubicBezTo>
                <a:cubicBezTo>
                  <a:pt x="856813" y="74618"/>
                  <a:pt x="853362" y="73251"/>
                  <a:pt x="850497" y="70516"/>
                </a:cubicBezTo>
                <a:cubicBezTo>
                  <a:pt x="841251" y="61791"/>
                  <a:pt x="831745" y="53522"/>
                  <a:pt x="821978" y="45709"/>
                </a:cubicBezTo>
                <a:cubicBezTo>
                  <a:pt x="819113" y="43495"/>
                  <a:pt x="817485" y="40565"/>
                  <a:pt x="817094" y="36918"/>
                </a:cubicBezTo>
                <a:cubicBezTo>
                  <a:pt x="817094" y="36528"/>
                  <a:pt x="817094" y="36137"/>
                  <a:pt x="817094" y="35746"/>
                </a:cubicBezTo>
                <a:cubicBezTo>
                  <a:pt x="817094" y="32621"/>
                  <a:pt x="818201" y="29886"/>
                  <a:pt x="820415" y="27542"/>
                </a:cubicBezTo>
                <a:cubicBezTo>
                  <a:pt x="823150" y="24677"/>
                  <a:pt x="826471" y="23049"/>
                  <a:pt x="830377" y="22659"/>
                </a:cubicBezTo>
                <a:cubicBezTo>
                  <a:pt x="830898" y="22529"/>
                  <a:pt x="831419" y="22463"/>
                  <a:pt x="831940" y="22463"/>
                </a:cubicBezTo>
                <a:close/>
                <a:moveTo>
                  <a:pt x="231865" y="22463"/>
                </a:moveTo>
                <a:cubicBezTo>
                  <a:pt x="235121" y="22463"/>
                  <a:pt x="238116" y="23505"/>
                  <a:pt x="240851" y="25589"/>
                </a:cubicBezTo>
                <a:cubicBezTo>
                  <a:pt x="251529" y="33533"/>
                  <a:pt x="261426" y="41541"/>
                  <a:pt x="270542" y="49615"/>
                </a:cubicBezTo>
                <a:cubicBezTo>
                  <a:pt x="273667" y="52350"/>
                  <a:pt x="275230" y="55866"/>
                  <a:pt x="275230" y="60163"/>
                </a:cubicBezTo>
                <a:cubicBezTo>
                  <a:pt x="275230" y="64070"/>
                  <a:pt x="273863" y="67456"/>
                  <a:pt x="271128" y="70321"/>
                </a:cubicBezTo>
                <a:cubicBezTo>
                  <a:pt x="268263" y="73186"/>
                  <a:pt x="264812" y="74618"/>
                  <a:pt x="260775" y="74618"/>
                </a:cubicBezTo>
                <a:cubicBezTo>
                  <a:pt x="256738" y="74618"/>
                  <a:pt x="253287" y="73251"/>
                  <a:pt x="250422" y="70516"/>
                </a:cubicBezTo>
                <a:cubicBezTo>
                  <a:pt x="241176" y="61791"/>
                  <a:pt x="231670" y="53522"/>
                  <a:pt x="221903" y="45709"/>
                </a:cubicBezTo>
                <a:cubicBezTo>
                  <a:pt x="219038" y="43495"/>
                  <a:pt x="217410" y="40565"/>
                  <a:pt x="217020" y="36918"/>
                </a:cubicBezTo>
                <a:cubicBezTo>
                  <a:pt x="217020" y="36528"/>
                  <a:pt x="217020" y="36137"/>
                  <a:pt x="217020" y="35746"/>
                </a:cubicBezTo>
                <a:cubicBezTo>
                  <a:pt x="217020" y="32621"/>
                  <a:pt x="218126" y="29886"/>
                  <a:pt x="220340" y="27542"/>
                </a:cubicBezTo>
                <a:cubicBezTo>
                  <a:pt x="223075" y="24677"/>
                  <a:pt x="226396" y="23049"/>
                  <a:pt x="230302" y="22659"/>
                </a:cubicBezTo>
                <a:cubicBezTo>
                  <a:pt x="230823" y="22529"/>
                  <a:pt x="231344" y="22463"/>
                  <a:pt x="231865" y="22463"/>
                </a:cubicBezTo>
                <a:close/>
                <a:moveTo>
                  <a:pt x="438531" y="16994"/>
                </a:moveTo>
                <a:cubicBezTo>
                  <a:pt x="438662" y="16994"/>
                  <a:pt x="438792" y="16994"/>
                  <a:pt x="438922" y="16994"/>
                </a:cubicBezTo>
                <a:cubicBezTo>
                  <a:pt x="441396" y="17124"/>
                  <a:pt x="444066" y="17189"/>
                  <a:pt x="446931" y="17189"/>
                </a:cubicBezTo>
                <a:lnTo>
                  <a:pt x="523894" y="17189"/>
                </a:lnTo>
                <a:cubicBezTo>
                  <a:pt x="526889" y="17189"/>
                  <a:pt x="529819" y="17124"/>
                  <a:pt x="532684" y="16994"/>
                </a:cubicBezTo>
                <a:cubicBezTo>
                  <a:pt x="532814" y="16994"/>
                  <a:pt x="532944" y="16994"/>
                  <a:pt x="533075" y="16994"/>
                </a:cubicBezTo>
                <a:cubicBezTo>
                  <a:pt x="536330" y="16994"/>
                  <a:pt x="539195" y="18101"/>
                  <a:pt x="541669" y="20315"/>
                </a:cubicBezTo>
                <a:cubicBezTo>
                  <a:pt x="544274" y="22659"/>
                  <a:pt x="545576" y="25589"/>
                  <a:pt x="545576" y="29105"/>
                </a:cubicBezTo>
                <a:cubicBezTo>
                  <a:pt x="545576" y="32491"/>
                  <a:pt x="544274" y="35421"/>
                  <a:pt x="541669" y="37895"/>
                </a:cubicBezTo>
                <a:cubicBezTo>
                  <a:pt x="539195" y="40239"/>
                  <a:pt x="536265" y="41411"/>
                  <a:pt x="532879" y="41411"/>
                </a:cubicBezTo>
                <a:cubicBezTo>
                  <a:pt x="532749" y="41411"/>
                  <a:pt x="532684" y="41411"/>
                  <a:pt x="532684" y="41411"/>
                </a:cubicBezTo>
                <a:cubicBezTo>
                  <a:pt x="529558" y="41411"/>
                  <a:pt x="526498" y="41411"/>
                  <a:pt x="523503" y="41411"/>
                </a:cubicBezTo>
                <a:lnTo>
                  <a:pt x="446931" y="41411"/>
                </a:lnTo>
                <a:cubicBezTo>
                  <a:pt x="444457" y="41411"/>
                  <a:pt x="441787" y="41411"/>
                  <a:pt x="438922" y="41411"/>
                </a:cubicBezTo>
                <a:cubicBezTo>
                  <a:pt x="438922" y="41411"/>
                  <a:pt x="438857" y="41411"/>
                  <a:pt x="438727" y="41411"/>
                </a:cubicBezTo>
                <a:cubicBezTo>
                  <a:pt x="435341" y="41411"/>
                  <a:pt x="432411" y="40239"/>
                  <a:pt x="429937" y="37895"/>
                </a:cubicBezTo>
                <a:cubicBezTo>
                  <a:pt x="427332" y="35421"/>
                  <a:pt x="426030" y="32491"/>
                  <a:pt x="426030" y="29105"/>
                </a:cubicBezTo>
                <a:cubicBezTo>
                  <a:pt x="426030" y="25589"/>
                  <a:pt x="427332" y="22659"/>
                  <a:pt x="429937" y="20315"/>
                </a:cubicBezTo>
                <a:cubicBezTo>
                  <a:pt x="432411" y="18101"/>
                  <a:pt x="435276" y="16994"/>
                  <a:pt x="438531" y="16994"/>
                </a:cubicBezTo>
                <a:close/>
                <a:moveTo>
                  <a:pt x="2296576" y="14455"/>
                </a:moveTo>
                <a:cubicBezTo>
                  <a:pt x="2298529" y="14455"/>
                  <a:pt x="2300353" y="15041"/>
                  <a:pt x="2302045" y="16213"/>
                </a:cubicBezTo>
                <a:cubicBezTo>
                  <a:pt x="2308036" y="20119"/>
                  <a:pt x="2313245" y="23961"/>
                  <a:pt x="2317673" y="27738"/>
                </a:cubicBezTo>
                <a:cubicBezTo>
                  <a:pt x="2320147" y="29691"/>
                  <a:pt x="2321514" y="32230"/>
                  <a:pt x="2321775" y="35356"/>
                </a:cubicBezTo>
                <a:cubicBezTo>
                  <a:pt x="2321775" y="35877"/>
                  <a:pt x="2321775" y="36332"/>
                  <a:pt x="2321775" y="36723"/>
                </a:cubicBezTo>
                <a:cubicBezTo>
                  <a:pt x="2321775" y="39328"/>
                  <a:pt x="2320993" y="41737"/>
                  <a:pt x="2319431" y="43950"/>
                </a:cubicBezTo>
                <a:cubicBezTo>
                  <a:pt x="2317868" y="46295"/>
                  <a:pt x="2315719" y="47532"/>
                  <a:pt x="2312985" y="47662"/>
                </a:cubicBezTo>
                <a:cubicBezTo>
                  <a:pt x="2312724" y="47662"/>
                  <a:pt x="2312463" y="47662"/>
                  <a:pt x="2312203" y="47662"/>
                </a:cubicBezTo>
                <a:cubicBezTo>
                  <a:pt x="2309729" y="47662"/>
                  <a:pt x="2307645" y="46815"/>
                  <a:pt x="2305952" y="45123"/>
                </a:cubicBezTo>
                <a:cubicBezTo>
                  <a:pt x="2301525" y="41216"/>
                  <a:pt x="2296316" y="37049"/>
                  <a:pt x="2290325" y="32621"/>
                </a:cubicBezTo>
                <a:cubicBezTo>
                  <a:pt x="2288111" y="30928"/>
                  <a:pt x="2286809" y="28779"/>
                  <a:pt x="2286419" y="26175"/>
                </a:cubicBezTo>
                <a:cubicBezTo>
                  <a:pt x="2286289" y="25654"/>
                  <a:pt x="2286223" y="25068"/>
                  <a:pt x="2286223" y="24417"/>
                </a:cubicBezTo>
                <a:cubicBezTo>
                  <a:pt x="2286223" y="22463"/>
                  <a:pt x="2286809" y="20640"/>
                  <a:pt x="2287981" y="18947"/>
                </a:cubicBezTo>
                <a:cubicBezTo>
                  <a:pt x="2289674" y="16603"/>
                  <a:pt x="2291823" y="15171"/>
                  <a:pt x="2294427" y="14650"/>
                </a:cubicBezTo>
                <a:cubicBezTo>
                  <a:pt x="2295209" y="14520"/>
                  <a:pt x="2295925" y="14455"/>
                  <a:pt x="2296576" y="14455"/>
                </a:cubicBezTo>
                <a:close/>
                <a:moveTo>
                  <a:pt x="2200275" y="14064"/>
                </a:moveTo>
                <a:cubicBezTo>
                  <a:pt x="2201707" y="14064"/>
                  <a:pt x="2203140" y="14390"/>
                  <a:pt x="2204573" y="15041"/>
                </a:cubicBezTo>
                <a:cubicBezTo>
                  <a:pt x="2206656" y="16213"/>
                  <a:pt x="2208089" y="17971"/>
                  <a:pt x="2208870" y="20315"/>
                </a:cubicBezTo>
                <a:cubicBezTo>
                  <a:pt x="2211605" y="29691"/>
                  <a:pt x="2213753" y="39197"/>
                  <a:pt x="2215316" y="48834"/>
                </a:cubicBezTo>
                <a:cubicBezTo>
                  <a:pt x="2215316" y="49355"/>
                  <a:pt x="2215316" y="49876"/>
                  <a:pt x="2215316" y="50397"/>
                </a:cubicBezTo>
                <a:cubicBezTo>
                  <a:pt x="2215316" y="52350"/>
                  <a:pt x="2214730" y="54238"/>
                  <a:pt x="2213558" y="56061"/>
                </a:cubicBezTo>
                <a:cubicBezTo>
                  <a:pt x="2211995" y="58145"/>
                  <a:pt x="2209977" y="59512"/>
                  <a:pt x="2207503" y="60163"/>
                </a:cubicBezTo>
                <a:cubicBezTo>
                  <a:pt x="2206721" y="60424"/>
                  <a:pt x="2206005" y="60554"/>
                  <a:pt x="2205354" y="60554"/>
                </a:cubicBezTo>
                <a:cubicBezTo>
                  <a:pt x="2203921" y="60554"/>
                  <a:pt x="2202489" y="60033"/>
                  <a:pt x="2201057" y="58991"/>
                </a:cubicBezTo>
                <a:cubicBezTo>
                  <a:pt x="2199103" y="57689"/>
                  <a:pt x="2197996" y="55801"/>
                  <a:pt x="2197736" y="53327"/>
                </a:cubicBezTo>
                <a:cubicBezTo>
                  <a:pt x="2196564" y="44341"/>
                  <a:pt x="2194610" y="34835"/>
                  <a:pt x="2191875" y="24807"/>
                </a:cubicBezTo>
                <a:cubicBezTo>
                  <a:pt x="2191745" y="24026"/>
                  <a:pt x="2191680" y="23245"/>
                  <a:pt x="2191680" y="22463"/>
                </a:cubicBezTo>
                <a:cubicBezTo>
                  <a:pt x="2191680" y="21031"/>
                  <a:pt x="2192006" y="19664"/>
                  <a:pt x="2192657" y="18361"/>
                </a:cubicBezTo>
                <a:cubicBezTo>
                  <a:pt x="2193829" y="16278"/>
                  <a:pt x="2195522" y="14910"/>
                  <a:pt x="2197736" y="14259"/>
                </a:cubicBezTo>
                <a:cubicBezTo>
                  <a:pt x="2198647" y="14129"/>
                  <a:pt x="2199494" y="14064"/>
                  <a:pt x="2200275" y="14064"/>
                </a:cubicBezTo>
                <a:close/>
                <a:moveTo>
                  <a:pt x="737592" y="14064"/>
                </a:moveTo>
                <a:cubicBezTo>
                  <a:pt x="737983" y="14064"/>
                  <a:pt x="738373" y="14064"/>
                  <a:pt x="738764" y="14064"/>
                </a:cubicBezTo>
                <a:cubicBezTo>
                  <a:pt x="742150" y="14064"/>
                  <a:pt x="745145" y="15236"/>
                  <a:pt x="747750" y="17580"/>
                </a:cubicBezTo>
                <a:cubicBezTo>
                  <a:pt x="750745" y="20315"/>
                  <a:pt x="752243" y="23701"/>
                  <a:pt x="752243" y="27738"/>
                </a:cubicBezTo>
                <a:cubicBezTo>
                  <a:pt x="752243" y="31514"/>
                  <a:pt x="750875" y="34705"/>
                  <a:pt x="748140" y="37309"/>
                </a:cubicBezTo>
                <a:cubicBezTo>
                  <a:pt x="735118" y="49290"/>
                  <a:pt x="721444" y="59968"/>
                  <a:pt x="707120" y="69344"/>
                </a:cubicBezTo>
                <a:cubicBezTo>
                  <a:pt x="706078" y="69995"/>
                  <a:pt x="705557" y="70972"/>
                  <a:pt x="705557" y="72274"/>
                </a:cubicBezTo>
                <a:lnTo>
                  <a:pt x="705557" y="152167"/>
                </a:lnTo>
                <a:lnTo>
                  <a:pt x="705752" y="163301"/>
                </a:lnTo>
                <a:cubicBezTo>
                  <a:pt x="705752" y="167208"/>
                  <a:pt x="704450" y="170659"/>
                  <a:pt x="701845" y="173654"/>
                </a:cubicBezTo>
                <a:cubicBezTo>
                  <a:pt x="699111" y="176780"/>
                  <a:pt x="695660" y="178342"/>
                  <a:pt x="691493" y="178342"/>
                </a:cubicBezTo>
                <a:cubicBezTo>
                  <a:pt x="687326" y="178342"/>
                  <a:pt x="683809" y="176780"/>
                  <a:pt x="680945" y="173654"/>
                </a:cubicBezTo>
                <a:cubicBezTo>
                  <a:pt x="678210" y="170659"/>
                  <a:pt x="676843" y="167208"/>
                  <a:pt x="676843" y="163301"/>
                </a:cubicBezTo>
                <a:lnTo>
                  <a:pt x="677038" y="152167"/>
                </a:lnTo>
                <a:lnTo>
                  <a:pt x="677038" y="88487"/>
                </a:lnTo>
                <a:cubicBezTo>
                  <a:pt x="677038" y="88097"/>
                  <a:pt x="676875" y="87771"/>
                  <a:pt x="676549" y="87511"/>
                </a:cubicBezTo>
                <a:cubicBezTo>
                  <a:pt x="676224" y="87250"/>
                  <a:pt x="675801" y="87250"/>
                  <a:pt x="675280" y="87511"/>
                </a:cubicBezTo>
                <a:cubicBezTo>
                  <a:pt x="657309" y="96496"/>
                  <a:pt x="639533" y="103854"/>
                  <a:pt x="621953" y="109584"/>
                </a:cubicBezTo>
                <a:cubicBezTo>
                  <a:pt x="620130" y="110235"/>
                  <a:pt x="618306" y="110560"/>
                  <a:pt x="616483" y="110560"/>
                </a:cubicBezTo>
                <a:cubicBezTo>
                  <a:pt x="614400" y="110560"/>
                  <a:pt x="612316" y="110105"/>
                  <a:pt x="610233" y="109193"/>
                </a:cubicBezTo>
                <a:cubicBezTo>
                  <a:pt x="606326" y="107761"/>
                  <a:pt x="603266" y="105221"/>
                  <a:pt x="601052" y="101575"/>
                </a:cubicBezTo>
                <a:cubicBezTo>
                  <a:pt x="600140" y="99882"/>
                  <a:pt x="599684" y="98124"/>
                  <a:pt x="599684" y="96301"/>
                </a:cubicBezTo>
                <a:cubicBezTo>
                  <a:pt x="599684" y="94999"/>
                  <a:pt x="599945" y="93631"/>
                  <a:pt x="600466" y="92199"/>
                </a:cubicBezTo>
                <a:cubicBezTo>
                  <a:pt x="601898" y="88943"/>
                  <a:pt x="604307" y="86859"/>
                  <a:pt x="607693" y="85948"/>
                </a:cubicBezTo>
                <a:cubicBezTo>
                  <a:pt x="636212" y="78265"/>
                  <a:pt x="661932" y="67326"/>
                  <a:pt x="684851" y="53131"/>
                </a:cubicBezTo>
                <a:cubicBezTo>
                  <a:pt x="701129" y="42974"/>
                  <a:pt x="715389" y="31514"/>
                  <a:pt x="727630" y="18752"/>
                </a:cubicBezTo>
                <a:cubicBezTo>
                  <a:pt x="730365" y="16017"/>
                  <a:pt x="733685" y="14455"/>
                  <a:pt x="737592" y="14064"/>
                </a:cubicBezTo>
                <a:close/>
                <a:moveTo>
                  <a:pt x="2262978" y="13087"/>
                </a:moveTo>
                <a:cubicBezTo>
                  <a:pt x="2263629" y="13087"/>
                  <a:pt x="2264345" y="13152"/>
                  <a:pt x="2265127" y="13283"/>
                </a:cubicBezTo>
                <a:cubicBezTo>
                  <a:pt x="2267862" y="13934"/>
                  <a:pt x="2269880" y="15431"/>
                  <a:pt x="2271182" y="17775"/>
                </a:cubicBezTo>
                <a:cubicBezTo>
                  <a:pt x="2272094" y="19208"/>
                  <a:pt x="2272550" y="20705"/>
                  <a:pt x="2272550" y="22268"/>
                </a:cubicBezTo>
                <a:cubicBezTo>
                  <a:pt x="2272550" y="23310"/>
                  <a:pt x="2272355" y="24287"/>
                  <a:pt x="2271964" y="25198"/>
                </a:cubicBezTo>
                <a:cubicBezTo>
                  <a:pt x="2267536" y="39132"/>
                  <a:pt x="2264215" y="49029"/>
                  <a:pt x="2262001" y="54889"/>
                </a:cubicBezTo>
                <a:cubicBezTo>
                  <a:pt x="2261220" y="56973"/>
                  <a:pt x="2259853" y="58471"/>
                  <a:pt x="2257899" y="59382"/>
                </a:cubicBezTo>
                <a:cubicBezTo>
                  <a:pt x="2256597" y="60033"/>
                  <a:pt x="2255295" y="60359"/>
                  <a:pt x="2253993" y="60359"/>
                </a:cubicBezTo>
                <a:cubicBezTo>
                  <a:pt x="2253211" y="60359"/>
                  <a:pt x="2252430" y="60229"/>
                  <a:pt x="2251649" y="59968"/>
                </a:cubicBezTo>
                <a:cubicBezTo>
                  <a:pt x="2249565" y="59447"/>
                  <a:pt x="2248035" y="58243"/>
                  <a:pt x="2247058" y="56354"/>
                </a:cubicBezTo>
                <a:cubicBezTo>
                  <a:pt x="2246081" y="54466"/>
                  <a:pt x="2245854" y="52545"/>
                  <a:pt x="2246375" y="50592"/>
                </a:cubicBezTo>
                <a:cubicBezTo>
                  <a:pt x="2248979" y="41476"/>
                  <a:pt x="2251323" y="31709"/>
                  <a:pt x="2253407" y="21291"/>
                </a:cubicBezTo>
                <a:cubicBezTo>
                  <a:pt x="2253927" y="18557"/>
                  <a:pt x="2255295" y="16408"/>
                  <a:pt x="2257509" y="14845"/>
                </a:cubicBezTo>
                <a:cubicBezTo>
                  <a:pt x="2259202" y="13673"/>
                  <a:pt x="2261025" y="13087"/>
                  <a:pt x="2262978" y="13087"/>
                </a:cubicBezTo>
                <a:close/>
                <a:moveTo>
                  <a:pt x="104115" y="9376"/>
                </a:moveTo>
                <a:cubicBezTo>
                  <a:pt x="107891" y="9376"/>
                  <a:pt x="111017" y="10743"/>
                  <a:pt x="113491" y="13478"/>
                </a:cubicBezTo>
                <a:cubicBezTo>
                  <a:pt x="115965" y="16213"/>
                  <a:pt x="117202" y="19338"/>
                  <a:pt x="117202" y="22854"/>
                </a:cubicBezTo>
                <a:lnTo>
                  <a:pt x="117007" y="29496"/>
                </a:lnTo>
                <a:lnTo>
                  <a:pt x="117202" y="41997"/>
                </a:lnTo>
                <a:cubicBezTo>
                  <a:pt x="117202" y="43299"/>
                  <a:pt x="117854" y="43950"/>
                  <a:pt x="119156" y="43950"/>
                </a:cubicBezTo>
                <a:lnTo>
                  <a:pt x="142206" y="43950"/>
                </a:lnTo>
                <a:cubicBezTo>
                  <a:pt x="144419" y="43950"/>
                  <a:pt x="146959" y="43885"/>
                  <a:pt x="149824" y="43755"/>
                </a:cubicBezTo>
                <a:cubicBezTo>
                  <a:pt x="150084" y="43625"/>
                  <a:pt x="150410" y="43560"/>
                  <a:pt x="150800" y="43560"/>
                </a:cubicBezTo>
                <a:cubicBezTo>
                  <a:pt x="153926" y="43560"/>
                  <a:pt x="156726" y="44667"/>
                  <a:pt x="159200" y="46881"/>
                </a:cubicBezTo>
                <a:cubicBezTo>
                  <a:pt x="161804" y="49225"/>
                  <a:pt x="163107" y="52155"/>
                  <a:pt x="163107" y="55671"/>
                </a:cubicBezTo>
                <a:cubicBezTo>
                  <a:pt x="163107" y="59317"/>
                  <a:pt x="161804" y="62377"/>
                  <a:pt x="159200" y="64852"/>
                </a:cubicBezTo>
                <a:cubicBezTo>
                  <a:pt x="156595" y="67196"/>
                  <a:pt x="153600" y="68368"/>
                  <a:pt x="150214" y="68368"/>
                </a:cubicBezTo>
                <a:cubicBezTo>
                  <a:pt x="150084" y="68368"/>
                  <a:pt x="149954" y="68368"/>
                  <a:pt x="149824" y="68368"/>
                </a:cubicBezTo>
                <a:cubicBezTo>
                  <a:pt x="147349" y="68368"/>
                  <a:pt x="145266" y="68368"/>
                  <a:pt x="143573" y="68368"/>
                </a:cubicBezTo>
                <a:lnTo>
                  <a:pt x="119742" y="68368"/>
                </a:lnTo>
                <a:cubicBezTo>
                  <a:pt x="119221" y="68368"/>
                  <a:pt x="118765" y="68563"/>
                  <a:pt x="118374" y="68954"/>
                </a:cubicBezTo>
                <a:cubicBezTo>
                  <a:pt x="117984" y="69344"/>
                  <a:pt x="117854" y="69800"/>
                  <a:pt x="117984" y="70321"/>
                </a:cubicBezTo>
                <a:cubicBezTo>
                  <a:pt x="119156" y="127099"/>
                  <a:pt x="119742" y="156465"/>
                  <a:pt x="119742" y="158418"/>
                </a:cubicBezTo>
                <a:cubicBezTo>
                  <a:pt x="119742" y="164669"/>
                  <a:pt x="117854" y="169487"/>
                  <a:pt x="114077" y="172873"/>
                </a:cubicBezTo>
                <a:cubicBezTo>
                  <a:pt x="110431" y="176389"/>
                  <a:pt x="104831" y="178147"/>
                  <a:pt x="97278" y="178147"/>
                </a:cubicBezTo>
                <a:cubicBezTo>
                  <a:pt x="89855" y="178147"/>
                  <a:pt x="82563" y="178017"/>
                  <a:pt x="75400" y="177756"/>
                </a:cubicBezTo>
                <a:cubicBezTo>
                  <a:pt x="71754" y="177496"/>
                  <a:pt x="68596" y="176063"/>
                  <a:pt x="65926" y="173459"/>
                </a:cubicBezTo>
                <a:cubicBezTo>
                  <a:pt x="63257" y="170854"/>
                  <a:pt x="61727" y="167664"/>
                  <a:pt x="61336" y="163887"/>
                </a:cubicBezTo>
                <a:cubicBezTo>
                  <a:pt x="61336" y="163627"/>
                  <a:pt x="61336" y="163301"/>
                  <a:pt x="61336" y="162911"/>
                </a:cubicBezTo>
                <a:cubicBezTo>
                  <a:pt x="61336" y="160046"/>
                  <a:pt x="62378" y="157637"/>
                  <a:pt x="64461" y="155683"/>
                </a:cubicBezTo>
                <a:cubicBezTo>
                  <a:pt x="66675" y="153600"/>
                  <a:pt x="69215" y="152558"/>
                  <a:pt x="72080" y="152558"/>
                </a:cubicBezTo>
                <a:cubicBezTo>
                  <a:pt x="72470" y="152558"/>
                  <a:pt x="72861" y="152558"/>
                  <a:pt x="73252" y="152558"/>
                </a:cubicBezTo>
                <a:cubicBezTo>
                  <a:pt x="78330" y="153079"/>
                  <a:pt x="82888" y="153339"/>
                  <a:pt x="86925" y="153339"/>
                </a:cubicBezTo>
                <a:cubicBezTo>
                  <a:pt x="89399" y="153339"/>
                  <a:pt x="91158" y="152688"/>
                  <a:pt x="92199" y="151386"/>
                </a:cubicBezTo>
                <a:cubicBezTo>
                  <a:pt x="93241" y="150084"/>
                  <a:pt x="93762" y="147935"/>
                  <a:pt x="93762" y="144940"/>
                </a:cubicBezTo>
                <a:cubicBezTo>
                  <a:pt x="93762" y="123583"/>
                  <a:pt x="93697" y="106263"/>
                  <a:pt x="93567" y="92980"/>
                </a:cubicBezTo>
                <a:cubicBezTo>
                  <a:pt x="93567" y="92589"/>
                  <a:pt x="93404" y="92361"/>
                  <a:pt x="93078" y="92296"/>
                </a:cubicBezTo>
                <a:cubicBezTo>
                  <a:pt x="92753" y="92231"/>
                  <a:pt x="92460" y="92329"/>
                  <a:pt x="92199" y="92589"/>
                </a:cubicBezTo>
                <a:cubicBezTo>
                  <a:pt x="84386" y="102617"/>
                  <a:pt x="74359" y="112937"/>
                  <a:pt x="62117" y="123550"/>
                </a:cubicBezTo>
                <a:cubicBezTo>
                  <a:pt x="49876" y="134164"/>
                  <a:pt x="37114" y="143507"/>
                  <a:pt x="23831" y="151581"/>
                </a:cubicBezTo>
                <a:cubicBezTo>
                  <a:pt x="21227" y="153144"/>
                  <a:pt x="18492" y="153925"/>
                  <a:pt x="15627" y="153925"/>
                </a:cubicBezTo>
                <a:cubicBezTo>
                  <a:pt x="14585" y="153925"/>
                  <a:pt x="13609" y="153860"/>
                  <a:pt x="12697" y="153730"/>
                </a:cubicBezTo>
                <a:cubicBezTo>
                  <a:pt x="8660" y="153079"/>
                  <a:pt x="5339" y="151190"/>
                  <a:pt x="2735" y="148065"/>
                </a:cubicBezTo>
                <a:cubicBezTo>
                  <a:pt x="912" y="146112"/>
                  <a:pt x="0" y="143898"/>
                  <a:pt x="0" y="141424"/>
                </a:cubicBezTo>
                <a:cubicBezTo>
                  <a:pt x="0" y="140642"/>
                  <a:pt x="65" y="139861"/>
                  <a:pt x="196" y="139080"/>
                </a:cubicBezTo>
                <a:cubicBezTo>
                  <a:pt x="847" y="135694"/>
                  <a:pt x="2735" y="133154"/>
                  <a:pt x="5860" y="131461"/>
                </a:cubicBezTo>
                <a:cubicBezTo>
                  <a:pt x="21487" y="122867"/>
                  <a:pt x="35877" y="113067"/>
                  <a:pt x="49030" y="102063"/>
                </a:cubicBezTo>
                <a:cubicBezTo>
                  <a:pt x="62183" y="91059"/>
                  <a:pt x="72601" y="80348"/>
                  <a:pt x="80284" y="69930"/>
                </a:cubicBezTo>
                <a:cubicBezTo>
                  <a:pt x="80544" y="69540"/>
                  <a:pt x="80577" y="69182"/>
                  <a:pt x="80381" y="68856"/>
                </a:cubicBezTo>
                <a:cubicBezTo>
                  <a:pt x="80186" y="68530"/>
                  <a:pt x="79893" y="68368"/>
                  <a:pt x="79502" y="68368"/>
                </a:cubicBezTo>
                <a:lnTo>
                  <a:pt x="26761" y="68368"/>
                </a:lnTo>
                <a:cubicBezTo>
                  <a:pt x="24027" y="68368"/>
                  <a:pt x="20901" y="68433"/>
                  <a:pt x="17385" y="68563"/>
                </a:cubicBezTo>
                <a:cubicBezTo>
                  <a:pt x="17255" y="68563"/>
                  <a:pt x="17060" y="68563"/>
                  <a:pt x="16799" y="68563"/>
                </a:cubicBezTo>
                <a:cubicBezTo>
                  <a:pt x="13413" y="68563"/>
                  <a:pt x="10483" y="67391"/>
                  <a:pt x="8009" y="65047"/>
                </a:cubicBezTo>
                <a:cubicBezTo>
                  <a:pt x="5405" y="62573"/>
                  <a:pt x="4102" y="59512"/>
                  <a:pt x="4102" y="55866"/>
                </a:cubicBezTo>
                <a:cubicBezTo>
                  <a:pt x="4102" y="52350"/>
                  <a:pt x="5405" y="49355"/>
                  <a:pt x="8009" y="46881"/>
                </a:cubicBezTo>
                <a:cubicBezTo>
                  <a:pt x="10483" y="44797"/>
                  <a:pt x="13348" y="43755"/>
                  <a:pt x="16604" y="43755"/>
                </a:cubicBezTo>
                <a:cubicBezTo>
                  <a:pt x="16864" y="43755"/>
                  <a:pt x="17125" y="43755"/>
                  <a:pt x="17385" y="43755"/>
                </a:cubicBezTo>
                <a:cubicBezTo>
                  <a:pt x="20641" y="43885"/>
                  <a:pt x="23571" y="43950"/>
                  <a:pt x="26175" y="43950"/>
                </a:cubicBezTo>
                <a:lnTo>
                  <a:pt x="90441" y="43950"/>
                </a:lnTo>
                <a:cubicBezTo>
                  <a:pt x="90962" y="43950"/>
                  <a:pt x="91418" y="43755"/>
                  <a:pt x="91809" y="43364"/>
                </a:cubicBezTo>
                <a:cubicBezTo>
                  <a:pt x="92199" y="42974"/>
                  <a:pt x="92395" y="42518"/>
                  <a:pt x="92395" y="41997"/>
                </a:cubicBezTo>
                <a:cubicBezTo>
                  <a:pt x="92264" y="37569"/>
                  <a:pt x="92069" y="33402"/>
                  <a:pt x="91809" y="29496"/>
                </a:cubicBezTo>
                <a:cubicBezTo>
                  <a:pt x="91678" y="27412"/>
                  <a:pt x="91548" y="25393"/>
                  <a:pt x="91418" y="23440"/>
                </a:cubicBezTo>
                <a:cubicBezTo>
                  <a:pt x="91418" y="23049"/>
                  <a:pt x="91418" y="22659"/>
                  <a:pt x="91418" y="22268"/>
                </a:cubicBezTo>
                <a:cubicBezTo>
                  <a:pt x="91418" y="19012"/>
                  <a:pt x="92525" y="16082"/>
                  <a:pt x="94739" y="13478"/>
                </a:cubicBezTo>
                <a:cubicBezTo>
                  <a:pt x="97213" y="10743"/>
                  <a:pt x="100338" y="9376"/>
                  <a:pt x="104115" y="9376"/>
                </a:cubicBezTo>
                <a:close/>
                <a:moveTo>
                  <a:pt x="1105021" y="7813"/>
                </a:moveTo>
                <a:lnTo>
                  <a:pt x="1149363" y="7813"/>
                </a:lnTo>
                <a:cubicBezTo>
                  <a:pt x="1154051" y="7813"/>
                  <a:pt x="1158055" y="9474"/>
                  <a:pt x="1161376" y="12794"/>
                </a:cubicBezTo>
                <a:cubicBezTo>
                  <a:pt x="1164696" y="16115"/>
                  <a:pt x="1166357" y="20119"/>
                  <a:pt x="1166357" y="24807"/>
                </a:cubicBezTo>
                <a:lnTo>
                  <a:pt x="1166357" y="159199"/>
                </a:lnTo>
                <a:cubicBezTo>
                  <a:pt x="1166357" y="165450"/>
                  <a:pt x="1165673" y="170301"/>
                  <a:pt x="1164306" y="173752"/>
                </a:cubicBezTo>
                <a:cubicBezTo>
                  <a:pt x="1162938" y="177203"/>
                  <a:pt x="1160497" y="179840"/>
                  <a:pt x="1156981" y="181663"/>
                </a:cubicBezTo>
                <a:cubicBezTo>
                  <a:pt x="1152553" y="184137"/>
                  <a:pt x="1145781" y="185635"/>
                  <a:pt x="1136666" y="186156"/>
                </a:cubicBezTo>
                <a:cubicBezTo>
                  <a:pt x="1136405" y="186156"/>
                  <a:pt x="1136145" y="186156"/>
                  <a:pt x="1135884" y="186156"/>
                </a:cubicBezTo>
                <a:cubicBezTo>
                  <a:pt x="1132629" y="186156"/>
                  <a:pt x="1129764" y="185114"/>
                  <a:pt x="1127289" y="183030"/>
                </a:cubicBezTo>
                <a:cubicBezTo>
                  <a:pt x="1124425" y="180686"/>
                  <a:pt x="1122471" y="177756"/>
                  <a:pt x="1121429" y="174240"/>
                </a:cubicBezTo>
                <a:cubicBezTo>
                  <a:pt x="1121169" y="173329"/>
                  <a:pt x="1121039" y="172417"/>
                  <a:pt x="1121039" y="171505"/>
                </a:cubicBezTo>
                <a:cubicBezTo>
                  <a:pt x="1121039" y="169813"/>
                  <a:pt x="1121559" y="168185"/>
                  <a:pt x="1122601" y="166622"/>
                </a:cubicBezTo>
                <a:cubicBezTo>
                  <a:pt x="1124294" y="164278"/>
                  <a:pt x="1126508" y="163106"/>
                  <a:pt x="1129243" y="163106"/>
                </a:cubicBezTo>
                <a:lnTo>
                  <a:pt x="1132368" y="163106"/>
                </a:lnTo>
                <a:cubicBezTo>
                  <a:pt x="1135363" y="163106"/>
                  <a:pt x="1137512" y="163041"/>
                  <a:pt x="1138814" y="162911"/>
                </a:cubicBezTo>
                <a:cubicBezTo>
                  <a:pt x="1140377" y="162911"/>
                  <a:pt x="1141451" y="162618"/>
                  <a:pt x="1142037" y="162032"/>
                </a:cubicBezTo>
                <a:cubicBezTo>
                  <a:pt x="1142623" y="161446"/>
                  <a:pt x="1142916" y="160436"/>
                  <a:pt x="1142916" y="159004"/>
                </a:cubicBezTo>
                <a:lnTo>
                  <a:pt x="1142916" y="80869"/>
                </a:lnTo>
                <a:cubicBezTo>
                  <a:pt x="1142916" y="79567"/>
                  <a:pt x="1142265" y="78916"/>
                  <a:pt x="1140963" y="78916"/>
                </a:cubicBezTo>
                <a:lnTo>
                  <a:pt x="1105021" y="78916"/>
                </a:lnTo>
                <a:cubicBezTo>
                  <a:pt x="1100333" y="78916"/>
                  <a:pt x="1096329" y="77255"/>
                  <a:pt x="1093008" y="73935"/>
                </a:cubicBezTo>
                <a:cubicBezTo>
                  <a:pt x="1089687" y="70614"/>
                  <a:pt x="1088027" y="66610"/>
                  <a:pt x="1088027" y="61921"/>
                </a:cubicBezTo>
                <a:lnTo>
                  <a:pt x="1088027" y="24807"/>
                </a:lnTo>
                <a:cubicBezTo>
                  <a:pt x="1088027" y="20119"/>
                  <a:pt x="1089687" y="16115"/>
                  <a:pt x="1093008" y="12794"/>
                </a:cubicBezTo>
                <a:cubicBezTo>
                  <a:pt x="1096329" y="9474"/>
                  <a:pt x="1100333" y="7813"/>
                  <a:pt x="1105021" y="7813"/>
                </a:cubicBezTo>
                <a:close/>
                <a:moveTo>
                  <a:pt x="1014775" y="7813"/>
                </a:moveTo>
                <a:lnTo>
                  <a:pt x="1057749" y="7813"/>
                </a:lnTo>
                <a:cubicBezTo>
                  <a:pt x="1062437" y="7813"/>
                  <a:pt x="1066442" y="9474"/>
                  <a:pt x="1069763" y="12794"/>
                </a:cubicBezTo>
                <a:cubicBezTo>
                  <a:pt x="1073083" y="16115"/>
                  <a:pt x="1074744" y="20119"/>
                  <a:pt x="1074744" y="24807"/>
                </a:cubicBezTo>
                <a:lnTo>
                  <a:pt x="1074744" y="61531"/>
                </a:lnTo>
                <a:cubicBezTo>
                  <a:pt x="1074744" y="66219"/>
                  <a:pt x="1073083" y="70223"/>
                  <a:pt x="1069763" y="73544"/>
                </a:cubicBezTo>
                <a:cubicBezTo>
                  <a:pt x="1066442" y="76865"/>
                  <a:pt x="1062437" y="78525"/>
                  <a:pt x="1057749" y="78525"/>
                </a:cubicBezTo>
                <a:lnTo>
                  <a:pt x="1022979" y="78525"/>
                </a:lnTo>
                <a:cubicBezTo>
                  <a:pt x="1021677" y="78525"/>
                  <a:pt x="1021026" y="79176"/>
                  <a:pt x="1021026" y="80479"/>
                </a:cubicBezTo>
                <a:lnTo>
                  <a:pt x="1021026" y="175412"/>
                </a:lnTo>
                <a:cubicBezTo>
                  <a:pt x="1021026" y="178538"/>
                  <a:pt x="1019887" y="181240"/>
                  <a:pt x="1017608" y="183519"/>
                </a:cubicBezTo>
                <a:cubicBezTo>
                  <a:pt x="1015329" y="185798"/>
                  <a:pt x="1012594" y="186937"/>
                  <a:pt x="1009403" y="186937"/>
                </a:cubicBezTo>
                <a:cubicBezTo>
                  <a:pt x="1006213" y="186937"/>
                  <a:pt x="1003478" y="185798"/>
                  <a:pt x="1001199" y="183519"/>
                </a:cubicBezTo>
                <a:cubicBezTo>
                  <a:pt x="998920" y="181240"/>
                  <a:pt x="997781" y="178538"/>
                  <a:pt x="997781" y="175412"/>
                </a:cubicBezTo>
                <a:lnTo>
                  <a:pt x="997781" y="24807"/>
                </a:lnTo>
                <a:cubicBezTo>
                  <a:pt x="997781" y="20119"/>
                  <a:pt x="999441" y="16115"/>
                  <a:pt x="1002762" y="12794"/>
                </a:cubicBezTo>
                <a:cubicBezTo>
                  <a:pt x="1006083" y="9474"/>
                  <a:pt x="1010087" y="7813"/>
                  <a:pt x="1014775" y="7813"/>
                </a:cubicBezTo>
                <a:close/>
                <a:moveTo>
                  <a:pt x="2036583" y="2930"/>
                </a:moveTo>
                <a:cubicBezTo>
                  <a:pt x="2038015" y="2930"/>
                  <a:pt x="2039383" y="3125"/>
                  <a:pt x="2040685" y="3516"/>
                </a:cubicBezTo>
                <a:cubicBezTo>
                  <a:pt x="2043810" y="4427"/>
                  <a:pt x="2045959" y="6316"/>
                  <a:pt x="2047131" y="9181"/>
                </a:cubicBezTo>
                <a:cubicBezTo>
                  <a:pt x="2047652" y="10483"/>
                  <a:pt x="2047912" y="11720"/>
                  <a:pt x="2047912" y="12892"/>
                </a:cubicBezTo>
                <a:cubicBezTo>
                  <a:pt x="2047912" y="14455"/>
                  <a:pt x="2047457" y="16017"/>
                  <a:pt x="2046545" y="17580"/>
                </a:cubicBezTo>
                <a:cubicBezTo>
                  <a:pt x="2046154" y="18231"/>
                  <a:pt x="2045763" y="18882"/>
                  <a:pt x="2045373" y="19533"/>
                </a:cubicBezTo>
                <a:cubicBezTo>
                  <a:pt x="2045243" y="19794"/>
                  <a:pt x="2045243" y="20087"/>
                  <a:pt x="2045373" y="20412"/>
                </a:cubicBezTo>
                <a:cubicBezTo>
                  <a:pt x="2045503" y="20738"/>
                  <a:pt x="2045763" y="20901"/>
                  <a:pt x="2046154" y="20901"/>
                </a:cubicBezTo>
                <a:lnTo>
                  <a:pt x="2153980" y="20901"/>
                </a:lnTo>
                <a:cubicBezTo>
                  <a:pt x="2156845" y="20901"/>
                  <a:pt x="2159319" y="21943"/>
                  <a:pt x="2161403" y="24026"/>
                </a:cubicBezTo>
                <a:cubicBezTo>
                  <a:pt x="2163487" y="26110"/>
                  <a:pt x="2164529" y="28584"/>
                  <a:pt x="2164529" y="31449"/>
                </a:cubicBezTo>
                <a:cubicBezTo>
                  <a:pt x="2164529" y="34314"/>
                  <a:pt x="2163487" y="36788"/>
                  <a:pt x="2161403" y="38872"/>
                </a:cubicBezTo>
                <a:cubicBezTo>
                  <a:pt x="2159319" y="40955"/>
                  <a:pt x="2156845" y="41997"/>
                  <a:pt x="2153980" y="41997"/>
                </a:cubicBezTo>
                <a:lnTo>
                  <a:pt x="2147729" y="41997"/>
                </a:lnTo>
                <a:cubicBezTo>
                  <a:pt x="2146427" y="41997"/>
                  <a:pt x="2145776" y="42648"/>
                  <a:pt x="2145776" y="43950"/>
                </a:cubicBezTo>
                <a:lnTo>
                  <a:pt x="2145776" y="65633"/>
                </a:lnTo>
                <a:cubicBezTo>
                  <a:pt x="2145776" y="66935"/>
                  <a:pt x="2146427" y="67586"/>
                  <a:pt x="2147729" y="67586"/>
                </a:cubicBezTo>
                <a:lnTo>
                  <a:pt x="2161208" y="67586"/>
                </a:lnTo>
                <a:cubicBezTo>
                  <a:pt x="2164073" y="67586"/>
                  <a:pt x="2166547" y="68628"/>
                  <a:pt x="2168631" y="70712"/>
                </a:cubicBezTo>
                <a:cubicBezTo>
                  <a:pt x="2170714" y="72795"/>
                  <a:pt x="2171756" y="75302"/>
                  <a:pt x="2171756" y="78232"/>
                </a:cubicBezTo>
                <a:cubicBezTo>
                  <a:pt x="2171756" y="81162"/>
                  <a:pt x="2170714" y="83636"/>
                  <a:pt x="2168631" y="85655"/>
                </a:cubicBezTo>
                <a:cubicBezTo>
                  <a:pt x="2166547" y="87673"/>
                  <a:pt x="2164073" y="88683"/>
                  <a:pt x="2161208" y="88683"/>
                </a:cubicBezTo>
                <a:lnTo>
                  <a:pt x="2147729" y="88683"/>
                </a:lnTo>
                <a:cubicBezTo>
                  <a:pt x="2146427" y="88683"/>
                  <a:pt x="2145776" y="89334"/>
                  <a:pt x="2145776" y="90636"/>
                </a:cubicBezTo>
                <a:lnTo>
                  <a:pt x="2145776" y="112123"/>
                </a:lnTo>
                <a:cubicBezTo>
                  <a:pt x="2145776" y="113425"/>
                  <a:pt x="2146427" y="114076"/>
                  <a:pt x="2147729" y="114076"/>
                </a:cubicBezTo>
                <a:lnTo>
                  <a:pt x="2158278" y="114076"/>
                </a:lnTo>
                <a:cubicBezTo>
                  <a:pt x="2161273" y="114076"/>
                  <a:pt x="2163779" y="115118"/>
                  <a:pt x="2165798" y="117202"/>
                </a:cubicBezTo>
                <a:cubicBezTo>
                  <a:pt x="2167817" y="119285"/>
                  <a:pt x="2168826" y="121792"/>
                  <a:pt x="2168826" y="124722"/>
                </a:cubicBezTo>
                <a:cubicBezTo>
                  <a:pt x="2168826" y="127652"/>
                  <a:pt x="2167817" y="130159"/>
                  <a:pt x="2165798" y="132243"/>
                </a:cubicBezTo>
                <a:cubicBezTo>
                  <a:pt x="2163779" y="134326"/>
                  <a:pt x="2161273" y="135368"/>
                  <a:pt x="2158278" y="135368"/>
                </a:cubicBezTo>
                <a:lnTo>
                  <a:pt x="2005719" y="135368"/>
                </a:lnTo>
                <a:cubicBezTo>
                  <a:pt x="2002724" y="135368"/>
                  <a:pt x="2000217" y="134326"/>
                  <a:pt x="1998199" y="132243"/>
                </a:cubicBezTo>
                <a:cubicBezTo>
                  <a:pt x="1996181" y="130159"/>
                  <a:pt x="1995171" y="127652"/>
                  <a:pt x="1995171" y="124722"/>
                </a:cubicBezTo>
                <a:cubicBezTo>
                  <a:pt x="1995171" y="121792"/>
                  <a:pt x="1996181" y="119285"/>
                  <a:pt x="1998199" y="117202"/>
                </a:cubicBezTo>
                <a:cubicBezTo>
                  <a:pt x="2000217" y="115118"/>
                  <a:pt x="2002724" y="114076"/>
                  <a:pt x="2005719" y="114076"/>
                </a:cubicBezTo>
                <a:lnTo>
                  <a:pt x="2016854" y="114076"/>
                </a:lnTo>
                <a:cubicBezTo>
                  <a:pt x="2018156" y="114076"/>
                  <a:pt x="2018807" y="113425"/>
                  <a:pt x="2018807" y="112123"/>
                </a:cubicBezTo>
                <a:lnTo>
                  <a:pt x="2018807" y="90636"/>
                </a:lnTo>
                <a:cubicBezTo>
                  <a:pt x="2018807" y="89334"/>
                  <a:pt x="2018156" y="88683"/>
                  <a:pt x="2016854" y="88683"/>
                </a:cubicBezTo>
                <a:lnTo>
                  <a:pt x="2002789" y="88683"/>
                </a:lnTo>
                <a:cubicBezTo>
                  <a:pt x="1999794" y="88683"/>
                  <a:pt x="1997255" y="87673"/>
                  <a:pt x="1995171" y="85655"/>
                </a:cubicBezTo>
                <a:cubicBezTo>
                  <a:pt x="1993088" y="83636"/>
                  <a:pt x="1992046" y="81162"/>
                  <a:pt x="1992046" y="78232"/>
                </a:cubicBezTo>
                <a:cubicBezTo>
                  <a:pt x="1992046" y="75302"/>
                  <a:pt x="1993088" y="72795"/>
                  <a:pt x="1995171" y="70712"/>
                </a:cubicBezTo>
                <a:cubicBezTo>
                  <a:pt x="1997255" y="68628"/>
                  <a:pt x="1999794" y="67586"/>
                  <a:pt x="2002789" y="67586"/>
                </a:cubicBezTo>
                <a:lnTo>
                  <a:pt x="2016854" y="67586"/>
                </a:lnTo>
                <a:cubicBezTo>
                  <a:pt x="2018156" y="67586"/>
                  <a:pt x="2018807" y="66935"/>
                  <a:pt x="2018807" y="65633"/>
                </a:cubicBezTo>
                <a:lnTo>
                  <a:pt x="2018807" y="54694"/>
                </a:lnTo>
                <a:cubicBezTo>
                  <a:pt x="2018807" y="54434"/>
                  <a:pt x="2018677" y="54238"/>
                  <a:pt x="2018417" y="54108"/>
                </a:cubicBezTo>
                <a:cubicBezTo>
                  <a:pt x="2018156" y="53978"/>
                  <a:pt x="2017895" y="54043"/>
                  <a:pt x="2017635" y="54303"/>
                </a:cubicBezTo>
                <a:cubicBezTo>
                  <a:pt x="2017245" y="54694"/>
                  <a:pt x="2016854" y="55085"/>
                  <a:pt x="2016463" y="55475"/>
                </a:cubicBezTo>
                <a:cubicBezTo>
                  <a:pt x="2013859" y="57819"/>
                  <a:pt x="2010798" y="58991"/>
                  <a:pt x="2007282" y="58991"/>
                </a:cubicBezTo>
                <a:cubicBezTo>
                  <a:pt x="2003636" y="58991"/>
                  <a:pt x="2000445" y="57819"/>
                  <a:pt x="1997711" y="55475"/>
                </a:cubicBezTo>
                <a:cubicBezTo>
                  <a:pt x="1995237" y="53522"/>
                  <a:pt x="1993999" y="51048"/>
                  <a:pt x="1993999" y="48053"/>
                </a:cubicBezTo>
                <a:cubicBezTo>
                  <a:pt x="1993999" y="45057"/>
                  <a:pt x="1995237" y="42518"/>
                  <a:pt x="1997711" y="40434"/>
                </a:cubicBezTo>
                <a:cubicBezTo>
                  <a:pt x="2007738" y="31970"/>
                  <a:pt x="2016268" y="22073"/>
                  <a:pt x="2023300" y="10743"/>
                </a:cubicBezTo>
                <a:cubicBezTo>
                  <a:pt x="2025123" y="7748"/>
                  <a:pt x="2027662" y="5534"/>
                  <a:pt x="2030918" y="4102"/>
                </a:cubicBezTo>
                <a:cubicBezTo>
                  <a:pt x="2032871" y="3320"/>
                  <a:pt x="2034759" y="2930"/>
                  <a:pt x="2036583" y="2930"/>
                </a:cubicBezTo>
                <a:close/>
                <a:moveTo>
                  <a:pt x="1827572" y="2930"/>
                </a:moveTo>
                <a:cubicBezTo>
                  <a:pt x="1830828" y="2930"/>
                  <a:pt x="1833595" y="4069"/>
                  <a:pt x="1835874" y="6348"/>
                </a:cubicBezTo>
                <a:cubicBezTo>
                  <a:pt x="1838153" y="8627"/>
                  <a:pt x="1839293" y="11394"/>
                  <a:pt x="1839293" y="14650"/>
                </a:cubicBezTo>
                <a:cubicBezTo>
                  <a:pt x="1839293" y="21552"/>
                  <a:pt x="1839227" y="27998"/>
                  <a:pt x="1839097" y="33988"/>
                </a:cubicBezTo>
                <a:cubicBezTo>
                  <a:pt x="1839097" y="35291"/>
                  <a:pt x="1839748" y="35942"/>
                  <a:pt x="1841051" y="35942"/>
                </a:cubicBezTo>
                <a:lnTo>
                  <a:pt x="1865272" y="35942"/>
                </a:lnTo>
                <a:cubicBezTo>
                  <a:pt x="1869960" y="35942"/>
                  <a:pt x="1873932" y="37635"/>
                  <a:pt x="1877188" y="41020"/>
                </a:cubicBezTo>
                <a:cubicBezTo>
                  <a:pt x="1880313" y="44146"/>
                  <a:pt x="1881876" y="47987"/>
                  <a:pt x="1881876" y="52545"/>
                </a:cubicBezTo>
                <a:cubicBezTo>
                  <a:pt x="1881876" y="66870"/>
                  <a:pt x="1881290" y="88813"/>
                  <a:pt x="1880118" y="118374"/>
                </a:cubicBezTo>
                <a:cubicBezTo>
                  <a:pt x="1879467" y="133219"/>
                  <a:pt x="1878555" y="145070"/>
                  <a:pt x="1877383" y="153925"/>
                </a:cubicBezTo>
                <a:cubicBezTo>
                  <a:pt x="1876211" y="162780"/>
                  <a:pt x="1874648" y="168706"/>
                  <a:pt x="1872695" y="171701"/>
                </a:cubicBezTo>
                <a:cubicBezTo>
                  <a:pt x="1870481" y="174956"/>
                  <a:pt x="1868235" y="177300"/>
                  <a:pt x="1865956" y="178733"/>
                </a:cubicBezTo>
                <a:cubicBezTo>
                  <a:pt x="1863677" y="180165"/>
                  <a:pt x="1860779" y="181207"/>
                  <a:pt x="1857263" y="181858"/>
                </a:cubicBezTo>
                <a:cubicBezTo>
                  <a:pt x="1854399" y="182509"/>
                  <a:pt x="1850492" y="182900"/>
                  <a:pt x="1845543" y="183030"/>
                </a:cubicBezTo>
                <a:cubicBezTo>
                  <a:pt x="1845413" y="183030"/>
                  <a:pt x="1845348" y="183030"/>
                  <a:pt x="1845348" y="183030"/>
                </a:cubicBezTo>
                <a:cubicBezTo>
                  <a:pt x="1841962" y="183030"/>
                  <a:pt x="1838967" y="181858"/>
                  <a:pt x="1836362" y="179514"/>
                </a:cubicBezTo>
                <a:cubicBezTo>
                  <a:pt x="1833758" y="177040"/>
                  <a:pt x="1831935" y="174045"/>
                  <a:pt x="1830893" y="170529"/>
                </a:cubicBezTo>
                <a:cubicBezTo>
                  <a:pt x="1830763" y="169617"/>
                  <a:pt x="1830698" y="168771"/>
                  <a:pt x="1830698" y="167989"/>
                </a:cubicBezTo>
                <a:cubicBezTo>
                  <a:pt x="1830698" y="166166"/>
                  <a:pt x="1831219" y="164473"/>
                  <a:pt x="1832260" y="162911"/>
                </a:cubicBezTo>
                <a:cubicBezTo>
                  <a:pt x="1833823" y="160697"/>
                  <a:pt x="1835907" y="159590"/>
                  <a:pt x="1838511" y="159590"/>
                </a:cubicBezTo>
                <a:cubicBezTo>
                  <a:pt x="1838511" y="159590"/>
                  <a:pt x="1838576" y="159590"/>
                  <a:pt x="1838706" y="159590"/>
                </a:cubicBezTo>
                <a:cubicBezTo>
                  <a:pt x="1841181" y="159720"/>
                  <a:pt x="1843395" y="159785"/>
                  <a:pt x="1845348" y="159785"/>
                </a:cubicBezTo>
                <a:cubicBezTo>
                  <a:pt x="1848083" y="159785"/>
                  <a:pt x="1850296" y="158548"/>
                  <a:pt x="1851989" y="156074"/>
                </a:cubicBezTo>
                <a:cubicBezTo>
                  <a:pt x="1853943" y="153469"/>
                  <a:pt x="1855375" y="145200"/>
                  <a:pt x="1856287" y="131266"/>
                </a:cubicBezTo>
                <a:cubicBezTo>
                  <a:pt x="1857198" y="117332"/>
                  <a:pt x="1857980" y="93957"/>
                  <a:pt x="1858631" y="61140"/>
                </a:cubicBezTo>
                <a:cubicBezTo>
                  <a:pt x="1858631" y="60619"/>
                  <a:pt x="1858435" y="60163"/>
                  <a:pt x="1858045" y="59773"/>
                </a:cubicBezTo>
                <a:cubicBezTo>
                  <a:pt x="1857654" y="59382"/>
                  <a:pt x="1857198" y="59187"/>
                  <a:pt x="1856677" y="59187"/>
                </a:cubicBezTo>
                <a:lnTo>
                  <a:pt x="1840465" y="59187"/>
                </a:lnTo>
                <a:cubicBezTo>
                  <a:pt x="1839162" y="59187"/>
                  <a:pt x="1838446" y="59838"/>
                  <a:pt x="1838316" y="61140"/>
                </a:cubicBezTo>
                <a:cubicBezTo>
                  <a:pt x="1837665" y="78069"/>
                  <a:pt x="1836493" y="93013"/>
                  <a:pt x="1834800" y="105970"/>
                </a:cubicBezTo>
                <a:cubicBezTo>
                  <a:pt x="1833107" y="118927"/>
                  <a:pt x="1830307" y="131722"/>
                  <a:pt x="1826400" y="144354"/>
                </a:cubicBezTo>
                <a:cubicBezTo>
                  <a:pt x="1822493" y="156985"/>
                  <a:pt x="1817415" y="167924"/>
                  <a:pt x="1811164" y="177170"/>
                </a:cubicBezTo>
                <a:cubicBezTo>
                  <a:pt x="1809341" y="179645"/>
                  <a:pt x="1806932" y="180882"/>
                  <a:pt x="1803937" y="180882"/>
                </a:cubicBezTo>
                <a:cubicBezTo>
                  <a:pt x="1800811" y="180882"/>
                  <a:pt x="1798141" y="179710"/>
                  <a:pt x="1795928" y="177366"/>
                </a:cubicBezTo>
                <a:cubicBezTo>
                  <a:pt x="1793453" y="175022"/>
                  <a:pt x="1792021" y="172157"/>
                  <a:pt x="1791630" y="168771"/>
                </a:cubicBezTo>
                <a:cubicBezTo>
                  <a:pt x="1791630" y="168250"/>
                  <a:pt x="1791630" y="167664"/>
                  <a:pt x="1791630" y="167013"/>
                </a:cubicBezTo>
                <a:cubicBezTo>
                  <a:pt x="1791630" y="164408"/>
                  <a:pt x="1792347" y="161934"/>
                  <a:pt x="1793779" y="159590"/>
                </a:cubicBezTo>
                <a:cubicBezTo>
                  <a:pt x="1801202" y="148130"/>
                  <a:pt x="1806476" y="134457"/>
                  <a:pt x="1809601" y="118569"/>
                </a:cubicBezTo>
                <a:cubicBezTo>
                  <a:pt x="1812727" y="102682"/>
                  <a:pt x="1814680" y="83539"/>
                  <a:pt x="1815461" y="61140"/>
                </a:cubicBezTo>
                <a:cubicBezTo>
                  <a:pt x="1815461" y="60619"/>
                  <a:pt x="1815266" y="60163"/>
                  <a:pt x="1814875" y="59773"/>
                </a:cubicBezTo>
                <a:cubicBezTo>
                  <a:pt x="1814485" y="59382"/>
                  <a:pt x="1814029" y="59187"/>
                  <a:pt x="1813508" y="59187"/>
                </a:cubicBezTo>
                <a:lnTo>
                  <a:pt x="1803937" y="59187"/>
                </a:lnTo>
                <a:cubicBezTo>
                  <a:pt x="1800681" y="59187"/>
                  <a:pt x="1797914" y="58047"/>
                  <a:pt x="1795635" y="55768"/>
                </a:cubicBezTo>
                <a:cubicBezTo>
                  <a:pt x="1793356" y="53489"/>
                  <a:pt x="1792216" y="50755"/>
                  <a:pt x="1792216" y="47564"/>
                </a:cubicBezTo>
                <a:cubicBezTo>
                  <a:pt x="1792216" y="44374"/>
                  <a:pt x="1793356" y="41639"/>
                  <a:pt x="1795635" y="39360"/>
                </a:cubicBezTo>
                <a:cubicBezTo>
                  <a:pt x="1797914" y="37081"/>
                  <a:pt x="1800681" y="35942"/>
                  <a:pt x="1803937" y="35942"/>
                </a:cubicBezTo>
                <a:lnTo>
                  <a:pt x="1813703" y="35942"/>
                </a:lnTo>
                <a:cubicBezTo>
                  <a:pt x="1815005" y="35942"/>
                  <a:pt x="1815657" y="35291"/>
                  <a:pt x="1815657" y="33988"/>
                </a:cubicBezTo>
                <a:cubicBezTo>
                  <a:pt x="1815787" y="28649"/>
                  <a:pt x="1815852" y="22203"/>
                  <a:pt x="1815852" y="14650"/>
                </a:cubicBezTo>
                <a:cubicBezTo>
                  <a:pt x="1815852" y="11394"/>
                  <a:pt x="1816991" y="8627"/>
                  <a:pt x="1819270" y="6348"/>
                </a:cubicBezTo>
                <a:cubicBezTo>
                  <a:pt x="1821549" y="4069"/>
                  <a:pt x="1824317" y="2930"/>
                  <a:pt x="1827572" y="2930"/>
                </a:cubicBezTo>
                <a:close/>
                <a:moveTo>
                  <a:pt x="1659387" y="2930"/>
                </a:moveTo>
                <a:cubicBezTo>
                  <a:pt x="1660689" y="2930"/>
                  <a:pt x="1661992" y="3125"/>
                  <a:pt x="1663294" y="3516"/>
                </a:cubicBezTo>
                <a:cubicBezTo>
                  <a:pt x="1666549" y="4297"/>
                  <a:pt x="1668698" y="6185"/>
                  <a:pt x="1669740" y="9181"/>
                </a:cubicBezTo>
                <a:cubicBezTo>
                  <a:pt x="1670131" y="10353"/>
                  <a:pt x="1670326" y="11459"/>
                  <a:pt x="1670326" y="12501"/>
                </a:cubicBezTo>
                <a:cubicBezTo>
                  <a:pt x="1670326" y="14324"/>
                  <a:pt x="1669740" y="16082"/>
                  <a:pt x="1668568" y="17775"/>
                </a:cubicBezTo>
                <a:cubicBezTo>
                  <a:pt x="1665443" y="22073"/>
                  <a:pt x="1662513" y="25979"/>
                  <a:pt x="1659778" y="29496"/>
                </a:cubicBezTo>
                <a:cubicBezTo>
                  <a:pt x="1659648" y="29756"/>
                  <a:pt x="1659648" y="30049"/>
                  <a:pt x="1659778" y="30375"/>
                </a:cubicBezTo>
                <a:cubicBezTo>
                  <a:pt x="1659908" y="30700"/>
                  <a:pt x="1660169" y="30863"/>
                  <a:pt x="1660559" y="30863"/>
                </a:cubicBezTo>
                <a:cubicBezTo>
                  <a:pt x="1666419" y="30733"/>
                  <a:pt x="1675144" y="30505"/>
                  <a:pt x="1686734" y="30179"/>
                </a:cubicBezTo>
                <a:cubicBezTo>
                  <a:pt x="1698324" y="29854"/>
                  <a:pt x="1706789" y="29561"/>
                  <a:pt x="1712128" y="29300"/>
                </a:cubicBezTo>
                <a:cubicBezTo>
                  <a:pt x="1712519" y="29300"/>
                  <a:pt x="1712779" y="29170"/>
                  <a:pt x="1712909" y="28910"/>
                </a:cubicBezTo>
                <a:cubicBezTo>
                  <a:pt x="1713040" y="28649"/>
                  <a:pt x="1712975" y="28389"/>
                  <a:pt x="1712714" y="28128"/>
                </a:cubicBezTo>
                <a:cubicBezTo>
                  <a:pt x="1711282" y="26956"/>
                  <a:pt x="1709849" y="25784"/>
                  <a:pt x="1708417" y="24612"/>
                </a:cubicBezTo>
                <a:cubicBezTo>
                  <a:pt x="1706594" y="23049"/>
                  <a:pt x="1705682" y="21096"/>
                  <a:pt x="1705682" y="18752"/>
                </a:cubicBezTo>
                <a:cubicBezTo>
                  <a:pt x="1705682" y="15887"/>
                  <a:pt x="1706854" y="13803"/>
                  <a:pt x="1709198" y="12501"/>
                </a:cubicBezTo>
                <a:cubicBezTo>
                  <a:pt x="1711803" y="10939"/>
                  <a:pt x="1714602" y="10157"/>
                  <a:pt x="1717597" y="10157"/>
                </a:cubicBezTo>
                <a:cubicBezTo>
                  <a:pt x="1717858" y="10157"/>
                  <a:pt x="1718183" y="10157"/>
                  <a:pt x="1718574" y="10157"/>
                </a:cubicBezTo>
                <a:cubicBezTo>
                  <a:pt x="1721830" y="10418"/>
                  <a:pt x="1724760" y="11525"/>
                  <a:pt x="1727364" y="13478"/>
                </a:cubicBezTo>
                <a:cubicBezTo>
                  <a:pt x="1739996" y="23245"/>
                  <a:pt x="1750479" y="32295"/>
                  <a:pt x="1758814" y="40630"/>
                </a:cubicBezTo>
                <a:cubicBezTo>
                  <a:pt x="1760637" y="42453"/>
                  <a:pt x="1761548" y="44537"/>
                  <a:pt x="1761548" y="46881"/>
                </a:cubicBezTo>
                <a:cubicBezTo>
                  <a:pt x="1761548" y="47401"/>
                  <a:pt x="1761483" y="47922"/>
                  <a:pt x="1761353" y="48443"/>
                </a:cubicBezTo>
                <a:cubicBezTo>
                  <a:pt x="1760962" y="51569"/>
                  <a:pt x="1759400" y="53913"/>
                  <a:pt x="1756665" y="55475"/>
                </a:cubicBezTo>
                <a:cubicBezTo>
                  <a:pt x="1754451" y="56778"/>
                  <a:pt x="1752172" y="57429"/>
                  <a:pt x="1749828" y="57429"/>
                </a:cubicBezTo>
                <a:cubicBezTo>
                  <a:pt x="1748917" y="57429"/>
                  <a:pt x="1748070" y="57299"/>
                  <a:pt x="1747289" y="57038"/>
                </a:cubicBezTo>
                <a:cubicBezTo>
                  <a:pt x="1743903" y="56517"/>
                  <a:pt x="1741038" y="55020"/>
                  <a:pt x="1738694" y="52545"/>
                </a:cubicBezTo>
                <a:cubicBezTo>
                  <a:pt x="1737782" y="51634"/>
                  <a:pt x="1736871" y="50657"/>
                  <a:pt x="1735959" y="49615"/>
                </a:cubicBezTo>
                <a:cubicBezTo>
                  <a:pt x="1735048" y="48704"/>
                  <a:pt x="1734006" y="48313"/>
                  <a:pt x="1732834" y="48443"/>
                </a:cubicBezTo>
                <a:cubicBezTo>
                  <a:pt x="1711477" y="49355"/>
                  <a:pt x="1694287" y="50006"/>
                  <a:pt x="1681265" y="50397"/>
                </a:cubicBezTo>
                <a:cubicBezTo>
                  <a:pt x="1679963" y="50527"/>
                  <a:pt x="1679051" y="51178"/>
                  <a:pt x="1678530" y="52350"/>
                </a:cubicBezTo>
                <a:cubicBezTo>
                  <a:pt x="1677228" y="55866"/>
                  <a:pt x="1675730" y="59252"/>
                  <a:pt x="1674037" y="62508"/>
                </a:cubicBezTo>
                <a:cubicBezTo>
                  <a:pt x="1673907" y="62898"/>
                  <a:pt x="1673972" y="63289"/>
                  <a:pt x="1674233" y="63680"/>
                </a:cubicBezTo>
                <a:cubicBezTo>
                  <a:pt x="1674493" y="64070"/>
                  <a:pt x="1674819" y="64266"/>
                  <a:pt x="1675209" y="64266"/>
                </a:cubicBezTo>
                <a:lnTo>
                  <a:pt x="1762720" y="64266"/>
                </a:lnTo>
                <a:cubicBezTo>
                  <a:pt x="1765455" y="64266"/>
                  <a:pt x="1767799" y="65242"/>
                  <a:pt x="1769753" y="67196"/>
                </a:cubicBezTo>
                <a:cubicBezTo>
                  <a:pt x="1771706" y="69149"/>
                  <a:pt x="1772683" y="71526"/>
                  <a:pt x="1772683" y="74325"/>
                </a:cubicBezTo>
                <a:cubicBezTo>
                  <a:pt x="1772683" y="77125"/>
                  <a:pt x="1771706" y="79502"/>
                  <a:pt x="1769753" y="81455"/>
                </a:cubicBezTo>
                <a:cubicBezTo>
                  <a:pt x="1767799" y="83409"/>
                  <a:pt x="1765455" y="84385"/>
                  <a:pt x="1762720" y="84385"/>
                </a:cubicBezTo>
                <a:lnTo>
                  <a:pt x="1731271" y="84385"/>
                </a:lnTo>
                <a:cubicBezTo>
                  <a:pt x="1730881" y="84385"/>
                  <a:pt x="1730620" y="84548"/>
                  <a:pt x="1730490" y="84874"/>
                </a:cubicBezTo>
                <a:cubicBezTo>
                  <a:pt x="1730359" y="85199"/>
                  <a:pt x="1730425" y="85492"/>
                  <a:pt x="1730685" y="85753"/>
                </a:cubicBezTo>
                <a:cubicBezTo>
                  <a:pt x="1740973" y="96301"/>
                  <a:pt x="1752693" y="104896"/>
                  <a:pt x="1765846" y="111537"/>
                </a:cubicBezTo>
                <a:cubicBezTo>
                  <a:pt x="1768320" y="112839"/>
                  <a:pt x="1769883" y="114923"/>
                  <a:pt x="1770534" y="117788"/>
                </a:cubicBezTo>
                <a:cubicBezTo>
                  <a:pt x="1770664" y="118439"/>
                  <a:pt x="1770729" y="119090"/>
                  <a:pt x="1770729" y="119741"/>
                </a:cubicBezTo>
                <a:cubicBezTo>
                  <a:pt x="1770729" y="121825"/>
                  <a:pt x="1770013" y="123713"/>
                  <a:pt x="1768581" y="125406"/>
                </a:cubicBezTo>
                <a:cubicBezTo>
                  <a:pt x="1766367" y="128271"/>
                  <a:pt x="1763567" y="130094"/>
                  <a:pt x="1760181" y="130875"/>
                </a:cubicBezTo>
                <a:cubicBezTo>
                  <a:pt x="1759139" y="131136"/>
                  <a:pt x="1758097" y="131266"/>
                  <a:pt x="1757056" y="131266"/>
                </a:cubicBezTo>
                <a:cubicBezTo>
                  <a:pt x="1754842" y="131266"/>
                  <a:pt x="1752758" y="130680"/>
                  <a:pt x="1750805" y="129508"/>
                </a:cubicBezTo>
                <a:cubicBezTo>
                  <a:pt x="1732183" y="118439"/>
                  <a:pt x="1716425" y="103919"/>
                  <a:pt x="1703533" y="85948"/>
                </a:cubicBezTo>
                <a:cubicBezTo>
                  <a:pt x="1702752" y="84906"/>
                  <a:pt x="1701710" y="84385"/>
                  <a:pt x="1700408" y="84385"/>
                </a:cubicBezTo>
                <a:lnTo>
                  <a:pt x="1663880" y="84385"/>
                </a:lnTo>
                <a:cubicBezTo>
                  <a:pt x="1662578" y="84385"/>
                  <a:pt x="1661536" y="84906"/>
                  <a:pt x="1660755" y="85948"/>
                </a:cubicBezTo>
                <a:cubicBezTo>
                  <a:pt x="1655545" y="93241"/>
                  <a:pt x="1650402" y="99491"/>
                  <a:pt x="1645323" y="104700"/>
                </a:cubicBezTo>
                <a:cubicBezTo>
                  <a:pt x="1645193" y="104961"/>
                  <a:pt x="1645193" y="105189"/>
                  <a:pt x="1645323" y="105384"/>
                </a:cubicBezTo>
                <a:cubicBezTo>
                  <a:pt x="1645453" y="105579"/>
                  <a:pt x="1645649" y="105677"/>
                  <a:pt x="1645909" y="105677"/>
                </a:cubicBezTo>
                <a:cubicBezTo>
                  <a:pt x="1657759" y="102421"/>
                  <a:pt x="1667721" y="98970"/>
                  <a:pt x="1675795" y="95324"/>
                </a:cubicBezTo>
                <a:cubicBezTo>
                  <a:pt x="1679181" y="93761"/>
                  <a:pt x="1682502" y="92980"/>
                  <a:pt x="1685758" y="92980"/>
                </a:cubicBezTo>
                <a:cubicBezTo>
                  <a:pt x="1688623" y="92980"/>
                  <a:pt x="1691357" y="93631"/>
                  <a:pt x="1693962" y="94933"/>
                </a:cubicBezTo>
                <a:cubicBezTo>
                  <a:pt x="1696045" y="95975"/>
                  <a:pt x="1697152" y="97603"/>
                  <a:pt x="1697283" y="99817"/>
                </a:cubicBezTo>
                <a:cubicBezTo>
                  <a:pt x="1697413" y="102031"/>
                  <a:pt x="1696501" y="103658"/>
                  <a:pt x="1694548" y="104700"/>
                </a:cubicBezTo>
                <a:cubicBezTo>
                  <a:pt x="1683739" y="110691"/>
                  <a:pt x="1670652" y="115834"/>
                  <a:pt x="1655285" y="120132"/>
                </a:cubicBezTo>
                <a:cubicBezTo>
                  <a:pt x="1653853" y="120523"/>
                  <a:pt x="1652420" y="120718"/>
                  <a:pt x="1650988" y="120718"/>
                </a:cubicBezTo>
                <a:cubicBezTo>
                  <a:pt x="1649295" y="120718"/>
                  <a:pt x="1647537" y="120392"/>
                  <a:pt x="1645714" y="119741"/>
                </a:cubicBezTo>
                <a:cubicBezTo>
                  <a:pt x="1642588" y="118699"/>
                  <a:pt x="1639788" y="116941"/>
                  <a:pt x="1637314" y="114467"/>
                </a:cubicBezTo>
                <a:cubicBezTo>
                  <a:pt x="1636793" y="113816"/>
                  <a:pt x="1636207" y="113816"/>
                  <a:pt x="1635556" y="114467"/>
                </a:cubicBezTo>
                <a:cubicBezTo>
                  <a:pt x="1628524" y="120457"/>
                  <a:pt x="1620971" y="125927"/>
                  <a:pt x="1612897" y="130875"/>
                </a:cubicBezTo>
                <a:cubicBezTo>
                  <a:pt x="1610683" y="132178"/>
                  <a:pt x="1608339" y="132829"/>
                  <a:pt x="1605865" y="132829"/>
                </a:cubicBezTo>
                <a:cubicBezTo>
                  <a:pt x="1604823" y="132829"/>
                  <a:pt x="1603846" y="132699"/>
                  <a:pt x="1602935" y="132438"/>
                </a:cubicBezTo>
                <a:cubicBezTo>
                  <a:pt x="1599289" y="131787"/>
                  <a:pt x="1596163" y="130094"/>
                  <a:pt x="1593559" y="127359"/>
                </a:cubicBezTo>
                <a:cubicBezTo>
                  <a:pt x="1591996" y="125536"/>
                  <a:pt x="1591215" y="123518"/>
                  <a:pt x="1591215" y="121304"/>
                </a:cubicBezTo>
                <a:cubicBezTo>
                  <a:pt x="1591215" y="120783"/>
                  <a:pt x="1591215" y="120197"/>
                  <a:pt x="1591215" y="119546"/>
                </a:cubicBezTo>
                <a:cubicBezTo>
                  <a:pt x="1591735" y="116681"/>
                  <a:pt x="1593298" y="114532"/>
                  <a:pt x="1595903" y="113100"/>
                </a:cubicBezTo>
                <a:cubicBezTo>
                  <a:pt x="1609707" y="105937"/>
                  <a:pt x="1621622" y="96822"/>
                  <a:pt x="1631649" y="85753"/>
                </a:cubicBezTo>
                <a:cubicBezTo>
                  <a:pt x="1631779" y="85492"/>
                  <a:pt x="1631779" y="85199"/>
                  <a:pt x="1631649" y="84874"/>
                </a:cubicBezTo>
                <a:cubicBezTo>
                  <a:pt x="1631519" y="84548"/>
                  <a:pt x="1631259" y="84385"/>
                  <a:pt x="1630868" y="84385"/>
                </a:cubicBezTo>
                <a:lnTo>
                  <a:pt x="1601567" y="84385"/>
                </a:lnTo>
                <a:cubicBezTo>
                  <a:pt x="1598833" y="84385"/>
                  <a:pt x="1596489" y="83409"/>
                  <a:pt x="1594535" y="81455"/>
                </a:cubicBezTo>
                <a:cubicBezTo>
                  <a:pt x="1592582" y="79502"/>
                  <a:pt x="1591605" y="77125"/>
                  <a:pt x="1591605" y="74325"/>
                </a:cubicBezTo>
                <a:cubicBezTo>
                  <a:pt x="1591605" y="71526"/>
                  <a:pt x="1592582" y="69149"/>
                  <a:pt x="1594535" y="67196"/>
                </a:cubicBezTo>
                <a:cubicBezTo>
                  <a:pt x="1596489" y="65242"/>
                  <a:pt x="1598833" y="64266"/>
                  <a:pt x="1601567" y="64266"/>
                </a:cubicBezTo>
                <a:lnTo>
                  <a:pt x="1645127" y="64266"/>
                </a:lnTo>
                <a:cubicBezTo>
                  <a:pt x="1646430" y="64266"/>
                  <a:pt x="1647407" y="63745"/>
                  <a:pt x="1648058" y="62703"/>
                </a:cubicBezTo>
                <a:cubicBezTo>
                  <a:pt x="1649230" y="60359"/>
                  <a:pt x="1650662" y="57233"/>
                  <a:pt x="1652355" y="53327"/>
                </a:cubicBezTo>
                <a:cubicBezTo>
                  <a:pt x="1652615" y="52936"/>
                  <a:pt x="1652615" y="52545"/>
                  <a:pt x="1652355" y="52155"/>
                </a:cubicBezTo>
                <a:cubicBezTo>
                  <a:pt x="1652095" y="51764"/>
                  <a:pt x="1651769" y="51569"/>
                  <a:pt x="1651378" y="51569"/>
                </a:cubicBezTo>
                <a:cubicBezTo>
                  <a:pt x="1637314" y="52220"/>
                  <a:pt x="1624031" y="52676"/>
                  <a:pt x="1611530" y="52936"/>
                </a:cubicBezTo>
                <a:cubicBezTo>
                  <a:pt x="1611399" y="53066"/>
                  <a:pt x="1611269" y="53131"/>
                  <a:pt x="1611139" y="53131"/>
                </a:cubicBezTo>
                <a:cubicBezTo>
                  <a:pt x="1608274" y="53131"/>
                  <a:pt x="1605735" y="52155"/>
                  <a:pt x="1603521" y="50201"/>
                </a:cubicBezTo>
                <a:cubicBezTo>
                  <a:pt x="1601177" y="48248"/>
                  <a:pt x="1599875" y="45774"/>
                  <a:pt x="1599614" y="42778"/>
                </a:cubicBezTo>
                <a:cubicBezTo>
                  <a:pt x="1599484" y="42258"/>
                  <a:pt x="1599419" y="41802"/>
                  <a:pt x="1599419" y="41411"/>
                </a:cubicBezTo>
                <a:cubicBezTo>
                  <a:pt x="1599419" y="39067"/>
                  <a:pt x="1600200" y="36983"/>
                  <a:pt x="1601763" y="35160"/>
                </a:cubicBezTo>
                <a:cubicBezTo>
                  <a:pt x="1603716" y="33077"/>
                  <a:pt x="1606125" y="31970"/>
                  <a:pt x="1608990" y="31840"/>
                </a:cubicBezTo>
                <a:cubicBezTo>
                  <a:pt x="1615371" y="31840"/>
                  <a:pt x="1622534" y="31774"/>
                  <a:pt x="1630477" y="31644"/>
                </a:cubicBezTo>
                <a:cubicBezTo>
                  <a:pt x="1631779" y="31514"/>
                  <a:pt x="1632821" y="30928"/>
                  <a:pt x="1633603" y="29886"/>
                </a:cubicBezTo>
                <a:cubicBezTo>
                  <a:pt x="1637379" y="24287"/>
                  <a:pt x="1640960" y="18426"/>
                  <a:pt x="1644346" y="12306"/>
                </a:cubicBezTo>
                <a:cubicBezTo>
                  <a:pt x="1646169" y="8790"/>
                  <a:pt x="1648839" y="6185"/>
                  <a:pt x="1652355" y="4492"/>
                </a:cubicBezTo>
                <a:cubicBezTo>
                  <a:pt x="1654699" y="3451"/>
                  <a:pt x="1657043" y="2930"/>
                  <a:pt x="1659387" y="2930"/>
                </a:cubicBezTo>
                <a:close/>
                <a:moveTo>
                  <a:pt x="1311101" y="1367"/>
                </a:moveTo>
                <a:cubicBezTo>
                  <a:pt x="1314357" y="1367"/>
                  <a:pt x="1317124" y="2507"/>
                  <a:pt x="1319403" y="4785"/>
                </a:cubicBezTo>
                <a:cubicBezTo>
                  <a:pt x="1321682" y="7064"/>
                  <a:pt x="1322822" y="9832"/>
                  <a:pt x="1322822" y="13087"/>
                </a:cubicBezTo>
                <a:lnTo>
                  <a:pt x="1322822" y="28910"/>
                </a:lnTo>
                <a:cubicBezTo>
                  <a:pt x="1322822" y="30212"/>
                  <a:pt x="1323473" y="30863"/>
                  <a:pt x="1324775" y="30863"/>
                </a:cubicBezTo>
                <a:lnTo>
                  <a:pt x="1345285" y="30863"/>
                </a:lnTo>
                <a:cubicBezTo>
                  <a:pt x="1346588" y="30863"/>
                  <a:pt x="1347239" y="30212"/>
                  <a:pt x="1347239" y="28910"/>
                </a:cubicBezTo>
                <a:lnTo>
                  <a:pt x="1347239" y="18557"/>
                </a:lnTo>
                <a:cubicBezTo>
                  <a:pt x="1347239" y="15431"/>
                  <a:pt x="1348346" y="12762"/>
                  <a:pt x="1350559" y="10548"/>
                </a:cubicBezTo>
                <a:cubicBezTo>
                  <a:pt x="1352773" y="8334"/>
                  <a:pt x="1355443" y="7227"/>
                  <a:pt x="1358568" y="7227"/>
                </a:cubicBezTo>
                <a:cubicBezTo>
                  <a:pt x="1361694" y="7227"/>
                  <a:pt x="1364396" y="8334"/>
                  <a:pt x="1366675" y="10548"/>
                </a:cubicBezTo>
                <a:cubicBezTo>
                  <a:pt x="1368954" y="12762"/>
                  <a:pt x="1370093" y="15431"/>
                  <a:pt x="1370093" y="18557"/>
                </a:cubicBezTo>
                <a:lnTo>
                  <a:pt x="1370093" y="33988"/>
                </a:lnTo>
                <a:cubicBezTo>
                  <a:pt x="1370093" y="38676"/>
                  <a:pt x="1368433" y="42681"/>
                  <a:pt x="1365112" y="46002"/>
                </a:cubicBezTo>
                <a:cubicBezTo>
                  <a:pt x="1361791" y="49322"/>
                  <a:pt x="1357787" y="50983"/>
                  <a:pt x="1353099" y="50983"/>
                </a:cubicBezTo>
                <a:lnTo>
                  <a:pt x="1319892" y="50983"/>
                </a:lnTo>
                <a:cubicBezTo>
                  <a:pt x="1319761" y="50983"/>
                  <a:pt x="1319696" y="51048"/>
                  <a:pt x="1319696" y="51178"/>
                </a:cubicBezTo>
                <a:cubicBezTo>
                  <a:pt x="1319696" y="51308"/>
                  <a:pt x="1319761" y="51373"/>
                  <a:pt x="1319892" y="51373"/>
                </a:cubicBezTo>
                <a:lnTo>
                  <a:pt x="1326728" y="52936"/>
                </a:lnTo>
                <a:cubicBezTo>
                  <a:pt x="1330245" y="53717"/>
                  <a:pt x="1332784" y="55801"/>
                  <a:pt x="1334347" y="59187"/>
                </a:cubicBezTo>
                <a:cubicBezTo>
                  <a:pt x="1335128" y="60749"/>
                  <a:pt x="1335519" y="62312"/>
                  <a:pt x="1335519" y="63875"/>
                </a:cubicBezTo>
                <a:cubicBezTo>
                  <a:pt x="1335519" y="65568"/>
                  <a:pt x="1335063" y="67326"/>
                  <a:pt x="1334151" y="69149"/>
                </a:cubicBezTo>
                <a:cubicBezTo>
                  <a:pt x="1334021" y="69409"/>
                  <a:pt x="1334053" y="69702"/>
                  <a:pt x="1334249" y="70028"/>
                </a:cubicBezTo>
                <a:cubicBezTo>
                  <a:pt x="1334444" y="70354"/>
                  <a:pt x="1334737" y="70516"/>
                  <a:pt x="1335128" y="70516"/>
                </a:cubicBezTo>
                <a:lnTo>
                  <a:pt x="1362670" y="70516"/>
                </a:lnTo>
                <a:cubicBezTo>
                  <a:pt x="1365145" y="70516"/>
                  <a:pt x="1367293" y="71428"/>
                  <a:pt x="1369117" y="73251"/>
                </a:cubicBezTo>
                <a:cubicBezTo>
                  <a:pt x="1370940" y="75074"/>
                  <a:pt x="1371851" y="77255"/>
                  <a:pt x="1371851" y="79795"/>
                </a:cubicBezTo>
                <a:cubicBezTo>
                  <a:pt x="1371851" y="82334"/>
                  <a:pt x="1370940" y="84483"/>
                  <a:pt x="1369117" y="86241"/>
                </a:cubicBezTo>
                <a:cubicBezTo>
                  <a:pt x="1367293" y="87999"/>
                  <a:pt x="1365145" y="88878"/>
                  <a:pt x="1362670" y="88878"/>
                </a:cubicBezTo>
                <a:lnTo>
                  <a:pt x="1333175" y="88878"/>
                </a:lnTo>
                <a:cubicBezTo>
                  <a:pt x="1331872" y="88878"/>
                  <a:pt x="1331221" y="89529"/>
                  <a:pt x="1331221" y="90831"/>
                </a:cubicBezTo>
                <a:lnTo>
                  <a:pt x="1331221" y="99035"/>
                </a:lnTo>
                <a:cubicBezTo>
                  <a:pt x="1331221" y="100338"/>
                  <a:pt x="1331872" y="100989"/>
                  <a:pt x="1333175" y="100989"/>
                </a:cubicBezTo>
                <a:lnTo>
                  <a:pt x="1357787" y="100989"/>
                </a:lnTo>
                <a:cubicBezTo>
                  <a:pt x="1360131" y="100989"/>
                  <a:pt x="1362149" y="101835"/>
                  <a:pt x="1363842" y="103528"/>
                </a:cubicBezTo>
                <a:cubicBezTo>
                  <a:pt x="1365535" y="105221"/>
                  <a:pt x="1366382" y="107272"/>
                  <a:pt x="1366382" y="109681"/>
                </a:cubicBezTo>
                <a:cubicBezTo>
                  <a:pt x="1366382" y="112091"/>
                  <a:pt x="1365535" y="114142"/>
                  <a:pt x="1363842" y="115834"/>
                </a:cubicBezTo>
                <a:cubicBezTo>
                  <a:pt x="1362149" y="117527"/>
                  <a:pt x="1360131" y="118374"/>
                  <a:pt x="1357787" y="118374"/>
                </a:cubicBezTo>
                <a:lnTo>
                  <a:pt x="1333175" y="118374"/>
                </a:lnTo>
                <a:cubicBezTo>
                  <a:pt x="1331872" y="118374"/>
                  <a:pt x="1331221" y="119025"/>
                  <a:pt x="1331221" y="120327"/>
                </a:cubicBezTo>
                <a:lnTo>
                  <a:pt x="1331221" y="128727"/>
                </a:lnTo>
                <a:cubicBezTo>
                  <a:pt x="1331221" y="130029"/>
                  <a:pt x="1331872" y="130680"/>
                  <a:pt x="1333175" y="130680"/>
                </a:cubicBezTo>
                <a:lnTo>
                  <a:pt x="1357787" y="130680"/>
                </a:lnTo>
                <a:cubicBezTo>
                  <a:pt x="1360131" y="130680"/>
                  <a:pt x="1362149" y="131527"/>
                  <a:pt x="1363842" y="133219"/>
                </a:cubicBezTo>
                <a:cubicBezTo>
                  <a:pt x="1365535" y="134912"/>
                  <a:pt x="1366382" y="136963"/>
                  <a:pt x="1366382" y="139373"/>
                </a:cubicBezTo>
                <a:cubicBezTo>
                  <a:pt x="1366382" y="141782"/>
                  <a:pt x="1365535" y="143800"/>
                  <a:pt x="1363842" y="145428"/>
                </a:cubicBezTo>
                <a:cubicBezTo>
                  <a:pt x="1362149" y="147056"/>
                  <a:pt x="1360131" y="147870"/>
                  <a:pt x="1357787" y="147870"/>
                </a:cubicBezTo>
                <a:lnTo>
                  <a:pt x="1333175" y="147870"/>
                </a:lnTo>
                <a:cubicBezTo>
                  <a:pt x="1331872" y="147870"/>
                  <a:pt x="1331221" y="148521"/>
                  <a:pt x="1331221" y="149823"/>
                </a:cubicBezTo>
                <a:lnTo>
                  <a:pt x="1331221" y="158809"/>
                </a:lnTo>
                <a:cubicBezTo>
                  <a:pt x="1331221" y="160111"/>
                  <a:pt x="1331872" y="160762"/>
                  <a:pt x="1333175" y="160762"/>
                </a:cubicBezTo>
                <a:lnTo>
                  <a:pt x="1365014" y="160762"/>
                </a:lnTo>
                <a:cubicBezTo>
                  <a:pt x="1367619" y="160762"/>
                  <a:pt x="1369800" y="161674"/>
                  <a:pt x="1371558" y="163497"/>
                </a:cubicBezTo>
                <a:cubicBezTo>
                  <a:pt x="1373316" y="165320"/>
                  <a:pt x="1374195" y="167501"/>
                  <a:pt x="1374195" y="170040"/>
                </a:cubicBezTo>
                <a:cubicBezTo>
                  <a:pt x="1374195" y="172580"/>
                  <a:pt x="1373316" y="174729"/>
                  <a:pt x="1371558" y="176487"/>
                </a:cubicBezTo>
                <a:cubicBezTo>
                  <a:pt x="1369800" y="178245"/>
                  <a:pt x="1367619" y="179124"/>
                  <a:pt x="1365014" y="179124"/>
                </a:cubicBezTo>
                <a:lnTo>
                  <a:pt x="1284145" y="179124"/>
                </a:lnTo>
                <a:cubicBezTo>
                  <a:pt x="1283624" y="179124"/>
                  <a:pt x="1283364" y="179384"/>
                  <a:pt x="1283364" y="179905"/>
                </a:cubicBezTo>
                <a:cubicBezTo>
                  <a:pt x="1283364" y="181728"/>
                  <a:pt x="1282745" y="183258"/>
                  <a:pt x="1281508" y="184495"/>
                </a:cubicBezTo>
                <a:cubicBezTo>
                  <a:pt x="1280271" y="185733"/>
                  <a:pt x="1278741" y="186351"/>
                  <a:pt x="1276917" y="186351"/>
                </a:cubicBezTo>
                <a:lnTo>
                  <a:pt x="1272034" y="186351"/>
                </a:lnTo>
                <a:cubicBezTo>
                  <a:pt x="1268909" y="186351"/>
                  <a:pt x="1266207" y="185244"/>
                  <a:pt x="1263928" y="183030"/>
                </a:cubicBezTo>
                <a:cubicBezTo>
                  <a:pt x="1261649" y="180817"/>
                  <a:pt x="1260509" y="178147"/>
                  <a:pt x="1260509" y="175022"/>
                </a:cubicBezTo>
                <a:lnTo>
                  <a:pt x="1260509" y="107630"/>
                </a:lnTo>
                <a:cubicBezTo>
                  <a:pt x="1260509" y="107370"/>
                  <a:pt x="1260379" y="107175"/>
                  <a:pt x="1260119" y="107044"/>
                </a:cubicBezTo>
                <a:cubicBezTo>
                  <a:pt x="1259858" y="106914"/>
                  <a:pt x="1259663" y="106979"/>
                  <a:pt x="1259533" y="107240"/>
                </a:cubicBezTo>
                <a:cubicBezTo>
                  <a:pt x="1256928" y="109974"/>
                  <a:pt x="1253737" y="111342"/>
                  <a:pt x="1249961" y="111342"/>
                </a:cubicBezTo>
                <a:cubicBezTo>
                  <a:pt x="1249961" y="111342"/>
                  <a:pt x="1249896" y="111342"/>
                  <a:pt x="1249766" y="111342"/>
                </a:cubicBezTo>
                <a:cubicBezTo>
                  <a:pt x="1245859" y="111342"/>
                  <a:pt x="1242473" y="109974"/>
                  <a:pt x="1239608" y="107240"/>
                </a:cubicBezTo>
                <a:cubicBezTo>
                  <a:pt x="1237655" y="105417"/>
                  <a:pt x="1235897" y="103854"/>
                  <a:pt x="1234334" y="102552"/>
                </a:cubicBezTo>
                <a:cubicBezTo>
                  <a:pt x="1234074" y="102291"/>
                  <a:pt x="1233748" y="102259"/>
                  <a:pt x="1233357" y="102454"/>
                </a:cubicBezTo>
                <a:cubicBezTo>
                  <a:pt x="1232967" y="102649"/>
                  <a:pt x="1232771" y="102942"/>
                  <a:pt x="1232771" y="103333"/>
                </a:cubicBezTo>
                <a:lnTo>
                  <a:pt x="1232771" y="175217"/>
                </a:lnTo>
                <a:cubicBezTo>
                  <a:pt x="1232771" y="178342"/>
                  <a:pt x="1231664" y="181012"/>
                  <a:pt x="1229451" y="183226"/>
                </a:cubicBezTo>
                <a:cubicBezTo>
                  <a:pt x="1227237" y="185440"/>
                  <a:pt x="1224567" y="186546"/>
                  <a:pt x="1221442" y="186546"/>
                </a:cubicBezTo>
                <a:cubicBezTo>
                  <a:pt x="1218316" y="186546"/>
                  <a:pt x="1215647" y="185440"/>
                  <a:pt x="1213433" y="183226"/>
                </a:cubicBezTo>
                <a:cubicBezTo>
                  <a:pt x="1211219" y="181012"/>
                  <a:pt x="1210112" y="178342"/>
                  <a:pt x="1210112" y="175217"/>
                </a:cubicBezTo>
                <a:lnTo>
                  <a:pt x="1210112" y="86339"/>
                </a:lnTo>
                <a:cubicBezTo>
                  <a:pt x="1210112" y="85948"/>
                  <a:pt x="1209982" y="85720"/>
                  <a:pt x="1209722" y="85655"/>
                </a:cubicBezTo>
                <a:cubicBezTo>
                  <a:pt x="1209461" y="85590"/>
                  <a:pt x="1209201" y="85687"/>
                  <a:pt x="1208940" y="85948"/>
                </a:cubicBezTo>
                <a:cubicBezTo>
                  <a:pt x="1207898" y="87250"/>
                  <a:pt x="1206857" y="88618"/>
                  <a:pt x="1205815" y="90050"/>
                </a:cubicBezTo>
                <a:cubicBezTo>
                  <a:pt x="1204122" y="92003"/>
                  <a:pt x="1201973" y="92980"/>
                  <a:pt x="1199369" y="92980"/>
                </a:cubicBezTo>
                <a:cubicBezTo>
                  <a:pt x="1198848" y="92980"/>
                  <a:pt x="1198327" y="92980"/>
                  <a:pt x="1197806" y="92980"/>
                </a:cubicBezTo>
                <a:cubicBezTo>
                  <a:pt x="1194681" y="92459"/>
                  <a:pt x="1192369" y="90734"/>
                  <a:pt x="1190871" y="87804"/>
                </a:cubicBezTo>
                <a:cubicBezTo>
                  <a:pt x="1189374" y="84874"/>
                  <a:pt x="1188625" y="81781"/>
                  <a:pt x="1188625" y="78525"/>
                </a:cubicBezTo>
                <a:cubicBezTo>
                  <a:pt x="1188625" y="77744"/>
                  <a:pt x="1188690" y="76962"/>
                  <a:pt x="1188821" y="76181"/>
                </a:cubicBezTo>
                <a:cubicBezTo>
                  <a:pt x="1189211" y="72144"/>
                  <a:pt x="1190709" y="68563"/>
                  <a:pt x="1193313" y="65438"/>
                </a:cubicBezTo>
                <a:cubicBezTo>
                  <a:pt x="1205945" y="50071"/>
                  <a:pt x="1216558" y="32165"/>
                  <a:pt x="1225153" y="11720"/>
                </a:cubicBezTo>
                <a:cubicBezTo>
                  <a:pt x="1226455" y="8725"/>
                  <a:pt x="1228604" y="6511"/>
                  <a:pt x="1231599" y="5078"/>
                </a:cubicBezTo>
                <a:cubicBezTo>
                  <a:pt x="1233292" y="4167"/>
                  <a:pt x="1235050" y="3711"/>
                  <a:pt x="1236873" y="3711"/>
                </a:cubicBezTo>
                <a:cubicBezTo>
                  <a:pt x="1238176" y="3711"/>
                  <a:pt x="1239478" y="3906"/>
                  <a:pt x="1240780" y="4297"/>
                </a:cubicBezTo>
                <a:cubicBezTo>
                  <a:pt x="1243775" y="5339"/>
                  <a:pt x="1245989" y="7292"/>
                  <a:pt x="1247422" y="10157"/>
                </a:cubicBezTo>
                <a:cubicBezTo>
                  <a:pt x="1248073" y="11720"/>
                  <a:pt x="1248398" y="13217"/>
                  <a:pt x="1248398" y="14650"/>
                </a:cubicBezTo>
                <a:cubicBezTo>
                  <a:pt x="1248398" y="16082"/>
                  <a:pt x="1248138" y="17515"/>
                  <a:pt x="1247617" y="18947"/>
                </a:cubicBezTo>
                <a:cubicBezTo>
                  <a:pt x="1243580" y="28324"/>
                  <a:pt x="1238957" y="37830"/>
                  <a:pt x="1233748" y="47467"/>
                </a:cubicBezTo>
                <a:cubicBezTo>
                  <a:pt x="1233097" y="48639"/>
                  <a:pt x="1232771" y="49876"/>
                  <a:pt x="1232771" y="51178"/>
                </a:cubicBezTo>
                <a:lnTo>
                  <a:pt x="1232771" y="97863"/>
                </a:lnTo>
                <a:cubicBezTo>
                  <a:pt x="1232771" y="98254"/>
                  <a:pt x="1232967" y="98515"/>
                  <a:pt x="1233357" y="98645"/>
                </a:cubicBezTo>
                <a:cubicBezTo>
                  <a:pt x="1233748" y="98775"/>
                  <a:pt x="1234074" y="98710"/>
                  <a:pt x="1234334" y="98449"/>
                </a:cubicBezTo>
                <a:cubicBezTo>
                  <a:pt x="1241106" y="92850"/>
                  <a:pt x="1247422" y="85980"/>
                  <a:pt x="1253282" y="77841"/>
                </a:cubicBezTo>
                <a:cubicBezTo>
                  <a:pt x="1259142" y="69702"/>
                  <a:pt x="1264090" y="61140"/>
                  <a:pt x="1268127" y="52155"/>
                </a:cubicBezTo>
                <a:cubicBezTo>
                  <a:pt x="1268257" y="51894"/>
                  <a:pt x="1268225" y="51634"/>
                  <a:pt x="1268030" y="51373"/>
                </a:cubicBezTo>
                <a:cubicBezTo>
                  <a:pt x="1267834" y="51113"/>
                  <a:pt x="1267541" y="50983"/>
                  <a:pt x="1267151" y="50983"/>
                </a:cubicBezTo>
                <a:cubicBezTo>
                  <a:pt x="1263765" y="50983"/>
                  <a:pt x="1260867" y="49778"/>
                  <a:pt x="1258458" y="47369"/>
                </a:cubicBezTo>
                <a:cubicBezTo>
                  <a:pt x="1256049" y="44960"/>
                  <a:pt x="1254844" y="41997"/>
                  <a:pt x="1254844" y="38481"/>
                </a:cubicBezTo>
                <a:lnTo>
                  <a:pt x="1254844" y="17971"/>
                </a:lnTo>
                <a:cubicBezTo>
                  <a:pt x="1254844" y="14976"/>
                  <a:pt x="1255886" y="12436"/>
                  <a:pt x="1257970" y="10353"/>
                </a:cubicBezTo>
                <a:cubicBezTo>
                  <a:pt x="1260053" y="8269"/>
                  <a:pt x="1262625" y="7227"/>
                  <a:pt x="1265686" y="7227"/>
                </a:cubicBezTo>
                <a:cubicBezTo>
                  <a:pt x="1268746" y="7227"/>
                  <a:pt x="1271318" y="8269"/>
                  <a:pt x="1273401" y="10353"/>
                </a:cubicBezTo>
                <a:cubicBezTo>
                  <a:pt x="1275485" y="12436"/>
                  <a:pt x="1276527" y="14976"/>
                  <a:pt x="1276527" y="17971"/>
                </a:cubicBezTo>
                <a:lnTo>
                  <a:pt x="1276527" y="28910"/>
                </a:lnTo>
                <a:cubicBezTo>
                  <a:pt x="1276527" y="30212"/>
                  <a:pt x="1277178" y="30863"/>
                  <a:pt x="1278480" y="30863"/>
                </a:cubicBezTo>
                <a:lnTo>
                  <a:pt x="1297233" y="30863"/>
                </a:lnTo>
                <a:cubicBezTo>
                  <a:pt x="1298535" y="30863"/>
                  <a:pt x="1299186" y="30212"/>
                  <a:pt x="1299186" y="28910"/>
                </a:cubicBezTo>
                <a:lnTo>
                  <a:pt x="1299186" y="13087"/>
                </a:lnTo>
                <a:cubicBezTo>
                  <a:pt x="1299186" y="9832"/>
                  <a:pt x="1300358" y="7064"/>
                  <a:pt x="1302702" y="4785"/>
                </a:cubicBezTo>
                <a:cubicBezTo>
                  <a:pt x="1305046" y="2507"/>
                  <a:pt x="1307846" y="1367"/>
                  <a:pt x="1311101" y="1367"/>
                </a:cubicBezTo>
                <a:close/>
                <a:moveTo>
                  <a:pt x="2230943" y="976"/>
                </a:moveTo>
                <a:cubicBezTo>
                  <a:pt x="2233938" y="976"/>
                  <a:pt x="2236510" y="2051"/>
                  <a:pt x="2238659" y="4199"/>
                </a:cubicBezTo>
                <a:cubicBezTo>
                  <a:pt x="2240807" y="6348"/>
                  <a:pt x="2241882" y="8920"/>
                  <a:pt x="2241882" y="11915"/>
                </a:cubicBezTo>
                <a:lnTo>
                  <a:pt x="2241882" y="64461"/>
                </a:lnTo>
                <a:cubicBezTo>
                  <a:pt x="2241882" y="65763"/>
                  <a:pt x="2242533" y="66414"/>
                  <a:pt x="2243835" y="66414"/>
                </a:cubicBezTo>
                <a:lnTo>
                  <a:pt x="2260439" y="66414"/>
                </a:lnTo>
                <a:cubicBezTo>
                  <a:pt x="2263434" y="66414"/>
                  <a:pt x="2266039" y="67489"/>
                  <a:pt x="2268252" y="69637"/>
                </a:cubicBezTo>
                <a:cubicBezTo>
                  <a:pt x="2270466" y="71786"/>
                  <a:pt x="2271573" y="74391"/>
                  <a:pt x="2271573" y="77451"/>
                </a:cubicBezTo>
                <a:cubicBezTo>
                  <a:pt x="2271573" y="80511"/>
                  <a:pt x="2270466" y="83116"/>
                  <a:pt x="2268252" y="85264"/>
                </a:cubicBezTo>
                <a:cubicBezTo>
                  <a:pt x="2266039" y="87413"/>
                  <a:pt x="2263434" y="88487"/>
                  <a:pt x="2260439" y="88487"/>
                </a:cubicBezTo>
                <a:lnTo>
                  <a:pt x="2242663" y="88487"/>
                </a:lnTo>
                <a:cubicBezTo>
                  <a:pt x="2242142" y="88487"/>
                  <a:pt x="2241882" y="88715"/>
                  <a:pt x="2241882" y="89171"/>
                </a:cubicBezTo>
                <a:cubicBezTo>
                  <a:pt x="2241882" y="89627"/>
                  <a:pt x="2242077" y="90050"/>
                  <a:pt x="2242468" y="90441"/>
                </a:cubicBezTo>
                <a:cubicBezTo>
                  <a:pt x="2246765" y="94999"/>
                  <a:pt x="2253797" y="103072"/>
                  <a:pt x="2263564" y="114662"/>
                </a:cubicBezTo>
                <a:cubicBezTo>
                  <a:pt x="2265778" y="117267"/>
                  <a:pt x="2266885" y="120327"/>
                  <a:pt x="2266885" y="123843"/>
                </a:cubicBezTo>
                <a:cubicBezTo>
                  <a:pt x="2266885" y="127229"/>
                  <a:pt x="2265778" y="130289"/>
                  <a:pt x="2263564" y="133024"/>
                </a:cubicBezTo>
                <a:cubicBezTo>
                  <a:pt x="2262132" y="134847"/>
                  <a:pt x="2260243" y="135759"/>
                  <a:pt x="2257899" y="135759"/>
                </a:cubicBezTo>
                <a:cubicBezTo>
                  <a:pt x="2257639" y="135759"/>
                  <a:pt x="2257313" y="135759"/>
                  <a:pt x="2256923" y="135759"/>
                </a:cubicBezTo>
                <a:cubicBezTo>
                  <a:pt x="2254318" y="135498"/>
                  <a:pt x="2252365" y="134131"/>
                  <a:pt x="2251063" y="131657"/>
                </a:cubicBezTo>
                <a:cubicBezTo>
                  <a:pt x="2248328" y="126838"/>
                  <a:pt x="2245658" y="122215"/>
                  <a:pt x="2243054" y="117788"/>
                </a:cubicBezTo>
                <a:cubicBezTo>
                  <a:pt x="2242793" y="117527"/>
                  <a:pt x="2242533" y="117430"/>
                  <a:pt x="2242273" y="117495"/>
                </a:cubicBezTo>
                <a:cubicBezTo>
                  <a:pt x="2242012" y="117560"/>
                  <a:pt x="2241882" y="117788"/>
                  <a:pt x="2241882" y="118179"/>
                </a:cubicBezTo>
                <a:lnTo>
                  <a:pt x="2241882" y="175412"/>
                </a:lnTo>
                <a:cubicBezTo>
                  <a:pt x="2241882" y="178407"/>
                  <a:pt x="2240807" y="180979"/>
                  <a:pt x="2238659" y="183128"/>
                </a:cubicBezTo>
                <a:cubicBezTo>
                  <a:pt x="2236510" y="185277"/>
                  <a:pt x="2233938" y="186351"/>
                  <a:pt x="2230943" y="186351"/>
                </a:cubicBezTo>
                <a:cubicBezTo>
                  <a:pt x="2227948" y="186351"/>
                  <a:pt x="2225376" y="185277"/>
                  <a:pt x="2223227" y="183128"/>
                </a:cubicBezTo>
                <a:cubicBezTo>
                  <a:pt x="2221079" y="180979"/>
                  <a:pt x="2220004" y="178407"/>
                  <a:pt x="2220004" y="175412"/>
                </a:cubicBezTo>
                <a:lnTo>
                  <a:pt x="2220004" y="117788"/>
                </a:lnTo>
                <a:cubicBezTo>
                  <a:pt x="2220004" y="117527"/>
                  <a:pt x="2219907" y="117397"/>
                  <a:pt x="2219711" y="117397"/>
                </a:cubicBezTo>
                <a:cubicBezTo>
                  <a:pt x="2219516" y="117397"/>
                  <a:pt x="2219353" y="117462"/>
                  <a:pt x="2219223" y="117593"/>
                </a:cubicBezTo>
                <a:cubicBezTo>
                  <a:pt x="2214274" y="131787"/>
                  <a:pt x="2209195" y="143768"/>
                  <a:pt x="2203987" y="153534"/>
                </a:cubicBezTo>
                <a:cubicBezTo>
                  <a:pt x="2202815" y="155618"/>
                  <a:pt x="2201057" y="156660"/>
                  <a:pt x="2198712" y="156660"/>
                </a:cubicBezTo>
                <a:cubicBezTo>
                  <a:pt x="2198452" y="156660"/>
                  <a:pt x="2198191" y="156660"/>
                  <a:pt x="2197931" y="156660"/>
                </a:cubicBezTo>
                <a:cubicBezTo>
                  <a:pt x="2195196" y="156399"/>
                  <a:pt x="2193243" y="154967"/>
                  <a:pt x="2192071" y="152362"/>
                </a:cubicBezTo>
                <a:cubicBezTo>
                  <a:pt x="2190639" y="148977"/>
                  <a:pt x="2189922" y="145656"/>
                  <a:pt x="2189922" y="142400"/>
                </a:cubicBezTo>
                <a:cubicBezTo>
                  <a:pt x="2189922" y="137973"/>
                  <a:pt x="2191225" y="133610"/>
                  <a:pt x="2193829" y="129313"/>
                </a:cubicBezTo>
                <a:cubicBezTo>
                  <a:pt x="2200731" y="117983"/>
                  <a:pt x="2206721" y="105026"/>
                  <a:pt x="2211800" y="90441"/>
                </a:cubicBezTo>
                <a:cubicBezTo>
                  <a:pt x="2212061" y="89920"/>
                  <a:pt x="2212028" y="89464"/>
                  <a:pt x="2211702" y="89073"/>
                </a:cubicBezTo>
                <a:cubicBezTo>
                  <a:pt x="2211377" y="88683"/>
                  <a:pt x="2211019" y="88487"/>
                  <a:pt x="2210628" y="88487"/>
                </a:cubicBezTo>
                <a:lnTo>
                  <a:pt x="2200861" y="88487"/>
                </a:lnTo>
                <a:cubicBezTo>
                  <a:pt x="2197736" y="88487"/>
                  <a:pt x="2195099" y="87413"/>
                  <a:pt x="2192950" y="85264"/>
                </a:cubicBezTo>
                <a:cubicBezTo>
                  <a:pt x="2190801" y="83116"/>
                  <a:pt x="2189727" y="80511"/>
                  <a:pt x="2189727" y="77451"/>
                </a:cubicBezTo>
                <a:cubicBezTo>
                  <a:pt x="2189727" y="74391"/>
                  <a:pt x="2190801" y="71786"/>
                  <a:pt x="2192950" y="69637"/>
                </a:cubicBezTo>
                <a:cubicBezTo>
                  <a:pt x="2195099" y="67489"/>
                  <a:pt x="2197736" y="66414"/>
                  <a:pt x="2200861" y="66414"/>
                </a:cubicBezTo>
                <a:lnTo>
                  <a:pt x="2218051" y="66414"/>
                </a:lnTo>
                <a:cubicBezTo>
                  <a:pt x="2219353" y="66414"/>
                  <a:pt x="2220004" y="65763"/>
                  <a:pt x="2220004" y="64461"/>
                </a:cubicBezTo>
                <a:lnTo>
                  <a:pt x="2220004" y="11915"/>
                </a:lnTo>
                <a:cubicBezTo>
                  <a:pt x="2220004" y="8920"/>
                  <a:pt x="2221079" y="6348"/>
                  <a:pt x="2223227" y="4199"/>
                </a:cubicBezTo>
                <a:cubicBezTo>
                  <a:pt x="2225376" y="2051"/>
                  <a:pt x="2227948" y="976"/>
                  <a:pt x="2230943" y="976"/>
                </a:cubicBezTo>
                <a:close/>
                <a:moveTo>
                  <a:pt x="2341504" y="0"/>
                </a:moveTo>
                <a:cubicBezTo>
                  <a:pt x="2344629" y="0"/>
                  <a:pt x="2347299" y="1074"/>
                  <a:pt x="2349513" y="3223"/>
                </a:cubicBezTo>
                <a:cubicBezTo>
                  <a:pt x="2351726" y="5371"/>
                  <a:pt x="2352833" y="8009"/>
                  <a:pt x="2352833" y="11134"/>
                </a:cubicBezTo>
                <a:lnTo>
                  <a:pt x="2352833" y="108021"/>
                </a:lnTo>
                <a:cubicBezTo>
                  <a:pt x="2352833" y="108542"/>
                  <a:pt x="2353029" y="108965"/>
                  <a:pt x="2353419" y="109291"/>
                </a:cubicBezTo>
                <a:cubicBezTo>
                  <a:pt x="2353810" y="109616"/>
                  <a:pt x="2354201" y="109714"/>
                  <a:pt x="2354591" y="109584"/>
                </a:cubicBezTo>
                <a:lnTo>
                  <a:pt x="2362014" y="108216"/>
                </a:lnTo>
                <a:cubicBezTo>
                  <a:pt x="2362795" y="108086"/>
                  <a:pt x="2363511" y="108021"/>
                  <a:pt x="2364163" y="108021"/>
                </a:cubicBezTo>
                <a:cubicBezTo>
                  <a:pt x="2366377" y="108021"/>
                  <a:pt x="2368460" y="108672"/>
                  <a:pt x="2370413" y="109974"/>
                </a:cubicBezTo>
                <a:cubicBezTo>
                  <a:pt x="2372888" y="111798"/>
                  <a:pt x="2374385" y="114207"/>
                  <a:pt x="2374906" y="117202"/>
                </a:cubicBezTo>
                <a:cubicBezTo>
                  <a:pt x="2375037" y="117853"/>
                  <a:pt x="2375101" y="118504"/>
                  <a:pt x="2375101" y="119155"/>
                </a:cubicBezTo>
                <a:cubicBezTo>
                  <a:pt x="2375101" y="121499"/>
                  <a:pt x="2374385" y="123713"/>
                  <a:pt x="2372953" y="125797"/>
                </a:cubicBezTo>
                <a:cubicBezTo>
                  <a:pt x="2371130" y="128271"/>
                  <a:pt x="2368721" y="129769"/>
                  <a:pt x="2365725" y="130289"/>
                </a:cubicBezTo>
                <a:lnTo>
                  <a:pt x="2354591" y="132438"/>
                </a:lnTo>
                <a:cubicBezTo>
                  <a:pt x="2353419" y="132699"/>
                  <a:pt x="2352833" y="133480"/>
                  <a:pt x="2352833" y="134782"/>
                </a:cubicBezTo>
                <a:lnTo>
                  <a:pt x="2352833" y="175608"/>
                </a:lnTo>
                <a:cubicBezTo>
                  <a:pt x="2352833" y="178603"/>
                  <a:pt x="2351726" y="181207"/>
                  <a:pt x="2349513" y="183421"/>
                </a:cubicBezTo>
                <a:cubicBezTo>
                  <a:pt x="2347299" y="185635"/>
                  <a:pt x="2344629" y="186742"/>
                  <a:pt x="2341504" y="186742"/>
                </a:cubicBezTo>
                <a:cubicBezTo>
                  <a:pt x="2338378" y="186742"/>
                  <a:pt x="2335741" y="185635"/>
                  <a:pt x="2333593" y="183421"/>
                </a:cubicBezTo>
                <a:cubicBezTo>
                  <a:pt x="2331444" y="181207"/>
                  <a:pt x="2330369" y="178603"/>
                  <a:pt x="2330369" y="175608"/>
                </a:cubicBezTo>
                <a:lnTo>
                  <a:pt x="2330369" y="138689"/>
                </a:lnTo>
                <a:cubicBezTo>
                  <a:pt x="2330369" y="138168"/>
                  <a:pt x="2330174" y="137745"/>
                  <a:pt x="2329783" y="137419"/>
                </a:cubicBezTo>
                <a:cubicBezTo>
                  <a:pt x="2329393" y="137094"/>
                  <a:pt x="2328937" y="136996"/>
                  <a:pt x="2328416" y="137126"/>
                </a:cubicBezTo>
                <a:lnTo>
                  <a:pt x="2285637" y="144744"/>
                </a:lnTo>
                <a:cubicBezTo>
                  <a:pt x="2284856" y="144875"/>
                  <a:pt x="2284140" y="144940"/>
                  <a:pt x="2283489" y="144940"/>
                </a:cubicBezTo>
                <a:cubicBezTo>
                  <a:pt x="2281275" y="144940"/>
                  <a:pt x="2279191" y="144289"/>
                  <a:pt x="2277238" y="142986"/>
                </a:cubicBezTo>
                <a:cubicBezTo>
                  <a:pt x="2274763" y="141163"/>
                  <a:pt x="2273266" y="138689"/>
                  <a:pt x="2272745" y="135564"/>
                </a:cubicBezTo>
                <a:cubicBezTo>
                  <a:pt x="2272615" y="134912"/>
                  <a:pt x="2272550" y="134261"/>
                  <a:pt x="2272550" y="133610"/>
                </a:cubicBezTo>
                <a:cubicBezTo>
                  <a:pt x="2272550" y="131396"/>
                  <a:pt x="2273266" y="129248"/>
                  <a:pt x="2274699" y="127164"/>
                </a:cubicBezTo>
                <a:cubicBezTo>
                  <a:pt x="2276521" y="124690"/>
                  <a:pt x="2278931" y="123127"/>
                  <a:pt x="2281926" y="122476"/>
                </a:cubicBezTo>
                <a:lnTo>
                  <a:pt x="2328416" y="114272"/>
                </a:lnTo>
                <a:cubicBezTo>
                  <a:pt x="2329718" y="114011"/>
                  <a:pt x="2330369" y="113230"/>
                  <a:pt x="2330369" y="111928"/>
                </a:cubicBezTo>
                <a:lnTo>
                  <a:pt x="2330369" y="11134"/>
                </a:lnTo>
                <a:cubicBezTo>
                  <a:pt x="2330369" y="8009"/>
                  <a:pt x="2331444" y="5371"/>
                  <a:pt x="2333593" y="3223"/>
                </a:cubicBezTo>
                <a:cubicBezTo>
                  <a:pt x="2335741" y="1074"/>
                  <a:pt x="2338378" y="0"/>
                  <a:pt x="23415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>
              <a:solidFill>
                <a:srgbClr val="C00000"/>
              </a:solidFill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56B4807-0A23-8458-A68F-096674B1EA84}"/>
              </a:ext>
            </a:extLst>
          </p:cNvPr>
          <p:cNvCxnSpPr/>
          <p:nvPr/>
        </p:nvCxnSpPr>
        <p:spPr>
          <a:xfrm>
            <a:off x="2781943" y="1332878"/>
            <a:ext cx="99706" cy="3582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2B5AD205-8712-8BFA-A142-54E13E650DC4}"/>
              </a:ext>
            </a:extLst>
          </p:cNvPr>
          <p:cNvSpPr>
            <a:spLocks/>
          </p:cNvSpPr>
          <p:nvPr/>
        </p:nvSpPr>
        <p:spPr>
          <a:xfrm rot="120000">
            <a:off x="5305748" y="2283556"/>
            <a:ext cx="222429" cy="359281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2C6DEF41-954A-3F81-1F56-EBBA063DD474}"/>
              </a:ext>
            </a:extLst>
          </p:cNvPr>
          <p:cNvSpPr>
            <a:spLocks/>
          </p:cNvSpPr>
          <p:nvPr/>
        </p:nvSpPr>
        <p:spPr>
          <a:xfrm rot="180000">
            <a:off x="5361138" y="2335838"/>
            <a:ext cx="107779" cy="233761"/>
          </a:xfrm>
          <a:custGeom>
            <a:avLst/>
            <a:gdLst>
              <a:gd name="csX0" fmla="*/ 44016 w 117983"/>
              <a:gd name="csY0" fmla="*/ 223205 h 255891"/>
              <a:gd name="csX1" fmla="*/ 42713 w 117983"/>
              <a:gd name="csY1" fmla="*/ 224507 h 255891"/>
              <a:gd name="csX2" fmla="*/ 42713 w 117983"/>
              <a:gd name="csY2" fmla="*/ 232972 h 255891"/>
              <a:gd name="csX3" fmla="*/ 44016 w 117983"/>
              <a:gd name="csY3" fmla="*/ 234274 h 255891"/>
              <a:gd name="csX4" fmla="*/ 68368 w 117983"/>
              <a:gd name="csY4" fmla="*/ 234274 h 255891"/>
              <a:gd name="csX5" fmla="*/ 69670 w 117983"/>
              <a:gd name="csY5" fmla="*/ 232972 h 255891"/>
              <a:gd name="csX6" fmla="*/ 69670 w 117983"/>
              <a:gd name="csY6" fmla="*/ 224507 h 255891"/>
              <a:gd name="csX7" fmla="*/ 68368 w 117983"/>
              <a:gd name="csY7" fmla="*/ 223205 h 255891"/>
              <a:gd name="csX8" fmla="*/ 44016 w 117983"/>
              <a:gd name="csY8" fmla="*/ 203801 h 255891"/>
              <a:gd name="csX9" fmla="*/ 42713 w 117983"/>
              <a:gd name="csY9" fmla="*/ 205104 h 255891"/>
              <a:gd name="csX10" fmla="*/ 42713 w 117983"/>
              <a:gd name="csY10" fmla="*/ 212787 h 255891"/>
              <a:gd name="csX11" fmla="*/ 44016 w 117983"/>
              <a:gd name="csY11" fmla="*/ 214089 h 255891"/>
              <a:gd name="csX12" fmla="*/ 68368 w 117983"/>
              <a:gd name="csY12" fmla="*/ 214089 h 255891"/>
              <a:gd name="csX13" fmla="*/ 69670 w 117983"/>
              <a:gd name="csY13" fmla="*/ 212787 h 255891"/>
              <a:gd name="csX14" fmla="*/ 69670 w 117983"/>
              <a:gd name="csY14" fmla="*/ 205104 h 255891"/>
              <a:gd name="csX15" fmla="*/ 68368 w 117983"/>
              <a:gd name="csY15" fmla="*/ 203801 h 255891"/>
              <a:gd name="csX16" fmla="*/ 74749 w 117983"/>
              <a:gd name="csY16" fmla="*/ 166166 h 255891"/>
              <a:gd name="csX17" fmla="*/ 73446 w 117983"/>
              <a:gd name="csY17" fmla="*/ 167469 h 255891"/>
              <a:gd name="csX18" fmla="*/ 73446 w 117983"/>
              <a:gd name="csY18" fmla="*/ 175022 h 255891"/>
              <a:gd name="csX19" fmla="*/ 74749 w 117983"/>
              <a:gd name="csY19" fmla="*/ 176324 h 255891"/>
              <a:gd name="csX20" fmla="*/ 98189 w 117983"/>
              <a:gd name="csY20" fmla="*/ 176324 h 255891"/>
              <a:gd name="csX21" fmla="*/ 99491 w 117983"/>
              <a:gd name="csY21" fmla="*/ 175022 h 255891"/>
              <a:gd name="csX22" fmla="*/ 99491 w 117983"/>
              <a:gd name="csY22" fmla="*/ 167469 h 255891"/>
              <a:gd name="csX23" fmla="*/ 98189 w 117983"/>
              <a:gd name="csY23" fmla="*/ 166166 h 255891"/>
              <a:gd name="csX24" fmla="*/ 15366 w 117983"/>
              <a:gd name="csY24" fmla="*/ 166166 h 255891"/>
              <a:gd name="csX25" fmla="*/ 14064 w 117983"/>
              <a:gd name="csY25" fmla="*/ 167469 h 255891"/>
              <a:gd name="csX26" fmla="*/ 14064 w 117983"/>
              <a:gd name="csY26" fmla="*/ 174761 h 255891"/>
              <a:gd name="csX27" fmla="*/ 15366 w 117983"/>
              <a:gd name="csY27" fmla="*/ 176064 h 255891"/>
              <a:gd name="csX28" fmla="*/ 38025 w 117983"/>
              <a:gd name="csY28" fmla="*/ 176064 h 255891"/>
              <a:gd name="csX29" fmla="*/ 39327 w 117983"/>
              <a:gd name="csY29" fmla="*/ 174761 h 255891"/>
              <a:gd name="csX30" fmla="*/ 39327 w 117983"/>
              <a:gd name="csY30" fmla="*/ 167469 h 255891"/>
              <a:gd name="csX31" fmla="*/ 38025 w 117983"/>
              <a:gd name="csY31" fmla="*/ 166166 h 255891"/>
              <a:gd name="csX32" fmla="*/ 74749 w 117983"/>
              <a:gd name="csY32" fmla="*/ 148195 h 255891"/>
              <a:gd name="csX33" fmla="*/ 73446 w 117983"/>
              <a:gd name="csY33" fmla="*/ 149498 h 255891"/>
              <a:gd name="csX34" fmla="*/ 73446 w 117983"/>
              <a:gd name="csY34" fmla="*/ 156009 h 255891"/>
              <a:gd name="csX35" fmla="*/ 74749 w 117983"/>
              <a:gd name="csY35" fmla="*/ 157311 h 255891"/>
              <a:gd name="csX36" fmla="*/ 98189 w 117983"/>
              <a:gd name="csY36" fmla="*/ 157311 h 255891"/>
              <a:gd name="csX37" fmla="*/ 99491 w 117983"/>
              <a:gd name="csY37" fmla="*/ 156009 h 255891"/>
              <a:gd name="csX38" fmla="*/ 99491 w 117983"/>
              <a:gd name="csY38" fmla="*/ 149498 h 255891"/>
              <a:gd name="csX39" fmla="*/ 98189 w 117983"/>
              <a:gd name="csY39" fmla="*/ 148195 h 255891"/>
              <a:gd name="csX40" fmla="*/ 15366 w 117983"/>
              <a:gd name="csY40" fmla="*/ 148195 h 255891"/>
              <a:gd name="csX41" fmla="*/ 14064 w 117983"/>
              <a:gd name="csY41" fmla="*/ 149498 h 255891"/>
              <a:gd name="csX42" fmla="*/ 14064 w 117983"/>
              <a:gd name="csY42" fmla="*/ 156009 h 255891"/>
              <a:gd name="csX43" fmla="*/ 15366 w 117983"/>
              <a:gd name="csY43" fmla="*/ 157311 h 255891"/>
              <a:gd name="csX44" fmla="*/ 38025 w 117983"/>
              <a:gd name="csY44" fmla="*/ 157311 h 255891"/>
              <a:gd name="csX45" fmla="*/ 39327 w 117983"/>
              <a:gd name="csY45" fmla="*/ 156009 h 255891"/>
              <a:gd name="csX46" fmla="*/ 39327 w 117983"/>
              <a:gd name="csY46" fmla="*/ 149498 h 255891"/>
              <a:gd name="csX47" fmla="*/ 38025 w 117983"/>
              <a:gd name="csY47" fmla="*/ 148195 h 255891"/>
              <a:gd name="csX48" fmla="*/ 72925 w 117983"/>
              <a:gd name="csY48" fmla="*/ 138819 h 255891"/>
              <a:gd name="csX49" fmla="*/ 100663 w 117983"/>
              <a:gd name="csY49" fmla="*/ 138819 h 255891"/>
              <a:gd name="csX50" fmla="*/ 108672 w 117983"/>
              <a:gd name="csY50" fmla="*/ 142140 h 255891"/>
              <a:gd name="csX51" fmla="*/ 111993 w 117983"/>
              <a:gd name="csY51" fmla="*/ 150149 h 255891"/>
              <a:gd name="csX52" fmla="*/ 111993 w 117983"/>
              <a:gd name="csY52" fmla="*/ 240394 h 255891"/>
              <a:gd name="csX53" fmla="*/ 110625 w 117983"/>
              <a:gd name="csY53" fmla="*/ 248989 h 255891"/>
              <a:gd name="csX54" fmla="*/ 105742 w 117983"/>
              <a:gd name="csY54" fmla="*/ 253547 h 255891"/>
              <a:gd name="csX55" fmla="*/ 93892 w 117983"/>
              <a:gd name="csY55" fmla="*/ 255631 h 255891"/>
              <a:gd name="csX56" fmla="*/ 93240 w 117983"/>
              <a:gd name="csY56" fmla="*/ 255631 h 255891"/>
              <a:gd name="csX57" fmla="*/ 85167 w 117983"/>
              <a:gd name="csY57" fmla="*/ 252766 h 255891"/>
              <a:gd name="csX58" fmla="*/ 79176 w 117983"/>
              <a:gd name="csY58" fmla="*/ 244952 h 255891"/>
              <a:gd name="csX59" fmla="*/ 79176 w 117983"/>
              <a:gd name="csY59" fmla="*/ 244822 h 255891"/>
              <a:gd name="csX60" fmla="*/ 77353 w 117983"/>
              <a:gd name="csY60" fmla="*/ 243650 h 255891"/>
              <a:gd name="csX61" fmla="*/ 43364 w 117983"/>
              <a:gd name="csY61" fmla="*/ 243650 h 255891"/>
              <a:gd name="csX62" fmla="*/ 42713 w 117983"/>
              <a:gd name="csY62" fmla="*/ 244301 h 255891"/>
              <a:gd name="csX63" fmla="*/ 42713 w 117983"/>
              <a:gd name="csY63" fmla="*/ 244562 h 255891"/>
              <a:gd name="csX64" fmla="*/ 41020 w 117983"/>
              <a:gd name="csY64" fmla="*/ 248599 h 255891"/>
              <a:gd name="csX65" fmla="*/ 36983 w 117983"/>
              <a:gd name="csY65" fmla="*/ 250292 h 255891"/>
              <a:gd name="csX66" fmla="*/ 32946 w 117983"/>
              <a:gd name="csY66" fmla="*/ 248599 h 255891"/>
              <a:gd name="csX67" fmla="*/ 31254 w 117983"/>
              <a:gd name="csY67" fmla="*/ 244562 h 255891"/>
              <a:gd name="csX68" fmla="*/ 31254 w 117983"/>
              <a:gd name="csY68" fmla="*/ 205755 h 255891"/>
              <a:gd name="csX69" fmla="*/ 34574 w 117983"/>
              <a:gd name="csY69" fmla="*/ 197746 h 255891"/>
              <a:gd name="csX70" fmla="*/ 42583 w 117983"/>
              <a:gd name="csY70" fmla="*/ 194425 h 255891"/>
              <a:gd name="csX71" fmla="*/ 69930 w 117983"/>
              <a:gd name="csY71" fmla="*/ 194425 h 255891"/>
              <a:gd name="csX72" fmla="*/ 78004 w 117983"/>
              <a:gd name="csY72" fmla="*/ 197746 h 255891"/>
              <a:gd name="csX73" fmla="*/ 81260 w 117983"/>
              <a:gd name="csY73" fmla="*/ 205755 h 255891"/>
              <a:gd name="csX74" fmla="*/ 81260 w 117983"/>
              <a:gd name="csY74" fmla="*/ 241957 h 255891"/>
              <a:gd name="csX75" fmla="*/ 82562 w 117983"/>
              <a:gd name="csY75" fmla="*/ 243259 h 255891"/>
              <a:gd name="csX76" fmla="*/ 96366 w 117983"/>
              <a:gd name="csY76" fmla="*/ 243390 h 255891"/>
              <a:gd name="csX77" fmla="*/ 98840 w 117983"/>
              <a:gd name="csY77" fmla="*/ 242608 h 255891"/>
              <a:gd name="csX78" fmla="*/ 99491 w 117983"/>
              <a:gd name="csY78" fmla="*/ 240264 h 255891"/>
              <a:gd name="csX79" fmla="*/ 99491 w 117983"/>
              <a:gd name="csY79" fmla="*/ 186742 h 255891"/>
              <a:gd name="csX80" fmla="*/ 98189 w 117983"/>
              <a:gd name="csY80" fmla="*/ 185440 h 255891"/>
              <a:gd name="csX81" fmla="*/ 72925 w 117983"/>
              <a:gd name="csY81" fmla="*/ 185440 h 255891"/>
              <a:gd name="csX82" fmla="*/ 64917 w 117983"/>
              <a:gd name="csY82" fmla="*/ 182119 h 255891"/>
              <a:gd name="csX83" fmla="*/ 61596 w 117983"/>
              <a:gd name="csY83" fmla="*/ 174110 h 255891"/>
              <a:gd name="csX84" fmla="*/ 61596 w 117983"/>
              <a:gd name="csY84" fmla="*/ 150149 h 255891"/>
              <a:gd name="csX85" fmla="*/ 64917 w 117983"/>
              <a:gd name="csY85" fmla="*/ 142140 h 255891"/>
              <a:gd name="csX86" fmla="*/ 72925 w 117983"/>
              <a:gd name="csY86" fmla="*/ 138819 h 255891"/>
              <a:gd name="csX87" fmla="*/ 13152 w 117983"/>
              <a:gd name="csY87" fmla="*/ 138819 h 255891"/>
              <a:gd name="csX88" fmla="*/ 39718 w 117983"/>
              <a:gd name="csY88" fmla="*/ 138819 h 255891"/>
              <a:gd name="csX89" fmla="*/ 47727 w 117983"/>
              <a:gd name="csY89" fmla="*/ 142140 h 255891"/>
              <a:gd name="csX90" fmla="*/ 51048 w 117983"/>
              <a:gd name="csY90" fmla="*/ 150149 h 255891"/>
              <a:gd name="csX91" fmla="*/ 51048 w 117983"/>
              <a:gd name="csY91" fmla="*/ 173850 h 255891"/>
              <a:gd name="csX92" fmla="*/ 47727 w 117983"/>
              <a:gd name="csY92" fmla="*/ 181859 h 255891"/>
              <a:gd name="csX93" fmla="*/ 39718 w 117983"/>
              <a:gd name="csY93" fmla="*/ 185179 h 255891"/>
              <a:gd name="csX94" fmla="*/ 15366 w 117983"/>
              <a:gd name="csY94" fmla="*/ 185179 h 255891"/>
              <a:gd name="csX95" fmla="*/ 14064 w 117983"/>
              <a:gd name="csY95" fmla="*/ 186481 h 255891"/>
              <a:gd name="csX96" fmla="*/ 14064 w 117983"/>
              <a:gd name="csY96" fmla="*/ 249771 h 255891"/>
              <a:gd name="csX97" fmla="*/ 12306 w 117983"/>
              <a:gd name="csY97" fmla="*/ 254068 h 255891"/>
              <a:gd name="csX98" fmla="*/ 8008 w 117983"/>
              <a:gd name="csY98" fmla="*/ 255891 h 255891"/>
              <a:gd name="csX99" fmla="*/ 3646 w 117983"/>
              <a:gd name="csY99" fmla="*/ 254068 h 255891"/>
              <a:gd name="csX100" fmla="*/ 1823 w 117983"/>
              <a:gd name="csY100" fmla="*/ 249771 h 255891"/>
              <a:gd name="csX101" fmla="*/ 1823 w 117983"/>
              <a:gd name="csY101" fmla="*/ 150149 h 255891"/>
              <a:gd name="csX102" fmla="*/ 5144 w 117983"/>
              <a:gd name="csY102" fmla="*/ 142140 h 255891"/>
              <a:gd name="csX103" fmla="*/ 13152 w 117983"/>
              <a:gd name="csY103" fmla="*/ 138819 h 255891"/>
              <a:gd name="csX104" fmla="*/ 57298 w 117983"/>
              <a:gd name="csY104" fmla="*/ 81130 h 255891"/>
              <a:gd name="csX105" fmla="*/ 58470 w 117983"/>
              <a:gd name="csY105" fmla="*/ 81130 h 255891"/>
              <a:gd name="csX106" fmla="*/ 62638 w 117983"/>
              <a:gd name="csY106" fmla="*/ 83474 h 255891"/>
              <a:gd name="csX107" fmla="*/ 72405 w 117983"/>
              <a:gd name="csY107" fmla="*/ 95975 h 255891"/>
              <a:gd name="csX108" fmla="*/ 73316 w 117983"/>
              <a:gd name="csY108" fmla="*/ 99101 h 255891"/>
              <a:gd name="csX109" fmla="*/ 73186 w 117983"/>
              <a:gd name="csY109" fmla="*/ 100663 h 255891"/>
              <a:gd name="csX110" fmla="*/ 70191 w 117983"/>
              <a:gd name="csY110" fmla="*/ 104570 h 255891"/>
              <a:gd name="csX111" fmla="*/ 67326 w 117983"/>
              <a:gd name="csY111" fmla="*/ 105352 h 255891"/>
              <a:gd name="csX112" fmla="*/ 65633 w 117983"/>
              <a:gd name="csY112" fmla="*/ 105091 h 255891"/>
              <a:gd name="csX113" fmla="*/ 61987 w 117983"/>
              <a:gd name="csY113" fmla="*/ 102226 h 255891"/>
              <a:gd name="csX114" fmla="*/ 52610 w 117983"/>
              <a:gd name="csY114" fmla="*/ 89204 h 255891"/>
              <a:gd name="csX115" fmla="*/ 51438 w 117983"/>
              <a:gd name="csY115" fmla="*/ 86209 h 255891"/>
              <a:gd name="csX116" fmla="*/ 51569 w 117983"/>
              <a:gd name="csY116" fmla="*/ 85297 h 255891"/>
              <a:gd name="csX117" fmla="*/ 53782 w 117983"/>
              <a:gd name="csY117" fmla="*/ 82041 h 255891"/>
              <a:gd name="csX118" fmla="*/ 57298 w 117983"/>
              <a:gd name="csY118" fmla="*/ 81130 h 255891"/>
              <a:gd name="csX119" fmla="*/ 12762 w 117983"/>
              <a:gd name="csY119" fmla="*/ 57429 h 255891"/>
              <a:gd name="csX120" fmla="*/ 11459 w 117983"/>
              <a:gd name="csY120" fmla="*/ 58731 h 255891"/>
              <a:gd name="csX121" fmla="*/ 11459 w 117983"/>
              <a:gd name="csY121" fmla="*/ 84255 h 255891"/>
              <a:gd name="csX122" fmla="*/ 12762 w 117983"/>
              <a:gd name="csY122" fmla="*/ 85557 h 255891"/>
              <a:gd name="csX123" fmla="*/ 26175 w 117983"/>
              <a:gd name="csY123" fmla="*/ 85557 h 255891"/>
              <a:gd name="csX124" fmla="*/ 27477 w 117983"/>
              <a:gd name="csY124" fmla="*/ 84255 h 255891"/>
              <a:gd name="csX125" fmla="*/ 27477 w 117983"/>
              <a:gd name="csY125" fmla="*/ 58731 h 255891"/>
              <a:gd name="csX126" fmla="*/ 26175 w 117983"/>
              <a:gd name="csY126" fmla="*/ 57429 h 255891"/>
              <a:gd name="csX127" fmla="*/ 12762 w 117983"/>
              <a:gd name="csY127" fmla="*/ 19664 h 255891"/>
              <a:gd name="csX128" fmla="*/ 11459 w 117983"/>
              <a:gd name="csY128" fmla="*/ 20966 h 255891"/>
              <a:gd name="csX129" fmla="*/ 11459 w 117983"/>
              <a:gd name="csY129" fmla="*/ 45188 h 255891"/>
              <a:gd name="csX130" fmla="*/ 12762 w 117983"/>
              <a:gd name="csY130" fmla="*/ 46490 h 255891"/>
              <a:gd name="csX131" fmla="*/ 26175 w 117983"/>
              <a:gd name="csY131" fmla="*/ 46490 h 255891"/>
              <a:gd name="csX132" fmla="*/ 27477 w 117983"/>
              <a:gd name="csY132" fmla="*/ 45188 h 255891"/>
              <a:gd name="csX133" fmla="*/ 27477 w 117983"/>
              <a:gd name="csY133" fmla="*/ 20966 h 255891"/>
              <a:gd name="csX134" fmla="*/ 26175 w 117983"/>
              <a:gd name="csY134" fmla="*/ 19664 h 255891"/>
              <a:gd name="csX135" fmla="*/ 11329 w 117983"/>
              <a:gd name="csY135" fmla="*/ 8464 h 255891"/>
              <a:gd name="csX136" fmla="*/ 27868 w 117983"/>
              <a:gd name="csY136" fmla="*/ 8464 h 255891"/>
              <a:gd name="csX137" fmla="*/ 35877 w 117983"/>
              <a:gd name="csY137" fmla="*/ 11785 h 255891"/>
              <a:gd name="csX138" fmla="*/ 39197 w 117983"/>
              <a:gd name="csY138" fmla="*/ 19794 h 255891"/>
              <a:gd name="csX139" fmla="*/ 39197 w 117983"/>
              <a:gd name="csY139" fmla="*/ 85297 h 255891"/>
              <a:gd name="csX140" fmla="*/ 35877 w 117983"/>
              <a:gd name="csY140" fmla="*/ 93306 h 255891"/>
              <a:gd name="csX141" fmla="*/ 27868 w 117983"/>
              <a:gd name="csY141" fmla="*/ 96627 h 255891"/>
              <a:gd name="csX142" fmla="*/ 12631 w 117983"/>
              <a:gd name="csY142" fmla="*/ 96627 h 255891"/>
              <a:gd name="csX143" fmla="*/ 11459 w 117983"/>
              <a:gd name="csY143" fmla="*/ 97799 h 255891"/>
              <a:gd name="csX144" fmla="*/ 11459 w 117983"/>
              <a:gd name="csY144" fmla="*/ 102096 h 255891"/>
              <a:gd name="csX145" fmla="*/ 9766 w 117983"/>
              <a:gd name="csY145" fmla="*/ 106133 h 255891"/>
              <a:gd name="csX146" fmla="*/ 5730 w 117983"/>
              <a:gd name="csY146" fmla="*/ 107826 h 255891"/>
              <a:gd name="csX147" fmla="*/ 1693 w 117983"/>
              <a:gd name="csY147" fmla="*/ 106133 h 255891"/>
              <a:gd name="csX148" fmla="*/ 0 w 117983"/>
              <a:gd name="csY148" fmla="*/ 102096 h 255891"/>
              <a:gd name="csX149" fmla="*/ 0 w 117983"/>
              <a:gd name="csY149" fmla="*/ 19794 h 255891"/>
              <a:gd name="csX150" fmla="*/ 3320 w 117983"/>
              <a:gd name="csY150" fmla="*/ 11785 h 255891"/>
              <a:gd name="csX151" fmla="*/ 11329 w 117983"/>
              <a:gd name="csY151" fmla="*/ 8464 h 255891"/>
              <a:gd name="csX152" fmla="*/ 79372 w 117983"/>
              <a:gd name="csY152" fmla="*/ 0 h 255891"/>
              <a:gd name="csX153" fmla="*/ 83734 w 117983"/>
              <a:gd name="csY153" fmla="*/ 1823 h 255891"/>
              <a:gd name="csX154" fmla="*/ 85557 w 117983"/>
              <a:gd name="csY154" fmla="*/ 6120 h 255891"/>
              <a:gd name="csX155" fmla="*/ 85557 w 117983"/>
              <a:gd name="csY155" fmla="*/ 13934 h 255891"/>
              <a:gd name="csX156" fmla="*/ 86859 w 117983"/>
              <a:gd name="csY156" fmla="*/ 15236 h 255891"/>
              <a:gd name="csX157" fmla="*/ 107695 w 117983"/>
              <a:gd name="csY157" fmla="*/ 15236 h 255891"/>
              <a:gd name="csX158" fmla="*/ 111472 w 117983"/>
              <a:gd name="csY158" fmla="*/ 16799 h 255891"/>
              <a:gd name="csX159" fmla="*/ 113035 w 117983"/>
              <a:gd name="csY159" fmla="*/ 20575 h 255891"/>
              <a:gd name="csX160" fmla="*/ 111472 w 117983"/>
              <a:gd name="csY160" fmla="*/ 24417 h 255891"/>
              <a:gd name="csX161" fmla="*/ 107695 w 117983"/>
              <a:gd name="csY161" fmla="*/ 26045 h 255891"/>
              <a:gd name="csX162" fmla="*/ 86859 w 117983"/>
              <a:gd name="csY162" fmla="*/ 26045 h 255891"/>
              <a:gd name="csX163" fmla="*/ 85557 w 117983"/>
              <a:gd name="csY163" fmla="*/ 27347 h 255891"/>
              <a:gd name="csX164" fmla="*/ 85557 w 117983"/>
              <a:gd name="csY164" fmla="*/ 39328 h 255891"/>
              <a:gd name="csX165" fmla="*/ 86859 w 117983"/>
              <a:gd name="csY165" fmla="*/ 40630 h 255891"/>
              <a:gd name="csX166" fmla="*/ 112514 w 117983"/>
              <a:gd name="csY166" fmla="*/ 40630 h 255891"/>
              <a:gd name="csX167" fmla="*/ 116355 w 117983"/>
              <a:gd name="csY167" fmla="*/ 42258 h 255891"/>
              <a:gd name="csX168" fmla="*/ 117983 w 117983"/>
              <a:gd name="csY168" fmla="*/ 46164 h 255891"/>
              <a:gd name="csX169" fmla="*/ 116355 w 117983"/>
              <a:gd name="csY169" fmla="*/ 50006 h 255891"/>
              <a:gd name="csX170" fmla="*/ 112514 w 117983"/>
              <a:gd name="csY170" fmla="*/ 51569 h 255891"/>
              <a:gd name="csX171" fmla="*/ 103789 w 117983"/>
              <a:gd name="csY171" fmla="*/ 51569 h 255891"/>
              <a:gd name="csX172" fmla="*/ 102486 w 117983"/>
              <a:gd name="csY172" fmla="*/ 52871 h 255891"/>
              <a:gd name="csX173" fmla="*/ 102486 w 117983"/>
              <a:gd name="csY173" fmla="*/ 63680 h 255891"/>
              <a:gd name="csX174" fmla="*/ 103789 w 117983"/>
              <a:gd name="csY174" fmla="*/ 64982 h 255891"/>
              <a:gd name="csX175" fmla="*/ 111342 w 117983"/>
              <a:gd name="csY175" fmla="*/ 64982 h 255891"/>
              <a:gd name="csX176" fmla="*/ 115183 w 117983"/>
              <a:gd name="csY176" fmla="*/ 66545 h 255891"/>
              <a:gd name="csX177" fmla="*/ 116811 w 117983"/>
              <a:gd name="csY177" fmla="*/ 70386 h 255891"/>
              <a:gd name="csX178" fmla="*/ 115183 w 117983"/>
              <a:gd name="csY178" fmla="*/ 74228 h 255891"/>
              <a:gd name="csX179" fmla="*/ 111342 w 117983"/>
              <a:gd name="csY179" fmla="*/ 75791 h 255891"/>
              <a:gd name="csX180" fmla="*/ 103789 w 117983"/>
              <a:gd name="csY180" fmla="*/ 75791 h 255891"/>
              <a:gd name="csX181" fmla="*/ 102486 w 117983"/>
              <a:gd name="csY181" fmla="*/ 77093 h 255891"/>
              <a:gd name="csX182" fmla="*/ 102486 w 117983"/>
              <a:gd name="csY182" fmla="*/ 108607 h 255891"/>
              <a:gd name="csX183" fmla="*/ 101184 w 117983"/>
              <a:gd name="csY183" fmla="*/ 116225 h 255891"/>
              <a:gd name="csX184" fmla="*/ 96626 w 117983"/>
              <a:gd name="csY184" fmla="*/ 120197 h 255891"/>
              <a:gd name="csX185" fmla="*/ 80999 w 117983"/>
              <a:gd name="csY185" fmla="*/ 122281 h 255891"/>
              <a:gd name="csX186" fmla="*/ 80869 w 117983"/>
              <a:gd name="csY186" fmla="*/ 122281 h 255891"/>
              <a:gd name="csX187" fmla="*/ 76181 w 117983"/>
              <a:gd name="csY187" fmla="*/ 120588 h 255891"/>
              <a:gd name="csX188" fmla="*/ 73186 w 117983"/>
              <a:gd name="csY188" fmla="*/ 116290 h 255891"/>
              <a:gd name="csX189" fmla="*/ 73642 w 117983"/>
              <a:gd name="csY189" fmla="*/ 112579 h 255891"/>
              <a:gd name="csX190" fmla="*/ 76962 w 117983"/>
              <a:gd name="csY190" fmla="*/ 110821 h 255891"/>
              <a:gd name="csX191" fmla="*/ 87641 w 117983"/>
              <a:gd name="csY191" fmla="*/ 110951 h 255891"/>
              <a:gd name="csX192" fmla="*/ 89790 w 117983"/>
              <a:gd name="csY192" fmla="*/ 110300 h 255891"/>
              <a:gd name="csX193" fmla="*/ 90376 w 117983"/>
              <a:gd name="csY193" fmla="*/ 108347 h 255891"/>
              <a:gd name="csX194" fmla="*/ 90376 w 117983"/>
              <a:gd name="csY194" fmla="*/ 77093 h 255891"/>
              <a:gd name="csX195" fmla="*/ 89073 w 117983"/>
              <a:gd name="csY195" fmla="*/ 75791 h 255891"/>
              <a:gd name="csX196" fmla="*/ 47271 w 117983"/>
              <a:gd name="csY196" fmla="*/ 75791 h 255891"/>
              <a:gd name="csX197" fmla="*/ 43430 w 117983"/>
              <a:gd name="csY197" fmla="*/ 74228 h 255891"/>
              <a:gd name="csX198" fmla="*/ 41802 w 117983"/>
              <a:gd name="csY198" fmla="*/ 70386 h 255891"/>
              <a:gd name="csX199" fmla="*/ 43430 w 117983"/>
              <a:gd name="csY199" fmla="*/ 66545 h 255891"/>
              <a:gd name="csX200" fmla="*/ 47271 w 117983"/>
              <a:gd name="csY200" fmla="*/ 64982 h 255891"/>
              <a:gd name="csX201" fmla="*/ 89073 w 117983"/>
              <a:gd name="csY201" fmla="*/ 64982 h 255891"/>
              <a:gd name="csX202" fmla="*/ 90376 w 117983"/>
              <a:gd name="csY202" fmla="*/ 63680 h 255891"/>
              <a:gd name="csX203" fmla="*/ 90376 w 117983"/>
              <a:gd name="csY203" fmla="*/ 52871 h 255891"/>
              <a:gd name="csX204" fmla="*/ 89073 w 117983"/>
              <a:gd name="csY204" fmla="*/ 51569 h 255891"/>
              <a:gd name="csX205" fmla="*/ 46880 w 117983"/>
              <a:gd name="csY205" fmla="*/ 51569 h 255891"/>
              <a:gd name="csX206" fmla="*/ 43039 w 117983"/>
              <a:gd name="csY206" fmla="*/ 50006 h 255891"/>
              <a:gd name="csX207" fmla="*/ 41411 w 117983"/>
              <a:gd name="csY207" fmla="*/ 46164 h 255891"/>
              <a:gd name="csX208" fmla="*/ 43039 w 117983"/>
              <a:gd name="csY208" fmla="*/ 42258 h 255891"/>
              <a:gd name="csX209" fmla="*/ 46880 w 117983"/>
              <a:gd name="csY209" fmla="*/ 40630 h 255891"/>
              <a:gd name="csX210" fmla="*/ 71884 w 117983"/>
              <a:gd name="csY210" fmla="*/ 40630 h 255891"/>
              <a:gd name="csX211" fmla="*/ 73186 w 117983"/>
              <a:gd name="csY211" fmla="*/ 39328 h 255891"/>
              <a:gd name="csX212" fmla="*/ 73186 w 117983"/>
              <a:gd name="csY212" fmla="*/ 27347 h 255891"/>
              <a:gd name="csX213" fmla="*/ 71884 w 117983"/>
              <a:gd name="csY213" fmla="*/ 26045 h 255891"/>
              <a:gd name="csX214" fmla="*/ 51959 w 117983"/>
              <a:gd name="csY214" fmla="*/ 26045 h 255891"/>
              <a:gd name="csX215" fmla="*/ 48053 w 117983"/>
              <a:gd name="csY215" fmla="*/ 24417 h 255891"/>
              <a:gd name="csX216" fmla="*/ 46490 w 117983"/>
              <a:gd name="csY216" fmla="*/ 20575 h 255891"/>
              <a:gd name="csX217" fmla="*/ 48053 w 117983"/>
              <a:gd name="csY217" fmla="*/ 16799 h 255891"/>
              <a:gd name="csX218" fmla="*/ 51959 w 117983"/>
              <a:gd name="csY218" fmla="*/ 15236 h 255891"/>
              <a:gd name="csX219" fmla="*/ 71884 w 117983"/>
              <a:gd name="csY219" fmla="*/ 15236 h 255891"/>
              <a:gd name="csX220" fmla="*/ 73186 w 117983"/>
              <a:gd name="csY220" fmla="*/ 13934 h 255891"/>
              <a:gd name="csX221" fmla="*/ 73186 w 117983"/>
              <a:gd name="csY221" fmla="*/ 6120 h 255891"/>
              <a:gd name="csX222" fmla="*/ 75009 w 117983"/>
              <a:gd name="csY222" fmla="*/ 1823 h 255891"/>
              <a:gd name="csX223" fmla="*/ 79372 w 117983"/>
              <a:gd name="csY223" fmla="*/ 0 h 2558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</a:cxnLst>
            <a:rect l="l" t="t" r="r" b="b"/>
            <a:pathLst>
              <a:path w="117983" h="255891">
                <a:moveTo>
                  <a:pt x="44016" y="223205"/>
                </a:moveTo>
                <a:cubicBezTo>
                  <a:pt x="43147" y="223205"/>
                  <a:pt x="42713" y="223639"/>
                  <a:pt x="42713" y="224507"/>
                </a:cubicBezTo>
                <a:lnTo>
                  <a:pt x="42713" y="232972"/>
                </a:lnTo>
                <a:cubicBezTo>
                  <a:pt x="42713" y="233840"/>
                  <a:pt x="43147" y="234274"/>
                  <a:pt x="44016" y="234274"/>
                </a:cubicBezTo>
                <a:lnTo>
                  <a:pt x="68368" y="234274"/>
                </a:lnTo>
                <a:cubicBezTo>
                  <a:pt x="69236" y="234274"/>
                  <a:pt x="69670" y="233840"/>
                  <a:pt x="69670" y="232972"/>
                </a:cubicBezTo>
                <a:lnTo>
                  <a:pt x="69670" y="224507"/>
                </a:lnTo>
                <a:cubicBezTo>
                  <a:pt x="69670" y="223639"/>
                  <a:pt x="69236" y="223205"/>
                  <a:pt x="68368" y="223205"/>
                </a:cubicBezTo>
                <a:close/>
                <a:moveTo>
                  <a:pt x="44016" y="203801"/>
                </a:moveTo>
                <a:cubicBezTo>
                  <a:pt x="43147" y="203801"/>
                  <a:pt x="42713" y="204235"/>
                  <a:pt x="42713" y="205104"/>
                </a:cubicBezTo>
                <a:lnTo>
                  <a:pt x="42713" y="212787"/>
                </a:lnTo>
                <a:cubicBezTo>
                  <a:pt x="42713" y="213655"/>
                  <a:pt x="43147" y="214089"/>
                  <a:pt x="44016" y="214089"/>
                </a:cubicBezTo>
                <a:lnTo>
                  <a:pt x="68368" y="214089"/>
                </a:lnTo>
                <a:cubicBezTo>
                  <a:pt x="69236" y="214089"/>
                  <a:pt x="69670" y="213655"/>
                  <a:pt x="69670" y="212787"/>
                </a:cubicBezTo>
                <a:lnTo>
                  <a:pt x="69670" y="205104"/>
                </a:lnTo>
                <a:cubicBezTo>
                  <a:pt x="69670" y="204235"/>
                  <a:pt x="69236" y="203801"/>
                  <a:pt x="68368" y="203801"/>
                </a:cubicBezTo>
                <a:close/>
                <a:moveTo>
                  <a:pt x="74749" y="166166"/>
                </a:moveTo>
                <a:cubicBezTo>
                  <a:pt x="73880" y="166166"/>
                  <a:pt x="73446" y="166601"/>
                  <a:pt x="73446" y="167469"/>
                </a:cubicBezTo>
                <a:lnTo>
                  <a:pt x="73446" y="175022"/>
                </a:lnTo>
                <a:cubicBezTo>
                  <a:pt x="73446" y="175890"/>
                  <a:pt x="73880" y="176324"/>
                  <a:pt x="74749" y="176324"/>
                </a:cubicBezTo>
                <a:lnTo>
                  <a:pt x="98189" y="176324"/>
                </a:lnTo>
                <a:cubicBezTo>
                  <a:pt x="99057" y="176324"/>
                  <a:pt x="99491" y="175890"/>
                  <a:pt x="99491" y="175022"/>
                </a:cubicBezTo>
                <a:lnTo>
                  <a:pt x="99491" y="167469"/>
                </a:lnTo>
                <a:cubicBezTo>
                  <a:pt x="99491" y="166601"/>
                  <a:pt x="99057" y="166166"/>
                  <a:pt x="98189" y="166166"/>
                </a:cubicBezTo>
                <a:close/>
                <a:moveTo>
                  <a:pt x="15366" y="166166"/>
                </a:moveTo>
                <a:cubicBezTo>
                  <a:pt x="14498" y="166166"/>
                  <a:pt x="14064" y="166601"/>
                  <a:pt x="14064" y="167469"/>
                </a:cubicBezTo>
                <a:lnTo>
                  <a:pt x="14064" y="174761"/>
                </a:lnTo>
                <a:cubicBezTo>
                  <a:pt x="14064" y="175629"/>
                  <a:pt x="14498" y="176064"/>
                  <a:pt x="15366" y="176064"/>
                </a:cubicBezTo>
                <a:lnTo>
                  <a:pt x="38025" y="176064"/>
                </a:lnTo>
                <a:cubicBezTo>
                  <a:pt x="38893" y="176064"/>
                  <a:pt x="39327" y="175629"/>
                  <a:pt x="39327" y="174761"/>
                </a:cubicBezTo>
                <a:lnTo>
                  <a:pt x="39327" y="167469"/>
                </a:lnTo>
                <a:cubicBezTo>
                  <a:pt x="39327" y="166601"/>
                  <a:pt x="38893" y="166166"/>
                  <a:pt x="38025" y="166166"/>
                </a:cubicBezTo>
                <a:close/>
                <a:moveTo>
                  <a:pt x="74749" y="148195"/>
                </a:moveTo>
                <a:cubicBezTo>
                  <a:pt x="73880" y="148195"/>
                  <a:pt x="73446" y="148630"/>
                  <a:pt x="73446" y="149498"/>
                </a:cubicBezTo>
                <a:lnTo>
                  <a:pt x="73446" y="156009"/>
                </a:lnTo>
                <a:cubicBezTo>
                  <a:pt x="73446" y="156877"/>
                  <a:pt x="73880" y="157311"/>
                  <a:pt x="74749" y="157311"/>
                </a:cubicBezTo>
                <a:lnTo>
                  <a:pt x="98189" y="157311"/>
                </a:lnTo>
                <a:cubicBezTo>
                  <a:pt x="99057" y="157311"/>
                  <a:pt x="99491" y="156877"/>
                  <a:pt x="99491" y="156009"/>
                </a:cubicBezTo>
                <a:lnTo>
                  <a:pt x="99491" y="149498"/>
                </a:lnTo>
                <a:cubicBezTo>
                  <a:pt x="99491" y="148630"/>
                  <a:pt x="99057" y="148195"/>
                  <a:pt x="98189" y="148195"/>
                </a:cubicBezTo>
                <a:close/>
                <a:moveTo>
                  <a:pt x="15366" y="148195"/>
                </a:moveTo>
                <a:cubicBezTo>
                  <a:pt x="14498" y="148195"/>
                  <a:pt x="14064" y="148630"/>
                  <a:pt x="14064" y="149498"/>
                </a:cubicBezTo>
                <a:lnTo>
                  <a:pt x="14064" y="156009"/>
                </a:lnTo>
                <a:cubicBezTo>
                  <a:pt x="14064" y="156877"/>
                  <a:pt x="14498" y="157311"/>
                  <a:pt x="15366" y="157311"/>
                </a:cubicBezTo>
                <a:lnTo>
                  <a:pt x="38025" y="157311"/>
                </a:lnTo>
                <a:cubicBezTo>
                  <a:pt x="38893" y="157311"/>
                  <a:pt x="39327" y="156877"/>
                  <a:pt x="39327" y="156009"/>
                </a:cubicBezTo>
                <a:lnTo>
                  <a:pt x="39327" y="149498"/>
                </a:lnTo>
                <a:cubicBezTo>
                  <a:pt x="39327" y="148630"/>
                  <a:pt x="38893" y="148195"/>
                  <a:pt x="38025" y="148195"/>
                </a:cubicBezTo>
                <a:close/>
                <a:moveTo>
                  <a:pt x="72925" y="138819"/>
                </a:moveTo>
                <a:lnTo>
                  <a:pt x="100663" y="138819"/>
                </a:lnTo>
                <a:cubicBezTo>
                  <a:pt x="103789" y="138819"/>
                  <a:pt x="106458" y="139926"/>
                  <a:pt x="108672" y="142140"/>
                </a:cubicBezTo>
                <a:cubicBezTo>
                  <a:pt x="110886" y="144354"/>
                  <a:pt x="111993" y="147023"/>
                  <a:pt x="111993" y="150149"/>
                </a:cubicBezTo>
                <a:lnTo>
                  <a:pt x="111993" y="240394"/>
                </a:lnTo>
                <a:cubicBezTo>
                  <a:pt x="111993" y="244041"/>
                  <a:pt x="111537" y="246906"/>
                  <a:pt x="110625" y="248989"/>
                </a:cubicBezTo>
                <a:cubicBezTo>
                  <a:pt x="109714" y="251073"/>
                  <a:pt x="108086" y="252592"/>
                  <a:pt x="105742" y="253547"/>
                </a:cubicBezTo>
                <a:cubicBezTo>
                  <a:pt x="103224" y="254676"/>
                  <a:pt x="99274" y="255370"/>
                  <a:pt x="93892" y="255631"/>
                </a:cubicBezTo>
                <a:cubicBezTo>
                  <a:pt x="93631" y="255631"/>
                  <a:pt x="93414" y="255631"/>
                  <a:pt x="93240" y="255631"/>
                </a:cubicBezTo>
                <a:cubicBezTo>
                  <a:pt x="90289" y="255631"/>
                  <a:pt x="87597" y="254676"/>
                  <a:pt x="85167" y="252766"/>
                </a:cubicBezTo>
                <a:cubicBezTo>
                  <a:pt x="82562" y="250769"/>
                  <a:pt x="80565" y="248165"/>
                  <a:pt x="79176" y="244952"/>
                </a:cubicBezTo>
                <a:cubicBezTo>
                  <a:pt x="79176" y="244866"/>
                  <a:pt x="79176" y="244822"/>
                  <a:pt x="79176" y="244822"/>
                </a:cubicBezTo>
                <a:cubicBezTo>
                  <a:pt x="78829" y="244041"/>
                  <a:pt x="78221" y="243650"/>
                  <a:pt x="77353" y="243650"/>
                </a:cubicBezTo>
                <a:lnTo>
                  <a:pt x="43364" y="243650"/>
                </a:lnTo>
                <a:cubicBezTo>
                  <a:pt x="42930" y="243650"/>
                  <a:pt x="42713" y="243867"/>
                  <a:pt x="42713" y="244301"/>
                </a:cubicBezTo>
                <a:lnTo>
                  <a:pt x="42713" y="244562"/>
                </a:lnTo>
                <a:cubicBezTo>
                  <a:pt x="42713" y="246124"/>
                  <a:pt x="42149" y="247470"/>
                  <a:pt x="41020" y="248599"/>
                </a:cubicBezTo>
                <a:cubicBezTo>
                  <a:pt x="39892" y="249727"/>
                  <a:pt x="38546" y="250292"/>
                  <a:pt x="36983" y="250292"/>
                </a:cubicBezTo>
                <a:cubicBezTo>
                  <a:pt x="35421" y="250292"/>
                  <a:pt x="34075" y="249727"/>
                  <a:pt x="32946" y="248599"/>
                </a:cubicBezTo>
                <a:cubicBezTo>
                  <a:pt x="31818" y="247470"/>
                  <a:pt x="31254" y="246124"/>
                  <a:pt x="31254" y="244562"/>
                </a:cubicBezTo>
                <a:lnTo>
                  <a:pt x="31254" y="205755"/>
                </a:lnTo>
                <a:cubicBezTo>
                  <a:pt x="31254" y="202629"/>
                  <a:pt x="32360" y="199960"/>
                  <a:pt x="34574" y="197746"/>
                </a:cubicBezTo>
                <a:cubicBezTo>
                  <a:pt x="36788" y="195532"/>
                  <a:pt x="39458" y="194425"/>
                  <a:pt x="42583" y="194425"/>
                </a:cubicBezTo>
                <a:lnTo>
                  <a:pt x="69930" y="194425"/>
                </a:lnTo>
                <a:cubicBezTo>
                  <a:pt x="73142" y="194425"/>
                  <a:pt x="75834" y="195532"/>
                  <a:pt x="78004" y="197746"/>
                </a:cubicBezTo>
                <a:cubicBezTo>
                  <a:pt x="80175" y="199960"/>
                  <a:pt x="81260" y="202629"/>
                  <a:pt x="81260" y="205755"/>
                </a:cubicBezTo>
                <a:lnTo>
                  <a:pt x="81260" y="241957"/>
                </a:lnTo>
                <a:cubicBezTo>
                  <a:pt x="81260" y="242825"/>
                  <a:pt x="81694" y="243259"/>
                  <a:pt x="82562" y="243259"/>
                </a:cubicBezTo>
                <a:cubicBezTo>
                  <a:pt x="84298" y="243346"/>
                  <a:pt x="88900" y="243390"/>
                  <a:pt x="96366" y="243390"/>
                </a:cubicBezTo>
                <a:cubicBezTo>
                  <a:pt x="97581" y="243303"/>
                  <a:pt x="98406" y="243042"/>
                  <a:pt x="98840" y="242608"/>
                </a:cubicBezTo>
                <a:cubicBezTo>
                  <a:pt x="99274" y="242174"/>
                  <a:pt x="99491" y="241393"/>
                  <a:pt x="99491" y="240264"/>
                </a:cubicBezTo>
                <a:lnTo>
                  <a:pt x="99491" y="186742"/>
                </a:lnTo>
                <a:cubicBezTo>
                  <a:pt x="99491" y="185874"/>
                  <a:pt x="99057" y="185440"/>
                  <a:pt x="98189" y="185440"/>
                </a:cubicBezTo>
                <a:lnTo>
                  <a:pt x="72925" y="185440"/>
                </a:lnTo>
                <a:cubicBezTo>
                  <a:pt x="69800" y="185440"/>
                  <a:pt x="67130" y="184333"/>
                  <a:pt x="64917" y="182119"/>
                </a:cubicBezTo>
                <a:cubicBezTo>
                  <a:pt x="62703" y="179905"/>
                  <a:pt x="61596" y="177236"/>
                  <a:pt x="61596" y="174110"/>
                </a:cubicBezTo>
                <a:lnTo>
                  <a:pt x="61596" y="150149"/>
                </a:lnTo>
                <a:cubicBezTo>
                  <a:pt x="61596" y="147023"/>
                  <a:pt x="62703" y="144354"/>
                  <a:pt x="64917" y="142140"/>
                </a:cubicBezTo>
                <a:cubicBezTo>
                  <a:pt x="67130" y="139926"/>
                  <a:pt x="69800" y="138819"/>
                  <a:pt x="72925" y="138819"/>
                </a:cubicBezTo>
                <a:close/>
                <a:moveTo>
                  <a:pt x="13152" y="138819"/>
                </a:moveTo>
                <a:lnTo>
                  <a:pt x="39718" y="138819"/>
                </a:lnTo>
                <a:cubicBezTo>
                  <a:pt x="42844" y="138819"/>
                  <a:pt x="45513" y="139926"/>
                  <a:pt x="47727" y="142140"/>
                </a:cubicBezTo>
                <a:cubicBezTo>
                  <a:pt x="49941" y="144354"/>
                  <a:pt x="51048" y="147023"/>
                  <a:pt x="51048" y="150149"/>
                </a:cubicBezTo>
                <a:lnTo>
                  <a:pt x="51048" y="173850"/>
                </a:lnTo>
                <a:cubicBezTo>
                  <a:pt x="51048" y="176975"/>
                  <a:pt x="49941" y="179645"/>
                  <a:pt x="47727" y="181859"/>
                </a:cubicBezTo>
                <a:cubicBezTo>
                  <a:pt x="45513" y="184072"/>
                  <a:pt x="42844" y="185179"/>
                  <a:pt x="39718" y="185179"/>
                </a:cubicBezTo>
                <a:lnTo>
                  <a:pt x="15366" y="185179"/>
                </a:lnTo>
                <a:cubicBezTo>
                  <a:pt x="14498" y="185179"/>
                  <a:pt x="14064" y="185613"/>
                  <a:pt x="14064" y="186481"/>
                </a:cubicBezTo>
                <a:lnTo>
                  <a:pt x="14064" y="249771"/>
                </a:lnTo>
                <a:cubicBezTo>
                  <a:pt x="14064" y="251420"/>
                  <a:pt x="13478" y="252853"/>
                  <a:pt x="12306" y="254068"/>
                </a:cubicBezTo>
                <a:cubicBezTo>
                  <a:pt x="11134" y="255284"/>
                  <a:pt x="9701" y="255891"/>
                  <a:pt x="8008" y="255891"/>
                </a:cubicBezTo>
                <a:cubicBezTo>
                  <a:pt x="6316" y="255891"/>
                  <a:pt x="4861" y="255284"/>
                  <a:pt x="3646" y="254068"/>
                </a:cubicBezTo>
                <a:cubicBezTo>
                  <a:pt x="2431" y="252853"/>
                  <a:pt x="1823" y="251420"/>
                  <a:pt x="1823" y="249771"/>
                </a:cubicBezTo>
                <a:lnTo>
                  <a:pt x="1823" y="150149"/>
                </a:lnTo>
                <a:cubicBezTo>
                  <a:pt x="1823" y="147023"/>
                  <a:pt x="2930" y="144354"/>
                  <a:pt x="5144" y="142140"/>
                </a:cubicBezTo>
                <a:cubicBezTo>
                  <a:pt x="7357" y="139926"/>
                  <a:pt x="10027" y="138819"/>
                  <a:pt x="13152" y="138819"/>
                </a:cubicBezTo>
                <a:close/>
                <a:moveTo>
                  <a:pt x="57298" y="81130"/>
                </a:moveTo>
                <a:cubicBezTo>
                  <a:pt x="57733" y="81130"/>
                  <a:pt x="58123" y="81130"/>
                  <a:pt x="58470" y="81130"/>
                </a:cubicBezTo>
                <a:cubicBezTo>
                  <a:pt x="60207" y="81390"/>
                  <a:pt x="61596" y="82172"/>
                  <a:pt x="62638" y="83474"/>
                </a:cubicBezTo>
                <a:cubicBezTo>
                  <a:pt x="66631" y="87988"/>
                  <a:pt x="69887" y="92155"/>
                  <a:pt x="72405" y="95975"/>
                </a:cubicBezTo>
                <a:cubicBezTo>
                  <a:pt x="73012" y="96930"/>
                  <a:pt x="73316" y="97972"/>
                  <a:pt x="73316" y="99101"/>
                </a:cubicBezTo>
                <a:cubicBezTo>
                  <a:pt x="73316" y="99622"/>
                  <a:pt x="73273" y="100143"/>
                  <a:pt x="73186" y="100663"/>
                </a:cubicBezTo>
                <a:cubicBezTo>
                  <a:pt x="72665" y="102313"/>
                  <a:pt x="71667" y="103615"/>
                  <a:pt x="70191" y="104570"/>
                </a:cubicBezTo>
                <a:cubicBezTo>
                  <a:pt x="69236" y="105091"/>
                  <a:pt x="68281" y="105352"/>
                  <a:pt x="67326" y="105352"/>
                </a:cubicBezTo>
                <a:cubicBezTo>
                  <a:pt x="66805" y="105352"/>
                  <a:pt x="66241" y="105265"/>
                  <a:pt x="65633" y="105091"/>
                </a:cubicBezTo>
                <a:cubicBezTo>
                  <a:pt x="64070" y="104657"/>
                  <a:pt x="62855" y="103702"/>
                  <a:pt x="61987" y="102226"/>
                </a:cubicBezTo>
                <a:cubicBezTo>
                  <a:pt x="59469" y="98146"/>
                  <a:pt x="56343" y="93805"/>
                  <a:pt x="52610" y="89204"/>
                </a:cubicBezTo>
                <a:cubicBezTo>
                  <a:pt x="51829" y="88336"/>
                  <a:pt x="51438" y="87337"/>
                  <a:pt x="51438" y="86209"/>
                </a:cubicBezTo>
                <a:cubicBezTo>
                  <a:pt x="51438" y="85948"/>
                  <a:pt x="51482" y="85644"/>
                  <a:pt x="51569" y="85297"/>
                </a:cubicBezTo>
                <a:cubicBezTo>
                  <a:pt x="51742" y="83908"/>
                  <a:pt x="52480" y="82823"/>
                  <a:pt x="53782" y="82041"/>
                </a:cubicBezTo>
                <a:cubicBezTo>
                  <a:pt x="54911" y="81434"/>
                  <a:pt x="56083" y="81130"/>
                  <a:pt x="57298" y="81130"/>
                </a:cubicBezTo>
                <a:close/>
                <a:moveTo>
                  <a:pt x="12762" y="57429"/>
                </a:moveTo>
                <a:cubicBezTo>
                  <a:pt x="11893" y="57429"/>
                  <a:pt x="11459" y="57863"/>
                  <a:pt x="11459" y="58731"/>
                </a:cubicBezTo>
                <a:lnTo>
                  <a:pt x="11459" y="84255"/>
                </a:lnTo>
                <a:cubicBezTo>
                  <a:pt x="11459" y="85123"/>
                  <a:pt x="11893" y="85557"/>
                  <a:pt x="12762" y="85557"/>
                </a:cubicBezTo>
                <a:lnTo>
                  <a:pt x="26175" y="85557"/>
                </a:lnTo>
                <a:cubicBezTo>
                  <a:pt x="27043" y="85557"/>
                  <a:pt x="27477" y="85123"/>
                  <a:pt x="27477" y="84255"/>
                </a:cubicBezTo>
                <a:lnTo>
                  <a:pt x="27477" y="58731"/>
                </a:lnTo>
                <a:cubicBezTo>
                  <a:pt x="27477" y="57863"/>
                  <a:pt x="27043" y="57429"/>
                  <a:pt x="26175" y="57429"/>
                </a:cubicBezTo>
                <a:close/>
                <a:moveTo>
                  <a:pt x="12762" y="19664"/>
                </a:moveTo>
                <a:cubicBezTo>
                  <a:pt x="11893" y="19664"/>
                  <a:pt x="11459" y="20098"/>
                  <a:pt x="11459" y="20966"/>
                </a:cubicBezTo>
                <a:lnTo>
                  <a:pt x="11459" y="45188"/>
                </a:lnTo>
                <a:cubicBezTo>
                  <a:pt x="11459" y="46056"/>
                  <a:pt x="11893" y="46490"/>
                  <a:pt x="12762" y="46490"/>
                </a:cubicBezTo>
                <a:lnTo>
                  <a:pt x="26175" y="46490"/>
                </a:lnTo>
                <a:cubicBezTo>
                  <a:pt x="27043" y="46490"/>
                  <a:pt x="27477" y="46056"/>
                  <a:pt x="27477" y="45188"/>
                </a:cubicBezTo>
                <a:lnTo>
                  <a:pt x="27477" y="20966"/>
                </a:lnTo>
                <a:cubicBezTo>
                  <a:pt x="27477" y="20098"/>
                  <a:pt x="27043" y="19664"/>
                  <a:pt x="26175" y="19664"/>
                </a:cubicBezTo>
                <a:close/>
                <a:moveTo>
                  <a:pt x="11329" y="8464"/>
                </a:moveTo>
                <a:lnTo>
                  <a:pt x="27868" y="8464"/>
                </a:lnTo>
                <a:cubicBezTo>
                  <a:pt x="30993" y="8464"/>
                  <a:pt x="33663" y="9571"/>
                  <a:pt x="35877" y="11785"/>
                </a:cubicBezTo>
                <a:cubicBezTo>
                  <a:pt x="38090" y="13999"/>
                  <a:pt x="39197" y="16669"/>
                  <a:pt x="39197" y="19794"/>
                </a:cubicBezTo>
                <a:lnTo>
                  <a:pt x="39197" y="85297"/>
                </a:lnTo>
                <a:cubicBezTo>
                  <a:pt x="39197" y="88422"/>
                  <a:pt x="38090" y="91092"/>
                  <a:pt x="35877" y="93306"/>
                </a:cubicBezTo>
                <a:cubicBezTo>
                  <a:pt x="33663" y="95520"/>
                  <a:pt x="30993" y="96627"/>
                  <a:pt x="27868" y="96627"/>
                </a:cubicBezTo>
                <a:lnTo>
                  <a:pt x="12631" y="96627"/>
                </a:lnTo>
                <a:cubicBezTo>
                  <a:pt x="11850" y="96627"/>
                  <a:pt x="11459" y="97017"/>
                  <a:pt x="11459" y="97799"/>
                </a:cubicBezTo>
                <a:lnTo>
                  <a:pt x="11459" y="102096"/>
                </a:lnTo>
                <a:cubicBezTo>
                  <a:pt x="11459" y="103659"/>
                  <a:pt x="10895" y="105004"/>
                  <a:pt x="9766" y="106133"/>
                </a:cubicBezTo>
                <a:cubicBezTo>
                  <a:pt x="8637" y="107262"/>
                  <a:pt x="7292" y="107826"/>
                  <a:pt x="5730" y="107826"/>
                </a:cubicBezTo>
                <a:cubicBezTo>
                  <a:pt x="4167" y="107826"/>
                  <a:pt x="2821" y="107262"/>
                  <a:pt x="1693" y="106133"/>
                </a:cubicBezTo>
                <a:cubicBezTo>
                  <a:pt x="564" y="105004"/>
                  <a:pt x="0" y="103659"/>
                  <a:pt x="0" y="102096"/>
                </a:cubicBezTo>
                <a:lnTo>
                  <a:pt x="0" y="19794"/>
                </a:lnTo>
                <a:cubicBezTo>
                  <a:pt x="0" y="16669"/>
                  <a:pt x="1107" y="13999"/>
                  <a:pt x="3320" y="11785"/>
                </a:cubicBezTo>
                <a:cubicBezTo>
                  <a:pt x="5534" y="9571"/>
                  <a:pt x="8204" y="8464"/>
                  <a:pt x="11329" y="8464"/>
                </a:cubicBezTo>
                <a:close/>
                <a:moveTo>
                  <a:pt x="79372" y="0"/>
                </a:moveTo>
                <a:cubicBezTo>
                  <a:pt x="81064" y="0"/>
                  <a:pt x="82519" y="608"/>
                  <a:pt x="83734" y="1823"/>
                </a:cubicBezTo>
                <a:cubicBezTo>
                  <a:pt x="84949" y="3038"/>
                  <a:pt x="85557" y="4471"/>
                  <a:pt x="85557" y="6120"/>
                </a:cubicBezTo>
                <a:lnTo>
                  <a:pt x="85557" y="13934"/>
                </a:lnTo>
                <a:cubicBezTo>
                  <a:pt x="85557" y="14802"/>
                  <a:pt x="85991" y="15236"/>
                  <a:pt x="86859" y="15236"/>
                </a:cubicBezTo>
                <a:lnTo>
                  <a:pt x="107695" y="15236"/>
                </a:lnTo>
                <a:cubicBezTo>
                  <a:pt x="109171" y="15236"/>
                  <a:pt x="110430" y="15757"/>
                  <a:pt x="111472" y="16799"/>
                </a:cubicBezTo>
                <a:cubicBezTo>
                  <a:pt x="112514" y="17841"/>
                  <a:pt x="113035" y="19099"/>
                  <a:pt x="113035" y="20575"/>
                </a:cubicBezTo>
                <a:cubicBezTo>
                  <a:pt x="113035" y="22051"/>
                  <a:pt x="112514" y="23332"/>
                  <a:pt x="111472" y="24417"/>
                </a:cubicBezTo>
                <a:cubicBezTo>
                  <a:pt x="110430" y="25502"/>
                  <a:pt x="109171" y="26045"/>
                  <a:pt x="107695" y="26045"/>
                </a:cubicBezTo>
                <a:lnTo>
                  <a:pt x="86859" y="26045"/>
                </a:lnTo>
                <a:cubicBezTo>
                  <a:pt x="85991" y="26045"/>
                  <a:pt x="85557" y="26479"/>
                  <a:pt x="85557" y="27347"/>
                </a:cubicBezTo>
                <a:lnTo>
                  <a:pt x="85557" y="39328"/>
                </a:lnTo>
                <a:cubicBezTo>
                  <a:pt x="85557" y="40196"/>
                  <a:pt x="85991" y="40630"/>
                  <a:pt x="86859" y="40630"/>
                </a:cubicBezTo>
                <a:lnTo>
                  <a:pt x="112514" y="40630"/>
                </a:lnTo>
                <a:cubicBezTo>
                  <a:pt x="113990" y="40630"/>
                  <a:pt x="115270" y="41173"/>
                  <a:pt x="116355" y="42258"/>
                </a:cubicBezTo>
                <a:cubicBezTo>
                  <a:pt x="117441" y="43343"/>
                  <a:pt x="117983" y="44645"/>
                  <a:pt x="117983" y="46164"/>
                </a:cubicBezTo>
                <a:cubicBezTo>
                  <a:pt x="117983" y="47684"/>
                  <a:pt x="117441" y="48964"/>
                  <a:pt x="116355" y="50006"/>
                </a:cubicBezTo>
                <a:cubicBezTo>
                  <a:pt x="115270" y="51048"/>
                  <a:pt x="113990" y="51569"/>
                  <a:pt x="112514" y="51569"/>
                </a:cubicBezTo>
                <a:lnTo>
                  <a:pt x="103789" y="51569"/>
                </a:lnTo>
                <a:cubicBezTo>
                  <a:pt x="102920" y="51569"/>
                  <a:pt x="102486" y="52003"/>
                  <a:pt x="102486" y="52871"/>
                </a:cubicBezTo>
                <a:lnTo>
                  <a:pt x="102486" y="63680"/>
                </a:lnTo>
                <a:cubicBezTo>
                  <a:pt x="102486" y="64548"/>
                  <a:pt x="102920" y="64982"/>
                  <a:pt x="103789" y="64982"/>
                </a:cubicBezTo>
                <a:lnTo>
                  <a:pt x="111342" y="64982"/>
                </a:lnTo>
                <a:cubicBezTo>
                  <a:pt x="112818" y="64982"/>
                  <a:pt x="114098" y="65503"/>
                  <a:pt x="115183" y="66545"/>
                </a:cubicBezTo>
                <a:cubicBezTo>
                  <a:pt x="116269" y="67586"/>
                  <a:pt x="116811" y="68867"/>
                  <a:pt x="116811" y="70386"/>
                </a:cubicBezTo>
                <a:cubicBezTo>
                  <a:pt x="116811" y="71906"/>
                  <a:pt x="116269" y="73186"/>
                  <a:pt x="115183" y="74228"/>
                </a:cubicBezTo>
                <a:cubicBezTo>
                  <a:pt x="114098" y="75270"/>
                  <a:pt x="112818" y="75791"/>
                  <a:pt x="111342" y="75791"/>
                </a:cubicBezTo>
                <a:lnTo>
                  <a:pt x="103789" y="75791"/>
                </a:lnTo>
                <a:cubicBezTo>
                  <a:pt x="102920" y="75791"/>
                  <a:pt x="102486" y="76225"/>
                  <a:pt x="102486" y="77093"/>
                </a:cubicBezTo>
                <a:lnTo>
                  <a:pt x="102486" y="108607"/>
                </a:lnTo>
                <a:cubicBezTo>
                  <a:pt x="102486" y="111906"/>
                  <a:pt x="102051" y="114446"/>
                  <a:pt x="101184" y="116225"/>
                </a:cubicBezTo>
                <a:cubicBezTo>
                  <a:pt x="100316" y="118005"/>
                  <a:pt x="98797" y="119329"/>
                  <a:pt x="96626" y="120197"/>
                </a:cubicBezTo>
                <a:cubicBezTo>
                  <a:pt x="93675" y="121413"/>
                  <a:pt x="88466" y="122107"/>
                  <a:pt x="80999" y="122281"/>
                </a:cubicBezTo>
                <a:cubicBezTo>
                  <a:pt x="80913" y="122281"/>
                  <a:pt x="80869" y="122281"/>
                  <a:pt x="80869" y="122281"/>
                </a:cubicBezTo>
                <a:cubicBezTo>
                  <a:pt x="79133" y="122281"/>
                  <a:pt x="77570" y="121716"/>
                  <a:pt x="76181" y="120588"/>
                </a:cubicBezTo>
                <a:cubicBezTo>
                  <a:pt x="74792" y="119459"/>
                  <a:pt x="73794" y="118027"/>
                  <a:pt x="73186" y="116290"/>
                </a:cubicBezTo>
                <a:cubicBezTo>
                  <a:pt x="72665" y="114988"/>
                  <a:pt x="72817" y="113751"/>
                  <a:pt x="73642" y="112579"/>
                </a:cubicBezTo>
                <a:cubicBezTo>
                  <a:pt x="74466" y="111407"/>
                  <a:pt x="75573" y="110821"/>
                  <a:pt x="76962" y="110821"/>
                </a:cubicBezTo>
                <a:cubicBezTo>
                  <a:pt x="80261" y="110908"/>
                  <a:pt x="83821" y="110951"/>
                  <a:pt x="87641" y="110951"/>
                </a:cubicBezTo>
                <a:cubicBezTo>
                  <a:pt x="88683" y="110864"/>
                  <a:pt x="89399" y="110647"/>
                  <a:pt x="89790" y="110300"/>
                </a:cubicBezTo>
                <a:cubicBezTo>
                  <a:pt x="90180" y="109953"/>
                  <a:pt x="90376" y="109302"/>
                  <a:pt x="90376" y="108347"/>
                </a:cubicBezTo>
                <a:lnTo>
                  <a:pt x="90376" y="77093"/>
                </a:lnTo>
                <a:cubicBezTo>
                  <a:pt x="90376" y="76225"/>
                  <a:pt x="89941" y="75791"/>
                  <a:pt x="89073" y="75791"/>
                </a:cubicBezTo>
                <a:lnTo>
                  <a:pt x="47271" y="75791"/>
                </a:lnTo>
                <a:cubicBezTo>
                  <a:pt x="45795" y="75791"/>
                  <a:pt x="44515" y="75270"/>
                  <a:pt x="43430" y="74228"/>
                </a:cubicBezTo>
                <a:cubicBezTo>
                  <a:pt x="42344" y="73186"/>
                  <a:pt x="41802" y="71906"/>
                  <a:pt x="41802" y="70386"/>
                </a:cubicBezTo>
                <a:cubicBezTo>
                  <a:pt x="41802" y="68867"/>
                  <a:pt x="42344" y="67586"/>
                  <a:pt x="43430" y="66545"/>
                </a:cubicBezTo>
                <a:cubicBezTo>
                  <a:pt x="44515" y="65503"/>
                  <a:pt x="45795" y="64982"/>
                  <a:pt x="47271" y="64982"/>
                </a:cubicBezTo>
                <a:lnTo>
                  <a:pt x="89073" y="64982"/>
                </a:lnTo>
                <a:cubicBezTo>
                  <a:pt x="89941" y="64982"/>
                  <a:pt x="90376" y="64548"/>
                  <a:pt x="90376" y="63680"/>
                </a:cubicBezTo>
                <a:lnTo>
                  <a:pt x="90376" y="52871"/>
                </a:lnTo>
                <a:cubicBezTo>
                  <a:pt x="90376" y="52003"/>
                  <a:pt x="89941" y="51569"/>
                  <a:pt x="89073" y="51569"/>
                </a:cubicBezTo>
                <a:lnTo>
                  <a:pt x="46880" y="51569"/>
                </a:lnTo>
                <a:cubicBezTo>
                  <a:pt x="45405" y="51569"/>
                  <a:pt x="44124" y="51048"/>
                  <a:pt x="43039" y="50006"/>
                </a:cubicBezTo>
                <a:cubicBezTo>
                  <a:pt x="41954" y="48964"/>
                  <a:pt x="41411" y="47684"/>
                  <a:pt x="41411" y="46164"/>
                </a:cubicBezTo>
                <a:cubicBezTo>
                  <a:pt x="41411" y="44645"/>
                  <a:pt x="41954" y="43343"/>
                  <a:pt x="43039" y="42258"/>
                </a:cubicBezTo>
                <a:cubicBezTo>
                  <a:pt x="44124" y="41173"/>
                  <a:pt x="45405" y="40630"/>
                  <a:pt x="46880" y="40630"/>
                </a:cubicBezTo>
                <a:lnTo>
                  <a:pt x="71884" y="40630"/>
                </a:lnTo>
                <a:cubicBezTo>
                  <a:pt x="72752" y="40630"/>
                  <a:pt x="73186" y="40196"/>
                  <a:pt x="73186" y="39328"/>
                </a:cubicBezTo>
                <a:lnTo>
                  <a:pt x="73186" y="27347"/>
                </a:lnTo>
                <a:cubicBezTo>
                  <a:pt x="73186" y="26479"/>
                  <a:pt x="72752" y="26045"/>
                  <a:pt x="71884" y="26045"/>
                </a:cubicBezTo>
                <a:lnTo>
                  <a:pt x="51959" y="26045"/>
                </a:lnTo>
                <a:cubicBezTo>
                  <a:pt x="50397" y="26045"/>
                  <a:pt x="49094" y="25502"/>
                  <a:pt x="48053" y="24417"/>
                </a:cubicBezTo>
                <a:cubicBezTo>
                  <a:pt x="47011" y="23332"/>
                  <a:pt x="46490" y="22051"/>
                  <a:pt x="46490" y="20575"/>
                </a:cubicBezTo>
                <a:cubicBezTo>
                  <a:pt x="46490" y="19099"/>
                  <a:pt x="47011" y="17841"/>
                  <a:pt x="48053" y="16799"/>
                </a:cubicBezTo>
                <a:cubicBezTo>
                  <a:pt x="49094" y="15757"/>
                  <a:pt x="50397" y="15236"/>
                  <a:pt x="51959" y="15236"/>
                </a:cubicBezTo>
                <a:lnTo>
                  <a:pt x="71884" y="15236"/>
                </a:lnTo>
                <a:cubicBezTo>
                  <a:pt x="72752" y="15236"/>
                  <a:pt x="73186" y="14802"/>
                  <a:pt x="73186" y="13934"/>
                </a:cubicBezTo>
                <a:lnTo>
                  <a:pt x="73186" y="6120"/>
                </a:lnTo>
                <a:cubicBezTo>
                  <a:pt x="73186" y="4471"/>
                  <a:pt x="73794" y="3038"/>
                  <a:pt x="75009" y="1823"/>
                </a:cubicBezTo>
                <a:cubicBezTo>
                  <a:pt x="76224" y="608"/>
                  <a:pt x="77679" y="0"/>
                  <a:pt x="793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0D39996D-1518-9303-473A-96288878050C}"/>
              </a:ext>
            </a:extLst>
          </p:cNvPr>
          <p:cNvCxnSpPr>
            <a:cxnSpLocks/>
          </p:cNvCxnSpPr>
          <p:nvPr/>
        </p:nvCxnSpPr>
        <p:spPr>
          <a:xfrm flipH="1">
            <a:off x="4969645" y="1347942"/>
            <a:ext cx="78676" cy="3431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BB61F25-D046-DA7D-6425-52BC281F294F}"/>
              </a:ext>
            </a:extLst>
          </p:cNvPr>
          <p:cNvSpPr txBox="1"/>
          <p:nvPr/>
        </p:nvSpPr>
        <p:spPr>
          <a:xfrm>
            <a:off x="366178" y="1445403"/>
            <a:ext cx="2198796" cy="241604"/>
          </a:xfrm>
          <a:custGeom>
            <a:avLst/>
            <a:gdLst/>
            <a:ahLst/>
            <a:cxnLst/>
            <a:rect l="l" t="t" r="r" b="b"/>
            <a:pathLst>
              <a:path w="2198796" h="241604">
                <a:moveTo>
                  <a:pt x="2172175" y="170781"/>
                </a:moveTo>
                <a:cubicBezTo>
                  <a:pt x="2179709" y="170781"/>
                  <a:pt x="2186030" y="173208"/>
                  <a:pt x="2191136" y="178064"/>
                </a:cubicBezTo>
                <a:cubicBezTo>
                  <a:pt x="2196243" y="182919"/>
                  <a:pt x="2198796" y="189031"/>
                  <a:pt x="2198796" y="196398"/>
                </a:cubicBezTo>
                <a:cubicBezTo>
                  <a:pt x="2198796" y="203765"/>
                  <a:pt x="2196285" y="209792"/>
                  <a:pt x="2191262" y="214480"/>
                </a:cubicBezTo>
                <a:cubicBezTo>
                  <a:pt x="2186239" y="219168"/>
                  <a:pt x="2179877" y="221512"/>
                  <a:pt x="2172175" y="221512"/>
                </a:cubicBezTo>
                <a:cubicBezTo>
                  <a:pt x="2164473" y="221512"/>
                  <a:pt x="2158110" y="219168"/>
                  <a:pt x="2153087" y="214480"/>
                </a:cubicBezTo>
                <a:cubicBezTo>
                  <a:pt x="2148065" y="209792"/>
                  <a:pt x="2145553" y="203765"/>
                  <a:pt x="2145553" y="196398"/>
                </a:cubicBezTo>
                <a:cubicBezTo>
                  <a:pt x="2145553" y="189031"/>
                  <a:pt x="2148107" y="182919"/>
                  <a:pt x="2153213" y="178064"/>
                </a:cubicBezTo>
                <a:cubicBezTo>
                  <a:pt x="2158320" y="173208"/>
                  <a:pt x="2164640" y="170781"/>
                  <a:pt x="2172175" y="170781"/>
                </a:cubicBezTo>
                <a:close/>
                <a:moveTo>
                  <a:pt x="951849" y="167767"/>
                </a:moveTo>
                <a:cubicBezTo>
                  <a:pt x="950677" y="167767"/>
                  <a:pt x="950091" y="168437"/>
                  <a:pt x="950091" y="169776"/>
                </a:cubicBezTo>
                <a:lnTo>
                  <a:pt x="950091" y="180073"/>
                </a:lnTo>
                <a:cubicBezTo>
                  <a:pt x="950091" y="181413"/>
                  <a:pt x="950677" y="182082"/>
                  <a:pt x="951849" y="182082"/>
                </a:cubicBezTo>
                <a:lnTo>
                  <a:pt x="972694" y="182082"/>
                </a:lnTo>
                <a:cubicBezTo>
                  <a:pt x="973866" y="182082"/>
                  <a:pt x="974452" y="181413"/>
                  <a:pt x="974452" y="180073"/>
                </a:cubicBezTo>
                <a:lnTo>
                  <a:pt x="974452" y="169776"/>
                </a:lnTo>
                <a:cubicBezTo>
                  <a:pt x="974452" y="168437"/>
                  <a:pt x="973866" y="167767"/>
                  <a:pt x="972694" y="167767"/>
                </a:cubicBezTo>
                <a:close/>
                <a:moveTo>
                  <a:pt x="904633" y="167767"/>
                </a:moveTo>
                <a:cubicBezTo>
                  <a:pt x="903461" y="167767"/>
                  <a:pt x="902875" y="168437"/>
                  <a:pt x="902875" y="169776"/>
                </a:cubicBezTo>
                <a:lnTo>
                  <a:pt x="902875" y="180073"/>
                </a:lnTo>
                <a:cubicBezTo>
                  <a:pt x="902875" y="181413"/>
                  <a:pt x="903461" y="182082"/>
                  <a:pt x="904633" y="182082"/>
                </a:cubicBezTo>
                <a:lnTo>
                  <a:pt x="923972" y="182082"/>
                </a:lnTo>
                <a:cubicBezTo>
                  <a:pt x="925311" y="182082"/>
                  <a:pt x="925981" y="181413"/>
                  <a:pt x="925981" y="180073"/>
                </a:cubicBezTo>
                <a:lnTo>
                  <a:pt x="925981" y="169776"/>
                </a:lnTo>
                <a:cubicBezTo>
                  <a:pt x="925981" y="168437"/>
                  <a:pt x="925311" y="167767"/>
                  <a:pt x="923972" y="167767"/>
                </a:cubicBezTo>
                <a:close/>
                <a:moveTo>
                  <a:pt x="951849" y="133360"/>
                </a:moveTo>
                <a:cubicBezTo>
                  <a:pt x="950677" y="133360"/>
                  <a:pt x="950091" y="133946"/>
                  <a:pt x="950091" y="135118"/>
                </a:cubicBezTo>
                <a:lnTo>
                  <a:pt x="950091" y="146168"/>
                </a:lnTo>
                <a:cubicBezTo>
                  <a:pt x="950091" y="147340"/>
                  <a:pt x="950677" y="147926"/>
                  <a:pt x="951849" y="147926"/>
                </a:cubicBezTo>
                <a:lnTo>
                  <a:pt x="972694" y="147926"/>
                </a:lnTo>
                <a:cubicBezTo>
                  <a:pt x="973866" y="147926"/>
                  <a:pt x="974452" y="147340"/>
                  <a:pt x="974452" y="146168"/>
                </a:cubicBezTo>
                <a:lnTo>
                  <a:pt x="974452" y="135118"/>
                </a:lnTo>
                <a:cubicBezTo>
                  <a:pt x="974452" y="133946"/>
                  <a:pt x="973866" y="133360"/>
                  <a:pt x="972694" y="133360"/>
                </a:cubicBezTo>
                <a:close/>
                <a:moveTo>
                  <a:pt x="904633" y="133360"/>
                </a:moveTo>
                <a:cubicBezTo>
                  <a:pt x="903461" y="133360"/>
                  <a:pt x="902875" y="133946"/>
                  <a:pt x="902875" y="135118"/>
                </a:cubicBezTo>
                <a:lnTo>
                  <a:pt x="902875" y="146168"/>
                </a:lnTo>
                <a:cubicBezTo>
                  <a:pt x="902875" y="147340"/>
                  <a:pt x="903461" y="147926"/>
                  <a:pt x="904633" y="147926"/>
                </a:cubicBezTo>
                <a:lnTo>
                  <a:pt x="923972" y="147926"/>
                </a:lnTo>
                <a:cubicBezTo>
                  <a:pt x="925311" y="147926"/>
                  <a:pt x="925981" y="147340"/>
                  <a:pt x="925981" y="146168"/>
                </a:cubicBezTo>
                <a:lnTo>
                  <a:pt x="925981" y="135118"/>
                </a:lnTo>
                <a:cubicBezTo>
                  <a:pt x="925981" y="133946"/>
                  <a:pt x="925311" y="133360"/>
                  <a:pt x="923972" y="133360"/>
                </a:cubicBezTo>
                <a:close/>
                <a:moveTo>
                  <a:pt x="177059" y="131602"/>
                </a:moveTo>
                <a:cubicBezTo>
                  <a:pt x="178733" y="131602"/>
                  <a:pt x="180492" y="131853"/>
                  <a:pt x="182333" y="132355"/>
                </a:cubicBezTo>
                <a:lnTo>
                  <a:pt x="189617" y="134615"/>
                </a:lnTo>
                <a:cubicBezTo>
                  <a:pt x="192965" y="135620"/>
                  <a:pt x="195393" y="137629"/>
                  <a:pt x="196900" y="140643"/>
                </a:cubicBezTo>
                <a:cubicBezTo>
                  <a:pt x="197737" y="142317"/>
                  <a:pt x="198156" y="143992"/>
                  <a:pt x="198156" y="145666"/>
                </a:cubicBezTo>
                <a:cubicBezTo>
                  <a:pt x="198156" y="147173"/>
                  <a:pt x="197821" y="148596"/>
                  <a:pt x="197151" y="149935"/>
                </a:cubicBezTo>
                <a:cubicBezTo>
                  <a:pt x="187440" y="173208"/>
                  <a:pt x="175469" y="199579"/>
                  <a:pt x="161237" y="229047"/>
                </a:cubicBezTo>
                <a:cubicBezTo>
                  <a:pt x="159395" y="232898"/>
                  <a:pt x="156549" y="235744"/>
                  <a:pt x="152698" y="237586"/>
                </a:cubicBezTo>
                <a:cubicBezTo>
                  <a:pt x="150354" y="238590"/>
                  <a:pt x="147926" y="239093"/>
                  <a:pt x="145415" y="239093"/>
                </a:cubicBezTo>
                <a:cubicBezTo>
                  <a:pt x="143908" y="239093"/>
                  <a:pt x="142317" y="238842"/>
                  <a:pt x="140643" y="238339"/>
                </a:cubicBezTo>
                <a:lnTo>
                  <a:pt x="136876" y="237335"/>
                </a:lnTo>
                <a:cubicBezTo>
                  <a:pt x="133192" y="236330"/>
                  <a:pt x="130513" y="234070"/>
                  <a:pt x="128839" y="230554"/>
                </a:cubicBezTo>
                <a:cubicBezTo>
                  <a:pt x="128169" y="228879"/>
                  <a:pt x="127834" y="227205"/>
                  <a:pt x="127834" y="225531"/>
                </a:cubicBezTo>
                <a:cubicBezTo>
                  <a:pt x="127834" y="223689"/>
                  <a:pt x="128253" y="221931"/>
                  <a:pt x="129090" y="220257"/>
                </a:cubicBezTo>
                <a:cubicBezTo>
                  <a:pt x="139136" y="200165"/>
                  <a:pt x="148093" y="181078"/>
                  <a:pt x="155963" y="162995"/>
                </a:cubicBezTo>
                <a:cubicBezTo>
                  <a:pt x="156130" y="162660"/>
                  <a:pt x="156088" y="162325"/>
                  <a:pt x="155837" y="161990"/>
                </a:cubicBezTo>
                <a:cubicBezTo>
                  <a:pt x="155586" y="161656"/>
                  <a:pt x="155209" y="161488"/>
                  <a:pt x="154707" y="161488"/>
                </a:cubicBezTo>
                <a:lnTo>
                  <a:pt x="39179" y="161488"/>
                </a:lnTo>
                <a:cubicBezTo>
                  <a:pt x="35161" y="161488"/>
                  <a:pt x="31770" y="160065"/>
                  <a:pt x="29008" y="157219"/>
                </a:cubicBezTo>
                <a:cubicBezTo>
                  <a:pt x="26245" y="154372"/>
                  <a:pt x="24864" y="150940"/>
                  <a:pt x="24864" y="146922"/>
                </a:cubicBezTo>
                <a:cubicBezTo>
                  <a:pt x="24864" y="142903"/>
                  <a:pt x="26245" y="139471"/>
                  <a:pt x="29008" y="136625"/>
                </a:cubicBezTo>
                <a:cubicBezTo>
                  <a:pt x="31770" y="133778"/>
                  <a:pt x="35161" y="132355"/>
                  <a:pt x="39179" y="132355"/>
                </a:cubicBezTo>
                <a:lnTo>
                  <a:pt x="171534" y="132355"/>
                </a:lnTo>
                <a:cubicBezTo>
                  <a:pt x="171869" y="132355"/>
                  <a:pt x="172287" y="132271"/>
                  <a:pt x="172790" y="132104"/>
                </a:cubicBezTo>
                <a:cubicBezTo>
                  <a:pt x="174129" y="131769"/>
                  <a:pt x="175552" y="131602"/>
                  <a:pt x="177059" y="131602"/>
                </a:cubicBezTo>
                <a:close/>
                <a:moveTo>
                  <a:pt x="1635975" y="125574"/>
                </a:moveTo>
                <a:cubicBezTo>
                  <a:pt x="1634803" y="125574"/>
                  <a:pt x="1633882" y="126160"/>
                  <a:pt x="1633212" y="127332"/>
                </a:cubicBezTo>
                <a:cubicBezTo>
                  <a:pt x="1631370" y="131016"/>
                  <a:pt x="1628692" y="136248"/>
                  <a:pt x="1625175" y="143029"/>
                </a:cubicBezTo>
                <a:cubicBezTo>
                  <a:pt x="1621659" y="149810"/>
                  <a:pt x="1619566" y="153954"/>
                  <a:pt x="1618897" y="155461"/>
                </a:cubicBezTo>
                <a:cubicBezTo>
                  <a:pt x="1618227" y="156465"/>
                  <a:pt x="1618562" y="157135"/>
                  <a:pt x="1619901" y="157470"/>
                </a:cubicBezTo>
                <a:cubicBezTo>
                  <a:pt x="1632794" y="161321"/>
                  <a:pt x="1647946" y="166344"/>
                  <a:pt x="1665359" y="172539"/>
                </a:cubicBezTo>
                <a:cubicBezTo>
                  <a:pt x="1666531" y="173041"/>
                  <a:pt x="1667536" y="172790"/>
                  <a:pt x="1668373" y="171785"/>
                </a:cubicBezTo>
                <a:cubicBezTo>
                  <a:pt x="1680093" y="159898"/>
                  <a:pt x="1688465" y="145080"/>
                  <a:pt x="1693488" y="127332"/>
                </a:cubicBezTo>
                <a:cubicBezTo>
                  <a:pt x="1693655" y="126997"/>
                  <a:pt x="1693613" y="126621"/>
                  <a:pt x="1693362" y="126202"/>
                </a:cubicBezTo>
                <a:cubicBezTo>
                  <a:pt x="1693111" y="125783"/>
                  <a:pt x="1692734" y="125574"/>
                  <a:pt x="1692232" y="125574"/>
                </a:cubicBezTo>
                <a:close/>
                <a:moveTo>
                  <a:pt x="892076" y="111259"/>
                </a:moveTo>
                <a:lnTo>
                  <a:pt x="985754" y="111259"/>
                </a:lnTo>
                <a:cubicBezTo>
                  <a:pt x="989772" y="111259"/>
                  <a:pt x="993247" y="112682"/>
                  <a:pt x="996177" y="115528"/>
                </a:cubicBezTo>
                <a:cubicBezTo>
                  <a:pt x="999107" y="118375"/>
                  <a:pt x="1000572" y="121891"/>
                  <a:pt x="1000572" y="126076"/>
                </a:cubicBezTo>
                <a:lnTo>
                  <a:pt x="1000572" y="215736"/>
                </a:lnTo>
                <a:cubicBezTo>
                  <a:pt x="1000572" y="221764"/>
                  <a:pt x="999944" y="226410"/>
                  <a:pt x="998688" y="229675"/>
                </a:cubicBezTo>
                <a:cubicBezTo>
                  <a:pt x="997432" y="232940"/>
                  <a:pt x="995130" y="235577"/>
                  <a:pt x="991781" y="237586"/>
                </a:cubicBezTo>
                <a:cubicBezTo>
                  <a:pt x="987596" y="239762"/>
                  <a:pt x="981736" y="241102"/>
                  <a:pt x="974201" y="241604"/>
                </a:cubicBezTo>
                <a:cubicBezTo>
                  <a:pt x="974034" y="241604"/>
                  <a:pt x="973783" y="241604"/>
                  <a:pt x="973448" y="241604"/>
                </a:cubicBezTo>
                <a:cubicBezTo>
                  <a:pt x="970434" y="241604"/>
                  <a:pt x="967671" y="240516"/>
                  <a:pt x="965160" y="238339"/>
                </a:cubicBezTo>
                <a:cubicBezTo>
                  <a:pt x="962648" y="236163"/>
                  <a:pt x="960807" y="233316"/>
                  <a:pt x="959635" y="229800"/>
                </a:cubicBezTo>
                <a:cubicBezTo>
                  <a:pt x="958965" y="227121"/>
                  <a:pt x="959425" y="224610"/>
                  <a:pt x="961016" y="222266"/>
                </a:cubicBezTo>
                <a:cubicBezTo>
                  <a:pt x="962607" y="219922"/>
                  <a:pt x="964825" y="218750"/>
                  <a:pt x="967671" y="218750"/>
                </a:cubicBezTo>
                <a:cubicBezTo>
                  <a:pt x="969346" y="218582"/>
                  <a:pt x="970685" y="218499"/>
                  <a:pt x="971690" y="218499"/>
                </a:cubicBezTo>
                <a:cubicBezTo>
                  <a:pt x="972862" y="218499"/>
                  <a:pt x="973615" y="218289"/>
                  <a:pt x="973950" y="217871"/>
                </a:cubicBezTo>
                <a:cubicBezTo>
                  <a:pt x="974285" y="217452"/>
                  <a:pt x="974452" y="216657"/>
                  <a:pt x="974452" y="215485"/>
                </a:cubicBezTo>
                <a:lnTo>
                  <a:pt x="974452" y="203932"/>
                </a:lnTo>
                <a:cubicBezTo>
                  <a:pt x="974452" y="202593"/>
                  <a:pt x="973866" y="201923"/>
                  <a:pt x="972694" y="201923"/>
                </a:cubicBezTo>
                <a:lnTo>
                  <a:pt x="951849" y="201923"/>
                </a:lnTo>
                <a:cubicBezTo>
                  <a:pt x="950677" y="201923"/>
                  <a:pt x="950091" y="202593"/>
                  <a:pt x="950091" y="203932"/>
                </a:cubicBezTo>
                <a:lnTo>
                  <a:pt x="950091" y="228545"/>
                </a:lnTo>
                <a:cubicBezTo>
                  <a:pt x="950091" y="231893"/>
                  <a:pt x="948919" y="234739"/>
                  <a:pt x="946575" y="237084"/>
                </a:cubicBezTo>
                <a:cubicBezTo>
                  <a:pt x="944231" y="239428"/>
                  <a:pt x="941385" y="240600"/>
                  <a:pt x="938036" y="240600"/>
                </a:cubicBezTo>
                <a:cubicBezTo>
                  <a:pt x="934687" y="240600"/>
                  <a:pt x="931841" y="239428"/>
                  <a:pt x="929497" y="237084"/>
                </a:cubicBezTo>
                <a:cubicBezTo>
                  <a:pt x="927153" y="234739"/>
                  <a:pt x="925981" y="231893"/>
                  <a:pt x="925981" y="228545"/>
                </a:cubicBezTo>
                <a:lnTo>
                  <a:pt x="925981" y="203932"/>
                </a:lnTo>
                <a:cubicBezTo>
                  <a:pt x="925981" y="202593"/>
                  <a:pt x="925311" y="201923"/>
                  <a:pt x="923972" y="201923"/>
                </a:cubicBezTo>
                <a:lnTo>
                  <a:pt x="904633" y="201923"/>
                </a:lnTo>
                <a:cubicBezTo>
                  <a:pt x="903461" y="201923"/>
                  <a:pt x="902875" y="202593"/>
                  <a:pt x="902875" y="203932"/>
                </a:cubicBezTo>
                <a:lnTo>
                  <a:pt x="902875" y="228293"/>
                </a:lnTo>
                <a:cubicBezTo>
                  <a:pt x="902875" y="231809"/>
                  <a:pt x="901620" y="234823"/>
                  <a:pt x="899108" y="237335"/>
                </a:cubicBezTo>
                <a:cubicBezTo>
                  <a:pt x="896597" y="239846"/>
                  <a:pt x="893583" y="241102"/>
                  <a:pt x="890067" y="241102"/>
                </a:cubicBezTo>
                <a:cubicBezTo>
                  <a:pt x="886551" y="241102"/>
                  <a:pt x="883537" y="239846"/>
                  <a:pt x="881025" y="237335"/>
                </a:cubicBezTo>
                <a:cubicBezTo>
                  <a:pt x="878514" y="234823"/>
                  <a:pt x="877258" y="231809"/>
                  <a:pt x="877258" y="228293"/>
                </a:cubicBezTo>
                <a:lnTo>
                  <a:pt x="877258" y="126076"/>
                </a:lnTo>
                <a:cubicBezTo>
                  <a:pt x="877258" y="121891"/>
                  <a:pt x="878723" y="118375"/>
                  <a:pt x="881653" y="115528"/>
                </a:cubicBezTo>
                <a:cubicBezTo>
                  <a:pt x="884583" y="112682"/>
                  <a:pt x="888058" y="111259"/>
                  <a:pt x="892076" y="111259"/>
                </a:cubicBezTo>
                <a:close/>
                <a:moveTo>
                  <a:pt x="1828856" y="89911"/>
                </a:moveTo>
                <a:cubicBezTo>
                  <a:pt x="1829861" y="89911"/>
                  <a:pt x="1830865" y="89995"/>
                  <a:pt x="1831870" y="90162"/>
                </a:cubicBezTo>
                <a:lnTo>
                  <a:pt x="1832875" y="90413"/>
                </a:lnTo>
                <a:cubicBezTo>
                  <a:pt x="1837060" y="91251"/>
                  <a:pt x="1840409" y="93343"/>
                  <a:pt x="1842920" y="96692"/>
                </a:cubicBezTo>
                <a:cubicBezTo>
                  <a:pt x="1844930" y="99538"/>
                  <a:pt x="1845934" y="102636"/>
                  <a:pt x="1845934" y="105985"/>
                </a:cubicBezTo>
                <a:cubicBezTo>
                  <a:pt x="1845934" y="106654"/>
                  <a:pt x="1845850" y="107408"/>
                  <a:pt x="1845683" y="108245"/>
                </a:cubicBezTo>
                <a:cubicBezTo>
                  <a:pt x="1841497" y="138717"/>
                  <a:pt x="1835302" y="162744"/>
                  <a:pt x="1827098" y="180324"/>
                </a:cubicBezTo>
                <a:cubicBezTo>
                  <a:pt x="1825424" y="184008"/>
                  <a:pt x="1822494" y="186352"/>
                  <a:pt x="1818308" y="187356"/>
                </a:cubicBezTo>
                <a:cubicBezTo>
                  <a:pt x="1816969" y="187691"/>
                  <a:pt x="1815629" y="187859"/>
                  <a:pt x="1814290" y="187859"/>
                </a:cubicBezTo>
                <a:cubicBezTo>
                  <a:pt x="1811778" y="187859"/>
                  <a:pt x="1809350" y="187189"/>
                  <a:pt x="1807006" y="185849"/>
                </a:cubicBezTo>
                <a:lnTo>
                  <a:pt x="1803993" y="184091"/>
                </a:lnTo>
                <a:cubicBezTo>
                  <a:pt x="1800644" y="182250"/>
                  <a:pt x="1798467" y="179320"/>
                  <a:pt x="1797463" y="175301"/>
                </a:cubicBezTo>
                <a:cubicBezTo>
                  <a:pt x="1796960" y="173962"/>
                  <a:pt x="1796709" y="172539"/>
                  <a:pt x="1796709" y="171032"/>
                </a:cubicBezTo>
                <a:cubicBezTo>
                  <a:pt x="1796709" y="168688"/>
                  <a:pt x="1797295" y="166344"/>
                  <a:pt x="1798467" y="164000"/>
                </a:cubicBezTo>
                <a:cubicBezTo>
                  <a:pt x="1806504" y="147926"/>
                  <a:pt x="1812197" y="127248"/>
                  <a:pt x="1815545" y="101966"/>
                </a:cubicBezTo>
                <a:cubicBezTo>
                  <a:pt x="1816048" y="97948"/>
                  <a:pt x="1817973" y="94767"/>
                  <a:pt x="1821322" y="92423"/>
                </a:cubicBezTo>
                <a:cubicBezTo>
                  <a:pt x="1823666" y="90748"/>
                  <a:pt x="1826177" y="89911"/>
                  <a:pt x="1828856" y="89911"/>
                </a:cubicBezTo>
                <a:close/>
                <a:moveTo>
                  <a:pt x="1987330" y="81623"/>
                </a:moveTo>
                <a:cubicBezTo>
                  <a:pt x="1988670" y="81623"/>
                  <a:pt x="1990009" y="81791"/>
                  <a:pt x="1991349" y="82126"/>
                </a:cubicBezTo>
                <a:cubicBezTo>
                  <a:pt x="1995534" y="83130"/>
                  <a:pt x="1998883" y="85390"/>
                  <a:pt x="2001394" y="88907"/>
                </a:cubicBezTo>
                <a:cubicBezTo>
                  <a:pt x="2008594" y="99622"/>
                  <a:pt x="2015291" y="111091"/>
                  <a:pt x="2021486" y="123314"/>
                </a:cubicBezTo>
                <a:cubicBezTo>
                  <a:pt x="2027179" y="134867"/>
                  <a:pt x="2031700" y="145498"/>
                  <a:pt x="2035048" y="155209"/>
                </a:cubicBezTo>
                <a:cubicBezTo>
                  <a:pt x="2035718" y="157051"/>
                  <a:pt x="2036053" y="158893"/>
                  <a:pt x="2036053" y="160735"/>
                </a:cubicBezTo>
                <a:cubicBezTo>
                  <a:pt x="2036053" y="162911"/>
                  <a:pt x="2035550" y="165088"/>
                  <a:pt x="2034546" y="167265"/>
                </a:cubicBezTo>
                <a:cubicBezTo>
                  <a:pt x="2032704" y="171283"/>
                  <a:pt x="2029858" y="174213"/>
                  <a:pt x="2026007" y="176055"/>
                </a:cubicBezTo>
                <a:lnTo>
                  <a:pt x="2021486" y="178315"/>
                </a:lnTo>
                <a:cubicBezTo>
                  <a:pt x="2019812" y="179152"/>
                  <a:pt x="2018096" y="179571"/>
                  <a:pt x="2016338" y="179571"/>
                </a:cubicBezTo>
                <a:cubicBezTo>
                  <a:pt x="2014580" y="179571"/>
                  <a:pt x="2012863" y="179152"/>
                  <a:pt x="2011189" y="178315"/>
                </a:cubicBezTo>
                <a:cubicBezTo>
                  <a:pt x="2007841" y="176808"/>
                  <a:pt x="2005664" y="174213"/>
                  <a:pt x="2004659" y="170529"/>
                </a:cubicBezTo>
                <a:cubicBezTo>
                  <a:pt x="2001646" y="160986"/>
                  <a:pt x="1997543" y="150438"/>
                  <a:pt x="1992353" y="138885"/>
                </a:cubicBezTo>
                <a:cubicBezTo>
                  <a:pt x="1986326" y="126160"/>
                  <a:pt x="1979880" y="114356"/>
                  <a:pt x="1973015" y="103473"/>
                </a:cubicBezTo>
                <a:cubicBezTo>
                  <a:pt x="1971508" y="101129"/>
                  <a:pt x="1970754" y="98701"/>
                  <a:pt x="1970754" y="96190"/>
                </a:cubicBezTo>
                <a:cubicBezTo>
                  <a:pt x="1970754" y="95185"/>
                  <a:pt x="1970922" y="94013"/>
                  <a:pt x="1971257" y="92674"/>
                </a:cubicBezTo>
                <a:cubicBezTo>
                  <a:pt x="1972261" y="88990"/>
                  <a:pt x="1974438" y="86228"/>
                  <a:pt x="1977787" y="84386"/>
                </a:cubicBezTo>
                <a:lnTo>
                  <a:pt x="1979545" y="83632"/>
                </a:lnTo>
                <a:cubicBezTo>
                  <a:pt x="1982056" y="82293"/>
                  <a:pt x="1984651" y="81623"/>
                  <a:pt x="1987330" y="81623"/>
                </a:cubicBezTo>
                <a:close/>
                <a:moveTo>
                  <a:pt x="1180644" y="73838"/>
                </a:moveTo>
                <a:cubicBezTo>
                  <a:pt x="1188346" y="73838"/>
                  <a:pt x="1194541" y="76517"/>
                  <a:pt x="1199229" y="81874"/>
                </a:cubicBezTo>
                <a:cubicBezTo>
                  <a:pt x="1201406" y="84218"/>
                  <a:pt x="1202494" y="86981"/>
                  <a:pt x="1202494" y="90162"/>
                </a:cubicBezTo>
                <a:cubicBezTo>
                  <a:pt x="1202494" y="90665"/>
                  <a:pt x="1202410" y="91167"/>
                  <a:pt x="1202243" y="91669"/>
                </a:cubicBezTo>
                <a:cubicBezTo>
                  <a:pt x="1201908" y="95520"/>
                  <a:pt x="1200234" y="98618"/>
                  <a:pt x="1197220" y="100962"/>
                </a:cubicBezTo>
                <a:cubicBezTo>
                  <a:pt x="1194374" y="103306"/>
                  <a:pt x="1192616" y="104729"/>
                  <a:pt x="1191946" y="105231"/>
                </a:cubicBezTo>
                <a:cubicBezTo>
                  <a:pt x="1174366" y="120467"/>
                  <a:pt x="1160971" y="132774"/>
                  <a:pt x="1151762" y="142150"/>
                </a:cubicBezTo>
                <a:cubicBezTo>
                  <a:pt x="1151427" y="142485"/>
                  <a:pt x="1151344" y="142820"/>
                  <a:pt x="1151511" y="143154"/>
                </a:cubicBezTo>
                <a:cubicBezTo>
                  <a:pt x="1151679" y="143489"/>
                  <a:pt x="1151930" y="143657"/>
                  <a:pt x="1152265" y="143657"/>
                </a:cubicBezTo>
                <a:cubicBezTo>
                  <a:pt x="1155446" y="143992"/>
                  <a:pt x="1158041" y="144661"/>
                  <a:pt x="1160050" y="145666"/>
                </a:cubicBezTo>
                <a:cubicBezTo>
                  <a:pt x="1166915" y="147842"/>
                  <a:pt x="1172105" y="153619"/>
                  <a:pt x="1175621" y="162995"/>
                </a:cubicBezTo>
                <a:cubicBezTo>
                  <a:pt x="1176291" y="165004"/>
                  <a:pt x="1177421" y="168771"/>
                  <a:pt x="1179012" y="174297"/>
                </a:cubicBezTo>
                <a:cubicBezTo>
                  <a:pt x="1180603" y="179822"/>
                  <a:pt x="1181816" y="183757"/>
                  <a:pt x="1182654" y="186101"/>
                </a:cubicBezTo>
                <a:cubicBezTo>
                  <a:pt x="1184830" y="193970"/>
                  <a:pt x="1190774" y="197905"/>
                  <a:pt x="1200485" y="197905"/>
                </a:cubicBezTo>
                <a:cubicBezTo>
                  <a:pt x="1212875" y="197905"/>
                  <a:pt x="1224679" y="197235"/>
                  <a:pt x="1235897" y="195895"/>
                </a:cubicBezTo>
                <a:cubicBezTo>
                  <a:pt x="1236399" y="195728"/>
                  <a:pt x="1236985" y="195644"/>
                  <a:pt x="1237655" y="195644"/>
                </a:cubicBezTo>
                <a:cubicBezTo>
                  <a:pt x="1240669" y="195644"/>
                  <a:pt x="1243348" y="196733"/>
                  <a:pt x="1245692" y="198909"/>
                </a:cubicBezTo>
                <a:cubicBezTo>
                  <a:pt x="1248538" y="201421"/>
                  <a:pt x="1249794" y="204518"/>
                  <a:pt x="1249459" y="208202"/>
                </a:cubicBezTo>
                <a:lnTo>
                  <a:pt x="1249208" y="212220"/>
                </a:lnTo>
                <a:cubicBezTo>
                  <a:pt x="1249040" y="216573"/>
                  <a:pt x="1247492" y="220340"/>
                  <a:pt x="1244561" y="223522"/>
                </a:cubicBezTo>
                <a:cubicBezTo>
                  <a:pt x="1241631" y="226703"/>
                  <a:pt x="1237990" y="228461"/>
                  <a:pt x="1233637" y="228796"/>
                </a:cubicBezTo>
                <a:cubicBezTo>
                  <a:pt x="1220744" y="229968"/>
                  <a:pt x="1209024" y="230554"/>
                  <a:pt x="1198476" y="230554"/>
                </a:cubicBezTo>
                <a:cubicBezTo>
                  <a:pt x="1186086" y="230554"/>
                  <a:pt x="1176501" y="228963"/>
                  <a:pt x="1169720" y="225782"/>
                </a:cubicBezTo>
                <a:cubicBezTo>
                  <a:pt x="1162939" y="222601"/>
                  <a:pt x="1158041" y="216908"/>
                  <a:pt x="1155027" y="208704"/>
                </a:cubicBezTo>
                <a:cubicBezTo>
                  <a:pt x="1154358" y="207030"/>
                  <a:pt x="1151846" y="198491"/>
                  <a:pt x="1147493" y="183087"/>
                </a:cubicBezTo>
                <a:cubicBezTo>
                  <a:pt x="1144814" y="174715"/>
                  <a:pt x="1140293" y="170529"/>
                  <a:pt x="1133931" y="170529"/>
                </a:cubicBezTo>
                <a:cubicBezTo>
                  <a:pt x="1129578" y="170529"/>
                  <a:pt x="1124136" y="173962"/>
                  <a:pt x="1117606" y="180827"/>
                </a:cubicBezTo>
                <a:cubicBezTo>
                  <a:pt x="1106389" y="192044"/>
                  <a:pt x="1094250" y="205523"/>
                  <a:pt x="1081190" y="221261"/>
                </a:cubicBezTo>
                <a:cubicBezTo>
                  <a:pt x="1078511" y="224610"/>
                  <a:pt x="1075162" y="226535"/>
                  <a:pt x="1071144" y="227038"/>
                </a:cubicBezTo>
                <a:cubicBezTo>
                  <a:pt x="1070307" y="227205"/>
                  <a:pt x="1069470" y="227289"/>
                  <a:pt x="1068633" y="227289"/>
                </a:cubicBezTo>
                <a:cubicBezTo>
                  <a:pt x="1065451" y="227289"/>
                  <a:pt x="1062521" y="226368"/>
                  <a:pt x="1059843" y="224526"/>
                </a:cubicBezTo>
                <a:lnTo>
                  <a:pt x="1053815" y="220257"/>
                </a:lnTo>
                <a:cubicBezTo>
                  <a:pt x="1050634" y="218080"/>
                  <a:pt x="1049043" y="214983"/>
                  <a:pt x="1049043" y="210964"/>
                </a:cubicBezTo>
                <a:cubicBezTo>
                  <a:pt x="1049043" y="207448"/>
                  <a:pt x="1050383" y="204518"/>
                  <a:pt x="1053061" y="202174"/>
                </a:cubicBezTo>
                <a:cubicBezTo>
                  <a:pt x="1055238" y="200165"/>
                  <a:pt x="1057331" y="198156"/>
                  <a:pt x="1059340" y="196147"/>
                </a:cubicBezTo>
                <a:cubicBezTo>
                  <a:pt x="1061852" y="193635"/>
                  <a:pt x="1069093" y="186352"/>
                  <a:pt x="1081064" y="174297"/>
                </a:cubicBezTo>
                <a:cubicBezTo>
                  <a:pt x="1093036" y="162242"/>
                  <a:pt x="1105175" y="149977"/>
                  <a:pt x="1117481" y="137504"/>
                </a:cubicBezTo>
                <a:cubicBezTo>
                  <a:pt x="1129787" y="125030"/>
                  <a:pt x="1139456" y="115110"/>
                  <a:pt x="1146488" y="107743"/>
                </a:cubicBezTo>
                <a:cubicBezTo>
                  <a:pt x="1146823" y="107408"/>
                  <a:pt x="1146907" y="107115"/>
                  <a:pt x="1146740" y="106864"/>
                </a:cubicBezTo>
                <a:cubicBezTo>
                  <a:pt x="1146572" y="106612"/>
                  <a:pt x="1146321" y="106487"/>
                  <a:pt x="1145986" y="106487"/>
                </a:cubicBezTo>
                <a:cubicBezTo>
                  <a:pt x="1132424" y="107157"/>
                  <a:pt x="1112081" y="108663"/>
                  <a:pt x="1084957" y="111008"/>
                </a:cubicBezTo>
                <a:cubicBezTo>
                  <a:pt x="1082446" y="111175"/>
                  <a:pt x="1080018" y="111426"/>
                  <a:pt x="1077674" y="111761"/>
                </a:cubicBezTo>
                <a:cubicBezTo>
                  <a:pt x="1077004" y="111761"/>
                  <a:pt x="1076334" y="111761"/>
                  <a:pt x="1075665" y="111761"/>
                </a:cubicBezTo>
                <a:cubicBezTo>
                  <a:pt x="1072484" y="111761"/>
                  <a:pt x="1069553" y="110756"/>
                  <a:pt x="1066875" y="108747"/>
                </a:cubicBezTo>
                <a:cubicBezTo>
                  <a:pt x="1063693" y="106403"/>
                  <a:pt x="1061935" y="103222"/>
                  <a:pt x="1061600" y="99204"/>
                </a:cubicBezTo>
                <a:lnTo>
                  <a:pt x="1061098" y="93678"/>
                </a:lnTo>
                <a:cubicBezTo>
                  <a:pt x="1061098" y="93176"/>
                  <a:pt x="1061098" y="92757"/>
                  <a:pt x="1061098" y="92423"/>
                </a:cubicBezTo>
                <a:cubicBezTo>
                  <a:pt x="1061098" y="89074"/>
                  <a:pt x="1062354" y="86144"/>
                  <a:pt x="1064865" y="83632"/>
                </a:cubicBezTo>
                <a:cubicBezTo>
                  <a:pt x="1067377" y="80954"/>
                  <a:pt x="1070558" y="79614"/>
                  <a:pt x="1074409" y="79614"/>
                </a:cubicBezTo>
                <a:cubicBezTo>
                  <a:pt x="1074576" y="79614"/>
                  <a:pt x="1074660" y="79614"/>
                  <a:pt x="1074660" y="79614"/>
                </a:cubicBezTo>
                <a:cubicBezTo>
                  <a:pt x="1077841" y="79614"/>
                  <a:pt x="1081023" y="79614"/>
                  <a:pt x="1084204" y="79614"/>
                </a:cubicBezTo>
                <a:cubicBezTo>
                  <a:pt x="1091906" y="79614"/>
                  <a:pt x="1106640" y="79028"/>
                  <a:pt x="1128406" y="77856"/>
                </a:cubicBezTo>
                <a:cubicBezTo>
                  <a:pt x="1150172" y="76684"/>
                  <a:pt x="1165827" y="75428"/>
                  <a:pt x="1175370" y="74089"/>
                </a:cubicBezTo>
                <a:cubicBezTo>
                  <a:pt x="1175538" y="74089"/>
                  <a:pt x="1175705" y="74089"/>
                  <a:pt x="1175873" y="74089"/>
                </a:cubicBezTo>
                <a:cubicBezTo>
                  <a:pt x="1177547" y="73921"/>
                  <a:pt x="1179138" y="73838"/>
                  <a:pt x="1180644" y="73838"/>
                </a:cubicBezTo>
                <a:close/>
                <a:moveTo>
                  <a:pt x="1878081" y="69066"/>
                </a:moveTo>
                <a:lnTo>
                  <a:pt x="1880341" y="69066"/>
                </a:lnTo>
                <a:cubicBezTo>
                  <a:pt x="1884360" y="69066"/>
                  <a:pt x="1887834" y="70531"/>
                  <a:pt x="1890764" y="73461"/>
                </a:cubicBezTo>
                <a:cubicBezTo>
                  <a:pt x="1893694" y="76391"/>
                  <a:pt x="1895159" y="79865"/>
                  <a:pt x="1895159" y="83884"/>
                </a:cubicBezTo>
                <a:lnTo>
                  <a:pt x="1895159" y="191124"/>
                </a:lnTo>
                <a:cubicBezTo>
                  <a:pt x="1895159" y="197319"/>
                  <a:pt x="1895954" y="201211"/>
                  <a:pt x="1897545" y="202802"/>
                </a:cubicBezTo>
                <a:cubicBezTo>
                  <a:pt x="1899136" y="204393"/>
                  <a:pt x="1902945" y="205188"/>
                  <a:pt x="1908972" y="205188"/>
                </a:cubicBezTo>
                <a:lnTo>
                  <a:pt x="1944384" y="205188"/>
                </a:lnTo>
                <a:cubicBezTo>
                  <a:pt x="1950579" y="205188"/>
                  <a:pt x="1954681" y="202341"/>
                  <a:pt x="1956690" y="196649"/>
                </a:cubicBezTo>
                <a:cubicBezTo>
                  <a:pt x="1958030" y="192296"/>
                  <a:pt x="1959118" y="184008"/>
                  <a:pt x="1959955" y="171785"/>
                </a:cubicBezTo>
                <a:cubicBezTo>
                  <a:pt x="1960123" y="168604"/>
                  <a:pt x="1961629" y="166260"/>
                  <a:pt x="1964476" y="164753"/>
                </a:cubicBezTo>
                <a:cubicBezTo>
                  <a:pt x="1965983" y="163916"/>
                  <a:pt x="1967490" y="163497"/>
                  <a:pt x="1968996" y="163497"/>
                </a:cubicBezTo>
                <a:cubicBezTo>
                  <a:pt x="1970503" y="163497"/>
                  <a:pt x="1971927" y="163832"/>
                  <a:pt x="1973266" y="164502"/>
                </a:cubicBezTo>
                <a:cubicBezTo>
                  <a:pt x="1973936" y="164837"/>
                  <a:pt x="1974605" y="165172"/>
                  <a:pt x="1975275" y="165507"/>
                </a:cubicBezTo>
                <a:cubicBezTo>
                  <a:pt x="1979461" y="167181"/>
                  <a:pt x="1982726" y="169860"/>
                  <a:pt x="1985070" y="173543"/>
                </a:cubicBezTo>
                <a:cubicBezTo>
                  <a:pt x="1987079" y="176390"/>
                  <a:pt x="1988084" y="179487"/>
                  <a:pt x="1988084" y="182836"/>
                </a:cubicBezTo>
                <a:cubicBezTo>
                  <a:pt x="1988084" y="183673"/>
                  <a:pt x="1988084" y="184426"/>
                  <a:pt x="1988084" y="185096"/>
                </a:cubicBezTo>
                <a:cubicBezTo>
                  <a:pt x="1986074" y="201504"/>
                  <a:pt x="1982810" y="213141"/>
                  <a:pt x="1978289" y="220006"/>
                </a:cubicBezTo>
                <a:cubicBezTo>
                  <a:pt x="1972596" y="228879"/>
                  <a:pt x="1962132" y="233316"/>
                  <a:pt x="1946895" y="233316"/>
                </a:cubicBezTo>
                <a:lnTo>
                  <a:pt x="1904954" y="233316"/>
                </a:lnTo>
                <a:cubicBezTo>
                  <a:pt x="1888713" y="233316"/>
                  <a:pt x="1877704" y="230344"/>
                  <a:pt x="1871928" y="224401"/>
                </a:cubicBezTo>
                <a:cubicBezTo>
                  <a:pt x="1866152" y="218457"/>
                  <a:pt x="1863263" y="207364"/>
                  <a:pt x="1863263" y="191124"/>
                </a:cubicBezTo>
                <a:lnTo>
                  <a:pt x="1863263" y="83884"/>
                </a:lnTo>
                <a:cubicBezTo>
                  <a:pt x="1863263" y="79865"/>
                  <a:pt x="1864728" y="76391"/>
                  <a:pt x="1867658" y="73461"/>
                </a:cubicBezTo>
                <a:cubicBezTo>
                  <a:pt x="1870589" y="70531"/>
                  <a:pt x="1874063" y="69066"/>
                  <a:pt x="1878081" y="69066"/>
                </a:cubicBezTo>
                <a:close/>
                <a:moveTo>
                  <a:pt x="1642253" y="61280"/>
                </a:moveTo>
                <a:cubicBezTo>
                  <a:pt x="1643593" y="61280"/>
                  <a:pt x="1644849" y="61448"/>
                  <a:pt x="1646021" y="61783"/>
                </a:cubicBezTo>
                <a:lnTo>
                  <a:pt x="1649286" y="62536"/>
                </a:lnTo>
                <a:cubicBezTo>
                  <a:pt x="1652969" y="63206"/>
                  <a:pt x="1655648" y="65215"/>
                  <a:pt x="1657322" y="68564"/>
                </a:cubicBezTo>
                <a:cubicBezTo>
                  <a:pt x="1658159" y="70405"/>
                  <a:pt x="1658578" y="72163"/>
                  <a:pt x="1658578" y="73838"/>
                </a:cubicBezTo>
                <a:cubicBezTo>
                  <a:pt x="1658578" y="75512"/>
                  <a:pt x="1658159" y="77186"/>
                  <a:pt x="1657322" y="78861"/>
                </a:cubicBezTo>
                <a:cubicBezTo>
                  <a:pt x="1654978" y="83884"/>
                  <a:pt x="1652299" y="89325"/>
                  <a:pt x="1649286" y="95185"/>
                </a:cubicBezTo>
                <a:cubicBezTo>
                  <a:pt x="1649118" y="95520"/>
                  <a:pt x="1649160" y="95897"/>
                  <a:pt x="1649411" y="96315"/>
                </a:cubicBezTo>
                <a:cubicBezTo>
                  <a:pt x="1649662" y="96734"/>
                  <a:pt x="1650039" y="96943"/>
                  <a:pt x="1650541" y="96943"/>
                </a:cubicBezTo>
                <a:lnTo>
                  <a:pt x="1757781" y="96943"/>
                </a:lnTo>
                <a:cubicBezTo>
                  <a:pt x="1761800" y="96943"/>
                  <a:pt x="1765232" y="98325"/>
                  <a:pt x="1768078" y="101087"/>
                </a:cubicBezTo>
                <a:cubicBezTo>
                  <a:pt x="1770925" y="103850"/>
                  <a:pt x="1772348" y="107240"/>
                  <a:pt x="1772348" y="111259"/>
                </a:cubicBezTo>
                <a:cubicBezTo>
                  <a:pt x="1772348" y="115277"/>
                  <a:pt x="1770925" y="118668"/>
                  <a:pt x="1768078" y="121430"/>
                </a:cubicBezTo>
                <a:cubicBezTo>
                  <a:pt x="1765232" y="124193"/>
                  <a:pt x="1761800" y="125574"/>
                  <a:pt x="1757781" y="125574"/>
                </a:cubicBezTo>
                <a:lnTo>
                  <a:pt x="1731411" y="125574"/>
                </a:lnTo>
                <a:cubicBezTo>
                  <a:pt x="1730239" y="125574"/>
                  <a:pt x="1729402" y="126160"/>
                  <a:pt x="1728899" y="127332"/>
                </a:cubicBezTo>
                <a:cubicBezTo>
                  <a:pt x="1722035" y="149768"/>
                  <a:pt x="1712072" y="168520"/>
                  <a:pt x="1699013" y="183589"/>
                </a:cubicBezTo>
                <a:cubicBezTo>
                  <a:pt x="1698176" y="184594"/>
                  <a:pt x="1698343" y="185347"/>
                  <a:pt x="1699515" y="185849"/>
                </a:cubicBezTo>
                <a:cubicBezTo>
                  <a:pt x="1719272" y="194054"/>
                  <a:pt x="1735764" y="201672"/>
                  <a:pt x="1748991" y="208704"/>
                </a:cubicBezTo>
                <a:cubicBezTo>
                  <a:pt x="1752340" y="210546"/>
                  <a:pt x="1754265" y="213308"/>
                  <a:pt x="1754768" y="216992"/>
                </a:cubicBezTo>
                <a:cubicBezTo>
                  <a:pt x="1754935" y="217661"/>
                  <a:pt x="1755019" y="218247"/>
                  <a:pt x="1755019" y="218750"/>
                </a:cubicBezTo>
                <a:cubicBezTo>
                  <a:pt x="1755019" y="221764"/>
                  <a:pt x="1753847" y="224442"/>
                  <a:pt x="1751503" y="226786"/>
                </a:cubicBezTo>
                <a:lnTo>
                  <a:pt x="1747987" y="230554"/>
                </a:lnTo>
                <a:cubicBezTo>
                  <a:pt x="1744973" y="233567"/>
                  <a:pt x="1741289" y="235326"/>
                  <a:pt x="1736936" y="235828"/>
                </a:cubicBezTo>
                <a:cubicBezTo>
                  <a:pt x="1736099" y="235995"/>
                  <a:pt x="1735346" y="236079"/>
                  <a:pt x="1734676" y="236079"/>
                </a:cubicBezTo>
                <a:cubicBezTo>
                  <a:pt x="1731160" y="236079"/>
                  <a:pt x="1727895" y="235158"/>
                  <a:pt x="1724881" y="233316"/>
                </a:cubicBezTo>
                <a:cubicBezTo>
                  <a:pt x="1710984" y="225112"/>
                  <a:pt x="1693990" y="216657"/>
                  <a:pt x="1673898" y="207950"/>
                </a:cubicBezTo>
                <a:cubicBezTo>
                  <a:pt x="1672726" y="207448"/>
                  <a:pt x="1671638" y="207532"/>
                  <a:pt x="1670633" y="208202"/>
                </a:cubicBezTo>
                <a:cubicBezTo>
                  <a:pt x="1648700" y="222433"/>
                  <a:pt x="1618980" y="232814"/>
                  <a:pt x="1581476" y="239344"/>
                </a:cubicBezTo>
                <a:cubicBezTo>
                  <a:pt x="1580304" y="239511"/>
                  <a:pt x="1579215" y="239595"/>
                  <a:pt x="1578211" y="239595"/>
                </a:cubicBezTo>
                <a:cubicBezTo>
                  <a:pt x="1575030" y="239595"/>
                  <a:pt x="1572016" y="238842"/>
                  <a:pt x="1569170" y="237335"/>
                </a:cubicBezTo>
                <a:cubicBezTo>
                  <a:pt x="1565319" y="235326"/>
                  <a:pt x="1562221" y="232395"/>
                  <a:pt x="1559877" y="228545"/>
                </a:cubicBezTo>
                <a:cubicBezTo>
                  <a:pt x="1559207" y="227540"/>
                  <a:pt x="1558621" y="226619"/>
                  <a:pt x="1558119" y="225782"/>
                </a:cubicBezTo>
                <a:cubicBezTo>
                  <a:pt x="1557114" y="224275"/>
                  <a:pt x="1556612" y="222684"/>
                  <a:pt x="1556612" y="221010"/>
                </a:cubicBezTo>
                <a:cubicBezTo>
                  <a:pt x="1556612" y="219671"/>
                  <a:pt x="1556863" y="218415"/>
                  <a:pt x="1557366" y="217243"/>
                </a:cubicBezTo>
                <a:cubicBezTo>
                  <a:pt x="1558705" y="214229"/>
                  <a:pt x="1560965" y="212555"/>
                  <a:pt x="1564147" y="212220"/>
                </a:cubicBezTo>
                <a:cubicBezTo>
                  <a:pt x="1593782" y="208369"/>
                  <a:pt x="1617725" y="202258"/>
                  <a:pt x="1635975" y="193886"/>
                </a:cubicBezTo>
                <a:cubicBezTo>
                  <a:pt x="1636310" y="193719"/>
                  <a:pt x="1636477" y="193468"/>
                  <a:pt x="1636477" y="193133"/>
                </a:cubicBezTo>
                <a:cubicBezTo>
                  <a:pt x="1636477" y="192798"/>
                  <a:pt x="1636310" y="192547"/>
                  <a:pt x="1635975" y="192379"/>
                </a:cubicBezTo>
                <a:cubicBezTo>
                  <a:pt x="1621743" y="187189"/>
                  <a:pt x="1611613" y="183673"/>
                  <a:pt x="1605586" y="181831"/>
                </a:cubicBezTo>
                <a:cubicBezTo>
                  <a:pt x="1604916" y="181496"/>
                  <a:pt x="1604414" y="181664"/>
                  <a:pt x="1604079" y="182333"/>
                </a:cubicBezTo>
                <a:cubicBezTo>
                  <a:pt x="1602907" y="184510"/>
                  <a:pt x="1601191" y="186059"/>
                  <a:pt x="1598931" y="186980"/>
                </a:cubicBezTo>
                <a:cubicBezTo>
                  <a:pt x="1596670" y="187900"/>
                  <a:pt x="1594284" y="188026"/>
                  <a:pt x="1591773" y="187356"/>
                </a:cubicBezTo>
                <a:lnTo>
                  <a:pt x="1582229" y="184845"/>
                </a:lnTo>
                <a:cubicBezTo>
                  <a:pt x="1578546" y="183840"/>
                  <a:pt x="1576034" y="181664"/>
                  <a:pt x="1574695" y="178315"/>
                </a:cubicBezTo>
                <a:cubicBezTo>
                  <a:pt x="1574025" y="176808"/>
                  <a:pt x="1573690" y="175301"/>
                  <a:pt x="1573690" y="173794"/>
                </a:cubicBezTo>
                <a:cubicBezTo>
                  <a:pt x="1573690" y="171953"/>
                  <a:pt x="1574276" y="170111"/>
                  <a:pt x="1575448" y="168269"/>
                </a:cubicBezTo>
                <a:cubicBezTo>
                  <a:pt x="1581811" y="157219"/>
                  <a:pt x="1589345" y="143573"/>
                  <a:pt x="1598052" y="127332"/>
                </a:cubicBezTo>
                <a:cubicBezTo>
                  <a:pt x="1598219" y="126997"/>
                  <a:pt x="1598219" y="126621"/>
                  <a:pt x="1598052" y="126202"/>
                </a:cubicBezTo>
                <a:cubicBezTo>
                  <a:pt x="1597884" y="125783"/>
                  <a:pt x="1597549" y="125574"/>
                  <a:pt x="1597047" y="125574"/>
                </a:cubicBezTo>
                <a:lnTo>
                  <a:pt x="1558119" y="125574"/>
                </a:lnTo>
                <a:cubicBezTo>
                  <a:pt x="1554101" y="125574"/>
                  <a:pt x="1550668" y="124193"/>
                  <a:pt x="1547822" y="121430"/>
                </a:cubicBezTo>
                <a:cubicBezTo>
                  <a:pt x="1544976" y="118668"/>
                  <a:pt x="1543553" y="115277"/>
                  <a:pt x="1543553" y="111259"/>
                </a:cubicBezTo>
                <a:cubicBezTo>
                  <a:pt x="1543553" y="107240"/>
                  <a:pt x="1544976" y="103850"/>
                  <a:pt x="1547822" y="101087"/>
                </a:cubicBezTo>
                <a:cubicBezTo>
                  <a:pt x="1550668" y="98325"/>
                  <a:pt x="1554101" y="96943"/>
                  <a:pt x="1558119" y="96943"/>
                </a:cubicBezTo>
                <a:lnTo>
                  <a:pt x="1611613" y="96943"/>
                </a:lnTo>
                <a:cubicBezTo>
                  <a:pt x="1612953" y="96943"/>
                  <a:pt x="1613874" y="96357"/>
                  <a:pt x="1614376" y="95185"/>
                </a:cubicBezTo>
                <a:cubicBezTo>
                  <a:pt x="1618227" y="87483"/>
                  <a:pt x="1621911" y="79865"/>
                  <a:pt x="1625427" y="72331"/>
                </a:cubicBezTo>
                <a:cubicBezTo>
                  <a:pt x="1627268" y="68312"/>
                  <a:pt x="1630115" y="65382"/>
                  <a:pt x="1633966" y="63541"/>
                </a:cubicBezTo>
                <a:cubicBezTo>
                  <a:pt x="1636645" y="62034"/>
                  <a:pt x="1639407" y="61280"/>
                  <a:pt x="1642253" y="61280"/>
                </a:cubicBezTo>
                <a:close/>
                <a:moveTo>
                  <a:pt x="566589" y="61280"/>
                </a:moveTo>
                <a:cubicBezTo>
                  <a:pt x="567259" y="61280"/>
                  <a:pt x="567928" y="61364"/>
                  <a:pt x="568598" y="61531"/>
                </a:cubicBezTo>
                <a:lnTo>
                  <a:pt x="573872" y="62285"/>
                </a:lnTo>
                <a:cubicBezTo>
                  <a:pt x="577723" y="62787"/>
                  <a:pt x="580821" y="64629"/>
                  <a:pt x="583165" y="67810"/>
                </a:cubicBezTo>
                <a:cubicBezTo>
                  <a:pt x="585006" y="70322"/>
                  <a:pt x="585927" y="73084"/>
                  <a:pt x="585927" y="76098"/>
                </a:cubicBezTo>
                <a:cubicBezTo>
                  <a:pt x="585927" y="76935"/>
                  <a:pt x="585844" y="77772"/>
                  <a:pt x="585676" y="78609"/>
                </a:cubicBezTo>
                <a:cubicBezTo>
                  <a:pt x="583332" y="91837"/>
                  <a:pt x="581155" y="106236"/>
                  <a:pt x="579146" y="121807"/>
                </a:cubicBezTo>
                <a:cubicBezTo>
                  <a:pt x="579146" y="122142"/>
                  <a:pt x="579314" y="122393"/>
                  <a:pt x="579649" y="122560"/>
                </a:cubicBezTo>
                <a:cubicBezTo>
                  <a:pt x="579983" y="122728"/>
                  <a:pt x="580235" y="122728"/>
                  <a:pt x="580402" y="122560"/>
                </a:cubicBezTo>
                <a:cubicBezTo>
                  <a:pt x="602336" y="107157"/>
                  <a:pt x="626781" y="99455"/>
                  <a:pt x="653737" y="99455"/>
                </a:cubicBezTo>
                <a:cubicBezTo>
                  <a:pt x="675336" y="99455"/>
                  <a:pt x="692539" y="105147"/>
                  <a:pt x="705348" y="116533"/>
                </a:cubicBezTo>
                <a:cubicBezTo>
                  <a:pt x="718156" y="127918"/>
                  <a:pt x="724561" y="141648"/>
                  <a:pt x="724561" y="157721"/>
                </a:cubicBezTo>
                <a:cubicBezTo>
                  <a:pt x="724561" y="166930"/>
                  <a:pt x="723179" y="175343"/>
                  <a:pt x="720417" y="182961"/>
                </a:cubicBezTo>
                <a:cubicBezTo>
                  <a:pt x="717654" y="190579"/>
                  <a:pt x="713092" y="197695"/>
                  <a:pt x="706729" y="204309"/>
                </a:cubicBezTo>
                <a:cubicBezTo>
                  <a:pt x="700367" y="210922"/>
                  <a:pt x="692330" y="216364"/>
                  <a:pt x="682619" y="220633"/>
                </a:cubicBezTo>
                <a:cubicBezTo>
                  <a:pt x="672908" y="224903"/>
                  <a:pt x="660769" y="228126"/>
                  <a:pt x="646203" y="230303"/>
                </a:cubicBezTo>
                <a:cubicBezTo>
                  <a:pt x="636157" y="231642"/>
                  <a:pt x="625190" y="232312"/>
                  <a:pt x="613302" y="232312"/>
                </a:cubicBezTo>
                <a:cubicBezTo>
                  <a:pt x="607944" y="232312"/>
                  <a:pt x="602336" y="232144"/>
                  <a:pt x="596475" y="231809"/>
                </a:cubicBezTo>
                <a:cubicBezTo>
                  <a:pt x="592122" y="231642"/>
                  <a:pt x="588229" y="230135"/>
                  <a:pt x="584797" y="227289"/>
                </a:cubicBezTo>
                <a:cubicBezTo>
                  <a:pt x="581365" y="224442"/>
                  <a:pt x="578979" y="220843"/>
                  <a:pt x="577639" y="216489"/>
                </a:cubicBezTo>
                <a:lnTo>
                  <a:pt x="576133" y="211718"/>
                </a:lnTo>
                <a:cubicBezTo>
                  <a:pt x="575798" y="210713"/>
                  <a:pt x="575630" y="209708"/>
                  <a:pt x="575630" y="208704"/>
                </a:cubicBezTo>
                <a:cubicBezTo>
                  <a:pt x="575630" y="206527"/>
                  <a:pt x="576467" y="204518"/>
                  <a:pt x="578142" y="202676"/>
                </a:cubicBezTo>
                <a:cubicBezTo>
                  <a:pt x="580151" y="200332"/>
                  <a:pt x="582662" y="199160"/>
                  <a:pt x="585676" y="199160"/>
                </a:cubicBezTo>
                <a:cubicBezTo>
                  <a:pt x="586011" y="199160"/>
                  <a:pt x="586346" y="199160"/>
                  <a:pt x="586681" y="199160"/>
                </a:cubicBezTo>
                <a:cubicBezTo>
                  <a:pt x="596057" y="199997"/>
                  <a:pt x="604847" y="200416"/>
                  <a:pt x="613051" y="200416"/>
                </a:cubicBezTo>
                <a:cubicBezTo>
                  <a:pt x="633143" y="200416"/>
                  <a:pt x="649551" y="197653"/>
                  <a:pt x="662276" y="192128"/>
                </a:cubicBezTo>
                <a:cubicBezTo>
                  <a:pt x="680024" y="184259"/>
                  <a:pt x="688898" y="172539"/>
                  <a:pt x="688898" y="156968"/>
                </a:cubicBezTo>
                <a:cubicBezTo>
                  <a:pt x="688898" y="148763"/>
                  <a:pt x="685340" y="141982"/>
                  <a:pt x="678224" y="136625"/>
                </a:cubicBezTo>
                <a:cubicBezTo>
                  <a:pt x="671108" y="131267"/>
                  <a:pt x="661941" y="128588"/>
                  <a:pt x="650723" y="128588"/>
                </a:cubicBezTo>
                <a:cubicBezTo>
                  <a:pt x="636324" y="128588"/>
                  <a:pt x="623013" y="131141"/>
                  <a:pt x="610791" y="136248"/>
                </a:cubicBezTo>
                <a:cubicBezTo>
                  <a:pt x="598568" y="141355"/>
                  <a:pt x="588439" y="148680"/>
                  <a:pt x="580402" y="158223"/>
                </a:cubicBezTo>
                <a:cubicBezTo>
                  <a:pt x="579732" y="159060"/>
                  <a:pt x="579146" y="159814"/>
                  <a:pt x="578644" y="160484"/>
                </a:cubicBezTo>
                <a:cubicBezTo>
                  <a:pt x="575798" y="164167"/>
                  <a:pt x="572449" y="166846"/>
                  <a:pt x="568598" y="168520"/>
                </a:cubicBezTo>
                <a:cubicBezTo>
                  <a:pt x="566087" y="169692"/>
                  <a:pt x="563575" y="170278"/>
                  <a:pt x="561064" y="170278"/>
                </a:cubicBezTo>
                <a:cubicBezTo>
                  <a:pt x="559557" y="170278"/>
                  <a:pt x="558050" y="170027"/>
                  <a:pt x="556543" y="169525"/>
                </a:cubicBezTo>
                <a:lnTo>
                  <a:pt x="555790" y="169274"/>
                </a:lnTo>
                <a:cubicBezTo>
                  <a:pt x="551771" y="168269"/>
                  <a:pt x="548674" y="166009"/>
                  <a:pt x="546497" y="162493"/>
                </a:cubicBezTo>
                <a:cubicBezTo>
                  <a:pt x="544655" y="159814"/>
                  <a:pt x="543734" y="156968"/>
                  <a:pt x="543734" y="153954"/>
                </a:cubicBezTo>
                <a:cubicBezTo>
                  <a:pt x="543734" y="152949"/>
                  <a:pt x="543818" y="152028"/>
                  <a:pt x="543986" y="151191"/>
                </a:cubicBezTo>
                <a:cubicBezTo>
                  <a:pt x="548004" y="125741"/>
                  <a:pt x="551018" y="100124"/>
                  <a:pt x="553027" y="74340"/>
                </a:cubicBezTo>
                <a:cubicBezTo>
                  <a:pt x="553362" y="70322"/>
                  <a:pt x="555036" y="67057"/>
                  <a:pt x="558050" y="64545"/>
                </a:cubicBezTo>
                <a:cubicBezTo>
                  <a:pt x="560729" y="62369"/>
                  <a:pt x="563575" y="61280"/>
                  <a:pt x="566589" y="61280"/>
                </a:cubicBezTo>
                <a:close/>
                <a:moveTo>
                  <a:pt x="443275" y="44956"/>
                </a:moveTo>
                <a:cubicBezTo>
                  <a:pt x="445117" y="44956"/>
                  <a:pt x="446875" y="45291"/>
                  <a:pt x="448550" y="45960"/>
                </a:cubicBezTo>
                <a:cubicBezTo>
                  <a:pt x="452735" y="47132"/>
                  <a:pt x="455917" y="49560"/>
                  <a:pt x="458093" y="53244"/>
                </a:cubicBezTo>
                <a:cubicBezTo>
                  <a:pt x="469311" y="72833"/>
                  <a:pt x="479859" y="95520"/>
                  <a:pt x="489738" y="121305"/>
                </a:cubicBezTo>
                <a:cubicBezTo>
                  <a:pt x="490407" y="123314"/>
                  <a:pt x="490742" y="125239"/>
                  <a:pt x="490742" y="127081"/>
                </a:cubicBezTo>
                <a:cubicBezTo>
                  <a:pt x="490742" y="129090"/>
                  <a:pt x="490324" y="131099"/>
                  <a:pt x="489487" y="133108"/>
                </a:cubicBezTo>
                <a:cubicBezTo>
                  <a:pt x="487812" y="137127"/>
                  <a:pt x="485050" y="139973"/>
                  <a:pt x="481199" y="141648"/>
                </a:cubicBezTo>
                <a:lnTo>
                  <a:pt x="475925" y="144159"/>
                </a:lnTo>
                <a:cubicBezTo>
                  <a:pt x="474083" y="144996"/>
                  <a:pt x="472325" y="145415"/>
                  <a:pt x="470651" y="145415"/>
                </a:cubicBezTo>
                <a:cubicBezTo>
                  <a:pt x="468976" y="145415"/>
                  <a:pt x="467218" y="144996"/>
                  <a:pt x="465376" y="144159"/>
                </a:cubicBezTo>
                <a:cubicBezTo>
                  <a:pt x="462028" y="142652"/>
                  <a:pt x="459767" y="140057"/>
                  <a:pt x="458595" y="136373"/>
                </a:cubicBezTo>
                <a:cubicBezTo>
                  <a:pt x="450224" y="108915"/>
                  <a:pt x="439927" y="85390"/>
                  <a:pt x="427704" y="65801"/>
                </a:cubicBezTo>
                <a:cubicBezTo>
                  <a:pt x="426365" y="63624"/>
                  <a:pt x="425695" y="61364"/>
                  <a:pt x="425695" y="59020"/>
                </a:cubicBezTo>
                <a:cubicBezTo>
                  <a:pt x="425695" y="57848"/>
                  <a:pt x="425863" y="56676"/>
                  <a:pt x="426197" y="55504"/>
                </a:cubicBezTo>
                <a:cubicBezTo>
                  <a:pt x="427202" y="51820"/>
                  <a:pt x="429462" y="49309"/>
                  <a:pt x="432978" y="47969"/>
                </a:cubicBezTo>
                <a:lnTo>
                  <a:pt x="436494" y="46463"/>
                </a:lnTo>
                <a:cubicBezTo>
                  <a:pt x="438671" y="45458"/>
                  <a:pt x="440931" y="44956"/>
                  <a:pt x="443275" y="44956"/>
                </a:cubicBezTo>
                <a:close/>
                <a:moveTo>
                  <a:pt x="113770" y="30640"/>
                </a:moveTo>
                <a:cubicBezTo>
                  <a:pt x="113268" y="30640"/>
                  <a:pt x="112933" y="30808"/>
                  <a:pt x="112765" y="31143"/>
                </a:cubicBezTo>
                <a:cubicBezTo>
                  <a:pt x="101547" y="47049"/>
                  <a:pt x="87232" y="62787"/>
                  <a:pt x="69819" y="78358"/>
                </a:cubicBezTo>
                <a:cubicBezTo>
                  <a:pt x="69652" y="78526"/>
                  <a:pt x="69610" y="78777"/>
                  <a:pt x="69694" y="79112"/>
                </a:cubicBezTo>
                <a:cubicBezTo>
                  <a:pt x="69777" y="79447"/>
                  <a:pt x="69987" y="79614"/>
                  <a:pt x="70321" y="79614"/>
                </a:cubicBezTo>
                <a:lnTo>
                  <a:pt x="158725" y="79614"/>
                </a:lnTo>
                <a:cubicBezTo>
                  <a:pt x="159060" y="79614"/>
                  <a:pt x="159270" y="79447"/>
                  <a:pt x="159353" y="79112"/>
                </a:cubicBezTo>
                <a:cubicBezTo>
                  <a:pt x="159437" y="78777"/>
                  <a:pt x="159395" y="78526"/>
                  <a:pt x="159228" y="78358"/>
                </a:cubicBezTo>
                <a:cubicBezTo>
                  <a:pt x="140475" y="61783"/>
                  <a:pt x="125658" y="46044"/>
                  <a:pt x="114775" y="31143"/>
                </a:cubicBezTo>
                <a:cubicBezTo>
                  <a:pt x="114607" y="30808"/>
                  <a:pt x="114272" y="30640"/>
                  <a:pt x="113770" y="30640"/>
                </a:cubicBezTo>
                <a:close/>
                <a:moveTo>
                  <a:pt x="1483528" y="28129"/>
                </a:moveTo>
                <a:cubicBezTo>
                  <a:pt x="1483863" y="28129"/>
                  <a:pt x="1484198" y="28129"/>
                  <a:pt x="1484533" y="28129"/>
                </a:cubicBezTo>
                <a:cubicBezTo>
                  <a:pt x="1488216" y="28129"/>
                  <a:pt x="1491398" y="29385"/>
                  <a:pt x="1494076" y="31896"/>
                </a:cubicBezTo>
                <a:cubicBezTo>
                  <a:pt x="1496923" y="34742"/>
                  <a:pt x="1498430" y="38175"/>
                  <a:pt x="1498597" y="42193"/>
                </a:cubicBezTo>
                <a:lnTo>
                  <a:pt x="1498597" y="45458"/>
                </a:lnTo>
                <a:cubicBezTo>
                  <a:pt x="1498597" y="49476"/>
                  <a:pt x="1497174" y="52951"/>
                  <a:pt x="1494328" y="55881"/>
                </a:cubicBezTo>
                <a:cubicBezTo>
                  <a:pt x="1491481" y="58811"/>
                  <a:pt x="1487965" y="60359"/>
                  <a:pt x="1483779" y="60527"/>
                </a:cubicBezTo>
                <a:cubicBezTo>
                  <a:pt x="1468711" y="60862"/>
                  <a:pt x="1457325" y="61866"/>
                  <a:pt x="1449623" y="63541"/>
                </a:cubicBezTo>
                <a:cubicBezTo>
                  <a:pt x="1434555" y="67726"/>
                  <a:pt x="1421830" y="76851"/>
                  <a:pt x="1411449" y="90916"/>
                </a:cubicBezTo>
                <a:cubicBezTo>
                  <a:pt x="1401068" y="104980"/>
                  <a:pt x="1395878" y="119630"/>
                  <a:pt x="1395878" y="134867"/>
                </a:cubicBezTo>
                <a:cubicBezTo>
                  <a:pt x="1395878" y="143908"/>
                  <a:pt x="1397594" y="151903"/>
                  <a:pt x="1401026" y="158851"/>
                </a:cubicBezTo>
                <a:cubicBezTo>
                  <a:pt x="1404459" y="165800"/>
                  <a:pt x="1409398" y="171534"/>
                  <a:pt x="1415844" y="176055"/>
                </a:cubicBezTo>
                <a:cubicBezTo>
                  <a:pt x="1422290" y="180575"/>
                  <a:pt x="1429406" y="184175"/>
                  <a:pt x="1437192" y="186854"/>
                </a:cubicBezTo>
                <a:cubicBezTo>
                  <a:pt x="1444977" y="189533"/>
                  <a:pt x="1453642" y="191458"/>
                  <a:pt x="1463185" y="192630"/>
                </a:cubicBezTo>
                <a:cubicBezTo>
                  <a:pt x="1467036" y="193133"/>
                  <a:pt x="1469966" y="194974"/>
                  <a:pt x="1471975" y="198156"/>
                </a:cubicBezTo>
                <a:cubicBezTo>
                  <a:pt x="1473315" y="200165"/>
                  <a:pt x="1473985" y="202258"/>
                  <a:pt x="1473985" y="204434"/>
                </a:cubicBezTo>
                <a:cubicBezTo>
                  <a:pt x="1473985" y="205606"/>
                  <a:pt x="1473734" y="206862"/>
                  <a:pt x="1473231" y="208202"/>
                </a:cubicBezTo>
                <a:lnTo>
                  <a:pt x="1470971" y="215234"/>
                </a:lnTo>
                <a:cubicBezTo>
                  <a:pt x="1469631" y="219420"/>
                  <a:pt x="1467120" y="222684"/>
                  <a:pt x="1463436" y="225028"/>
                </a:cubicBezTo>
                <a:cubicBezTo>
                  <a:pt x="1460590" y="226870"/>
                  <a:pt x="1457493" y="227791"/>
                  <a:pt x="1454144" y="227791"/>
                </a:cubicBezTo>
                <a:cubicBezTo>
                  <a:pt x="1453307" y="227791"/>
                  <a:pt x="1452386" y="227707"/>
                  <a:pt x="1451381" y="227540"/>
                </a:cubicBezTo>
                <a:cubicBezTo>
                  <a:pt x="1439159" y="225698"/>
                  <a:pt x="1427815" y="222517"/>
                  <a:pt x="1417351" y="217996"/>
                </a:cubicBezTo>
                <a:cubicBezTo>
                  <a:pt x="1406886" y="213476"/>
                  <a:pt x="1397468" y="207741"/>
                  <a:pt x="1389097" y="200793"/>
                </a:cubicBezTo>
                <a:cubicBezTo>
                  <a:pt x="1380725" y="193844"/>
                  <a:pt x="1374154" y="185305"/>
                  <a:pt x="1369382" y="175176"/>
                </a:cubicBezTo>
                <a:cubicBezTo>
                  <a:pt x="1364610" y="165046"/>
                  <a:pt x="1362224" y="153954"/>
                  <a:pt x="1362224" y="141899"/>
                </a:cubicBezTo>
                <a:cubicBezTo>
                  <a:pt x="1362224" y="125490"/>
                  <a:pt x="1365824" y="110422"/>
                  <a:pt x="1373023" y="96692"/>
                </a:cubicBezTo>
                <a:cubicBezTo>
                  <a:pt x="1380223" y="82963"/>
                  <a:pt x="1388678" y="72247"/>
                  <a:pt x="1398389" y="64545"/>
                </a:cubicBezTo>
                <a:cubicBezTo>
                  <a:pt x="1398557" y="64378"/>
                  <a:pt x="1398599" y="64169"/>
                  <a:pt x="1398515" y="63917"/>
                </a:cubicBezTo>
                <a:cubicBezTo>
                  <a:pt x="1398431" y="63666"/>
                  <a:pt x="1398222" y="63541"/>
                  <a:pt x="1397887" y="63541"/>
                </a:cubicBezTo>
                <a:cubicBezTo>
                  <a:pt x="1358708" y="67726"/>
                  <a:pt x="1329156" y="71577"/>
                  <a:pt x="1309232" y="75093"/>
                </a:cubicBezTo>
                <a:cubicBezTo>
                  <a:pt x="1308395" y="75261"/>
                  <a:pt x="1307558" y="75345"/>
                  <a:pt x="1306720" y="75345"/>
                </a:cubicBezTo>
                <a:cubicBezTo>
                  <a:pt x="1303707" y="75345"/>
                  <a:pt x="1301028" y="74424"/>
                  <a:pt x="1298684" y="72582"/>
                </a:cubicBezTo>
                <a:cubicBezTo>
                  <a:pt x="1295503" y="70070"/>
                  <a:pt x="1293745" y="66889"/>
                  <a:pt x="1293410" y="63038"/>
                </a:cubicBezTo>
                <a:lnTo>
                  <a:pt x="1292907" y="57513"/>
                </a:lnTo>
                <a:cubicBezTo>
                  <a:pt x="1292907" y="57178"/>
                  <a:pt x="1292907" y="56760"/>
                  <a:pt x="1292907" y="56257"/>
                </a:cubicBezTo>
                <a:cubicBezTo>
                  <a:pt x="1292907" y="52741"/>
                  <a:pt x="1294079" y="49644"/>
                  <a:pt x="1296423" y="46965"/>
                </a:cubicBezTo>
                <a:cubicBezTo>
                  <a:pt x="1299102" y="44119"/>
                  <a:pt x="1302451" y="42528"/>
                  <a:pt x="1306469" y="42193"/>
                </a:cubicBezTo>
                <a:cubicBezTo>
                  <a:pt x="1310655" y="42026"/>
                  <a:pt x="1314004" y="41775"/>
                  <a:pt x="1316515" y="41440"/>
                </a:cubicBezTo>
                <a:cubicBezTo>
                  <a:pt x="1321371" y="41105"/>
                  <a:pt x="1357955" y="37924"/>
                  <a:pt x="1426267" y="31896"/>
                </a:cubicBezTo>
                <a:cubicBezTo>
                  <a:pt x="1444182" y="30389"/>
                  <a:pt x="1463269" y="29133"/>
                  <a:pt x="1483528" y="28129"/>
                </a:cubicBezTo>
                <a:close/>
                <a:moveTo>
                  <a:pt x="2163636" y="26873"/>
                </a:moveTo>
                <a:lnTo>
                  <a:pt x="2180965" y="26873"/>
                </a:lnTo>
                <a:cubicBezTo>
                  <a:pt x="2184983" y="26873"/>
                  <a:pt x="2188416" y="28338"/>
                  <a:pt x="2191262" y="31268"/>
                </a:cubicBezTo>
                <a:cubicBezTo>
                  <a:pt x="2194108" y="34198"/>
                  <a:pt x="2195448" y="37672"/>
                  <a:pt x="2195280" y="41691"/>
                </a:cubicBezTo>
                <a:lnTo>
                  <a:pt x="2194527" y="65299"/>
                </a:lnTo>
                <a:lnTo>
                  <a:pt x="2186992" y="139889"/>
                </a:lnTo>
                <a:cubicBezTo>
                  <a:pt x="2186490" y="143740"/>
                  <a:pt x="2184858" y="146922"/>
                  <a:pt x="2182095" y="149433"/>
                </a:cubicBezTo>
                <a:cubicBezTo>
                  <a:pt x="2179332" y="151945"/>
                  <a:pt x="2176067" y="153200"/>
                  <a:pt x="2172300" y="153200"/>
                </a:cubicBezTo>
                <a:cubicBezTo>
                  <a:pt x="2168533" y="153200"/>
                  <a:pt x="2165268" y="151945"/>
                  <a:pt x="2162506" y="149433"/>
                </a:cubicBezTo>
                <a:cubicBezTo>
                  <a:pt x="2159743" y="146922"/>
                  <a:pt x="2158110" y="143740"/>
                  <a:pt x="2157608" y="139889"/>
                </a:cubicBezTo>
                <a:lnTo>
                  <a:pt x="2149823" y="65299"/>
                </a:lnTo>
                <a:lnTo>
                  <a:pt x="2149069" y="41691"/>
                </a:lnTo>
                <a:cubicBezTo>
                  <a:pt x="2149069" y="37672"/>
                  <a:pt x="2150492" y="34198"/>
                  <a:pt x="2153339" y="31268"/>
                </a:cubicBezTo>
                <a:cubicBezTo>
                  <a:pt x="2156185" y="28338"/>
                  <a:pt x="2159617" y="26873"/>
                  <a:pt x="2163636" y="26873"/>
                </a:cubicBezTo>
                <a:close/>
                <a:moveTo>
                  <a:pt x="597480" y="16325"/>
                </a:moveTo>
                <a:cubicBezTo>
                  <a:pt x="598652" y="16325"/>
                  <a:pt x="599908" y="16492"/>
                  <a:pt x="601247" y="16827"/>
                </a:cubicBezTo>
                <a:cubicBezTo>
                  <a:pt x="622679" y="22018"/>
                  <a:pt x="646956" y="26706"/>
                  <a:pt x="674080" y="30891"/>
                </a:cubicBezTo>
                <a:cubicBezTo>
                  <a:pt x="678098" y="31394"/>
                  <a:pt x="681196" y="33319"/>
                  <a:pt x="683372" y="36668"/>
                </a:cubicBezTo>
                <a:cubicBezTo>
                  <a:pt x="684879" y="38844"/>
                  <a:pt x="685633" y="41272"/>
                  <a:pt x="685633" y="43951"/>
                </a:cubicBezTo>
                <a:cubicBezTo>
                  <a:pt x="685633" y="44956"/>
                  <a:pt x="685465" y="46044"/>
                  <a:pt x="685131" y="47216"/>
                </a:cubicBezTo>
                <a:lnTo>
                  <a:pt x="684628" y="49728"/>
                </a:lnTo>
                <a:cubicBezTo>
                  <a:pt x="683624" y="53913"/>
                  <a:pt x="681363" y="57178"/>
                  <a:pt x="677847" y="59522"/>
                </a:cubicBezTo>
                <a:cubicBezTo>
                  <a:pt x="675168" y="61364"/>
                  <a:pt x="672322" y="62285"/>
                  <a:pt x="669308" y="62285"/>
                </a:cubicBezTo>
                <a:cubicBezTo>
                  <a:pt x="668304" y="62285"/>
                  <a:pt x="667383" y="62201"/>
                  <a:pt x="666546" y="62034"/>
                </a:cubicBezTo>
                <a:cubicBezTo>
                  <a:pt x="643775" y="58183"/>
                  <a:pt x="619330" y="53244"/>
                  <a:pt x="593211" y="47216"/>
                </a:cubicBezTo>
                <a:cubicBezTo>
                  <a:pt x="589192" y="46379"/>
                  <a:pt x="586178" y="44202"/>
                  <a:pt x="584169" y="40686"/>
                </a:cubicBezTo>
                <a:cubicBezTo>
                  <a:pt x="582662" y="38342"/>
                  <a:pt x="581909" y="35914"/>
                  <a:pt x="581909" y="33403"/>
                </a:cubicBezTo>
                <a:cubicBezTo>
                  <a:pt x="581909" y="32231"/>
                  <a:pt x="582076" y="30975"/>
                  <a:pt x="582411" y="29636"/>
                </a:cubicBezTo>
                <a:lnTo>
                  <a:pt x="583165" y="27375"/>
                </a:lnTo>
                <a:cubicBezTo>
                  <a:pt x="584169" y="23357"/>
                  <a:pt x="586430" y="20343"/>
                  <a:pt x="589946" y="18334"/>
                </a:cubicBezTo>
                <a:cubicBezTo>
                  <a:pt x="592290" y="16995"/>
                  <a:pt x="594801" y="16325"/>
                  <a:pt x="597480" y="16325"/>
                </a:cubicBezTo>
                <a:close/>
                <a:moveTo>
                  <a:pt x="337542" y="14316"/>
                </a:moveTo>
                <a:cubicBezTo>
                  <a:pt x="338045" y="14316"/>
                  <a:pt x="338547" y="14399"/>
                  <a:pt x="339049" y="14567"/>
                </a:cubicBezTo>
                <a:lnTo>
                  <a:pt x="347337" y="15320"/>
                </a:lnTo>
                <a:cubicBezTo>
                  <a:pt x="351356" y="15823"/>
                  <a:pt x="354453" y="17664"/>
                  <a:pt x="356630" y="20846"/>
                </a:cubicBezTo>
                <a:cubicBezTo>
                  <a:pt x="358304" y="23190"/>
                  <a:pt x="359141" y="25701"/>
                  <a:pt x="359141" y="28380"/>
                </a:cubicBezTo>
                <a:cubicBezTo>
                  <a:pt x="359141" y="29385"/>
                  <a:pt x="359057" y="30389"/>
                  <a:pt x="358890" y="31394"/>
                </a:cubicBezTo>
                <a:cubicBezTo>
                  <a:pt x="358388" y="33738"/>
                  <a:pt x="357969" y="35914"/>
                  <a:pt x="357634" y="37924"/>
                </a:cubicBezTo>
                <a:cubicBezTo>
                  <a:pt x="357467" y="38761"/>
                  <a:pt x="355876" y="46881"/>
                  <a:pt x="352862" y="62285"/>
                </a:cubicBezTo>
                <a:cubicBezTo>
                  <a:pt x="352695" y="62787"/>
                  <a:pt x="352779" y="63206"/>
                  <a:pt x="353114" y="63541"/>
                </a:cubicBezTo>
                <a:cubicBezTo>
                  <a:pt x="353448" y="63876"/>
                  <a:pt x="353867" y="64043"/>
                  <a:pt x="354369" y="64043"/>
                </a:cubicBezTo>
                <a:cubicBezTo>
                  <a:pt x="364248" y="63373"/>
                  <a:pt x="370694" y="63038"/>
                  <a:pt x="373708" y="63038"/>
                </a:cubicBezTo>
                <a:cubicBezTo>
                  <a:pt x="404348" y="63038"/>
                  <a:pt x="419668" y="79279"/>
                  <a:pt x="419668" y="111761"/>
                </a:cubicBezTo>
                <a:cubicBezTo>
                  <a:pt x="419668" y="129174"/>
                  <a:pt x="418537" y="146461"/>
                  <a:pt x="416277" y="163623"/>
                </a:cubicBezTo>
                <a:cubicBezTo>
                  <a:pt x="414017" y="180785"/>
                  <a:pt x="410375" y="194472"/>
                  <a:pt x="405352" y="204686"/>
                </a:cubicBezTo>
                <a:cubicBezTo>
                  <a:pt x="401334" y="213057"/>
                  <a:pt x="395892" y="219043"/>
                  <a:pt x="389028" y="222643"/>
                </a:cubicBezTo>
                <a:cubicBezTo>
                  <a:pt x="382163" y="226242"/>
                  <a:pt x="373624" y="228042"/>
                  <a:pt x="363411" y="228042"/>
                </a:cubicBezTo>
                <a:cubicBezTo>
                  <a:pt x="358555" y="228042"/>
                  <a:pt x="353281" y="227707"/>
                  <a:pt x="347588" y="227038"/>
                </a:cubicBezTo>
                <a:cubicBezTo>
                  <a:pt x="343235" y="226368"/>
                  <a:pt x="339510" y="224442"/>
                  <a:pt x="336412" y="221261"/>
                </a:cubicBezTo>
                <a:cubicBezTo>
                  <a:pt x="333315" y="218080"/>
                  <a:pt x="331431" y="214229"/>
                  <a:pt x="330761" y="209708"/>
                </a:cubicBezTo>
                <a:lnTo>
                  <a:pt x="330008" y="205439"/>
                </a:lnTo>
                <a:cubicBezTo>
                  <a:pt x="329841" y="204769"/>
                  <a:pt x="329757" y="204100"/>
                  <a:pt x="329757" y="203430"/>
                </a:cubicBezTo>
                <a:cubicBezTo>
                  <a:pt x="329757" y="200918"/>
                  <a:pt x="330761" y="198658"/>
                  <a:pt x="332771" y="196649"/>
                </a:cubicBezTo>
                <a:cubicBezTo>
                  <a:pt x="334780" y="194807"/>
                  <a:pt x="337124" y="193886"/>
                  <a:pt x="339803" y="193886"/>
                </a:cubicBezTo>
                <a:cubicBezTo>
                  <a:pt x="340472" y="193886"/>
                  <a:pt x="341142" y="193970"/>
                  <a:pt x="341812" y="194137"/>
                </a:cubicBezTo>
                <a:cubicBezTo>
                  <a:pt x="349179" y="195477"/>
                  <a:pt x="354788" y="196147"/>
                  <a:pt x="358639" y="196147"/>
                </a:cubicBezTo>
                <a:cubicBezTo>
                  <a:pt x="368015" y="196147"/>
                  <a:pt x="374377" y="192463"/>
                  <a:pt x="377726" y="185096"/>
                </a:cubicBezTo>
                <a:cubicBezTo>
                  <a:pt x="381075" y="178399"/>
                  <a:pt x="383670" y="168520"/>
                  <a:pt x="385512" y="155461"/>
                </a:cubicBezTo>
                <a:cubicBezTo>
                  <a:pt x="387353" y="142401"/>
                  <a:pt x="388274" y="129006"/>
                  <a:pt x="388274" y="115277"/>
                </a:cubicBezTo>
                <a:cubicBezTo>
                  <a:pt x="388274" y="105901"/>
                  <a:pt x="386349" y="99706"/>
                  <a:pt x="382498" y="96692"/>
                </a:cubicBezTo>
                <a:cubicBezTo>
                  <a:pt x="378647" y="93678"/>
                  <a:pt x="372201" y="92171"/>
                  <a:pt x="363159" y="92171"/>
                </a:cubicBezTo>
                <a:cubicBezTo>
                  <a:pt x="360983" y="92171"/>
                  <a:pt x="355792" y="92506"/>
                  <a:pt x="347588" y="93176"/>
                </a:cubicBezTo>
                <a:cubicBezTo>
                  <a:pt x="346416" y="93176"/>
                  <a:pt x="345663" y="93846"/>
                  <a:pt x="345328" y="95185"/>
                </a:cubicBezTo>
                <a:cubicBezTo>
                  <a:pt x="332436" y="145247"/>
                  <a:pt x="317785" y="185682"/>
                  <a:pt x="301377" y="216489"/>
                </a:cubicBezTo>
                <a:cubicBezTo>
                  <a:pt x="299368" y="220173"/>
                  <a:pt x="296354" y="222684"/>
                  <a:pt x="292336" y="224024"/>
                </a:cubicBezTo>
                <a:cubicBezTo>
                  <a:pt x="290494" y="224694"/>
                  <a:pt x="288652" y="225028"/>
                  <a:pt x="286811" y="225028"/>
                </a:cubicBezTo>
                <a:cubicBezTo>
                  <a:pt x="284634" y="225028"/>
                  <a:pt x="282457" y="224610"/>
                  <a:pt x="280281" y="223773"/>
                </a:cubicBezTo>
                <a:lnTo>
                  <a:pt x="274253" y="221512"/>
                </a:lnTo>
                <a:cubicBezTo>
                  <a:pt x="270905" y="220006"/>
                  <a:pt x="268644" y="217494"/>
                  <a:pt x="267472" y="213978"/>
                </a:cubicBezTo>
                <a:cubicBezTo>
                  <a:pt x="267137" y="212639"/>
                  <a:pt x="266970" y="211383"/>
                  <a:pt x="266970" y="210211"/>
                </a:cubicBezTo>
                <a:cubicBezTo>
                  <a:pt x="266970" y="207867"/>
                  <a:pt x="267640" y="205690"/>
                  <a:pt x="268979" y="203681"/>
                </a:cubicBezTo>
                <a:cubicBezTo>
                  <a:pt x="285722" y="176892"/>
                  <a:pt x="299870" y="141899"/>
                  <a:pt x="311423" y="98701"/>
                </a:cubicBezTo>
                <a:cubicBezTo>
                  <a:pt x="311590" y="98199"/>
                  <a:pt x="311549" y="97780"/>
                  <a:pt x="311297" y="97446"/>
                </a:cubicBezTo>
                <a:cubicBezTo>
                  <a:pt x="311046" y="97111"/>
                  <a:pt x="310670" y="96943"/>
                  <a:pt x="310167" y="96943"/>
                </a:cubicBezTo>
                <a:cubicBezTo>
                  <a:pt x="301461" y="97948"/>
                  <a:pt x="294764" y="98869"/>
                  <a:pt x="290075" y="99706"/>
                </a:cubicBezTo>
                <a:cubicBezTo>
                  <a:pt x="286727" y="100041"/>
                  <a:pt x="282206" y="100627"/>
                  <a:pt x="276514" y="101464"/>
                </a:cubicBezTo>
                <a:cubicBezTo>
                  <a:pt x="275844" y="101464"/>
                  <a:pt x="275174" y="101464"/>
                  <a:pt x="274504" y="101464"/>
                </a:cubicBezTo>
                <a:cubicBezTo>
                  <a:pt x="271323" y="101464"/>
                  <a:pt x="268477" y="100459"/>
                  <a:pt x="265965" y="98450"/>
                </a:cubicBezTo>
                <a:cubicBezTo>
                  <a:pt x="262784" y="95939"/>
                  <a:pt x="261026" y="92674"/>
                  <a:pt x="260691" y="88655"/>
                </a:cubicBezTo>
                <a:lnTo>
                  <a:pt x="260189" y="83884"/>
                </a:lnTo>
                <a:cubicBezTo>
                  <a:pt x="259854" y="80033"/>
                  <a:pt x="261068" y="76684"/>
                  <a:pt x="263831" y="73838"/>
                </a:cubicBezTo>
                <a:cubicBezTo>
                  <a:pt x="266593" y="70991"/>
                  <a:pt x="269900" y="69484"/>
                  <a:pt x="273751" y="69317"/>
                </a:cubicBezTo>
                <a:cubicBezTo>
                  <a:pt x="275425" y="69317"/>
                  <a:pt x="277686" y="69275"/>
                  <a:pt x="280532" y="69191"/>
                </a:cubicBezTo>
                <a:cubicBezTo>
                  <a:pt x="283378" y="69108"/>
                  <a:pt x="285220" y="69066"/>
                  <a:pt x="286057" y="69066"/>
                </a:cubicBezTo>
                <a:cubicBezTo>
                  <a:pt x="293592" y="68898"/>
                  <a:pt x="303972" y="68229"/>
                  <a:pt x="317199" y="67057"/>
                </a:cubicBezTo>
                <a:cubicBezTo>
                  <a:pt x="318371" y="67057"/>
                  <a:pt x="319041" y="66387"/>
                  <a:pt x="319209" y="65048"/>
                </a:cubicBezTo>
                <a:cubicBezTo>
                  <a:pt x="321720" y="51486"/>
                  <a:pt x="323311" y="39096"/>
                  <a:pt x="323980" y="27878"/>
                </a:cubicBezTo>
                <a:cubicBezTo>
                  <a:pt x="324315" y="23859"/>
                  <a:pt x="325906" y="20511"/>
                  <a:pt x="328752" y="17832"/>
                </a:cubicBezTo>
                <a:cubicBezTo>
                  <a:pt x="331431" y="15488"/>
                  <a:pt x="334361" y="14316"/>
                  <a:pt x="337542" y="14316"/>
                </a:cubicBezTo>
                <a:close/>
                <a:moveTo>
                  <a:pt x="1107812" y="13813"/>
                </a:moveTo>
                <a:cubicBezTo>
                  <a:pt x="1108649" y="13813"/>
                  <a:pt x="1109486" y="13897"/>
                  <a:pt x="1110323" y="14065"/>
                </a:cubicBezTo>
                <a:cubicBezTo>
                  <a:pt x="1133764" y="17748"/>
                  <a:pt x="1158543" y="20678"/>
                  <a:pt x="1184663" y="22855"/>
                </a:cubicBezTo>
                <a:cubicBezTo>
                  <a:pt x="1188681" y="23190"/>
                  <a:pt x="1191946" y="24864"/>
                  <a:pt x="1194458" y="27878"/>
                </a:cubicBezTo>
                <a:cubicBezTo>
                  <a:pt x="1196634" y="30389"/>
                  <a:pt x="1197722" y="33236"/>
                  <a:pt x="1197722" y="36417"/>
                </a:cubicBezTo>
                <a:cubicBezTo>
                  <a:pt x="1197722" y="37086"/>
                  <a:pt x="1197639" y="37756"/>
                  <a:pt x="1197471" y="38426"/>
                </a:cubicBezTo>
                <a:lnTo>
                  <a:pt x="1197471" y="39179"/>
                </a:lnTo>
                <a:cubicBezTo>
                  <a:pt x="1196802" y="43365"/>
                  <a:pt x="1194876" y="46714"/>
                  <a:pt x="1191695" y="49225"/>
                </a:cubicBezTo>
                <a:cubicBezTo>
                  <a:pt x="1188848" y="51402"/>
                  <a:pt x="1185751" y="52490"/>
                  <a:pt x="1182402" y="52490"/>
                </a:cubicBezTo>
                <a:cubicBezTo>
                  <a:pt x="1181733" y="52490"/>
                  <a:pt x="1181147" y="52490"/>
                  <a:pt x="1180644" y="52490"/>
                </a:cubicBezTo>
                <a:cubicBezTo>
                  <a:pt x="1153186" y="49811"/>
                  <a:pt x="1128071" y="46797"/>
                  <a:pt x="1105300" y="43449"/>
                </a:cubicBezTo>
                <a:cubicBezTo>
                  <a:pt x="1101282" y="42779"/>
                  <a:pt x="1098101" y="40770"/>
                  <a:pt x="1095757" y="37421"/>
                </a:cubicBezTo>
                <a:cubicBezTo>
                  <a:pt x="1093915" y="34910"/>
                  <a:pt x="1092994" y="32147"/>
                  <a:pt x="1092994" y="29133"/>
                </a:cubicBezTo>
                <a:cubicBezTo>
                  <a:pt x="1092994" y="28129"/>
                  <a:pt x="1093078" y="27208"/>
                  <a:pt x="1093245" y="26371"/>
                </a:cubicBezTo>
                <a:lnTo>
                  <a:pt x="1093245" y="26120"/>
                </a:lnTo>
                <a:cubicBezTo>
                  <a:pt x="1093915" y="22101"/>
                  <a:pt x="1095924" y="18920"/>
                  <a:pt x="1099273" y="16576"/>
                </a:cubicBezTo>
                <a:cubicBezTo>
                  <a:pt x="1101784" y="14734"/>
                  <a:pt x="1104630" y="13813"/>
                  <a:pt x="1107812" y="13813"/>
                </a:cubicBezTo>
                <a:close/>
                <a:moveTo>
                  <a:pt x="822006" y="5274"/>
                </a:moveTo>
                <a:cubicBezTo>
                  <a:pt x="823513" y="5274"/>
                  <a:pt x="824936" y="5526"/>
                  <a:pt x="826275" y="6028"/>
                </a:cubicBezTo>
                <a:cubicBezTo>
                  <a:pt x="830294" y="7200"/>
                  <a:pt x="833224" y="9544"/>
                  <a:pt x="835066" y="13060"/>
                </a:cubicBezTo>
                <a:cubicBezTo>
                  <a:pt x="836070" y="15069"/>
                  <a:pt x="836572" y="17162"/>
                  <a:pt x="836572" y="19339"/>
                </a:cubicBezTo>
                <a:cubicBezTo>
                  <a:pt x="836572" y="20846"/>
                  <a:pt x="836238" y="22436"/>
                  <a:pt x="835568" y="24110"/>
                </a:cubicBezTo>
                <a:cubicBezTo>
                  <a:pt x="831550" y="35496"/>
                  <a:pt x="826945" y="46881"/>
                  <a:pt x="821755" y="58267"/>
                </a:cubicBezTo>
                <a:cubicBezTo>
                  <a:pt x="821252" y="59439"/>
                  <a:pt x="821001" y="60694"/>
                  <a:pt x="821001" y="62034"/>
                </a:cubicBezTo>
                <a:lnTo>
                  <a:pt x="821001" y="221010"/>
                </a:lnTo>
                <a:cubicBezTo>
                  <a:pt x="821001" y="221178"/>
                  <a:pt x="821127" y="221303"/>
                  <a:pt x="821378" y="221387"/>
                </a:cubicBezTo>
                <a:cubicBezTo>
                  <a:pt x="821629" y="221471"/>
                  <a:pt x="821838" y="221429"/>
                  <a:pt x="822006" y="221261"/>
                </a:cubicBezTo>
                <a:cubicBezTo>
                  <a:pt x="829540" y="209039"/>
                  <a:pt x="834521" y="195100"/>
                  <a:pt x="836949" y="179445"/>
                </a:cubicBezTo>
                <a:cubicBezTo>
                  <a:pt x="839377" y="163790"/>
                  <a:pt x="840591" y="146754"/>
                  <a:pt x="840591" y="128337"/>
                </a:cubicBezTo>
                <a:lnTo>
                  <a:pt x="840591" y="86646"/>
                </a:lnTo>
                <a:cubicBezTo>
                  <a:pt x="840591" y="82628"/>
                  <a:pt x="842014" y="79154"/>
                  <a:pt x="844860" y="76224"/>
                </a:cubicBezTo>
                <a:cubicBezTo>
                  <a:pt x="847707" y="73294"/>
                  <a:pt x="851223" y="71829"/>
                  <a:pt x="855408" y="71829"/>
                </a:cubicBezTo>
                <a:lnTo>
                  <a:pt x="993037" y="71829"/>
                </a:lnTo>
                <a:cubicBezTo>
                  <a:pt x="996721" y="71829"/>
                  <a:pt x="999860" y="73126"/>
                  <a:pt x="1002455" y="75721"/>
                </a:cubicBezTo>
                <a:cubicBezTo>
                  <a:pt x="1005050" y="78316"/>
                  <a:pt x="1006348" y="81456"/>
                  <a:pt x="1006348" y="85139"/>
                </a:cubicBezTo>
                <a:cubicBezTo>
                  <a:pt x="1006348" y="88823"/>
                  <a:pt x="1005050" y="91962"/>
                  <a:pt x="1002455" y="94557"/>
                </a:cubicBezTo>
                <a:cubicBezTo>
                  <a:pt x="999860" y="97153"/>
                  <a:pt x="996721" y="98450"/>
                  <a:pt x="993037" y="98450"/>
                </a:cubicBezTo>
                <a:lnTo>
                  <a:pt x="870226" y="98450"/>
                </a:lnTo>
                <a:cubicBezTo>
                  <a:pt x="868887" y="98450"/>
                  <a:pt x="868217" y="99036"/>
                  <a:pt x="868217" y="100208"/>
                </a:cubicBezTo>
                <a:lnTo>
                  <a:pt x="868217" y="128839"/>
                </a:lnTo>
                <a:cubicBezTo>
                  <a:pt x="868217" y="171701"/>
                  <a:pt x="862189" y="205272"/>
                  <a:pt x="850134" y="229549"/>
                </a:cubicBezTo>
                <a:cubicBezTo>
                  <a:pt x="848460" y="232898"/>
                  <a:pt x="845697" y="234823"/>
                  <a:pt x="841846" y="235326"/>
                </a:cubicBezTo>
                <a:cubicBezTo>
                  <a:pt x="841344" y="235326"/>
                  <a:pt x="840842" y="235326"/>
                  <a:pt x="840340" y="235326"/>
                </a:cubicBezTo>
                <a:cubicBezTo>
                  <a:pt x="837158" y="235326"/>
                  <a:pt x="834312" y="234237"/>
                  <a:pt x="831801" y="232061"/>
                </a:cubicBezTo>
                <a:cubicBezTo>
                  <a:pt x="828285" y="229047"/>
                  <a:pt x="825187" y="226619"/>
                  <a:pt x="822508" y="224777"/>
                </a:cubicBezTo>
                <a:cubicBezTo>
                  <a:pt x="822173" y="224610"/>
                  <a:pt x="821838" y="224610"/>
                  <a:pt x="821504" y="224777"/>
                </a:cubicBezTo>
                <a:cubicBezTo>
                  <a:pt x="821169" y="224945"/>
                  <a:pt x="821001" y="225280"/>
                  <a:pt x="821001" y="225782"/>
                </a:cubicBezTo>
                <a:lnTo>
                  <a:pt x="821001" y="226786"/>
                </a:lnTo>
                <a:cubicBezTo>
                  <a:pt x="821001" y="230805"/>
                  <a:pt x="819578" y="234237"/>
                  <a:pt x="816732" y="237084"/>
                </a:cubicBezTo>
                <a:cubicBezTo>
                  <a:pt x="813885" y="239930"/>
                  <a:pt x="810453" y="241353"/>
                  <a:pt x="806435" y="241353"/>
                </a:cubicBezTo>
                <a:cubicBezTo>
                  <a:pt x="802416" y="241353"/>
                  <a:pt x="798984" y="239930"/>
                  <a:pt x="796138" y="237084"/>
                </a:cubicBezTo>
                <a:cubicBezTo>
                  <a:pt x="793291" y="234237"/>
                  <a:pt x="791868" y="230805"/>
                  <a:pt x="791868" y="226786"/>
                </a:cubicBezTo>
                <a:lnTo>
                  <a:pt x="791868" y="114775"/>
                </a:lnTo>
                <a:cubicBezTo>
                  <a:pt x="791868" y="114440"/>
                  <a:pt x="791743" y="114231"/>
                  <a:pt x="791491" y="114147"/>
                </a:cubicBezTo>
                <a:cubicBezTo>
                  <a:pt x="791240" y="114063"/>
                  <a:pt x="791031" y="114105"/>
                  <a:pt x="790864" y="114272"/>
                </a:cubicBezTo>
                <a:cubicBezTo>
                  <a:pt x="789022" y="117119"/>
                  <a:pt x="787180" y="119798"/>
                  <a:pt x="785338" y="122309"/>
                </a:cubicBezTo>
                <a:cubicBezTo>
                  <a:pt x="783664" y="124486"/>
                  <a:pt x="781571" y="125574"/>
                  <a:pt x="779060" y="125574"/>
                </a:cubicBezTo>
                <a:cubicBezTo>
                  <a:pt x="778557" y="125574"/>
                  <a:pt x="778055" y="125490"/>
                  <a:pt x="777553" y="125323"/>
                </a:cubicBezTo>
                <a:cubicBezTo>
                  <a:pt x="774204" y="124821"/>
                  <a:pt x="771860" y="123063"/>
                  <a:pt x="770521" y="120049"/>
                </a:cubicBezTo>
                <a:cubicBezTo>
                  <a:pt x="769683" y="118040"/>
                  <a:pt x="768846" y="116114"/>
                  <a:pt x="768009" y="114272"/>
                </a:cubicBezTo>
                <a:cubicBezTo>
                  <a:pt x="766502" y="110924"/>
                  <a:pt x="765749" y="107491"/>
                  <a:pt x="765749" y="103975"/>
                </a:cubicBezTo>
                <a:cubicBezTo>
                  <a:pt x="765749" y="103138"/>
                  <a:pt x="765833" y="102301"/>
                  <a:pt x="766000" y="101464"/>
                </a:cubicBezTo>
                <a:cubicBezTo>
                  <a:pt x="766335" y="96943"/>
                  <a:pt x="767842" y="92841"/>
                  <a:pt x="770521" y="89158"/>
                </a:cubicBezTo>
                <a:cubicBezTo>
                  <a:pt x="785422" y="68564"/>
                  <a:pt x="797812" y="44119"/>
                  <a:pt x="807690" y="15823"/>
                </a:cubicBezTo>
                <a:cubicBezTo>
                  <a:pt x="809030" y="11804"/>
                  <a:pt x="811541" y="8874"/>
                  <a:pt x="815225" y="7032"/>
                </a:cubicBezTo>
                <a:cubicBezTo>
                  <a:pt x="817401" y="5860"/>
                  <a:pt x="819662" y="5274"/>
                  <a:pt x="822006" y="5274"/>
                </a:cubicBezTo>
                <a:close/>
                <a:moveTo>
                  <a:pt x="889690" y="3014"/>
                </a:moveTo>
                <a:cubicBezTo>
                  <a:pt x="893625" y="3014"/>
                  <a:pt x="896973" y="4395"/>
                  <a:pt x="899736" y="7158"/>
                </a:cubicBezTo>
                <a:cubicBezTo>
                  <a:pt x="902499" y="9921"/>
                  <a:pt x="903880" y="13227"/>
                  <a:pt x="903880" y="17078"/>
                </a:cubicBezTo>
                <a:lnTo>
                  <a:pt x="903880" y="19841"/>
                </a:lnTo>
                <a:cubicBezTo>
                  <a:pt x="903880" y="21180"/>
                  <a:pt x="904466" y="21850"/>
                  <a:pt x="905638" y="21850"/>
                </a:cubicBezTo>
                <a:lnTo>
                  <a:pt x="940045" y="21850"/>
                </a:lnTo>
                <a:cubicBezTo>
                  <a:pt x="941217" y="21850"/>
                  <a:pt x="941803" y="21180"/>
                  <a:pt x="941803" y="19841"/>
                </a:cubicBezTo>
                <a:lnTo>
                  <a:pt x="941803" y="17330"/>
                </a:lnTo>
                <a:cubicBezTo>
                  <a:pt x="941803" y="13311"/>
                  <a:pt x="943226" y="9921"/>
                  <a:pt x="946073" y="7158"/>
                </a:cubicBezTo>
                <a:cubicBezTo>
                  <a:pt x="948919" y="4395"/>
                  <a:pt x="952310" y="3014"/>
                  <a:pt x="956244" y="3014"/>
                </a:cubicBezTo>
                <a:cubicBezTo>
                  <a:pt x="960179" y="3014"/>
                  <a:pt x="963569" y="4395"/>
                  <a:pt x="966416" y="7158"/>
                </a:cubicBezTo>
                <a:cubicBezTo>
                  <a:pt x="969262" y="9921"/>
                  <a:pt x="970685" y="13311"/>
                  <a:pt x="970685" y="17330"/>
                </a:cubicBezTo>
                <a:lnTo>
                  <a:pt x="970685" y="19841"/>
                </a:lnTo>
                <a:cubicBezTo>
                  <a:pt x="970685" y="21180"/>
                  <a:pt x="971271" y="21850"/>
                  <a:pt x="972443" y="21850"/>
                </a:cubicBezTo>
                <a:lnTo>
                  <a:pt x="992033" y="21850"/>
                </a:lnTo>
                <a:cubicBezTo>
                  <a:pt x="995549" y="21850"/>
                  <a:pt x="998604" y="23106"/>
                  <a:pt x="1001200" y="25617"/>
                </a:cubicBezTo>
                <a:cubicBezTo>
                  <a:pt x="1003795" y="28129"/>
                  <a:pt x="1005092" y="31184"/>
                  <a:pt x="1005092" y="34784"/>
                </a:cubicBezTo>
                <a:cubicBezTo>
                  <a:pt x="1005092" y="38384"/>
                  <a:pt x="1003795" y="41482"/>
                  <a:pt x="1001200" y="44077"/>
                </a:cubicBezTo>
                <a:cubicBezTo>
                  <a:pt x="998604" y="46672"/>
                  <a:pt x="995549" y="47969"/>
                  <a:pt x="992033" y="47969"/>
                </a:cubicBezTo>
                <a:lnTo>
                  <a:pt x="972443" y="47969"/>
                </a:lnTo>
                <a:cubicBezTo>
                  <a:pt x="971271" y="47969"/>
                  <a:pt x="970685" y="48639"/>
                  <a:pt x="970685" y="49979"/>
                </a:cubicBezTo>
                <a:lnTo>
                  <a:pt x="970685" y="50732"/>
                </a:lnTo>
                <a:cubicBezTo>
                  <a:pt x="970685" y="54750"/>
                  <a:pt x="969262" y="58183"/>
                  <a:pt x="966416" y="61029"/>
                </a:cubicBezTo>
                <a:cubicBezTo>
                  <a:pt x="963569" y="63876"/>
                  <a:pt x="960179" y="65299"/>
                  <a:pt x="956244" y="65299"/>
                </a:cubicBezTo>
                <a:cubicBezTo>
                  <a:pt x="952310" y="65299"/>
                  <a:pt x="948919" y="63876"/>
                  <a:pt x="946073" y="61029"/>
                </a:cubicBezTo>
                <a:cubicBezTo>
                  <a:pt x="943226" y="58183"/>
                  <a:pt x="941803" y="54750"/>
                  <a:pt x="941803" y="50732"/>
                </a:cubicBezTo>
                <a:lnTo>
                  <a:pt x="941803" y="49979"/>
                </a:lnTo>
                <a:cubicBezTo>
                  <a:pt x="941803" y="48639"/>
                  <a:pt x="941217" y="47969"/>
                  <a:pt x="940045" y="47969"/>
                </a:cubicBezTo>
                <a:lnTo>
                  <a:pt x="905638" y="47969"/>
                </a:lnTo>
                <a:cubicBezTo>
                  <a:pt x="904466" y="47969"/>
                  <a:pt x="903880" y="48639"/>
                  <a:pt x="903880" y="49979"/>
                </a:cubicBezTo>
                <a:lnTo>
                  <a:pt x="903880" y="50983"/>
                </a:lnTo>
                <a:cubicBezTo>
                  <a:pt x="903880" y="55002"/>
                  <a:pt x="902499" y="58392"/>
                  <a:pt x="899736" y="61155"/>
                </a:cubicBezTo>
                <a:cubicBezTo>
                  <a:pt x="896973" y="63917"/>
                  <a:pt x="893625" y="65299"/>
                  <a:pt x="889690" y="65299"/>
                </a:cubicBezTo>
                <a:cubicBezTo>
                  <a:pt x="885755" y="65299"/>
                  <a:pt x="882407" y="63917"/>
                  <a:pt x="879644" y="61155"/>
                </a:cubicBezTo>
                <a:cubicBezTo>
                  <a:pt x="876882" y="58392"/>
                  <a:pt x="875500" y="55002"/>
                  <a:pt x="875500" y="50983"/>
                </a:cubicBezTo>
                <a:lnTo>
                  <a:pt x="875500" y="49979"/>
                </a:lnTo>
                <a:cubicBezTo>
                  <a:pt x="875500" y="48639"/>
                  <a:pt x="874831" y="47969"/>
                  <a:pt x="873491" y="47969"/>
                </a:cubicBezTo>
                <a:lnTo>
                  <a:pt x="852395" y="47969"/>
                </a:lnTo>
                <a:cubicBezTo>
                  <a:pt x="848711" y="47969"/>
                  <a:pt x="845614" y="46672"/>
                  <a:pt x="843102" y="44077"/>
                </a:cubicBezTo>
                <a:cubicBezTo>
                  <a:pt x="840591" y="41482"/>
                  <a:pt x="839335" y="38384"/>
                  <a:pt x="839335" y="34784"/>
                </a:cubicBezTo>
                <a:cubicBezTo>
                  <a:pt x="839335" y="31184"/>
                  <a:pt x="840591" y="28129"/>
                  <a:pt x="843102" y="25617"/>
                </a:cubicBezTo>
                <a:cubicBezTo>
                  <a:pt x="845614" y="23106"/>
                  <a:pt x="848711" y="21850"/>
                  <a:pt x="852395" y="21850"/>
                </a:cubicBezTo>
                <a:lnTo>
                  <a:pt x="873491" y="21850"/>
                </a:lnTo>
                <a:cubicBezTo>
                  <a:pt x="874831" y="21850"/>
                  <a:pt x="875500" y="21180"/>
                  <a:pt x="875500" y="19841"/>
                </a:cubicBezTo>
                <a:lnTo>
                  <a:pt x="875500" y="17078"/>
                </a:lnTo>
                <a:cubicBezTo>
                  <a:pt x="875500" y="13227"/>
                  <a:pt x="876882" y="9921"/>
                  <a:pt x="879644" y="7158"/>
                </a:cubicBezTo>
                <a:cubicBezTo>
                  <a:pt x="882407" y="4395"/>
                  <a:pt x="885755" y="3014"/>
                  <a:pt x="889690" y="3014"/>
                </a:cubicBezTo>
                <a:close/>
                <a:moveTo>
                  <a:pt x="1655564" y="1507"/>
                </a:moveTo>
                <a:lnTo>
                  <a:pt x="1658327" y="1507"/>
                </a:lnTo>
                <a:cubicBezTo>
                  <a:pt x="1662513" y="1507"/>
                  <a:pt x="1666029" y="2930"/>
                  <a:pt x="1668875" y="5777"/>
                </a:cubicBezTo>
                <a:cubicBezTo>
                  <a:pt x="1671721" y="8623"/>
                  <a:pt x="1673145" y="12139"/>
                  <a:pt x="1673145" y="16325"/>
                </a:cubicBezTo>
                <a:lnTo>
                  <a:pt x="1673145" y="22352"/>
                </a:lnTo>
                <a:cubicBezTo>
                  <a:pt x="1673145" y="23692"/>
                  <a:pt x="1673814" y="24362"/>
                  <a:pt x="1675154" y="24362"/>
                </a:cubicBezTo>
                <a:lnTo>
                  <a:pt x="1752758" y="24362"/>
                </a:lnTo>
                <a:cubicBezTo>
                  <a:pt x="1756944" y="24362"/>
                  <a:pt x="1760460" y="25785"/>
                  <a:pt x="1763307" y="28631"/>
                </a:cubicBezTo>
                <a:cubicBezTo>
                  <a:pt x="1766153" y="31477"/>
                  <a:pt x="1767576" y="34994"/>
                  <a:pt x="1767576" y="39179"/>
                </a:cubicBezTo>
                <a:lnTo>
                  <a:pt x="1767576" y="69819"/>
                </a:lnTo>
                <a:cubicBezTo>
                  <a:pt x="1767576" y="74005"/>
                  <a:pt x="1766153" y="77521"/>
                  <a:pt x="1763307" y="80368"/>
                </a:cubicBezTo>
                <a:cubicBezTo>
                  <a:pt x="1760460" y="83214"/>
                  <a:pt x="1756944" y="84637"/>
                  <a:pt x="1752758" y="84637"/>
                </a:cubicBezTo>
                <a:lnTo>
                  <a:pt x="1749745" y="84637"/>
                </a:lnTo>
                <a:cubicBezTo>
                  <a:pt x="1745726" y="84637"/>
                  <a:pt x="1742252" y="83214"/>
                  <a:pt x="1739322" y="80368"/>
                </a:cubicBezTo>
                <a:cubicBezTo>
                  <a:pt x="1736392" y="77521"/>
                  <a:pt x="1734927" y="74005"/>
                  <a:pt x="1734927" y="69819"/>
                </a:cubicBezTo>
                <a:lnTo>
                  <a:pt x="1734927" y="54499"/>
                </a:lnTo>
                <a:cubicBezTo>
                  <a:pt x="1734927" y="53160"/>
                  <a:pt x="1734341" y="52490"/>
                  <a:pt x="1733169" y="52490"/>
                </a:cubicBezTo>
                <a:lnTo>
                  <a:pt x="1581978" y="52490"/>
                </a:lnTo>
                <a:cubicBezTo>
                  <a:pt x="1580806" y="52490"/>
                  <a:pt x="1580220" y="53160"/>
                  <a:pt x="1580220" y="54499"/>
                </a:cubicBezTo>
                <a:lnTo>
                  <a:pt x="1580220" y="69819"/>
                </a:lnTo>
                <a:cubicBezTo>
                  <a:pt x="1580220" y="74005"/>
                  <a:pt x="1578755" y="77521"/>
                  <a:pt x="1575825" y="80368"/>
                </a:cubicBezTo>
                <a:cubicBezTo>
                  <a:pt x="1572895" y="83214"/>
                  <a:pt x="1569421" y="84637"/>
                  <a:pt x="1565402" y="84637"/>
                </a:cubicBezTo>
                <a:lnTo>
                  <a:pt x="1563895" y="84637"/>
                </a:lnTo>
                <a:cubicBezTo>
                  <a:pt x="1559710" y="84637"/>
                  <a:pt x="1556194" y="83214"/>
                  <a:pt x="1553347" y="80368"/>
                </a:cubicBezTo>
                <a:cubicBezTo>
                  <a:pt x="1550501" y="77521"/>
                  <a:pt x="1549078" y="74005"/>
                  <a:pt x="1549078" y="69819"/>
                </a:cubicBezTo>
                <a:lnTo>
                  <a:pt x="1549078" y="39179"/>
                </a:lnTo>
                <a:cubicBezTo>
                  <a:pt x="1549078" y="34994"/>
                  <a:pt x="1550501" y="31477"/>
                  <a:pt x="1553347" y="28631"/>
                </a:cubicBezTo>
                <a:cubicBezTo>
                  <a:pt x="1556194" y="25785"/>
                  <a:pt x="1559710" y="24362"/>
                  <a:pt x="1563895" y="24362"/>
                </a:cubicBezTo>
                <a:lnTo>
                  <a:pt x="1638989" y="24362"/>
                </a:lnTo>
                <a:cubicBezTo>
                  <a:pt x="1640161" y="24362"/>
                  <a:pt x="1640747" y="23692"/>
                  <a:pt x="1640747" y="22352"/>
                </a:cubicBezTo>
                <a:lnTo>
                  <a:pt x="1640747" y="16325"/>
                </a:lnTo>
                <a:cubicBezTo>
                  <a:pt x="1640747" y="12139"/>
                  <a:pt x="1642212" y="8623"/>
                  <a:pt x="1645142" y="5777"/>
                </a:cubicBezTo>
                <a:cubicBezTo>
                  <a:pt x="1648072" y="2930"/>
                  <a:pt x="1651546" y="1507"/>
                  <a:pt x="1655564" y="1507"/>
                </a:cubicBezTo>
                <a:close/>
                <a:moveTo>
                  <a:pt x="1890387" y="251"/>
                </a:moveTo>
                <a:cubicBezTo>
                  <a:pt x="1892899" y="251"/>
                  <a:pt x="1895327" y="754"/>
                  <a:pt x="1897671" y="1758"/>
                </a:cubicBezTo>
                <a:cubicBezTo>
                  <a:pt x="1908219" y="6112"/>
                  <a:pt x="1919018" y="11135"/>
                  <a:pt x="1930069" y="16827"/>
                </a:cubicBezTo>
                <a:cubicBezTo>
                  <a:pt x="1940449" y="22352"/>
                  <a:pt x="1949658" y="27710"/>
                  <a:pt x="1957695" y="32901"/>
                </a:cubicBezTo>
                <a:cubicBezTo>
                  <a:pt x="1961211" y="35077"/>
                  <a:pt x="1963220" y="38175"/>
                  <a:pt x="1963722" y="42193"/>
                </a:cubicBezTo>
                <a:cubicBezTo>
                  <a:pt x="1963890" y="43030"/>
                  <a:pt x="1963974" y="43867"/>
                  <a:pt x="1963974" y="44705"/>
                </a:cubicBezTo>
                <a:cubicBezTo>
                  <a:pt x="1963974" y="47718"/>
                  <a:pt x="1963053" y="50481"/>
                  <a:pt x="1961211" y="52992"/>
                </a:cubicBezTo>
                <a:lnTo>
                  <a:pt x="1958699" y="56257"/>
                </a:lnTo>
                <a:cubicBezTo>
                  <a:pt x="1956355" y="59439"/>
                  <a:pt x="1953174" y="61280"/>
                  <a:pt x="1949156" y="61783"/>
                </a:cubicBezTo>
                <a:cubicBezTo>
                  <a:pt x="1948319" y="61950"/>
                  <a:pt x="1947565" y="62034"/>
                  <a:pt x="1946895" y="62034"/>
                </a:cubicBezTo>
                <a:cubicBezTo>
                  <a:pt x="1943714" y="62034"/>
                  <a:pt x="1940784" y="61029"/>
                  <a:pt x="1938105" y="59020"/>
                </a:cubicBezTo>
                <a:cubicBezTo>
                  <a:pt x="1930403" y="53662"/>
                  <a:pt x="1921362" y="48137"/>
                  <a:pt x="1910981" y="42444"/>
                </a:cubicBezTo>
                <a:cubicBezTo>
                  <a:pt x="1899763" y="36249"/>
                  <a:pt x="1888797" y="30724"/>
                  <a:pt x="1878081" y="25869"/>
                </a:cubicBezTo>
                <a:cubicBezTo>
                  <a:pt x="1874565" y="24529"/>
                  <a:pt x="1872388" y="22101"/>
                  <a:pt x="1871551" y="18585"/>
                </a:cubicBezTo>
                <a:cubicBezTo>
                  <a:pt x="1871384" y="17581"/>
                  <a:pt x="1871300" y="16576"/>
                  <a:pt x="1871300" y="15571"/>
                </a:cubicBezTo>
                <a:cubicBezTo>
                  <a:pt x="1871300" y="13227"/>
                  <a:pt x="1872054" y="10967"/>
                  <a:pt x="1873560" y="8790"/>
                </a:cubicBezTo>
                <a:lnTo>
                  <a:pt x="1874565" y="8037"/>
                </a:lnTo>
                <a:cubicBezTo>
                  <a:pt x="1877244" y="4521"/>
                  <a:pt x="1880760" y="2177"/>
                  <a:pt x="1885113" y="1005"/>
                </a:cubicBezTo>
                <a:cubicBezTo>
                  <a:pt x="1886788" y="503"/>
                  <a:pt x="1888546" y="251"/>
                  <a:pt x="1890387" y="251"/>
                </a:cubicBezTo>
                <a:close/>
                <a:moveTo>
                  <a:pt x="111761" y="0"/>
                </a:moveTo>
                <a:lnTo>
                  <a:pt x="112765" y="0"/>
                </a:lnTo>
                <a:cubicBezTo>
                  <a:pt x="122309" y="0"/>
                  <a:pt x="130178" y="3935"/>
                  <a:pt x="136373" y="11804"/>
                </a:cubicBezTo>
                <a:cubicBezTo>
                  <a:pt x="148428" y="27041"/>
                  <a:pt x="162116" y="41272"/>
                  <a:pt x="177436" y="54499"/>
                </a:cubicBezTo>
                <a:cubicBezTo>
                  <a:pt x="192756" y="67726"/>
                  <a:pt x="208369" y="78693"/>
                  <a:pt x="224275" y="87400"/>
                </a:cubicBezTo>
                <a:cubicBezTo>
                  <a:pt x="227456" y="89241"/>
                  <a:pt x="229382" y="92004"/>
                  <a:pt x="230051" y="95688"/>
                </a:cubicBezTo>
                <a:cubicBezTo>
                  <a:pt x="230219" y="96525"/>
                  <a:pt x="230302" y="97362"/>
                  <a:pt x="230302" y="98199"/>
                </a:cubicBezTo>
                <a:cubicBezTo>
                  <a:pt x="230302" y="100878"/>
                  <a:pt x="229465" y="103306"/>
                  <a:pt x="227791" y="105482"/>
                </a:cubicBezTo>
                <a:cubicBezTo>
                  <a:pt x="227121" y="106487"/>
                  <a:pt x="226368" y="107491"/>
                  <a:pt x="225531" y="108496"/>
                </a:cubicBezTo>
                <a:cubicBezTo>
                  <a:pt x="223019" y="112012"/>
                  <a:pt x="219838" y="114189"/>
                  <a:pt x="215987" y="115026"/>
                </a:cubicBezTo>
                <a:cubicBezTo>
                  <a:pt x="214815" y="115361"/>
                  <a:pt x="213643" y="115528"/>
                  <a:pt x="212471" y="115528"/>
                </a:cubicBezTo>
                <a:cubicBezTo>
                  <a:pt x="209792" y="115528"/>
                  <a:pt x="207197" y="114775"/>
                  <a:pt x="204685" y="113268"/>
                </a:cubicBezTo>
                <a:cubicBezTo>
                  <a:pt x="192965" y="105566"/>
                  <a:pt x="181496" y="97027"/>
                  <a:pt x="170278" y="87651"/>
                </a:cubicBezTo>
                <a:cubicBezTo>
                  <a:pt x="169943" y="87483"/>
                  <a:pt x="169608" y="87483"/>
                  <a:pt x="169274" y="87651"/>
                </a:cubicBezTo>
                <a:cubicBezTo>
                  <a:pt x="168939" y="87818"/>
                  <a:pt x="168771" y="88069"/>
                  <a:pt x="168771" y="88404"/>
                </a:cubicBezTo>
                <a:lnTo>
                  <a:pt x="168771" y="93176"/>
                </a:lnTo>
                <a:cubicBezTo>
                  <a:pt x="168771" y="97194"/>
                  <a:pt x="167306" y="100669"/>
                  <a:pt x="164376" y="103599"/>
                </a:cubicBezTo>
                <a:cubicBezTo>
                  <a:pt x="161446" y="106529"/>
                  <a:pt x="157972" y="107994"/>
                  <a:pt x="153954" y="107994"/>
                </a:cubicBezTo>
                <a:lnTo>
                  <a:pt x="74591" y="107994"/>
                </a:lnTo>
                <a:cubicBezTo>
                  <a:pt x="70405" y="107994"/>
                  <a:pt x="66889" y="106529"/>
                  <a:pt x="64043" y="103599"/>
                </a:cubicBezTo>
                <a:cubicBezTo>
                  <a:pt x="61196" y="100669"/>
                  <a:pt x="59773" y="97194"/>
                  <a:pt x="59773" y="93176"/>
                </a:cubicBezTo>
                <a:lnTo>
                  <a:pt x="59773" y="89158"/>
                </a:lnTo>
                <a:cubicBezTo>
                  <a:pt x="59773" y="88823"/>
                  <a:pt x="59606" y="88572"/>
                  <a:pt x="59271" y="88404"/>
                </a:cubicBezTo>
                <a:cubicBezTo>
                  <a:pt x="58936" y="88237"/>
                  <a:pt x="58601" y="88321"/>
                  <a:pt x="58266" y="88655"/>
                </a:cubicBezTo>
                <a:cubicBezTo>
                  <a:pt x="47886" y="97529"/>
                  <a:pt x="36668" y="105901"/>
                  <a:pt x="24613" y="113770"/>
                </a:cubicBezTo>
                <a:cubicBezTo>
                  <a:pt x="22269" y="115277"/>
                  <a:pt x="19757" y="116030"/>
                  <a:pt x="17078" y="116030"/>
                </a:cubicBezTo>
                <a:cubicBezTo>
                  <a:pt x="15906" y="116030"/>
                  <a:pt x="14734" y="115863"/>
                  <a:pt x="13562" y="115528"/>
                </a:cubicBezTo>
                <a:cubicBezTo>
                  <a:pt x="9711" y="114691"/>
                  <a:pt x="6446" y="112598"/>
                  <a:pt x="3767" y="109250"/>
                </a:cubicBezTo>
                <a:cubicBezTo>
                  <a:pt x="3433" y="108915"/>
                  <a:pt x="3098" y="108496"/>
                  <a:pt x="2763" y="107994"/>
                </a:cubicBezTo>
                <a:cubicBezTo>
                  <a:pt x="921" y="105650"/>
                  <a:pt x="0" y="103055"/>
                  <a:pt x="0" y="100208"/>
                </a:cubicBezTo>
                <a:cubicBezTo>
                  <a:pt x="0" y="99538"/>
                  <a:pt x="0" y="98869"/>
                  <a:pt x="0" y="98199"/>
                </a:cubicBezTo>
                <a:cubicBezTo>
                  <a:pt x="670" y="94516"/>
                  <a:pt x="2512" y="91669"/>
                  <a:pt x="5525" y="89660"/>
                </a:cubicBezTo>
                <a:cubicBezTo>
                  <a:pt x="21766" y="79447"/>
                  <a:pt x="37254" y="67392"/>
                  <a:pt x="51988" y="53495"/>
                </a:cubicBezTo>
                <a:cubicBezTo>
                  <a:pt x="66722" y="39598"/>
                  <a:pt x="79028" y="25869"/>
                  <a:pt x="88906" y="12307"/>
                </a:cubicBezTo>
                <a:cubicBezTo>
                  <a:pt x="94766" y="4102"/>
                  <a:pt x="102385" y="0"/>
                  <a:pt x="111761" y="0"/>
                </a:cubicBezTo>
                <a:close/>
              </a:path>
            </a:pathLst>
          </a:custGeom>
          <a:solidFill>
            <a:schemeClr val="tx1"/>
          </a:solidFill>
          <a:ln w="25400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000" dirty="0">
              <a:ln w="25400">
                <a:solidFill>
                  <a:schemeClr val="bg1"/>
                </a:solidFill>
              </a:ln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FBE2E01-7E25-1A30-8D6A-0F01B347634C}"/>
              </a:ext>
            </a:extLst>
          </p:cNvPr>
          <p:cNvSpPr txBox="1"/>
          <p:nvPr/>
        </p:nvSpPr>
        <p:spPr>
          <a:xfrm>
            <a:off x="366178" y="1445403"/>
            <a:ext cx="2198796" cy="241604"/>
          </a:xfrm>
          <a:custGeom>
            <a:avLst/>
            <a:gdLst/>
            <a:ahLst/>
            <a:cxnLst/>
            <a:rect l="l" t="t" r="r" b="b"/>
            <a:pathLst>
              <a:path w="2198796" h="241604">
                <a:moveTo>
                  <a:pt x="2172175" y="170781"/>
                </a:moveTo>
                <a:cubicBezTo>
                  <a:pt x="2179709" y="170781"/>
                  <a:pt x="2186030" y="173208"/>
                  <a:pt x="2191136" y="178064"/>
                </a:cubicBezTo>
                <a:cubicBezTo>
                  <a:pt x="2196243" y="182919"/>
                  <a:pt x="2198796" y="189031"/>
                  <a:pt x="2198796" y="196398"/>
                </a:cubicBezTo>
                <a:cubicBezTo>
                  <a:pt x="2198796" y="203765"/>
                  <a:pt x="2196285" y="209792"/>
                  <a:pt x="2191262" y="214480"/>
                </a:cubicBezTo>
                <a:cubicBezTo>
                  <a:pt x="2186239" y="219168"/>
                  <a:pt x="2179877" y="221512"/>
                  <a:pt x="2172175" y="221512"/>
                </a:cubicBezTo>
                <a:cubicBezTo>
                  <a:pt x="2164473" y="221512"/>
                  <a:pt x="2158110" y="219168"/>
                  <a:pt x="2153087" y="214480"/>
                </a:cubicBezTo>
                <a:cubicBezTo>
                  <a:pt x="2148065" y="209792"/>
                  <a:pt x="2145553" y="203765"/>
                  <a:pt x="2145553" y="196398"/>
                </a:cubicBezTo>
                <a:cubicBezTo>
                  <a:pt x="2145553" y="189031"/>
                  <a:pt x="2148107" y="182919"/>
                  <a:pt x="2153213" y="178064"/>
                </a:cubicBezTo>
                <a:cubicBezTo>
                  <a:pt x="2158319" y="173208"/>
                  <a:pt x="2164640" y="170781"/>
                  <a:pt x="2172175" y="170781"/>
                </a:cubicBezTo>
                <a:close/>
                <a:moveTo>
                  <a:pt x="951849" y="167767"/>
                </a:moveTo>
                <a:cubicBezTo>
                  <a:pt x="950677" y="167767"/>
                  <a:pt x="950091" y="168437"/>
                  <a:pt x="950091" y="169776"/>
                </a:cubicBezTo>
                <a:lnTo>
                  <a:pt x="950091" y="180073"/>
                </a:lnTo>
                <a:cubicBezTo>
                  <a:pt x="950091" y="181413"/>
                  <a:pt x="950677" y="182082"/>
                  <a:pt x="951849" y="182082"/>
                </a:cubicBezTo>
                <a:lnTo>
                  <a:pt x="972694" y="182082"/>
                </a:lnTo>
                <a:cubicBezTo>
                  <a:pt x="973866" y="182082"/>
                  <a:pt x="974452" y="181413"/>
                  <a:pt x="974452" y="180073"/>
                </a:cubicBezTo>
                <a:lnTo>
                  <a:pt x="974452" y="169776"/>
                </a:lnTo>
                <a:cubicBezTo>
                  <a:pt x="974452" y="168437"/>
                  <a:pt x="973866" y="167767"/>
                  <a:pt x="972694" y="167767"/>
                </a:cubicBezTo>
                <a:close/>
                <a:moveTo>
                  <a:pt x="904633" y="167767"/>
                </a:moveTo>
                <a:cubicBezTo>
                  <a:pt x="903461" y="167767"/>
                  <a:pt x="902875" y="168437"/>
                  <a:pt x="902875" y="169776"/>
                </a:cubicBezTo>
                <a:lnTo>
                  <a:pt x="902875" y="180073"/>
                </a:lnTo>
                <a:cubicBezTo>
                  <a:pt x="902875" y="181413"/>
                  <a:pt x="903461" y="182082"/>
                  <a:pt x="904633" y="182082"/>
                </a:cubicBezTo>
                <a:lnTo>
                  <a:pt x="923972" y="182082"/>
                </a:lnTo>
                <a:cubicBezTo>
                  <a:pt x="925311" y="182082"/>
                  <a:pt x="925981" y="181413"/>
                  <a:pt x="925981" y="180073"/>
                </a:cubicBezTo>
                <a:lnTo>
                  <a:pt x="925981" y="169776"/>
                </a:lnTo>
                <a:cubicBezTo>
                  <a:pt x="925981" y="168437"/>
                  <a:pt x="925311" y="167767"/>
                  <a:pt x="923972" y="167767"/>
                </a:cubicBezTo>
                <a:close/>
                <a:moveTo>
                  <a:pt x="951849" y="133360"/>
                </a:moveTo>
                <a:cubicBezTo>
                  <a:pt x="950677" y="133360"/>
                  <a:pt x="950091" y="133946"/>
                  <a:pt x="950091" y="135118"/>
                </a:cubicBezTo>
                <a:lnTo>
                  <a:pt x="950091" y="146168"/>
                </a:lnTo>
                <a:cubicBezTo>
                  <a:pt x="950091" y="147340"/>
                  <a:pt x="950677" y="147926"/>
                  <a:pt x="951849" y="147926"/>
                </a:cubicBezTo>
                <a:lnTo>
                  <a:pt x="972694" y="147926"/>
                </a:lnTo>
                <a:cubicBezTo>
                  <a:pt x="973866" y="147926"/>
                  <a:pt x="974452" y="147340"/>
                  <a:pt x="974452" y="146168"/>
                </a:cubicBezTo>
                <a:lnTo>
                  <a:pt x="974452" y="135118"/>
                </a:lnTo>
                <a:cubicBezTo>
                  <a:pt x="974452" y="133946"/>
                  <a:pt x="973866" y="133360"/>
                  <a:pt x="972694" y="133360"/>
                </a:cubicBezTo>
                <a:close/>
                <a:moveTo>
                  <a:pt x="904633" y="133360"/>
                </a:moveTo>
                <a:cubicBezTo>
                  <a:pt x="903461" y="133360"/>
                  <a:pt x="902875" y="133946"/>
                  <a:pt x="902875" y="135118"/>
                </a:cubicBezTo>
                <a:lnTo>
                  <a:pt x="902875" y="146168"/>
                </a:lnTo>
                <a:cubicBezTo>
                  <a:pt x="902875" y="147340"/>
                  <a:pt x="903461" y="147926"/>
                  <a:pt x="904633" y="147926"/>
                </a:cubicBezTo>
                <a:lnTo>
                  <a:pt x="923972" y="147926"/>
                </a:lnTo>
                <a:cubicBezTo>
                  <a:pt x="925311" y="147926"/>
                  <a:pt x="925981" y="147340"/>
                  <a:pt x="925981" y="146168"/>
                </a:cubicBezTo>
                <a:lnTo>
                  <a:pt x="925981" y="135118"/>
                </a:lnTo>
                <a:cubicBezTo>
                  <a:pt x="925981" y="133946"/>
                  <a:pt x="925311" y="133360"/>
                  <a:pt x="923972" y="133360"/>
                </a:cubicBezTo>
                <a:close/>
                <a:moveTo>
                  <a:pt x="177059" y="131602"/>
                </a:moveTo>
                <a:cubicBezTo>
                  <a:pt x="178734" y="131602"/>
                  <a:pt x="180492" y="131853"/>
                  <a:pt x="182333" y="132355"/>
                </a:cubicBezTo>
                <a:lnTo>
                  <a:pt x="189617" y="134615"/>
                </a:lnTo>
                <a:cubicBezTo>
                  <a:pt x="192965" y="135620"/>
                  <a:pt x="195393" y="137629"/>
                  <a:pt x="196900" y="140643"/>
                </a:cubicBezTo>
                <a:cubicBezTo>
                  <a:pt x="197737" y="142317"/>
                  <a:pt x="198156" y="143992"/>
                  <a:pt x="198156" y="145666"/>
                </a:cubicBezTo>
                <a:cubicBezTo>
                  <a:pt x="198156" y="147173"/>
                  <a:pt x="197821" y="148596"/>
                  <a:pt x="197151" y="149935"/>
                </a:cubicBezTo>
                <a:cubicBezTo>
                  <a:pt x="187440" y="173208"/>
                  <a:pt x="175469" y="199579"/>
                  <a:pt x="161237" y="229047"/>
                </a:cubicBezTo>
                <a:cubicBezTo>
                  <a:pt x="159395" y="232898"/>
                  <a:pt x="156549" y="235744"/>
                  <a:pt x="152698" y="237586"/>
                </a:cubicBezTo>
                <a:cubicBezTo>
                  <a:pt x="150354" y="238590"/>
                  <a:pt x="147926" y="239093"/>
                  <a:pt x="145415" y="239093"/>
                </a:cubicBezTo>
                <a:cubicBezTo>
                  <a:pt x="143908" y="239093"/>
                  <a:pt x="142317" y="238842"/>
                  <a:pt x="140643" y="238339"/>
                </a:cubicBezTo>
                <a:lnTo>
                  <a:pt x="136876" y="237335"/>
                </a:lnTo>
                <a:cubicBezTo>
                  <a:pt x="133192" y="236330"/>
                  <a:pt x="130513" y="234070"/>
                  <a:pt x="128839" y="230554"/>
                </a:cubicBezTo>
                <a:cubicBezTo>
                  <a:pt x="128169" y="228879"/>
                  <a:pt x="127834" y="227205"/>
                  <a:pt x="127834" y="225531"/>
                </a:cubicBezTo>
                <a:cubicBezTo>
                  <a:pt x="127834" y="223689"/>
                  <a:pt x="128253" y="221931"/>
                  <a:pt x="129090" y="220257"/>
                </a:cubicBezTo>
                <a:cubicBezTo>
                  <a:pt x="139136" y="200165"/>
                  <a:pt x="148094" y="181078"/>
                  <a:pt x="155963" y="162995"/>
                </a:cubicBezTo>
                <a:cubicBezTo>
                  <a:pt x="156130" y="162660"/>
                  <a:pt x="156089" y="162325"/>
                  <a:pt x="155837" y="161990"/>
                </a:cubicBezTo>
                <a:cubicBezTo>
                  <a:pt x="155586" y="161656"/>
                  <a:pt x="155210" y="161488"/>
                  <a:pt x="154707" y="161488"/>
                </a:cubicBezTo>
                <a:lnTo>
                  <a:pt x="39179" y="161488"/>
                </a:lnTo>
                <a:cubicBezTo>
                  <a:pt x="35161" y="161488"/>
                  <a:pt x="31771" y="160065"/>
                  <a:pt x="29008" y="157219"/>
                </a:cubicBezTo>
                <a:cubicBezTo>
                  <a:pt x="26245" y="154372"/>
                  <a:pt x="24864" y="150940"/>
                  <a:pt x="24864" y="146922"/>
                </a:cubicBezTo>
                <a:cubicBezTo>
                  <a:pt x="24864" y="142903"/>
                  <a:pt x="26245" y="139471"/>
                  <a:pt x="29008" y="136625"/>
                </a:cubicBezTo>
                <a:cubicBezTo>
                  <a:pt x="31771" y="133778"/>
                  <a:pt x="35161" y="132355"/>
                  <a:pt x="39179" y="132355"/>
                </a:cubicBezTo>
                <a:lnTo>
                  <a:pt x="171534" y="132355"/>
                </a:lnTo>
                <a:cubicBezTo>
                  <a:pt x="171869" y="132355"/>
                  <a:pt x="172288" y="132271"/>
                  <a:pt x="172790" y="132104"/>
                </a:cubicBezTo>
                <a:cubicBezTo>
                  <a:pt x="174129" y="131769"/>
                  <a:pt x="175552" y="131602"/>
                  <a:pt x="177059" y="131602"/>
                </a:cubicBezTo>
                <a:close/>
                <a:moveTo>
                  <a:pt x="1635975" y="125574"/>
                </a:moveTo>
                <a:cubicBezTo>
                  <a:pt x="1634803" y="125574"/>
                  <a:pt x="1633882" y="126160"/>
                  <a:pt x="1633212" y="127332"/>
                </a:cubicBezTo>
                <a:cubicBezTo>
                  <a:pt x="1631370" y="131016"/>
                  <a:pt x="1628691" y="136248"/>
                  <a:pt x="1625175" y="143029"/>
                </a:cubicBezTo>
                <a:cubicBezTo>
                  <a:pt x="1621659" y="149810"/>
                  <a:pt x="1619566" y="153954"/>
                  <a:pt x="1618897" y="155461"/>
                </a:cubicBezTo>
                <a:cubicBezTo>
                  <a:pt x="1618227" y="156465"/>
                  <a:pt x="1618562" y="157135"/>
                  <a:pt x="1619901" y="157470"/>
                </a:cubicBezTo>
                <a:cubicBezTo>
                  <a:pt x="1632793" y="161321"/>
                  <a:pt x="1647946" y="166344"/>
                  <a:pt x="1665359" y="172539"/>
                </a:cubicBezTo>
                <a:cubicBezTo>
                  <a:pt x="1666531" y="173041"/>
                  <a:pt x="1667536" y="172790"/>
                  <a:pt x="1668373" y="171785"/>
                </a:cubicBezTo>
                <a:cubicBezTo>
                  <a:pt x="1680093" y="159898"/>
                  <a:pt x="1688465" y="145080"/>
                  <a:pt x="1693487" y="127332"/>
                </a:cubicBezTo>
                <a:cubicBezTo>
                  <a:pt x="1693655" y="126997"/>
                  <a:pt x="1693613" y="126621"/>
                  <a:pt x="1693362" y="126202"/>
                </a:cubicBezTo>
                <a:cubicBezTo>
                  <a:pt x="1693111" y="125783"/>
                  <a:pt x="1692734" y="125574"/>
                  <a:pt x="1692232" y="125574"/>
                </a:cubicBezTo>
                <a:close/>
                <a:moveTo>
                  <a:pt x="892076" y="111259"/>
                </a:moveTo>
                <a:lnTo>
                  <a:pt x="985754" y="111259"/>
                </a:lnTo>
                <a:cubicBezTo>
                  <a:pt x="989772" y="111259"/>
                  <a:pt x="993247" y="112682"/>
                  <a:pt x="996177" y="115528"/>
                </a:cubicBezTo>
                <a:cubicBezTo>
                  <a:pt x="999107" y="118375"/>
                  <a:pt x="1000572" y="121891"/>
                  <a:pt x="1000572" y="126076"/>
                </a:cubicBezTo>
                <a:lnTo>
                  <a:pt x="1000572" y="215736"/>
                </a:lnTo>
                <a:cubicBezTo>
                  <a:pt x="1000572" y="221764"/>
                  <a:pt x="999944" y="226410"/>
                  <a:pt x="998688" y="229675"/>
                </a:cubicBezTo>
                <a:cubicBezTo>
                  <a:pt x="997432" y="232940"/>
                  <a:pt x="995130" y="235577"/>
                  <a:pt x="991781" y="237586"/>
                </a:cubicBezTo>
                <a:cubicBezTo>
                  <a:pt x="987596" y="239762"/>
                  <a:pt x="981735" y="241102"/>
                  <a:pt x="974201" y="241604"/>
                </a:cubicBezTo>
                <a:cubicBezTo>
                  <a:pt x="974034" y="241604"/>
                  <a:pt x="973783" y="241604"/>
                  <a:pt x="973448" y="241604"/>
                </a:cubicBezTo>
                <a:cubicBezTo>
                  <a:pt x="970434" y="241604"/>
                  <a:pt x="967671" y="240516"/>
                  <a:pt x="965160" y="238339"/>
                </a:cubicBezTo>
                <a:cubicBezTo>
                  <a:pt x="962648" y="236163"/>
                  <a:pt x="960807" y="233316"/>
                  <a:pt x="959635" y="229800"/>
                </a:cubicBezTo>
                <a:cubicBezTo>
                  <a:pt x="958965" y="227121"/>
                  <a:pt x="959425" y="224610"/>
                  <a:pt x="961016" y="222266"/>
                </a:cubicBezTo>
                <a:cubicBezTo>
                  <a:pt x="962607" y="219922"/>
                  <a:pt x="964825" y="218750"/>
                  <a:pt x="967671" y="218750"/>
                </a:cubicBezTo>
                <a:cubicBezTo>
                  <a:pt x="969346" y="218582"/>
                  <a:pt x="970685" y="218499"/>
                  <a:pt x="971690" y="218499"/>
                </a:cubicBezTo>
                <a:cubicBezTo>
                  <a:pt x="972862" y="218499"/>
                  <a:pt x="973615" y="218289"/>
                  <a:pt x="973950" y="217871"/>
                </a:cubicBezTo>
                <a:cubicBezTo>
                  <a:pt x="974285" y="217452"/>
                  <a:pt x="974452" y="216657"/>
                  <a:pt x="974452" y="215485"/>
                </a:cubicBezTo>
                <a:lnTo>
                  <a:pt x="974452" y="203932"/>
                </a:lnTo>
                <a:cubicBezTo>
                  <a:pt x="974452" y="202593"/>
                  <a:pt x="973866" y="201923"/>
                  <a:pt x="972694" y="201923"/>
                </a:cubicBezTo>
                <a:lnTo>
                  <a:pt x="951849" y="201923"/>
                </a:lnTo>
                <a:cubicBezTo>
                  <a:pt x="950677" y="201923"/>
                  <a:pt x="950091" y="202593"/>
                  <a:pt x="950091" y="203932"/>
                </a:cubicBezTo>
                <a:lnTo>
                  <a:pt x="950091" y="228545"/>
                </a:lnTo>
                <a:cubicBezTo>
                  <a:pt x="950091" y="231893"/>
                  <a:pt x="948919" y="234739"/>
                  <a:pt x="946575" y="237084"/>
                </a:cubicBezTo>
                <a:cubicBezTo>
                  <a:pt x="944231" y="239428"/>
                  <a:pt x="941385" y="240600"/>
                  <a:pt x="938036" y="240600"/>
                </a:cubicBezTo>
                <a:cubicBezTo>
                  <a:pt x="934687" y="240600"/>
                  <a:pt x="931841" y="239428"/>
                  <a:pt x="929497" y="237084"/>
                </a:cubicBezTo>
                <a:cubicBezTo>
                  <a:pt x="927153" y="234739"/>
                  <a:pt x="925981" y="231893"/>
                  <a:pt x="925981" y="228545"/>
                </a:cubicBezTo>
                <a:lnTo>
                  <a:pt x="925981" y="203932"/>
                </a:lnTo>
                <a:cubicBezTo>
                  <a:pt x="925981" y="202593"/>
                  <a:pt x="925311" y="201923"/>
                  <a:pt x="923972" y="201923"/>
                </a:cubicBezTo>
                <a:lnTo>
                  <a:pt x="904633" y="201923"/>
                </a:lnTo>
                <a:cubicBezTo>
                  <a:pt x="903461" y="201923"/>
                  <a:pt x="902875" y="202593"/>
                  <a:pt x="902875" y="203932"/>
                </a:cubicBezTo>
                <a:lnTo>
                  <a:pt x="902875" y="228293"/>
                </a:lnTo>
                <a:cubicBezTo>
                  <a:pt x="902875" y="231809"/>
                  <a:pt x="901620" y="234823"/>
                  <a:pt x="899108" y="237335"/>
                </a:cubicBezTo>
                <a:cubicBezTo>
                  <a:pt x="896597" y="239846"/>
                  <a:pt x="893583" y="241102"/>
                  <a:pt x="890067" y="241102"/>
                </a:cubicBezTo>
                <a:cubicBezTo>
                  <a:pt x="886551" y="241102"/>
                  <a:pt x="883537" y="239846"/>
                  <a:pt x="881025" y="237335"/>
                </a:cubicBezTo>
                <a:cubicBezTo>
                  <a:pt x="878514" y="234823"/>
                  <a:pt x="877258" y="231809"/>
                  <a:pt x="877258" y="228293"/>
                </a:cubicBezTo>
                <a:lnTo>
                  <a:pt x="877258" y="126076"/>
                </a:lnTo>
                <a:cubicBezTo>
                  <a:pt x="877258" y="121891"/>
                  <a:pt x="878723" y="118375"/>
                  <a:pt x="881653" y="115528"/>
                </a:cubicBezTo>
                <a:cubicBezTo>
                  <a:pt x="884583" y="112682"/>
                  <a:pt x="888058" y="111259"/>
                  <a:pt x="892076" y="111259"/>
                </a:cubicBezTo>
                <a:close/>
                <a:moveTo>
                  <a:pt x="1828856" y="89911"/>
                </a:moveTo>
                <a:cubicBezTo>
                  <a:pt x="1829861" y="89911"/>
                  <a:pt x="1830865" y="89995"/>
                  <a:pt x="1831870" y="90162"/>
                </a:cubicBezTo>
                <a:lnTo>
                  <a:pt x="1832874" y="90413"/>
                </a:lnTo>
                <a:cubicBezTo>
                  <a:pt x="1837060" y="91251"/>
                  <a:pt x="1840409" y="93343"/>
                  <a:pt x="1842920" y="96692"/>
                </a:cubicBezTo>
                <a:cubicBezTo>
                  <a:pt x="1844929" y="99538"/>
                  <a:pt x="1845934" y="102636"/>
                  <a:pt x="1845934" y="105985"/>
                </a:cubicBezTo>
                <a:cubicBezTo>
                  <a:pt x="1845934" y="106654"/>
                  <a:pt x="1845850" y="107408"/>
                  <a:pt x="1845683" y="108245"/>
                </a:cubicBezTo>
                <a:cubicBezTo>
                  <a:pt x="1841497" y="138717"/>
                  <a:pt x="1835302" y="162744"/>
                  <a:pt x="1827098" y="180324"/>
                </a:cubicBezTo>
                <a:cubicBezTo>
                  <a:pt x="1825424" y="184008"/>
                  <a:pt x="1822494" y="186352"/>
                  <a:pt x="1818308" y="187356"/>
                </a:cubicBezTo>
                <a:cubicBezTo>
                  <a:pt x="1816968" y="187691"/>
                  <a:pt x="1815629" y="187859"/>
                  <a:pt x="1814289" y="187859"/>
                </a:cubicBezTo>
                <a:cubicBezTo>
                  <a:pt x="1811778" y="187859"/>
                  <a:pt x="1809350" y="187189"/>
                  <a:pt x="1807006" y="185849"/>
                </a:cubicBezTo>
                <a:lnTo>
                  <a:pt x="1803992" y="184091"/>
                </a:lnTo>
                <a:cubicBezTo>
                  <a:pt x="1800644" y="182250"/>
                  <a:pt x="1798467" y="179320"/>
                  <a:pt x="1797463" y="175301"/>
                </a:cubicBezTo>
                <a:cubicBezTo>
                  <a:pt x="1796960" y="173962"/>
                  <a:pt x="1796709" y="172539"/>
                  <a:pt x="1796709" y="171032"/>
                </a:cubicBezTo>
                <a:cubicBezTo>
                  <a:pt x="1796709" y="168688"/>
                  <a:pt x="1797295" y="166344"/>
                  <a:pt x="1798467" y="164000"/>
                </a:cubicBezTo>
                <a:cubicBezTo>
                  <a:pt x="1806504" y="147926"/>
                  <a:pt x="1812197" y="127248"/>
                  <a:pt x="1815545" y="101966"/>
                </a:cubicBezTo>
                <a:cubicBezTo>
                  <a:pt x="1816047" y="97948"/>
                  <a:pt x="1817973" y="94767"/>
                  <a:pt x="1821321" y="92423"/>
                </a:cubicBezTo>
                <a:cubicBezTo>
                  <a:pt x="1823666" y="90748"/>
                  <a:pt x="1826177" y="89911"/>
                  <a:pt x="1828856" y="89911"/>
                </a:cubicBezTo>
                <a:close/>
                <a:moveTo>
                  <a:pt x="1987330" y="81623"/>
                </a:moveTo>
                <a:cubicBezTo>
                  <a:pt x="1988669" y="81623"/>
                  <a:pt x="1990009" y="81791"/>
                  <a:pt x="1991348" y="82126"/>
                </a:cubicBezTo>
                <a:cubicBezTo>
                  <a:pt x="1995534" y="83130"/>
                  <a:pt x="1998883" y="85390"/>
                  <a:pt x="2001394" y="88907"/>
                </a:cubicBezTo>
                <a:cubicBezTo>
                  <a:pt x="2008594" y="99622"/>
                  <a:pt x="2015291" y="111091"/>
                  <a:pt x="2021486" y="123314"/>
                </a:cubicBezTo>
                <a:cubicBezTo>
                  <a:pt x="2027179" y="134867"/>
                  <a:pt x="2031699" y="145498"/>
                  <a:pt x="2035048" y="155209"/>
                </a:cubicBezTo>
                <a:cubicBezTo>
                  <a:pt x="2035718" y="157051"/>
                  <a:pt x="2036053" y="158893"/>
                  <a:pt x="2036053" y="160735"/>
                </a:cubicBezTo>
                <a:cubicBezTo>
                  <a:pt x="2036053" y="162911"/>
                  <a:pt x="2035550" y="165088"/>
                  <a:pt x="2034546" y="167265"/>
                </a:cubicBezTo>
                <a:cubicBezTo>
                  <a:pt x="2032704" y="171283"/>
                  <a:pt x="2029858" y="174213"/>
                  <a:pt x="2026007" y="176055"/>
                </a:cubicBezTo>
                <a:lnTo>
                  <a:pt x="2021486" y="178315"/>
                </a:lnTo>
                <a:cubicBezTo>
                  <a:pt x="2019812" y="179152"/>
                  <a:pt x="2018095" y="179571"/>
                  <a:pt x="2016337" y="179571"/>
                </a:cubicBezTo>
                <a:cubicBezTo>
                  <a:pt x="2014579" y="179571"/>
                  <a:pt x="2012863" y="179152"/>
                  <a:pt x="2011189" y="178315"/>
                </a:cubicBezTo>
                <a:cubicBezTo>
                  <a:pt x="2007841" y="176808"/>
                  <a:pt x="2005664" y="174213"/>
                  <a:pt x="2004659" y="170529"/>
                </a:cubicBezTo>
                <a:cubicBezTo>
                  <a:pt x="2001645" y="160986"/>
                  <a:pt x="1997543" y="150438"/>
                  <a:pt x="1992353" y="138885"/>
                </a:cubicBezTo>
                <a:cubicBezTo>
                  <a:pt x="1986325" y="126160"/>
                  <a:pt x="1979879" y="114356"/>
                  <a:pt x="1973015" y="103473"/>
                </a:cubicBezTo>
                <a:cubicBezTo>
                  <a:pt x="1971508" y="101129"/>
                  <a:pt x="1970754" y="98701"/>
                  <a:pt x="1970754" y="96190"/>
                </a:cubicBezTo>
                <a:cubicBezTo>
                  <a:pt x="1970754" y="95185"/>
                  <a:pt x="1970922" y="94013"/>
                  <a:pt x="1971257" y="92674"/>
                </a:cubicBezTo>
                <a:cubicBezTo>
                  <a:pt x="1972261" y="88990"/>
                  <a:pt x="1974438" y="86228"/>
                  <a:pt x="1977786" y="84386"/>
                </a:cubicBezTo>
                <a:lnTo>
                  <a:pt x="1979545" y="83632"/>
                </a:lnTo>
                <a:cubicBezTo>
                  <a:pt x="1982056" y="82293"/>
                  <a:pt x="1984651" y="81623"/>
                  <a:pt x="1987330" y="81623"/>
                </a:cubicBezTo>
                <a:close/>
                <a:moveTo>
                  <a:pt x="1180644" y="73838"/>
                </a:moveTo>
                <a:cubicBezTo>
                  <a:pt x="1188346" y="73838"/>
                  <a:pt x="1194541" y="76517"/>
                  <a:pt x="1199229" y="81874"/>
                </a:cubicBezTo>
                <a:cubicBezTo>
                  <a:pt x="1201406" y="84218"/>
                  <a:pt x="1202494" y="86981"/>
                  <a:pt x="1202494" y="90162"/>
                </a:cubicBezTo>
                <a:cubicBezTo>
                  <a:pt x="1202494" y="90665"/>
                  <a:pt x="1202410" y="91167"/>
                  <a:pt x="1202243" y="91669"/>
                </a:cubicBezTo>
                <a:cubicBezTo>
                  <a:pt x="1201908" y="95520"/>
                  <a:pt x="1200234" y="98618"/>
                  <a:pt x="1197220" y="100962"/>
                </a:cubicBezTo>
                <a:cubicBezTo>
                  <a:pt x="1194374" y="103306"/>
                  <a:pt x="1192616" y="104729"/>
                  <a:pt x="1191946" y="105231"/>
                </a:cubicBezTo>
                <a:cubicBezTo>
                  <a:pt x="1174366" y="120467"/>
                  <a:pt x="1160971" y="132774"/>
                  <a:pt x="1151762" y="142150"/>
                </a:cubicBezTo>
                <a:cubicBezTo>
                  <a:pt x="1151427" y="142485"/>
                  <a:pt x="1151344" y="142820"/>
                  <a:pt x="1151511" y="143154"/>
                </a:cubicBezTo>
                <a:cubicBezTo>
                  <a:pt x="1151679" y="143489"/>
                  <a:pt x="1151930" y="143657"/>
                  <a:pt x="1152265" y="143657"/>
                </a:cubicBezTo>
                <a:cubicBezTo>
                  <a:pt x="1155446" y="143992"/>
                  <a:pt x="1158041" y="144661"/>
                  <a:pt x="1160050" y="145666"/>
                </a:cubicBezTo>
                <a:cubicBezTo>
                  <a:pt x="1166915" y="147842"/>
                  <a:pt x="1172105" y="153619"/>
                  <a:pt x="1175621" y="162995"/>
                </a:cubicBezTo>
                <a:cubicBezTo>
                  <a:pt x="1176291" y="165004"/>
                  <a:pt x="1177421" y="168771"/>
                  <a:pt x="1179012" y="174297"/>
                </a:cubicBezTo>
                <a:cubicBezTo>
                  <a:pt x="1180603" y="179822"/>
                  <a:pt x="1181816" y="183757"/>
                  <a:pt x="1182653" y="186101"/>
                </a:cubicBezTo>
                <a:cubicBezTo>
                  <a:pt x="1184830" y="193970"/>
                  <a:pt x="1190774" y="197905"/>
                  <a:pt x="1200485" y="197905"/>
                </a:cubicBezTo>
                <a:cubicBezTo>
                  <a:pt x="1212875" y="197905"/>
                  <a:pt x="1224679" y="197235"/>
                  <a:pt x="1235897" y="195895"/>
                </a:cubicBezTo>
                <a:cubicBezTo>
                  <a:pt x="1236399" y="195728"/>
                  <a:pt x="1236985" y="195644"/>
                  <a:pt x="1237655" y="195644"/>
                </a:cubicBezTo>
                <a:cubicBezTo>
                  <a:pt x="1240669" y="195644"/>
                  <a:pt x="1243347" y="196733"/>
                  <a:pt x="1245692" y="198909"/>
                </a:cubicBezTo>
                <a:cubicBezTo>
                  <a:pt x="1248538" y="201421"/>
                  <a:pt x="1249794" y="204518"/>
                  <a:pt x="1249459" y="208202"/>
                </a:cubicBezTo>
                <a:lnTo>
                  <a:pt x="1249208" y="212220"/>
                </a:lnTo>
                <a:cubicBezTo>
                  <a:pt x="1249040" y="216573"/>
                  <a:pt x="1247491" y="220340"/>
                  <a:pt x="1244561" y="223522"/>
                </a:cubicBezTo>
                <a:cubicBezTo>
                  <a:pt x="1241631" y="226703"/>
                  <a:pt x="1237990" y="228461"/>
                  <a:pt x="1233637" y="228796"/>
                </a:cubicBezTo>
                <a:cubicBezTo>
                  <a:pt x="1220744" y="229968"/>
                  <a:pt x="1209024" y="230554"/>
                  <a:pt x="1198476" y="230554"/>
                </a:cubicBezTo>
                <a:cubicBezTo>
                  <a:pt x="1186086" y="230554"/>
                  <a:pt x="1176501" y="228963"/>
                  <a:pt x="1169719" y="225782"/>
                </a:cubicBezTo>
                <a:cubicBezTo>
                  <a:pt x="1162939" y="222601"/>
                  <a:pt x="1158041" y="216908"/>
                  <a:pt x="1155027" y="208704"/>
                </a:cubicBezTo>
                <a:cubicBezTo>
                  <a:pt x="1154358" y="207030"/>
                  <a:pt x="1151846" y="198491"/>
                  <a:pt x="1147493" y="183087"/>
                </a:cubicBezTo>
                <a:cubicBezTo>
                  <a:pt x="1144814" y="174715"/>
                  <a:pt x="1140293" y="170529"/>
                  <a:pt x="1133931" y="170529"/>
                </a:cubicBezTo>
                <a:cubicBezTo>
                  <a:pt x="1129578" y="170529"/>
                  <a:pt x="1124136" y="173962"/>
                  <a:pt x="1117606" y="180827"/>
                </a:cubicBezTo>
                <a:cubicBezTo>
                  <a:pt x="1106389" y="192044"/>
                  <a:pt x="1094250" y="205523"/>
                  <a:pt x="1081190" y="221261"/>
                </a:cubicBezTo>
                <a:cubicBezTo>
                  <a:pt x="1078511" y="224610"/>
                  <a:pt x="1075162" y="226535"/>
                  <a:pt x="1071144" y="227038"/>
                </a:cubicBezTo>
                <a:cubicBezTo>
                  <a:pt x="1070307" y="227205"/>
                  <a:pt x="1069470" y="227289"/>
                  <a:pt x="1068633" y="227289"/>
                </a:cubicBezTo>
                <a:cubicBezTo>
                  <a:pt x="1065451" y="227289"/>
                  <a:pt x="1062521" y="226368"/>
                  <a:pt x="1059843" y="224526"/>
                </a:cubicBezTo>
                <a:lnTo>
                  <a:pt x="1053815" y="220257"/>
                </a:lnTo>
                <a:cubicBezTo>
                  <a:pt x="1050634" y="218080"/>
                  <a:pt x="1049043" y="214983"/>
                  <a:pt x="1049043" y="210964"/>
                </a:cubicBezTo>
                <a:cubicBezTo>
                  <a:pt x="1049043" y="207448"/>
                  <a:pt x="1050383" y="204518"/>
                  <a:pt x="1053061" y="202174"/>
                </a:cubicBezTo>
                <a:cubicBezTo>
                  <a:pt x="1055238" y="200165"/>
                  <a:pt x="1057331" y="198156"/>
                  <a:pt x="1059340" y="196147"/>
                </a:cubicBezTo>
                <a:cubicBezTo>
                  <a:pt x="1061851" y="193635"/>
                  <a:pt x="1069093" y="186352"/>
                  <a:pt x="1081064" y="174297"/>
                </a:cubicBezTo>
                <a:cubicBezTo>
                  <a:pt x="1093036" y="162242"/>
                  <a:pt x="1105175" y="149977"/>
                  <a:pt x="1117481" y="137504"/>
                </a:cubicBezTo>
                <a:cubicBezTo>
                  <a:pt x="1129787" y="125030"/>
                  <a:pt x="1139456" y="115110"/>
                  <a:pt x="1146488" y="107743"/>
                </a:cubicBezTo>
                <a:cubicBezTo>
                  <a:pt x="1146823" y="107408"/>
                  <a:pt x="1146907" y="107115"/>
                  <a:pt x="1146739" y="106864"/>
                </a:cubicBezTo>
                <a:cubicBezTo>
                  <a:pt x="1146572" y="106612"/>
                  <a:pt x="1146321" y="106487"/>
                  <a:pt x="1145986" y="106487"/>
                </a:cubicBezTo>
                <a:cubicBezTo>
                  <a:pt x="1132424" y="107157"/>
                  <a:pt x="1112081" y="108663"/>
                  <a:pt x="1084957" y="111008"/>
                </a:cubicBezTo>
                <a:cubicBezTo>
                  <a:pt x="1082446" y="111175"/>
                  <a:pt x="1080018" y="111426"/>
                  <a:pt x="1077674" y="111761"/>
                </a:cubicBezTo>
                <a:cubicBezTo>
                  <a:pt x="1077004" y="111761"/>
                  <a:pt x="1076334" y="111761"/>
                  <a:pt x="1075665" y="111761"/>
                </a:cubicBezTo>
                <a:cubicBezTo>
                  <a:pt x="1072483" y="111761"/>
                  <a:pt x="1069553" y="110756"/>
                  <a:pt x="1066875" y="108747"/>
                </a:cubicBezTo>
                <a:cubicBezTo>
                  <a:pt x="1063693" y="106403"/>
                  <a:pt x="1061935" y="103222"/>
                  <a:pt x="1061600" y="99204"/>
                </a:cubicBezTo>
                <a:lnTo>
                  <a:pt x="1061098" y="93678"/>
                </a:lnTo>
                <a:cubicBezTo>
                  <a:pt x="1061098" y="93176"/>
                  <a:pt x="1061098" y="92757"/>
                  <a:pt x="1061098" y="92423"/>
                </a:cubicBezTo>
                <a:cubicBezTo>
                  <a:pt x="1061098" y="89074"/>
                  <a:pt x="1062354" y="86144"/>
                  <a:pt x="1064865" y="83632"/>
                </a:cubicBezTo>
                <a:cubicBezTo>
                  <a:pt x="1067377" y="80954"/>
                  <a:pt x="1070558" y="79614"/>
                  <a:pt x="1074409" y="79614"/>
                </a:cubicBezTo>
                <a:cubicBezTo>
                  <a:pt x="1074576" y="79614"/>
                  <a:pt x="1074660" y="79614"/>
                  <a:pt x="1074660" y="79614"/>
                </a:cubicBezTo>
                <a:cubicBezTo>
                  <a:pt x="1077841" y="79614"/>
                  <a:pt x="1081023" y="79614"/>
                  <a:pt x="1084204" y="79614"/>
                </a:cubicBezTo>
                <a:cubicBezTo>
                  <a:pt x="1091905" y="79614"/>
                  <a:pt x="1106640" y="79028"/>
                  <a:pt x="1128406" y="77856"/>
                </a:cubicBezTo>
                <a:cubicBezTo>
                  <a:pt x="1150172" y="76684"/>
                  <a:pt x="1165827" y="75428"/>
                  <a:pt x="1175370" y="74089"/>
                </a:cubicBezTo>
                <a:cubicBezTo>
                  <a:pt x="1175538" y="74089"/>
                  <a:pt x="1175705" y="74089"/>
                  <a:pt x="1175873" y="74089"/>
                </a:cubicBezTo>
                <a:cubicBezTo>
                  <a:pt x="1177547" y="73921"/>
                  <a:pt x="1179137" y="73838"/>
                  <a:pt x="1180644" y="73838"/>
                </a:cubicBezTo>
                <a:close/>
                <a:moveTo>
                  <a:pt x="1878081" y="69066"/>
                </a:moveTo>
                <a:lnTo>
                  <a:pt x="1880341" y="69066"/>
                </a:lnTo>
                <a:cubicBezTo>
                  <a:pt x="1884360" y="69066"/>
                  <a:pt x="1887834" y="70531"/>
                  <a:pt x="1890764" y="73461"/>
                </a:cubicBezTo>
                <a:cubicBezTo>
                  <a:pt x="1893694" y="76391"/>
                  <a:pt x="1895159" y="79865"/>
                  <a:pt x="1895159" y="83884"/>
                </a:cubicBezTo>
                <a:lnTo>
                  <a:pt x="1895159" y="191124"/>
                </a:lnTo>
                <a:cubicBezTo>
                  <a:pt x="1895159" y="197319"/>
                  <a:pt x="1895954" y="201211"/>
                  <a:pt x="1897545" y="202802"/>
                </a:cubicBezTo>
                <a:cubicBezTo>
                  <a:pt x="1899135" y="204393"/>
                  <a:pt x="1902945" y="205188"/>
                  <a:pt x="1908972" y="205188"/>
                </a:cubicBezTo>
                <a:lnTo>
                  <a:pt x="1944384" y="205188"/>
                </a:lnTo>
                <a:cubicBezTo>
                  <a:pt x="1950579" y="205188"/>
                  <a:pt x="1954681" y="202341"/>
                  <a:pt x="1956690" y="196649"/>
                </a:cubicBezTo>
                <a:cubicBezTo>
                  <a:pt x="1958029" y="192296"/>
                  <a:pt x="1959118" y="184008"/>
                  <a:pt x="1959955" y="171785"/>
                </a:cubicBezTo>
                <a:cubicBezTo>
                  <a:pt x="1960122" y="168604"/>
                  <a:pt x="1961629" y="166260"/>
                  <a:pt x="1964476" y="164753"/>
                </a:cubicBezTo>
                <a:cubicBezTo>
                  <a:pt x="1965983" y="163916"/>
                  <a:pt x="1967489" y="163497"/>
                  <a:pt x="1968996" y="163497"/>
                </a:cubicBezTo>
                <a:cubicBezTo>
                  <a:pt x="1970503" y="163497"/>
                  <a:pt x="1971926" y="163832"/>
                  <a:pt x="1973266" y="164502"/>
                </a:cubicBezTo>
                <a:cubicBezTo>
                  <a:pt x="1973935" y="164837"/>
                  <a:pt x="1974605" y="165172"/>
                  <a:pt x="1975275" y="165507"/>
                </a:cubicBezTo>
                <a:cubicBezTo>
                  <a:pt x="1979461" y="167181"/>
                  <a:pt x="1982726" y="169860"/>
                  <a:pt x="1985070" y="173543"/>
                </a:cubicBezTo>
                <a:cubicBezTo>
                  <a:pt x="1987079" y="176390"/>
                  <a:pt x="1988083" y="179487"/>
                  <a:pt x="1988083" y="182836"/>
                </a:cubicBezTo>
                <a:cubicBezTo>
                  <a:pt x="1988083" y="183673"/>
                  <a:pt x="1988083" y="184426"/>
                  <a:pt x="1988083" y="185096"/>
                </a:cubicBezTo>
                <a:cubicBezTo>
                  <a:pt x="1986074" y="201504"/>
                  <a:pt x="1982809" y="213141"/>
                  <a:pt x="1978289" y="220006"/>
                </a:cubicBezTo>
                <a:cubicBezTo>
                  <a:pt x="1972596" y="228879"/>
                  <a:pt x="1962132" y="233316"/>
                  <a:pt x="1946895" y="233316"/>
                </a:cubicBezTo>
                <a:lnTo>
                  <a:pt x="1904954" y="233316"/>
                </a:lnTo>
                <a:cubicBezTo>
                  <a:pt x="1888713" y="233316"/>
                  <a:pt x="1877704" y="230344"/>
                  <a:pt x="1871928" y="224401"/>
                </a:cubicBezTo>
                <a:cubicBezTo>
                  <a:pt x="1866151" y="218457"/>
                  <a:pt x="1863263" y="207364"/>
                  <a:pt x="1863263" y="191124"/>
                </a:cubicBezTo>
                <a:lnTo>
                  <a:pt x="1863263" y="83884"/>
                </a:lnTo>
                <a:cubicBezTo>
                  <a:pt x="1863263" y="79865"/>
                  <a:pt x="1864728" y="76391"/>
                  <a:pt x="1867658" y="73461"/>
                </a:cubicBezTo>
                <a:cubicBezTo>
                  <a:pt x="1870588" y="70531"/>
                  <a:pt x="1874063" y="69066"/>
                  <a:pt x="1878081" y="69066"/>
                </a:cubicBezTo>
                <a:close/>
                <a:moveTo>
                  <a:pt x="1642253" y="61280"/>
                </a:moveTo>
                <a:cubicBezTo>
                  <a:pt x="1643593" y="61280"/>
                  <a:pt x="1644849" y="61448"/>
                  <a:pt x="1646021" y="61783"/>
                </a:cubicBezTo>
                <a:lnTo>
                  <a:pt x="1649285" y="62536"/>
                </a:lnTo>
                <a:cubicBezTo>
                  <a:pt x="1652969" y="63206"/>
                  <a:pt x="1655648" y="65215"/>
                  <a:pt x="1657322" y="68564"/>
                </a:cubicBezTo>
                <a:cubicBezTo>
                  <a:pt x="1658159" y="70405"/>
                  <a:pt x="1658578" y="72163"/>
                  <a:pt x="1658578" y="73838"/>
                </a:cubicBezTo>
                <a:cubicBezTo>
                  <a:pt x="1658578" y="75512"/>
                  <a:pt x="1658159" y="77186"/>
                  <a:pt x="1657322" y="78861"/>
                </a:cubicBezTo>
                <a:cubicBezTo>
                  <a:pt x="1654978" y="83884"/>
                  <a:pt x="1652299" y="89325"/>
                  <a:pt x="1649285" y="95185"/>
                </a:cubicBezTo>
                <a:cubicBezTo>
                  <a:pt x="1649118" y="95520"/>
                  <a:pt x="1649160" y="95897"/>
                  <a:pt x="1649411" y="96315"/>
                </a:cubicBezTo>
                <a:cubicBezTo>
                  <a:pt x="1649662" y="96734"/>
                  <a:pt x="1650039" y="96943"/>
                  <a:pt x="1650541" y="96943"/>
                </a:cubicBezTo>
                <a:lnTo>
                  <a:pt x="1757781" y="96943"/>
                </a:lnTo>
                <a:cubicBezTo>
                  <a:pt x="1761800" y="96943"/>
                  <a:pt x="1765232" y="98325"/>
                  <a:pt x="1768078" y="101087"/>
                </a:cubicBezTo>
                <a:cubicBezTo>
                  <a:pt x="1770925" y="103850"/>
                  <a:pt x="1772348" y="107240"/>
                  <a:pt x="1772348" y="111259"/>
                </a:cubicBezTo>
                <a:cubicBezTo>
                  <a:pt x="1772348" y="115277"/>
                  <a:pt x="1770925" y="118668"/>
                  <a:pt x="1768078" y="121430"/>
                </a:cubicBezTo>
                <a:cubicBezTo>
                  <a:pt x="1765232" y="124193"/>
                  <a:pt x="1761800" y="125574"/>
                  <a:pt x="1757781" y="125574"/>
                </a:cubicBezTo>
                <a:lnTo>
                  <a:pt x="1731411" y="125574"/>
                </a:lnTo>
                <a:cubicBezTo>
                  <a:pt x="1730239" y="125574"/>
                  <a:pt x="1729402" y="126160"/>
                  <a:pt x="1728899" y="127332"/>
                </a:cubicBezTo>
                <a:cubicBezTo>
                  <a:pt x="1722035" y="149768"/>
                  <a:pt x="1712072" y="168520"/>
                  <a:pt x="1699013" y="183589"/>
                </a:cubicBezTo>
                <a:cubicBezTo>
                  <a:pt x="1698176" y="184594"/>
                  <a:pt x="1698343" y="185347"/>
                  <a:pt x="1699515" y="185849"/>
                </a:cubicBezTo>
                <a:cubicBezTo>
                  <a:pt x="1719272" y="194054"/>
                  <a:pt x="1735764" y="201672"/>
                  <a:pt x="1748991" y="208704"/>
                </a:cubicBezTo>
                <a:cubicBezTo>
                  <a:pt x="1752340" y="210546"/>
                  <a:pt x="1754265" y="213308"/>
                  <a:pt x="1754767" y="216992"/>
                </a:cubicBezTo>
                <a:cubicBezTo>
                  <a:pt x="1754935" y="217661"/>
                  <a:pt x="1755019" y="218247"/>
                  <a:pt x="1755019" y="218750"/>
                </a:cubicBezTo>
                <a:cubicBezTo>
                  <a:pt x="1755019" y="221764"/>
                  <a:pt x="1753847" y="224442"/>
                  <a:pt x="1751503" y="226786"/>
                </a:cubicBezTo>
                <a:lnTo>
                  <a:pt x="1747987" y="230554"/>
                </a:lnTo>
                <a:cubicBezTo>
                  <a:pt x="1744973" y="233567"/>
                  <a:pt x="1741289" y="235326"/>
                  <a:pt x="1736936" y="235828"/>
                </a:cubicBezTo>
                <a:cubicBezTo>
                  <a:pt x="1736099" y="235995"/>
                  <a:pt x="1735345" y="236079"/>
                  <a:pt x="1734676" y="236079"/>
                </a:cubicBezTo>
                <a:cubicBezTo>
                  <a:pt x="1731160" y="236079"/>
                  <a:pt x="1727895" y="235158"/>
                  <a:pt x="1724881" y="233316"/>
                </a:cubicBezTo>
                <a:cubicBezTo>
                  <a:pt x="1710984" y="225112"/>
                  <a:pt x="1693990" y="216657"/>
                  <a:pt x="1673898" y="207950"/>
                </a:cubicBezTo>
                <a:cubicBezTo>
                  <a:pt x="1672726" y="207448"/>
                  <a:pt x="1671638" y="207532"/>
                  <a:pt x="1670633" y="208202"/>
                </a:cubicBezTo>
                <a:cubicBezTo>
                  <a:pt x="1648699" y="222433"/>
                  <a:pt x="1618980" y="232814"/>
                  <a:pt x="1581476" y="239344"/>
                </a:cubicBezTo>
                <a:cubicBezTo>
                  <a:pt x="1580304" y="239511"/>
                  <a:pt x="1579215" y="239595"/>
                  <a:pt x="1578211" y="239595"/>
                </a:cubicBezTo>
                <a:cubicBezTo>
                  <a:pt x="1575030" y="239595"/>
                  <a:pt x="1572016" y="238842"/>
                  <a:pt x="1569169" y="237335"/>
                </a:cubicBezTo>
                <a:cubicBezTo>
                  <a:pt x="1565319" y="235326"/>
                  <a:pt x="1562221" y="232395"/>
                  <a:pt x="1559877" y="228545"/>
                </a:cubicBezTo>
                <a:cubicBezTo>
                  <a:pt x="1559207" y="227540"/>
                  <a:pt x="1558621" y="226619"/>
                  <a:pt x="1558119" y="225782"/>
                </a:cubicBezTo>
                <a:cubicBezTo>
                  <a:pt x="1557114" y="224275"/>
                  <a:pt x="1556612" y="222684"/>
                  <a:pt x="1556612" y="221010"/>
                </a:cubicBezTo>
                <a:cubicBezTo>
                  <a:pt x="1556612" y="219671"/>
                  <a:pt x="1556863" y="218415"/>
                  <a:pt x="1557366" y="217243"/>
                </a:cubicBezTo>
                <a:cubicBezTo>
                  <a:pt x="1558705" y="214229"/>
                  <a:pt x="1560965" y="212555"/>
                  <a:pt x="1564147" y="212220"/>
                </a:cubicBezTo>
                <a:cubicBezTo>
                  <a:pt x="1593782" y="208369"/>
                  <a:pt x="1617725" y="202258"/>
                  <a:pt x="1635975" y="193886"/>
                </a:cubicBezTo>
                <a:cubicBezTo>
                  <a:pt x="1636310" y="193719"/>
                  <a:pt x="1636477" y="193468"/>
                  <a:pt x="1636477" y="193133"/>
                </a:cubicBezTo>
                <a:cubicBezTo>
                  <a:pt x="1636477" y="192798"/>
                  <a:pt x="1636310" y="192547"/>
                  <a:pt x="1635975" y="192379"/>
                </a:cubicBezTo>
                <a:cubicBezTo>
                  <a:pt x="1621743" y="187189"/>
                  <a:pt x="1611613" y="183673"/>
                  <a:pt x="1605586" y="181831"/>
                </a:cubicBezTo>
                <a:cubicBezTo>
                  <a:pt x="1604916" y="181496"/>
                  <a:pt x="1604414" y="181664"/>
                  <a:pt x="1604079" y="182333"/>
                </a:cubicBezTo>
                <a:cubicBezTo>
                  <a:pt x="1602907" y="184510"/>
                  <a:pt x="1601191" y="186059"/>
                  <a:pt x="1598931" y="186980"/>
                </a:cubicBezTo>
                <a:cubicBezTo>
                  <a:pt x="1596670" y="187900"/>
                  <a:pt x="1594284" y="188026"/>
                  <a:pt x="1591773" y="187356"/>
                </a:cubicBezTo>
                <a:lnTo>
                  <a:pt x="1582229" y="184845"/>
                </a:lnTo>
                <a:cubicBezTo>
                  <a:pt x="1578546" y="183840"/>
                  <a:pt x="1576034" y="181664"/>
                  <a:pt x="1574695" y="178315"/>
                </a:cubicBezTo>
                <a:cubicBezTo>
                  <a:pt x="1574025" y="176808"/>
                  <a:pt x="1573690" y="175301"/>
                  <a:pt x="1573690" y="173794"/>
                </a:cubicBezTo>
                <a:cubicBezTo>
                  <a:pt x="1573690" y="171953"/>
                  <a:pt x="1574276" y="170111"/>
                  <a:pt x="1575448" y="168269"/>
                </a:cubicBezTo>
                <a:cubicBezTo>
                  <a:pt x="1581811" y="157219"/>
                  <a:pt x="1589345" y="143573"/>
                  <a:pt x="1598051" y="127332"/>
                </a:cubicBezTo>
                <a:cubicBezTo>
                  <a:pt x="1598219" y="126997"/>
                  <a:pt x="1598219" y="126621"/>
                  <a:pt x="1598051" y="126202"/>
                </a:cubicBezTo>
                <a:cubicBezTo>
                  <a:pt x="1597884" y="125783"/>
                  <a:pt x="1597549" y="125574"/>
                  <a:pt x="1597047" y="125574"/>
                </a:cubicBezTo>
                <a:lnTo>
                  <a:pt x="1558119" y="125574"/>
                </a:lnTo>
                <a:cubicBezTo>
                  <a:pt x="1554101" y="125574"/>
                  <a:pt x="1550668" y="124193"/>
                  <a:pt x="1547822" y="121430"/>
                </a:cubicBezTo>
                <a:cubicBezTo>
                  <a:pt x="1544976" y="118668"/>
                  <a:pt x="1543553" y="115277"/>
                  <a:pt x="1543553" y="111259"/>
                </a:cubicBezTo>
                <a:cubicBezTo>
                  <a:pt x="1543553" y="107240"/>
                  <a:pt x="1544976" y="103850"/>
                  <a:pt x="1547822" y="101087"/>
                </a:cubicBezTo>
                <a:cubicBezTo>
                  <a:pt x="1550668" y="98325"/>
                  <a:pt x="1554101" y="96943"/>
                  <a:pt x="1558119" y="96943"/>
                </a:cubicBezTo>
                <a:lnTo>
                  <a:pt x="1611613" y="96943"/>
                </a:lnTo>
                <a:cubicBezTo>
                  <a:pt x="1612953" y="96943"/>
                  <a:pt x="1613874" y="96357"/>
                  <a:pt x="1614376" y="95185"/>
                </a:cubicBezTo>
                <a:cubicBezTo>
                  <a:pt x="1618227" y="87483"/>
                  <a:pt x="1621911" y="79865"/>
                  <a:pt x="1625427" y="72331"/>
                </a:cubicBezTo>
                <a:cubicBezTo>
                  <a:pt x="1627268" y="68312"/>
                  <a:pt x="1630115" y="65382"/>
                  <a:pt x="1633965" y="63541"/>
                </a:cubicBezTo>
                <a:cubicBezTo>
                  <a:pt x="1636645" y="62034"/>
                  <a:pt x="1639407" y="61280"/>
                  <a:pt x="1642253" y="61280"/>
                </a:cubicBezTo>
                <a:close/>
                <a:moveTo>
                  <a:pt x="566589" y="61280"/>
                </a:moveTo>
                <a:cubicBezTo>
                  <a:pt x="567259" y="61280"/>
                  <a:pt x="567928" y="61364"/>
                  <a:pt x="568598" y="61531"/>
                </a:cubicBezTo>
                <a:lnTo>
                  <a:pt x="573872" y="62285"/>
                </a:lnTo>
                <a:cubicBezTo>
                  <a:pt x="577723" y="62787"/>
                  <a:pt x="580821" y="64629"/>
                  <a:pt x="583165" y="67810"/>
                </a:cubicBezTo>
                <a:cubicBezTo>
                  <a:pt x="585006" y="70322"/>
                  <a:pt x="585927" y="73084"/>
                  <a:pt x="585927" y="76098"/>
                </a:cubicBezTo>
                <a:cubicBezTo>
                  <a:pt x="585927" y="76935"/>
                  <a:pt x="585844" y="77772"/>
                  <a:pt x="585676" y="78609"/>
                </a:cubicBezTo>
                <a:cubicBezTo>
                  <a:pt x="583332" y="91837"/>
                  <a:pt x="581156" y="106236"/>
                  <a:pt x="579146" y="121807"/>
                </a:cubicBezTo>
                <a:cubicBezTo>
                  <a:pt x="579146" y="122142"/>
                  <a:pt x="579314" y="122393"/>
                  <a:pt x="579649" y="122560"/>
                </a:cubicBezTo>
                <a:cubicBezTo>
                  <a:pt x="579984" y="122728"/>
                  <a:pt x="580235" y="122728"/>
                  <a:pt x="580402" y="122560"/>
                </a:cubicBezTo>
                <a:cubicBezTo>
                  <a:pt x="602336" y="107157"/>
                  <a:pt x="626781" y="99455"/>
                  <a:pt x="653737" y="99455"/>
                </a:cubicBezTo>
                <a:cubicBezTo>
                  <a:pt x="675336" y="99455"/>
                  <a:pt x="692539" y="105147"/>
                  <a:pt x="705348" y="116533"/>
                </a:cubicBezTo>
                <a:cubicBezTo>
                  <a:pt x="718156" y="127918"/>
                  <a:pt x="724561" y="141648"/>
                  <a:pt x="724561" y="157721"/>
                </a:cubicBezTo>
                <a:cubicBezTo>
                  <a:pt x="724561" y="166930"/>
                  <a:pt x="723179" y="175343"/>
                  <a:pt x="720417" y="182961"/>
                </a:cubicBezTo>
                <a:cubicBezTo>
                  <a:pt x="717654" y="190579"/>
                  <a:pt x="713091" y="197695"/>
                  <a:pt x="706729" y="204309"/>
                </a:cubicBezTo>
                <a:cubicBezTo>
                  <a:pt x="700367" y="210922"/>
                  <a:pt x="692330" y="216364"/>
                  <a:pt x="682619" y="220633"/>
                </a:cubicBezTo>
                <a:cubicBezTo>
                  <a:pt x="672908" y="224903"/>
                  <a:pt x="660769" y="228126"/>
                  <a:pt x="646203" y="230303"/>
                </a:cubicBezTo>
                <a:cubicBezTo>
                  <a:pt x="636157" y="231642"/>
                  <a:pt x="625190" y="232312"/>
                  <a:pt x="613302" y="232312"/>
                </a:cubicBezTo>
                <a:cubicBezTo>
                  <a:pt x="607945" y="232312"/>
                  <a:pt x="602336" y="232144"/>
                  <a:pt x="596476" y="231809"/>
                </a:cubicBezTo>
                <a:cubicBezTo>
                  <a:pt x="592122" y="231642"/>
                  <a:pt x="588230" y="230135"/>
                  <a:pt x="584797" y="227289"/>
                </a:cubicBezTo>
                <a:cubicBezTo>
                  <a:pt x="581365" y="224442"/>
                  <a:pt x="578979" y="220843"/>
                  <a:pt x="577640" y="216489"/>
                </a:cubicBezTo>
                <a:lnTo>
                  <a:pt x="576133" y="211718"/>
                </a:lnTo>
                <a:cubicBezTo>
                  <a:pt x="575798" y="210713"/>
                  <a:pt x="575630" y="209708"/>
                  <a:pt x="575630" y="208704"/>
                </a:cubicBezTo>
                <a:cubicBezTo>
                  <a:pt x="575630" y="206527"/>
                  <a:pt x="576467" y="204518"/>
                  <a:pt x="578142" y="202676"/>
                </a:cubicBezTo>
                <a:cubicBezTo>
                  <a:pt x="580151" y="200332"/>
                  <a:pt x="582662" y="199160"/>
                  <a:pt x="585676" y="199160"/>
                </a:cubicBezTo>
                <a:cubicBezTo>
                  <a:pt x="586011" y="199160"/>
                  <a:pt x="586346" y="199160"/>
                  <a:pt x="586681" y="199160"/>
                </a:cubicBezTo>
                <a:cubicBezTo>
                  <a:pt x="596057" y="199997"/>
                  <a:pt x="604847" y="200416"/>
                  <a:pt x="613051" y="200416"/>
                </a:cubicBezTo>
                <a:cubicBezTo>
                  <a:pt x="633143" y="200416"/>
                  <a:pt x="649551" y="197653"/>
                  <a:pt x="662276" y="192128"/>
                </a:cubicBezTo>
                <a:cubicBezTo>
                  <a:pt x="680024" y="184259"/>
                  <a:pt x="688898" y="172539"/>
                  <a:pt x="688898" y="156968"/>
                </a:cubicBezTo>
                <a:cubicBezTo>
                  <a:pt x="688898" y="148763"/>
                  <a:pt x="685340" y="141982"/>
                  <a:pt x="678224" y="136625"/>
                </a:cubicBezTo>
                <a:cubicBezTo>
                  <a:pt x="671108" y="131267"/>
                  <a:pt x="661941" y="128588"/>
                  <a:pt x="650723" y="128588"/>
                </a:cubicBezTo>
                <a:cubicBezTo>
                  <a:pt x="636324" y="128588"/>
                  <a:pt x="623013" y="131141"/>
                  <a:pt x="610791" y="136248"/>
                </a:cubicBezTo>
                <a:cubicBezTo>
                  <a:pt x="598568" y="141355"/>
                  <a:pt x="588439" y="148680"/>
                  <a:pt x="580402" y="158223"/>
                </a:cubicBezTo>
                <a:cubicBezTo>
                  <a:pt x="579732" y="159060"/>
                  <a:pt x="579146" y="159814"/>
                  <a:pt x="578644" y="160484"/>
                </a:cubicBezTo>
                <a:cubicBezTo>
                  <a:pt x="575798" y="164167"/>
                  <a:pt x="572449" y="166846"/>
                  <a:pt x="568598" y="168520"/>
                </a:cubicBezTo>
                <a:cubicBezTo>
                  <a:pt x="566087" y="169692"/>
                  <a:pt x="563575" y="170278"/>
                  <a:pt x="561064" y="170278"/>
                </a:cubicBezTo>
                <a:cubicBezTo>
                  <a:pt x="559557" y="170278"/>
                  <a:pt x="558050" y="170027"/>
                  <a:pt x="556543" y="169525"/>
                </a:cubicBezTo>
                <a:lnTo>
                  <a:pt x="555790" y="169274"/>
                </a:lnTo>
                <a:cubicBezTo>
                  <a:pt x="551771" y="168269"/>
                  <a:pt x="548674" y="166009"/>
                  <a:pt x="546497" y="162493"/>
                </a:cubicBezTo>
                <a:cubicBezTo>
                  <a:pt x="544656" y="159814"/>
                  <a:pt x="543735" y="156968"/>
                  <a:pt x="543735" y="153954"/>
                </a:cubicBezTo>
                <a:cubicBezTo>
                  <a:pt x="543735" y="152949"/>
                  <a:pt x="543818" y="152028"/>
                  <a:pt x="543986" y="151191"/>
                </a:cubicBezTo>
                <a:cubicBezTo>
                  <a:pt x="548004" y="125741"/>
                  <a:pt x="551018" y="100124"/>
                  <a:pt x="553027" y="74340"/>
                </a:cubicBezTo>
                <a:cubicBezTo>
                  <a:pt x="553362" y="70322"/>
                  <a:pt x="555036" y="67057"/>
                  <a:pt x="558050" y="64545"/>
                </a:cubicBezTo>
                <a:cubicBezTo>
                  <a:pt x="560729" y="62369"/>
                  <a:pt x="563575" y="61280"/>
                  <a:pt x="566589" y="61280"/>
                </a:cubicBezTo>
                <a:close/>
                <a:moveTo>
                  <a:pt x="443276" y="44956"/>
                </a:moveTo>
                <a:cubicBezTo>
                  <a:pt x="445117" y="44956"/>
                  <a:pt x="446875" y="45291"/>
                  <a:pt x="448550" y="45960"/>
                </a:cubicBezTo>
                <a:cubicBezTo>
                  <a:pt x="452736" y="47132"/>
                  <a:pt x="455917" y="49560"/>
                  <a:pt x="458093" y="53244"/>
                </a:cubicBezTo>
                <a:cubicBezTo>
                  <a:pt x="469311" y="72833"/>
                  <a:pt x="479859" y="95520"/>
                  <a:pt x="489738" y="121305"/>
                </a:cubicBezTo>
                <a:cubicBezTo>
                  <a:pt x="490408" y="123314"/>
                  <a:pt x="490742" y="125239"/>
                  <a:pt x="490742" y="127081"/>
                </a:cubicBezTo>
                <a:cubicBezTo>
                  <a:pt x="490742" y="129090"/>
                  <a:pt x="490324" y="131099"/>
                  <a:pt x="489487" y="133108"/>
                </a:cubicBezTo>
                <a:cubicBezTo>
                  <a:pt x="487812" y="137127"/>
                  <a:pt x="485050" y="139973"/>
                  <a:pt x="481199" y="141648"/>
                </a:cubicBezTo>
                <a:lnTo>
                  <a:pt x="475925" y="144159"/>
                </a:lnTo>
                <a:cubicBezTo>
                  <a:pt x="474083" y="144996"/>
                  <a:pt x="472325" y="145415"/>
                  <a:pt x="470651" y="145415"/>
                </a:cubicBezTo>
                <a:cubicBezTo>
                  <a:pt x="468976" y="145415"/>
                  <a:pt x="467218" y="144996"/>
                  <a:pt x="465377" y="144159"/>
                </a:cubicBezTo>
                <a:cubicBezTo>
                  <a:pt x="462028" y="142652"/>
                  <a:pt x="459768" y="140057"/>
                  <a:pt x="458596" y="136373"/>
                </a:cubicBezTo>
                <a:cubicBezTo>
                  <a:pt x="450224" y="108915"/>
                  <a:pt x="439927" y="85390"/>
                  <a:pt x="427704" y="65801"/>
                </a:cubicBezTo>
                <a:cubicBezTo>
                  <a:pt x="426365" y="63624"/>
                  <a:pt x="425695" y="61364"/>
                  <a:pt x="425695" y="59020"/>
                </a:cubicBezTo>
                <a:cubicBezTo>
                  <a:pt x="425695" y="57848"/>
                  <a:pt x="425863" y="56676"/>
                  <a:pt x="426198" y="55504"/>
                </a:cubicBezTo>
                <a:cubicBezTo>
                  <a:pt x="427202" y="51820"/>
                  <a:pt x="429463" y="49309"/>
                  <a:pt x="432979" y="47969"/>
                </a:cubicBezTo>
                <a:lnTo>
                  <a:pt x="436495" y="46463"/>
                </a:lnTo>
                <a:cubicBezTo>
                  <a:pt x="438671" y="45458"/>
                  <a:pt x="440932" y="44956"/>
                  <a:pt x="443276" y="44956"/>
                </a:cubicBezTo>
                <a:close/>
                <a:moveTo>
                  <a:pt x="113770" y="30640"/>
                </a:moveTo>
                <a:cubicBezTo>
                  <a:pt x="113268" y="30640"/>
                  <a:pt x="112933" y="30808"/>
                  <a:pt x="112766" y="31143"/>
                </a:cubicBezTo>
                <a:cubicBezTo>
                  <a:pt x="101548" y="47049"/>
                  <a:pt x="87232" y="62787"/>
                  <a:pt x="69819" y="78358"/>
                </a:cubicBezTo>
                <a:cubicBezTo>
                  <a:pt x="69652" y="78526"/>
                  <a:pt x="69610" y="78777"/>
                  <a:pt x="69694" y="79112"/>
                </a:cubicBezTo>
                <a:cubicBezTo>
                  <a:pt x="69778" y="79447"/>
                  <a:pt x="69987" y="79614"/>
                  <a:pt x="70322" y="79614"/>
                </a:cubicBezTo>
                <a:lnTo>
                  <a:pt x="158726" y="79614"/>
                </a:lnTo>
                <a:cubicBezTo>
                  <a:pt x="159060" y="79614"/>
                  <a:pt x="159270" y="79447"/>
                  <a:pt x="159353" y="79112"/>
                </a:cubicBezTo>
                <a:cubicBezTo>
                  <a:pt x="159437" y="78777"/>
                  <a:pt x="159395" y="78526"/>
                  <a:pt x="159228" y="78358"/>
                </a:cubicBezTo>
                <a:cubicBezTo>
                  <a:pt x="140476" y="61783"/>
                  <a:pt x="125658" y="46044"/>
                  <a:pt x="114775" y="31143"/>
                </a:cubicBezTo>
                <a:cubicBezTo>
                  <a:pt x="114607" y="30808"/>
                  <a:pt x="114272" y="30640"/>
                  <a:pt x="113770" y="30640"/>
                </a:cubicBezTo>
                <a:close/>
                <a:moveTo>
                  <a:pt x="1483528" y="28129"/>
                </a:moveTo>
                <a:cubicBezTo>
                  <a:pt x="1483863" y="28129"/>
                  <a:pt x="1484198" y="28129"/>
                  <a:pt x="1484533" y="28129"/>
                </a:cubicBezTo>
                <a:cubicBezTo>
                  <a:pt x="1488216" y="28129"/>
                  <a:pt x="1491397" y="29385"/>
                  <a:pt x="1494076" y="31896"/>
                </a:cubicBezTo>
                <a:cubicBezTo>
                  <a:pt x="1496923" y="34742"/>
                  <a:pt x="1498430" y="38175"/>
                  <a:pt x="1498597" y="42193"/>
                </a:cubicBezTo>
                <a:lnTo>
                  <a:pt x="1498597" y="45458"/>
                </a:lnTo>
                <a:cubicBezTo>
                  <a:pt x="1498597" y="49476"/>
                  <a:pt x="1497174" y="52951"/>
                  <a:pt x="1494327" y="55881"/>
                </a:cubicBezTo>
                <a:cubicBezTo>
                  <a:pt x="1491481" y="58811"/>
                  <a:pt x="1487965" y="60359"/>
                  <a:pt x="1483779" y="60527"/>
                </a:cubicBezTo>
                <a:cubicBezTo>
                  <a:pt x="1468711" y="60862"/>
                  <a:pt x="1457325" y="61866"/>
                  <a:pt x="1449623" y="63541"/>
                </a:cubicBezTo>
                <a:cubicBezTo>
                  <a:pt x="1434555" y="67726"/>
                  <a:pt x="1421830" y="76851"/>
                  <a:pt x="1411449" y="90916"/>
                </a:cubicBezTo>
                <a:cubicBezTo>
                  <a:pt x="1401068" y="104980"/>
                  <a:pt x="1395878" y="119630"/>
                  <a:pt x="1395878" y="134867"/>
                </a:cubicBezTo>
                <a:cubicBezTo>
                  <a:pt x="1395878" y="143908"/>
                  <a:pt x="1397594" y="151903"/>
                  <a:pt x="1401026" y="158851"/>
                </a:cubicBezTo>
                <a:cubicBezTo>
                  <a:pt x="1404459" y="165800"/>
                  <a:pt x="1409398" y="171534"/>
                  <a:pt x="1415844" y="176055"/>
                </a:cubicBezTo>
                <a:cubicBezTo>
                  <a:pt x="1422290" y="180575"/>
                  <a:pt x="1429406" y="184175"/>
                  <a:pt x="1437191" y="186854"/>
                </a:cubicBezTo>
                <a:cubicBezTo>
                  <a:pt x="1444977" y="189533"/>
                  <a:pt x="1453642" y="191458"/>
                  <a:pt x="1463185" y="192630"/>
                </a:cubicBezTo>
                <a:cubicBezTo>
                  <a:pt x="1467036" y="193133"/>
                  <a:pt x="1469966" y="194974"/>
                  <a:pt x="1471975" y="198156"/>
                </a:cubicBezTo>
                <a:cubicBezTo>
                  <a:pt x="1473315" y="200165"/>
                  <a:pt x="1473985" y="202258"/>
                  <a:pt x="1473985" y="204434"/>
                </a:cubicBezTo>
                <a:cubicBezTo>
                  <a:pt x="1473985" y="205606"/>
                  <a:pt x="1473733" y="206862"/>
                  <a:pt x="1473231" y="208202"/>
                </a:cubicBezTo>
                <a:lnTo>
                  <a:pt x="1470971" y="215234"/>
                </a:lnTo>
                <a:cubicBezTo>
                  <a:pt x="1469631" y="219420"/>
                  <a:pt x="1467120" y="222684"/>
                  <a:pt x="1463436" y="225028"/>
                </a:cubicBezTo>
                <a:cubicBezTo>
                  <a:pt x="1460590" y="226870"/>
                  <a:pt x="1457493" y="227791"/>
                  <a:pt x="1454144" y="227791"/>
                </a:cubicBezTo>
                <a:cubicBezTo>
                  <a:pt x="1453307" y="227791"/>
                  <a:pt x="1452386" y="227707"/>
                  <a:pt x="1451381" y="227540"/>
                </a:cubicBezTo>
                <a:cubicBezTo>
                  <a:pt x="1439159" y="225698"/>
                  <a:pt x="1427815" y="222517"/>
                  <a:pt x="1417351" y="217996"/>
                </a:cubicBezTo>
                <a:cubicBezTo>
                  <a:pt x="1406886" y="213476"/>
                  <a:pt x="1397468" y="207741"/>
                  <a:pt x="1389097" y="200793"/>
                </a:cubicBezTo>
                <a:cubicBezTo>
                  <a:pt x="1380725" y="193844"/>
                  <a:pt x="1374153" y="185305"/>
                  <a:pt x="1369382" y="175176"/>
                </a:cubicBezTo>
                <a:cubicBezTo>
                  <a:pt x="1364610" y="165046"/>
                  <a:pt x="1362224" y="153954"/>
                  <a:pt x="1362224" y="141899"/>
                </a:cubicBezTo>
                <a:cubicBezTo>
                  <a:pt x="1362224" y="125490"/>
                  <a:pt x="1365824" y="110422"/>
                  <a:pt x="1373023" y="96692"/>
                </a:cubicBezTo>
                <a:cubicBezTo>
                  <a:pt x="1380223" y="82963"/>
                  <a:pt x="1388678" y="72247"/>
                  <a:pt x="1398389" y="64545"/>
                </a:cubicBezTo>
                <a:cubicBezTo>
                  <a:pt x="1398557" y="64378"/>
                  <a:pt x="1398599" y="64169"/>
                  <a:pt x="1398515" y="63917"/>
                </a:cubicBezTo>
                <a:cubicBezTo>
                  <a:pt x="1398431" y="63666"/>
                  <a:pt x="1398222" y="63541"/>
                  <a:pt x="1397887" y="63541"/>
                </a:cubicBezTo>
                <a:cubicBezTo>
                  <a:pt x="1358708" y="67726"/>
                  <a:pt x="1329156" y="71577"/>
                  <a:pt x="1309232" y="75093"/>
                </a:cubicBezTo>
                <a:cubicBezTo>
                  <a:pt x="1308395" y="75261"/>
                  <a:pt x="1307558" y="75345"/>
                  <a:pt x="1306720" y="75345"/>
                </a:cubicBezTo>
                <a:cubicBezTo>
                  <a:pt x="1303707" y="75345"/>
                  <a:pt x="1301028" y="74424"/>
                  <a:pt x="1298684" y="72582"/>
                </a:cubicBezTo>
                <a:cubicBezTo>
                  <a:pt x="1295503" y="70070"/>
                  <a:pt x="1293745" y="66889"/>
                  <a:pt x="1293410" y="63038"/>
                </a:cubicBezTo>
                <a:lnTo>
                  <a:pt x="1292907" y="57513"/>
                </a:lnTo>
                <a:cubicBezTo>
                  <a:pt x="1292907" y="57178"/>
                  <a:pt x="1292907" y="56760"/>
                  <a:pt x="1292907" y="56257"/>
                </a:cubicBezTo>
                <a:cubicBezTo>
                  <a:pt x="1292907" y="52741"/>
                  <a:pt x="1294079" y="49644"/>
                  <a:pt x="1296423" y="46965"/>
                </a:cubicBezTo>
                <a:cubicBezTo>
                  <a:pt x="1299102" y="44119"/>
                  <a:pt x="1302451" y="42528"/>
                  <a:pt x="1306469" y="42193"/>
                </a:cubicBezTo>
                <a:cubicBezTo>
                  <a:pt x="1310655" y="42026"/>
                  <a:pt x="1314004" y="41775"/>
                  <a:pt x="1316515" y="41440"/>
                </a:cubicBezTo>
                <a:cubicBezTo>
                  <a:pt x="1321371" y="41105"/>
                  <a:pt x="1357955" y="37924"/>
                  <a:pt x="1426267" y="31896"/>
                </a:cubicBezTo>
                <a:cubicBezTo>
                  <a:pt x="1444182" y="30389"/>
                  <a:pt x="1463269" y="29133"/>
                  <a:pt x="1483528" y="28129"/>
                </a:cubicBezTo>
                <a:close/>
                <a:moveTo>
                  <a:pt x="2163635" y="26873"/>
                </a:moveTo>
                <a:lnTo>
                  <a:pt x="2180965" y="26873"/>
                </a:lnTo>
                <a:cubicBezTo>
                  <a:pt x="2184983" y="26873"/>
                  <a:pt x="2188415" y="28338"/>
                  <a:pt x="2191262" y="31268"/>
                </a:cubicBezTo>
                <a:cubicBezTo>
                  <a:pt x="2194108" y="34198"/>
                  <a:pt x="2195448" y="37672"/>
                  <a:pt x="2195280" y="41691"/>
                </a:cubicBezTo>
                <a:lnTo>
                  <a:pt x="2194527" y="65299"/>
                </a:lnTo>
                <a:lnTo>
                  <a:pt x="2186992" y="139889"/>
                </a:lnTo>
                <a:cubicBezTo>
                  <a:pt x="2186490" y="143740"/>
                  <a:pt x="2184857" y="146922"/>
                  <a:pt x="2182095" y="149433"/>
                </a:cubicBezTo>
                <a:cubicBezTo>
                  <a:pt x="2179332" y="151945"/>
                  <a:pt x="2176067" y="153200"/>
                  <a:pt x="2172300" y="153200"/>
                </a:cubicBezTo>
                <a:cubicBezTo>
                  <a:pt x="2168533" y="153200"/>
                  <a:pt x="2165268" y="151945"/>
                  <a:pt x="2162505" y="149433"/>
                </a:cubicBezTo>
                <a:cubicBezTo>
                  <a:pt x="2159743" y="146922"/>
                  <a:pt x="2158110" y="143740"/>
                  <a:pt x="2157608" y="139889"/>
                </a:cubicBezTo>
                <a:lnTo>
                  <a:pt x="2149823" y="65299"/>
                </a:lnTo>
                <a:lnTo>
                  <a:pt x="2149069" y="41691"/>
                </a:lnTo>
                <a:cubicBezTo>
                  <a:pt x="2149069" y="37672"/>
                  <a:pt x="2150492" y="34198"/>
                  <a:pt x="2153339" y="31268"/>
                </a:cubicBezTo>
                <a:cubicBezTo>
                  <a:pt x="2156185" y="28338"/>
                  <a:pt x="2159617" y="26873"/>
                  <a:pt x="2163635" y="26873"/>
                </a:cubicBezTo>
                <a:close/>
                <a:moveTo>
                  <a:pt x="597480" y="16325"/>
                </a:moveTo>
                <a:cubicBezTo>
                  <a:pt x="598652" y="16325"/>
                  <a:pt x="599908" y="16492"/>
                  <a:pt x="601247" y="16827"/>
                </a:cubicBezTo>
                <a:cubicBezTo>
                  <a:pt x="622679" y="22018"/>
                  <a:pt x="646956" y="26706"/>
                  <a:pt x="674080" y="30891"/>
                </a:cubicBezTo>
                <a:cubicBezTo>
                  <a:pt x="678098" y="31394"/>
                  <a:pt x="681196" y="33319"/>
                  <a:pt x="683373" y="36668"/>
                </a:cubicBezTo>
                <a:cubicBezTo>
                  <a:pt x="684879" y="38844"/>
                  <a:pt x="685633" y="41272"/>
                  <a:pt x="685633" y="43951"/>
                </a:cubicBezTo>
                <a:cubicBezTo>
                  <a:pt x="685633" y="44956"/>
                  <a:pt x="685465" y="46044"/>
                  <a:pt x="685131" y="47216"/>
                </a:cubicBezTo>
                <a:lnTo>
                  <a:pt x="684628" y="49728"/>
                </a:lnTo>
                <a:cubicBezTo>
                  <a:pt x="683624" y="53913"/>
                  <a:pt x="681363" y="57178"/>
                  <a:pt x="677847" y="59522"/>
                </a:cubicBezTo>
                <a:cubicBezTo>
                  <a:pt x="675168" y="61364"/>
                  <a:pt x="672322" y="62285"/>
                  <a:pt x="669308" y="62285"/>
                </a:cubicBezTo>
                <a:cubicBezTo>
                  <a:pt x="668304" y="62285"/>
                  <a:pt x="667383" y="62201"/>
                  <a:pt x="666546" y="62034"/>
                </a:cubicBezTo>
                <a:cubicBezTo>
                  <a:pt x="643775" y="58183"/>
                  <a:pt x="619330" y="53244"/>
                  <a:pt x="593211" y="47216"/>
                </a:cubicBezTo>
                <a:cubicBezTo>
                  <a:pt x="589192" y="46379"/>
                  <a:pt x="586179" y="44202"/>
                  <a:pt x="584169" y="40686"/>
                </a:cubicBezTo>
                <a:cubicBezTo>
                  <a:pt x="582662" y="38342"/>
                  <a:pt x="581909" y="35914"/>
                  <a:pt x="581909" y="33403"/>
                </a:cubicBezTo>
                <a:cubicBezTo>
                  <a:pt x="581909" y="32231"/>
                  <a:pt x="582076" y="30975"/>
                  <a:pt x="582411" y="29636"/>
                </a:cubicBezTo>
                <a:lnTo>
                  <a:pt x="583165" y="27375"/>
                </a:lnTo>
                <a:cubicBezTo>
                  <a:pt x="584169" y="23357"/>
                  <a:pt x="586430" y="20343"/>
                  <a:pt x="589946" y="18334"/>
                </a:cubicBezTo>
                <a:cubicBezTo>
                  <a:pt x="592290" y="16995"/>
                  <a:pt x="594801" y="16325"/>
                  <a:pt x="597480" y="16325"/>
                </a:cubicBezTo>
                <a:close/>
                <a:moveTo>
                  <a:pt x="337543" y="14316"/>
                </a:moveTo>
                <a:cubicBezTo>
                  <a:pt x="338045" y="14316"/>
                  <a:pt x="338547" y="14399"/>
                  <a:pt x="339049" y="14567"/>
                </a:cubicBezTo>
                <a:lnTo>
                  <a:pt x="347337" y="15320"/>
                </a:lnTo>
                <a:cubicBezTo>
                  <a:pt x="351356" y="15823"/>
                  <a:pt x="354453" y="17664"/>
                  <a:pt x="356630" y="20846"/>
                </a:cubicBezTo>
                <a:cubicBezTo>
                  <a:pt x="358304" y="23190"/>
                  <a:pt x="359141" y="25701"/>
                  <a:pt x="359141" y="28380"/>
                </a:cubicBezTo>
                <a:cubicBezTo>
                  <a:pt x="359141" y="29385"/>
                  <a:pt x="359058" y="30389"/>
                  <a:pt x="358890" y="31394"/>
                </a:cubicBezTo>
                <a:cubicBezTo>
                  <a:pt x="358388" y="33738"/>
                  <a:pt x="357969" y="35914"/>
                  <a:pt x="357634" y="37924"/>
                </a:cubicBezTo>
                <a:cubicBezTo>
                  <a:pt x="357467" y="38761"/>
                  <a:pt x="355876" y="46881"/>
                  <a:pt x="352863" y="62285"/>
                </a:cubicBezTo>
                <a:cubicBezTo>
                  <a:pt x="352695" y="62787"/>
                  <a:pt x="352779" y="63206"/>
                  <a:pt x="353114" y="63541"/>
                </a:cubicBezTo>
                <a:cubicBezTo>
                  <a:pt x="353449" y="63876"/>
                  <a:pt x="353867" y="64043"/>
                  <a:pt x="354369" y="64043"/>
                </a:cubicBezTo>
                <a:cubicBezTo>
                  <a:pt x="364248" y="63373"/>
                  <a:pt x="370694" y="63038"/>
                  <a:pt x="373708" y="63038"/>
                </a:cubicBezTo>
                <a:cubicBezTo>
                  <a:pt x="404348" y="63038"/>
                  <a:pt x="419668" y="79279"/>
                  <a:pt x="419668" y="111761"/>
                </a:cubicBezTo>
                <a:cubicBezTo>
                  <a:pt x="419668" y="129174"/>
                  <a:pt x="418538" y="146461"/>
                  <a:pt x="416277" y="163623"/>
                </a:cubicBezTo>
                <a:cubicBezTo>
                  <a:pt x="414017" y="180785"/>
                  <a:pt x="410375" y="194472"/>
                  <a:pt x="405352" y="204686"/>
                </a:cubicBezTo>
                <a:cubicBezTo>
                  <a:pt x="401334" y="213057"/>
                  <a:pt x="395892" y="219043"/>
                  <a:pt x="389028" y="222643"/>
                </a:cubicBezTo>
                <a:cubicBezTo>
                  <a:pt x="382163" y="226242"/>
                  <a:pt x="373624" y="228042"/>
                  <a:pt x="363411" y="228042"/>
                </a:cubicBezTo>
                <a:cubicBezTo>
                  <a:pt x="358555" y="228042"/>
                  <a:pt x="353281" y="227707"/>
                  <a:pt x="347588" y="227038"/>
                </a:cubicBezTo>
                <a:cubicBezTo>
                  <a:pt x="343235" y="226368"/>
                  <a:pt x="339510" y="224442"/>
                  <a:pt x="336412" y="221261"/>
                </a:cubicBezTo>
                <a:cubicBezTo>
                  <a:pt x="333315" y="218080"/>
                  <a:pt x="331431" y="214229"/>
                  <a:pt x="330762" y="209708"/>
                </a:cubicBezTo>
                <a:lnTo>
                  <a:pt x="330008" y="205439"/>
                </a:lnTo>
                <a:cubicBezTo>
                  <a:pt x="329841" y="204769"/>
                  <a:pt x="329757" y="204100"/>
                  <a:pt x="329757" y="203430"/>
                </a:cubicBezTo>
                <a:cubicBezTo>
                  <a:pt x="329757" y="200918"/>
                  <a:pt x="330762" y="198658"/>
                  <a:pt x="332771" y="196649"/>
                </a:cubicBezTo>
                <a:cubicBezTo>
                  <a:pt x="334780" y="194807"/>
                  <a:pt x="337124" y="193886"/>
                  <a:pt x="339803" y="193886"/>
                </a:cubicBezTo>
                <a:cubicBezTo>
                  <a:pt x="340473" y="193886"/>
                  <a:pt x="341142" y="193970"/>
                  <a:pt x="341812" y="194137"/>
                </a:cubicBezTo>
                <a:cubicBezTo>
                  <a:pt x="349179" y="195477"/>
                  <a:pt x="354788" y="196147"/>
                  <a:pt x="358639" y="196147"/>
                </a:cubicBezTo>
                <a:cubicBezTo>
                  <a:pt x="368015" y="196147"/>
                  <a:pt x="374378" y="192463"/>
                  <a:pt x="377726" y="185096"/>
                </a:cubicBezTo>
                <a:cubicBezTo>
                  <a:pt x="381075" y="178399"/>
                  <a:pt x="383670" y="168520"/>
                  <a:pt x="385512" y="155461"/>
                </a:cubicBezTo>
                <a:cubicBezTo>
                  <a:pt x="387353" y="142401"/>
                  <a:pt x="388274" y="129006"/>
                  <a:pt x="388274" y="115277"/>
                </a:cubicBezTo>
                <a:cubicBezTo>
                  <a:pt x="388274" y="105901"/>
                  <a:pt x="386349" y="99706"/>
                  <a:pt x="382498" y="96692"/>
                </a:cubicBezTo>
                <a:cubicBezTo>
                  <a:pt x="378647" y="93678"/>
                  <a:pt x="372201" y="92171"/>
                  <a:pt x="363160" y="92171"/>
                </a:cubicBezTo>
                <a:cubicBezTo>
                  <a:pt x="360983" y="92171"/>
                  <a:pt x="355793" y="92506"/>
                  <a:pt x="347588" y="93176"/>
                </a:cubicBezTo>
                <a:cubicBezTo>
                  <a:pt x="346416" y="93176"/>
                  <a:pt x="345663" y="93846"/>
                  <a:pt x="345328" y="95185"/>
                </a:cubicBezTo>
                <a:cubicBezTo>
                  <a:pt x="332436" y="145247"/>
                  <a:pt x="317786" y="185682"/>
                  <a:pt x="301377" y="216489"/>
                </a:cubicBezTo>
                <a:cubicBezTo>
                  <a:pt x="299368" y="220173"/>
                  <a:pt x="296354" y="222684"/>
                  <a:pt x="292336" y="224024"/>
                </a:cubicBezTo>
                <a:cubicBezTo>
                  <a:pt x="290494" y="224694"/>
                  <a:pt x="288653" y="225028"/>
                  <a:pt x="286811" y="225028"/>
                </a:cubicBezTo>
                <a:cubicBezTo>
                  <a:pt x="284634" y="225028"/>
                  <a:pt x="282458" y="224610"/>
                  <a:pt x="280281" y="223773"/>
                </a:cubicBezTo>
                <a:lnTo>
                  <a:pt x="274253" y="221512"/>
                </a:lnTo>
                <a:cubicBezTo>
                  <a:pt x="270905" y="220006"/>
                  <a:pt x="268644" y="217494"/>
                  <a:pt x="267472" y="213978"/>
                </a:cubicBezTo>
                <a:cubicBezTo>
                  <a:pt x="267138" y="212639"/>
                  <a:pt x="266970" y="211383"/>
                  <a:pt x="266970" y="210211"/>
                </a:cubicBezTo>
                <a:cubicBezTo>
                  <a:pt x="266970" y="207867"/>
                  <a:pt x="267640" y="205690"/>
                  <a:pt x="268979" y="203681"/>
                </a:cubicBezTo>
                <a:cubicBezTo>
                  <a:pt x="285722" y="176892"/>
                  <a:pt x="299870" y="141899"/>
                  <a:pt x="311423" y="98701"/>
                </a:cubicBezTo>
                <a:cubicBezTo>
                  <a:pt x="311591" y="98199"/>
                  <a:pt x="311549" y="97780"/>
                  <a:pt x="311298" y="97446"/>
                </a:cubicBezTo>
                <a:cubicBezTo>
                  <a:pt x="311046" y="97111"/>
                  <a:pt x="310670" y="96943"/>
                  <a:pt x="310167" y="96943"/>
                </a:cubicBezTo>
                <a:cubicBezTo>
                  <a:pt x="301461" y="97948"/>
                  <a:pt x="294764" y="98869"/>
                  <a:pt x="290076" y="99706"/>
                </a:cubicBezTo>
                <a:cubicBezTo>
                  <a:pt x="286727" y="100041"/>
                  <a:pt x="282206" y="100627"/>
                  <a:pt x="276514" y="101464"/>
                </a:cubicBezTo>
                <a:cubicBezTo>
                  <a:pt x="275844" y="101464"/>
                  <a:pt x="275174" y="101464"/>
                  <a:pt x="274505" y="101464"/>
                </a:cubicBezTo>
                <a:cubicBezTo>
                  <a:pt x="271323" y="101464"/>
                  <a:pt x="268477" y="100459"/>
                  <a:pt x="265966" y="98450"/>
                </a:cubicBezTo>
                <a:cubicBezTo>
                  <a:pt x="262784" y="95939"/>
                  <a:pt x="261026" y="92674"/>
                  <a:pt x="260691" y="88655"/>
                </a:cubicBezTo>
                <a:lnTo>
                  <a:pt x="260189" y="83884"/>
                </a:lnTo>
                <a:cubicBezTo>
                  <a:pt x="259854" y="80033"/>
                  <a:pt x="261068" y="76684"/>
                  <a:pt x="263831" y="73838"/>
                </a:cubicBezTo>
                <a:cubicBezTo>
                  <a:pt x="266593" y="70991"/>
                  <a:pt x="269900" y="69484"/>
                  <a:pt x="273751" y="69317"/>
                </a:cubicBezTo>
                <a:cubicBezTo>
                  <a:pt x="275425" y="69317"/>
                  <a:pt x="277686" y="69275"/>
                  <a:pt x="280532" y="69191"/>
                </a:cubicBezTo>
                <a:cubicBezTo>
                  <a:pt x="283378" y="69108"/>
                  <a:pt x="285220" y="69066"/>
                  <a:pt x="286057" y="69066"/>
                </a:cubicBezTo>
                <a:cubicBezTo>
                  <a:pt x="293592" y="68898"/>
                  <a:pt x="303973" y="68229"/>
                  <a:pt x="317200" y="67057"/>
                </a:cubicBezTo>
                <a:cubicBezTo>
                  <a:pt x="318372" y="67057"/>
                  <a:pt x="319041" y="66387"/>
                  <a:pt x="319209" y="65048"/>
                </a:cubicBezTo>
                <a:cubicBezTo>
                  <a:pt x="321720" y="51486"/>
                  <a:pt x="323311" y="39096"/>
                  <a:pt x="323981" y="27878"/>
                </a:cubicBezTo>
                <a:cubicBezTo>
                  <a:pt x="324315" y="23859"/>
                  <a:pt x="325906" y="20511"/>
                  <a:pt x="328752" y="17832"/>
                </a:cubicBezTo>
                <a:cubicBezTo>
                  <a:pt x="331431" y="15488"/>
                  <a:pt x="334361" y="14316"/>
                  <a:pt x="337543" y="14316"/>
                </a:cubicBezTo>
                <a:close/>
                <a:moveTo>
                  <a:pt x="1107811" y="13813"/>
                </a:moveTo>
                <a:cubicBezTo>
                  <a:pt x="1108649" y="13813"/>
                  <a:pt x="1109486" y="13897"/>
                  <a:pt x="1110323" y="14065"/>
                </a:cubicBezTo>
                <a:cubicBezTo>
                  <a:pt x="1133763" y="17748"/>
                  <a:pt x="1158543" y="20678"/>
                  <a:pt x="1184663" y="22855"/>
                </a:cubicBezTo>
                <a:cubicBezTo>
                  <a:pt x="1188681" y="23190"/>
                  <a:pt x="1191946" y="24864"/>
                  <a:pt x="1194457" y="27878"/>
                </a:cubicBezTo>
                <a:cubicBezTo>
                  <a:pt x="1196634" y="30389"/>
                  <a:pt x="1197722" y="33236"/>
                  <a:pt x="1197722" y="36417"/>
                </a:cubicBezTo>
                <a:cubicBezTo>
                  <a:pt x="1197722" y="37086"/>
                  <a:pt x="1197639" y="37756"/>
                  <a:pt x="1197471" y="38426"/>
                </a:cubicBezTo>
                <a:lnTo>
                  <a:pt x="1197471" y="39179"/>
                </a:lnTo>
                <a:cubicBezTo>
                  <a:pt x="1196801" y="43365"/>
                  <a:pt x="1194876" y="46714"/>
                  <a:pt x="1191695" y="49225"/>
                </a:cubicBezTo>
                <a:cubicBezTo>
                  <a:pt x="1188848" y="51402"/>
                  <a:pt x="1185751" y="52490"/>
                  <a:pt x="1182402" y="52490"/>
                </a:cubicBezTo>
                <a:cubicBezTo>
                  <a:pt x="1181733" y="52490"/>
                  <a:pt x="1181147" y="52490"/>
                  <a:pt x="1180644" y="52490"/>
                </a:cubicBezTo>
                <a:cubicBezTo>
                  <a:pt x="1153185" y="49811"/>
                  <a:pt x="1128071" y="46797"/>
                  <a:pt x="1105300" y="43449"/>
                </a:cubicBezTo>
                <a:cubicBezTo>
                  <a:pt x="1101282" y="42779"/>
                  <a:pt x="1098101" y="40770"/>
                  <a:pt x="1095757" y="37421"/>
                </a:cubicBezTo>
                <a:cubicBezTo>
                  <a:pt x="1093915" y="34910"/>
                  <a:pt x="1092994" y="32147"/>
                  <a:pt x="1092994" y="29133"/>
                </a:cubicBezTo>
                <a:cubicBezTo>
                  <a:pt x="1092994" y="28129"/>
                  <a:pt x="1093078" y="27208"/>
                  <a:pt x="1093245" y="26371"/>
                </a:cubicBezTo>
                <a:lnTo>
                  <a:pt x="1093245" y="26120"/>
                </a:lnTo>
                <a:cubicBezTo>
                  <a:pt x="1093915" y="22101"/>
                  <a:pt x="1095924" y="18920"/>
                  <a:pt x="1099273" y="16576"/>
                </a:cubicBezTo>
                <a:cubicBezTo>
                  <a:pt x="1101784" y="14734"/>
                  <a:pt x="1104630" y="13813"/>
                  <a:pt x="1107811" y="13813"/>
                </a:cubicBezTo>
                <a:close/>
                <a:moveTo>
                  <a:pt x="822006" y="5274"/>
                </a:moveTo>
                <a:cubicBezTo>
                  <a:pt x="823513" y="5274"/>
                  <a:pt x="824936" y="5526"/>
                  <a:pt x="826275" y="6028"/>
                </a:cubicBezTo>
                <a:cubicBezTo>
                  <a:pt x="830294" y="7200"/>
                  <a:pt x="833224" y="9544"/>
                  <a:pt x="835065" y="13060"/>
                </a:cubicBezTo>
                <a:cubicBezTo>
                  <a:pt x="836070" y="15069"/>
                  <a:pt x="836572" y="17162"/>
                  <a:pt x="836572" y="19339"/>
                </a:cubicBezTo>
                <a:cubicBezTo>
                  <a:pt x="836572" y="20846"/>
                  <a:pt x="836237" y="22436"/>
                  <a:pt x="835568" y="24110"/>
                </a:cubicBezTo>
                <a:cubicBezTo>
                  <a:pt x="831549" y="35496"/>
                  <a:pt x="826945" y="46881"/>
                  <a:pt x="821755" y="58267"/>
                </a:cubicBezTo>
                <a:cubicBezTo>
                  <a:pt x="821252" y="59439"/>
                  <a:pt x="821001" y="60694"/>
                  <a:pt x="821001" y="62034"/>
                </a:cubicBezTo>
                <a:lnTo>
                  <a:pt x="821001" y="221010"/>
                </a:lnTo>
                <a:cubicBezTo>
                  <a:pt x="821001" y="221178"/>
                  <a:pt x="821127" y="221303"/>
                  <a:pt x="821378" y="221387"/>
                </a:cubicBezTo>
                <a:cubicBezTo>
                  <a:pt x="821629" y="221471"/>
                  <a:pt x="821838" y="221429"/>
                  <a:pt x="822006" y="221261"/>
                </a:cubicBezTo>
                <a:cubicBezTo>
                  <a:pt x="829540" y="209039"/>
                  <a:pt x="834521" y="195100"/>
                  <a:pt x="836949" y="179445"/>
                </a:cubicBezTo>
                <a:cubicBezTo>
                  <a:pt x="839377" y="163790"/>
                  <a:pt x="840591" y="146754"/>
                  <a:pt x="840591" y="128337"/>
                </a:cubicBezTo>
                <a:lnTo>
                  <a:pt x="840591" y="86646"/>
                </a:lnTo>
                <a:cubicBezTo>
                  <a:pt x="840591" y="82628"/>
                  <a:pt x="842014" y="79154"/>
                  <a:pt x="844860" y="76224"/>
                </a:cubicBezTo>
                <a:cubicBezTo>
                  <a:pt x="847707" y="73294"/>
                  <a:pt x="851223" y="71829"/>
                  <a:pt x="855408" y="71829"/>
                </a:cubicBezTo>
                <a:lnTo>
                  <a:pt x="993037" y="71829"/>
                </a:lnTo>
                <a:cubicBezTo>
                  <a:pt x="996721" y="71829"/>
                  <a:pt x="999860" y="73126"/>
                  <a:pt x="1002455" y="75721"/>
                </a:cubicBezTo>
                <a:cubicBezTo>
                  <a:pt x="1005050" y="78316"/>
                  <a:pt x="1006348" y="81456"/>
                  <a:pt x="1006348" y="85139"/>
                </a:cubicBezTo>
                <a:cubicBezTo>
                  <a:pt x="1006348" y="88823"/>
                  <a:pt x="1005050" y="91962"/>
                  <a:pt x="1002455" y="94557"/>
                </a:cubicBezTo>
                <a:cubicBezTo>
                  <a:pt x="999860" y="97153"/>
                  <a:pt x="996721" y="98450"/>
                  <a:pt x="993037" y="98450"/>
                </a:cubicBezTo>
                <a:lnTo>
                  <a:pt x="870226" y="98450"/>
                </a:lnTo>
                <a:cubicBezTo>
                  <a:pt x="868887" y="98450"/>
                  <a:pt x="868217" y="99036"/>
                  <a:pt x="868217" y="100208"/>
                </a:cubicBezTo>
                <a:lnTo>
                  <a:pt x="868217" y="128839"/>
                </a:lnTo>
                <a:cubicBezTo>
                  <a:pt x="868217" y="171701"/>
                  <a:pt x="862189" y="205272"/>
                  <a:pt x="850134" y="229549"/>
                </a:cubicBezTo>
                <a:cubicBezTo>
                  <a:pt x="848460" y="232898"/>
                  <a:pt x="845697" y="234823"/>
                  <a:pt x="841846" y="235326"/>
                </a:cubicBezTo>
                <a:cubicBezTo>
                  <a:pt x="841344" y="235326"/>
                  <a:pt x="840842" y="235326"/>
                  <a:pt x="840339" y="235326"/>
                </a:cubicBezTo>
                <a:cubicBezTo>
                  <a:pt x="837158" y="235326"/>
                  <a:pt x="834312" y="234237"/>
                  <a:pt x="831801" y="232061"/>
                </a:cubicBezTo>
                <a:cubicBezTo>
                  <a:pt x="828284" y="229047"/>
                  <a:pt x="825187" y="226619"/>
                  <a:pt x="822508" y="224777"/>
                </a:cubicBezTo>
                <a:cubicBezTo>
                  <a:pt x="822173" y="224610"/>
                  <a:pt x="821838" y="224610"/>
                  <a:pt x="821503" y="224777"/>
                </a:cubicBezTo>
                <a:cubicBezTo>
                  <a:pt x="821169" y="224945"/>
                  <a:pt x="821001" y="225280"/>
                  <a:pt x="821001" y="225782"/>
                </a:cubicBezTo>
                <a:lnTo>
                  <a:pt x="821001" y="226786"/>
                </a:lnTo>
                <a:cubicBezTo>
                  <a:pt x="821001" y="230805"/>
                  <a:pt x="819578" y="234237"/>
                  <a:pt x="816732" y="237084"/>
                </a:cubicBezTo>
                <a:cubicBezTo>
                  <a:pt x="813885" y="239930"/>
                  <a:pt x="810453" y="241353"/>
                  <a:pt x="806435" y="241353"/>
                </a:cubicBezTo>
                <a:cubicBezTo>
                  <a:pt x="802416" y="241353"/>
                  <a:pt x="798984" y="239930"/>
                  <a:pt x="796138" y="237084"/>
                </a:cubicBezTo>
                <a:cubicBezTo>
                  <a:pt x="793291" y="234237"/>
                  <a:pt x="791868" y="230805"/>
                  <a:pt x="791868" y="226786"/>
                </a:cubicBezTo>
                <a:lnTo>
                  <a:pt x="791868" y="114775"/>
                </a:lnTo>
                <a:cubicBezTo>
                  <a:pt x="791868" y="114440"/>
                  <a:pt x="791742" y="114231"/>
                  <a:pt x="791491" y="114147"/>
                </a:cubicBezTo>
                <a:cubicBezTo>
                  <a:pt x="791240" y="114063"/>
                  <a:pt x="791031" y="114105"/>
                  <a:pt x="790863" y="114272"/>
                </a:cubicBezTo>
                <a:cubicBezTo>
                  <a:pt x="789022" y="117119"/>
                  <a:pt x="787180" y="119798"/>
                  <a:pt x="785338" y="122309"/>
                </a:cubicBezTo>
                <a:cubicBezTo>
                  <a:pt x="783664" y="124486"/>
                  <a:pt x="781571" y="125574"/>
                  <a:pt x="779059" y="125574"/>
                </a:cubicBezTo>
                <a:cubicBezTo>
                  <a:pt x="778557" y="125574"/>
                  <a:pt x="778055" y="125490"/>
                  <a:pt x="777553" y="125323"/>
                </a:cubicBezTo>
                <a:cubicBezTo>
                  <a:pt x="774204" y="124821"/>
                  <a:pt x="771860" y="123063"/>
                  <a:pt x="770521" y="120049"/>
                </a:cubicBezTo>
                <a:cubicBezTo>
                  <a:pt x="769683" y="118040"/>
                  <a:pt x="768846" y="116114"/>
                  <a:pt x="768009" y="114272"/>
                </a:cubicBezTo>
                <a:cubicBezTo>
                  <a:pt x="766502" y="110924"/>
                  <a:pt x="765749" y="107491"/>
                  <a:pt x="765749" y="103975"/>
                </a:cubicBezTo>
                <a:cubicBezTo>
                  <a:pt x="765749" y="103138"/>
                  <a:pt x="765832" y="102301"/>
                  <a:pt x="766000" y="101464"/>
                </a:cubicBezTo>
                <a:cubicBezTo>
                  <a:pt x="766335" y="96943"/>
                  <a:pt x="767842" y="92841"/>
                  <a:pt x="770521" y="89158"/>
                </a:cubicBezTo>
                <a:cubicBezTo>
                  <a:pt x="785422" y="68564"/>
                  <a:pt x="797812" y="44119"/>
                  <a:pt x="807690" y="15823"/>
                </a:cubicBezTo>
                <a:cubicBezTo>
                  <a:pt x="809030" y="11804"/>
                  <a:pt x="811541" y="8874"/>
                  <a:pt x="815225" y="7032"/>
                </a:cubicBezTo>
                <a:cubicBezTo>
                  <a:pt x="817401" y="5860"/>
                  <a:pt x="819662" y="5274"/>
                  <a:pt x="822006" y="5274"/>
                </a:cubicBezTo>
                <a:close/>
                <a:moveTo>
                  <a:pt x="889690" y="3014"/>
                </a:moveTo>
                <a:cubicBezTo>
                  <a:pt x="893625" y="3014"/>
                  <a:pt x="896973" y="4395"/>
                  <a:pt x="899736" y="7158"/>
                </a:cubicBezTo>
                <a:cubicBezTo>
                  <a:pt x="902499" y="9921"/>
                  <a:pt x="903880" y="13227"/>
                  <a:pt x="903880" y="17078"/>
                </a:cubicBezTo>
                <a:lnTo>
                  <a:pt x="903880" y="19841"/>
                </a:lnTo>
                <a:cubicBezTo>
                  <a:pt x="903880" y="21180"/>
                  <a:pt x="904466" y="21850"/>
                  <a:pt x="905638" y="21850"/>
                </a:cubicBezTo>
                <a:lnTo>
                  <a:pt x="940045" y="21850"/>
                </a:lnTo>
                <a:cubicBezTo>
                  <a:pt x="941217" y="21850"/>
                  <a:pt x="941803" y="21180"/>
                  <a:pt x="941803" y="19841"/>
                </a:cubicBezTo>
                <a:lnTo>
                  <a:pt x="941803" y="17330"/>
                </a:lnTo>
                <a:cubicBezTo>
                  <a:pt x="941803" y="13311"/>
                  <a:pt x="943226" y="9921"/>
                  <a:pt x="946073" y="7158"/>
                </a:cubicBezTo>
                <a:cubicBezTo>
                  <a:pt x="948919" y="4395"/>
                  <a:pt x="952309" y="3014"/>
                  <a:pt x="956244" y="3014"/>
                </a:cubicBezTo>
                <a:cubicBezTo>
                  <a:pt x="960179" y="3014"/>
                  <a:pt x="963569" y="4395"/>
                  <a:pt x="966416" y="7158"/>
                </a:cubicBezTo>
                <a:cubicBezTo>
                  <a:pt x="969262" y="9921"/>
                  <a:pt x="970685" y="13311"/>
                  <a:pt x="970685" y="17330"/>
                </a:cubicBezTo>
                <a:lnTo>
                  <a:pt x="970685" y="19841"/>
                </a:lnTo>
                <a:cubicBezTo>
                  <a:pt x="970685" y="21180"/>
                  <a:pt x="971271" y="21850"/>
                  <a:pt x="972443" y="21850"/>
                </a:cubicBezTo>
                <a:lnTo>
                  <a:pt x="992033" y="21850"/>
                </a:lnTo>
                <a:cubicBezTo>
                  <a:pt x="995549" y="21850"/>
                  <a:pt x="998604" y="23106"/>
                  <a:pt x="1001199" y="25617"/>
                </a:cubicBezTo>
                <a:cubicBezTo>
                  <a:pt x="1003795" y="28129"/>
                  <a:pt x="1005092" y="31184"/>
                  <a:pt x="1005092" y="34784"/>
                </a:cubicBezTo>
                <a:cubicBezTo>
                  <a:pt x="1005092" y="38384"/>
                  <a:pt x="1003795" y="41482"/>
                  <a:pt x="1001199" y="44077"/>
                </a:cubicBezTo>
                <a:cubicBezTo>
                  <a:pt x="998604" y="46672"/>
                  <a:pt x="995549" y="47969"/>
                  <a:pt x="992033" y="47969"/>
                </a:cubicBezTo>
                <a:lnTo>
                  <a:pt x="972443" y="47969"/>
                </a:lnTo>
                <a:cubicBezTo>
                  <a:pt x="971271" y="47969"/>
                  <a:pt x="970685" y="48639"/>
                  <a:pt x="970685" y="49979"/>
                </a:cubicBezTo>
                <a:lnTo>
                  <a:pt x="970685" y="50732"/>
                </a:lnTo>
                <a:cubicBezTo>
                  <a:pt x="970685" y="54750"/>
                  <a:pt x="969262" y="58183"/>
                  <a:pt x="966416" y="61029"/>
                </a:cubicBezTo>
                <a:cubicBezTo>
                  <a:pt x="963569" y="63876"/>
                  <a:pt x="960179" y="65299"/>
                  <a:pt x="956244" y="65299"/>
                </a:cubicBezTo>
                <a:cubicBezTo>
                  <a:pt x="952309" y="65299"/>
                  <a:pt x="948919" y="63876"/>
                  <a:pt x="946073" y="61029"/>
                </a:cubicBezTo>
                <a:cubicBezTo>
                  <a:pt x="943226" y="58183"/>
                  <a:pt x="941803" y="54750"/>
                  <a:pt x="941803" y="50732"/>
                </a:cubicBezTo>
                <a:lnTo>
                  <a:pt x="941803" y="49979"/>
                </a:lnTo>
                <a:cubicBezTo>
                  <a:pt x="941803" y="48639"/>
                  <a:pt x="941217" y="47969"/>
                  <a:pt x="940045" y="47969"/>
                </a:cubicBezTo>
                <a:lnTo>
                  <a:pt x="905638" y="47969"/>
                </a:lnTo>
                <a:cubicBezTo>
                  <a:pt x="904466" y="47969"/>
                  <a:pt x="903880" y="48639"/>
                  <a:pt x="903880" y="49979"/>
                </a:cubicBezTo>
                <a:lnTo>
                  <a:pt x="903880" y="50983"/>
                </a:lnTo>
                <a:cubicBezTo>
                  <a:pt x="903880" y="55002"/>
                  <a:pt x="902499" y="58392"/>
                  <a:pt x="899736" y="61155"/>
                </a:cubicBezTo>
                <a:cubicBezTo>
                  <a:pt x="896973" y="63917"/>
                  <a:pt x="893625" y="65299"/>
                  <a:pt x="889690" y="65299"/>
                </a:cubicBezTo>
                <a:cubicBezTo>
                  <a:pt x="885755" y="65299"/>
                  <a:pt x="882407" y="63917"/>
                  <a:pt x="879644" y="61155"/>
                </a:cubicBezTo>
                <a:cubicBezTo>
                  <a:pt x="876881" y="58392"/>
                  <a:pt x="875500" y="55002"/>
                  <a:pt x="875500" y="50983"/>
                </a:cubicBezTo>
                <a:lnTo>
                  <a:pt x="875500" y="49979"/>
                </a:lnTo>
                <a:cubicBezTo>
                  <a:pt x="875500" y="48639"/>
                  <a:pt x="874830" y="47969"/>
                  <a:pt x="873491" y="47969"/>
                </a:cubicBezTo>
                <a:lnTo>
                  <a:pt x="852395" y="47969"/>
                </a:lnTo>
                <a:cubicBezTo>
                  <a:pt x="848711" y="47969"/>
                  <a:pt x="845614" y="46672"/>
                  <a:pt x="843102" y="44077"/>
                </a:cubicBezTo>
                <a:cubicBezTo>
                  <a:pt x="840591" y="41482"/>
                  <a:pt x="839335" y="38384"/>
                  <a:pt x="839335" y="34784"/>
                </a:cubicBezTo>
                <a:cubicBezTo>
                  <a:pt x="839335" y="31184"/>
                  <a:pt x="840591" y="28129"/>
                  <a:pt x="843102" y="25617"/>
                </a:cubicBezTo>
                <a:cubicBezTo>
                  <a:pt x="845614" y="23106"/>
                  <a:pt x="848711" y="21850"/>
                  <a:pt x="852395" y="21850"/>
                </a:cubicBezTo>
                <a:lnTo>
                  <a:pt x="873491" y="21850"/>
                </a:lnTo>
                <a:cubicBezTo>
                  <a:pt x="874830" y="21850"/>
                  <a:pt x="875500" y="21180"/>
                  <a:pt x="875500" y="19841"/>
                </a:cubicBezTo>
                <a:lnTo>
                  <a:pt x="875500" y="17078"/>
                </a:lnTo>
                <a:cubicBezTo>
                  <a:pt x="875500" y="13227"/>
                  <a:pt x="876881" y="9921"/>
                  <a:pt x="879644" y="7158"/>
                </a:cubicBezTo>
                <a:cubicBezTo>
                  <a:pt x="882407" y="4395"/>
                  <a:pt x="885755" y="3014"/>
                  <a:pt x="889690" y="3014"/>
                </a:cubicBezTo>
                <a:close/>
                <a:moveTo>
                  <a:pt x="1655564" y="1507"/>
                </a:moveTo>
                <a:lnTo>
                  <a:pt x="1658327" y="1507"/>
                </a:lnTo>
                <a:cubicBezTo>
                  <a:pt x="1662513" y="1507"/>
                  <a:pt x="1666029" y="2930"/>
                  <a:pt x="1668875" y="5777"/>
                </a:cubicBezTo>
                <a:cubicBezTo>
                  <a:pt x="1671721" y="8623"/>
                  <a:pt x="1673145" y="12139"/>
                  <a:pt x="1673145" y="16325"/>
                </a:cubicBezTo>
                <a:lnTo>
                  <a:pt x="1673145" y="22352"/>
                </a:lnTo>
                <a:cubicBezTo>
                  <a:pt x="1673145" y="23692"/>
                  <a:pt x="1673814" y="24362"/>
                  <a:pt x="1675154" y="24362"/>
                </a:cubicBezTo>
                <a:lnTo>
                  <a:pt x="1752758" y="24362"/>
                </a:lnTo>
                <a:cubicBezTo>
                  <a:pt x="1756944" y="24362"/>
                  <a:pt x="1760460" y="25785"/>
                  <a:pt x="1763307" y="28631"/>
                </a:cubicBezTo>
                <a:cubicBezTo>
                  <a:pt x="1766153" y="31477"/>
                  <a:pt x="1767576" y="34994"/>
                  <a:pt x="1767576" y="39179"/>
                </a:cubicBezTo>
                <a:lnTo>
                  <a:pt x="1767576" y="69819"/>
                </a:lnTo>
                <a:cubicBezTo>
                  <a:pt x="1767576" y="74005"/>
                  <a:pt x="1766153" y="77521"/>
                  <a:pt x="1763307" y="80368"/>
                </a:cubicBezTo>
                <a:cubicBezTo>
                  <a:pt x="1760460" y="83214"/>
                  <a:pt x="1756944" y="84637"/>
                  <a:pt x="1752758" y="84637"/>
                </a:cubicBezTo>
                <a:lnTo>
                  <a:pt x="1749745" y="84637"/>
                </a:lnTo>
                <a:cubicBezTo>
                  <a:pt x="1745726" y="84637"/>
                  <a:pt x="1742252" y="83214"/>
                  <a:pt x="1739322" y="80368"/>
                </a:cubicBezTo>
                <a:cubicBezTo>
                  <a:pt x="1736392" y="77521"/>
                  <a:pt x="1734927" y="74005"/>
                  <a:pt x="1734927" y="69819"/>
                </a:cubicBezTo>
                <a:lnTo>
                  <a:pt x="1734927" y="54499"/>
                </a:lnTo>
                <a:cubicBezTo>
                  <a:pt x="1734927" y="53160"/>
                  <a:pt x="1734341" y="52490"/>
                  <a:pt x="1733169" y="52490"/>
                </a:cubicBezTo>
                <a:lnTo>
                  <a:pt x="1581978" y="52490"/>
                </a:lnTo>
                <a:cubicBezTo>
                  <a:pt x="1580806" y="52490"/>
                  <a:pt x="1580220" y="53160"/>
                  <a:pt x="1580220" y="54499"/>
                </a:cubicBezTo>
                <a:lnTo>
                  <a:pt x="1580220" y="69819"/>
                </a:lnTo>
                <a:cubicBezTo>
                  <a:pt x="1580220" y="74005"/>
                  <a:pt x="1578755" y="77521"/>
                  <a:pt x="1575825" y="80368"/>
                </a:cubicBezTo>
                <a:cubicBezTo>
                  <a:pt x="1572895" y="83214"/>
                  <a:pt x="1569421" y="84637"/>
                  <a:pt x="1565402" y="84637"/>
                </a:cubicBezTo>
                <a:lnTo>
                  <a:pt x="1563895" y="84637"/>
                </a:lnTo>
                <a:cubicBezTo>
                  <a:pt x="1559710" y="84637"/>
                  <a:pt x="1556193" y="83214"/>
                  <a:pt x="1553347" y="80368"/>
                </a:cubicBezTo>
                <a:cubicBezTo>
                  <a:pt x="1550501" y="77521"/>
                  <a:pt x="1549078" y="74005"/>
                  <a:pt x="1549078" y="69819"/>
                </a:cubicBezTo>
                <a:lnTo>
                  <a:pt x="1549078" y="39179"/>
                </a:lnTo>
                <a:cubicBezTo>
                  <a:pt x="1549078" y="34994"/>
                  <a:pt x="1550501" y="31477"/>
                  <a:pt x="1553347" y="28631"/>
                </a:cubicBezTo>
                <a:cubicBezTo>
                  <a:pt x="1556193" y="25785"/>
                  <a:pt x="1559710" y="24362"/>
                  <a:pt x="1563895" y="24362"/>
                </a:cubicBezTo>
                <a:lnTo>
                  <a:pt x="1638989" y="24362"/>
                </a:lnTo>
                <a:cubicBezTo>
                  <a:pt x="1640161" y="24362"/>
                  <a:pt x="1640747" y="23692"/>
                  <a:pt x="1640747" y="22352"/>
                </a:cubicBezTo>
                <a:lnTo>
                  <a:pt x="1640747" y="16325"/>
                </a:lnTo>
                <a:cubicBezTo>
                  <a:pt x="1640747" y="12139"/>
                  <a:pt x="1642211" y="8623"/>
                  <a:pt x="1645142" y="5777"/>
                </a:cubicBezTo>
                <a:cubicBezTo>
                  <a:pt x="1648072" y="2930"/>
                  <a:pt x="1651546" y="1507"/>
                  <a:pt x="1655564" y="1507"/>
                </a:cubicBezTo>
                <a:close/>
                <a:moveTo>
                  <a:pt x="1890387" y="251"/>
                </a:moveTo>
                <a:cubicBezTo>
                  <a:pt x="1892899" y="251"/>
                  <a:pt x="1895326" y="754"/>
                  <a:pt x="1897670" y="1758"/>
                </a:cubicBezTo>
                <a:cubicBezTo>
                  <a:pt x="1908219" y="6112"/>
                  <a:pt x="1919018" y="11135"/>
                  <a:pt x="1930068" y="16827"/>
                </a:cubicBezTo>
                <a:cubicBezTo>
                  <a:pt x="1940449" y="22352"/>
                  <a:pt x="1949658" y="27710"/>
                  <a:pt x="1957695" y="32901"/>
                </a:cubicBezTo>
                <a:cubicBezTo>
                  <a:pt x="1961211" y="35077"/>
                  <a:pt x="1963220" y="38175"/>
                  <a:pt x="1963722" y="42193"/>
                </a:cubicBezTo>
                <a:cubicBezTo>
                  <a:pt x="1963890" y="43030"/>
                  <a:pt x="1963973" y="43867"/>
                  <a:pt x="1963973" y="44705"/>
                </a:cubicBezTo>
                <a:cubicBezTo>
                  <a:pt x="1963973" y="47718"/>
                  <a:pt x="1963053" y="50481"/>
                  <a:pt x="1961211" y="52992"/>
                </a:cubicBezTo>
                <a:lnTo>
                  <a:pt x="1958699" y="56257"/>
                </a:lnTo>
                <a:cubicBezTo>
                  <a:pt x="1956355" y="59439"/>
                  <a:pt x="1953174" y="61280"/>
                  <a:pt x="1949156" y="61783"/>
                </a:cubicBezTo>
                <a:cubicBezTo>
                  <a:pt x="1948319" y="61950"/>
                  <a:pt x="1947565" y="62034"/>
                  <a:pt x="1946895" y="62034"/>
                </a:cubicBezTo>
                <a:cubicBezTo>
                  <a:pt x="1943714" y="62034"/>
                  <a:pt x="1940784" y="61029"/>
                  <a:pt x="1938105" y="59020"/>
                </a:cubicBezTo>
                <a:cubicBezTo>
                  <a:pt x="1930403" y="53662"/>
                  <a:pt x="1921362" y="48137"/>
                  <a:pt x="1910981" y="42444"/>
                </a:cubicBezTo>
                <a:cubicBezTo>
                  <a:pt x="1899763" y="36249"/>
                  <a:pt x="1888797" y="30724"/>
                  <a:pt x="1878081" y="25869"/>
                </a:cubicBezTo>
                <a:cubicBezTo>
                  <a:pt x="1874565" y="24529"/>
                  <a:pt x="1872388" y="22101"/>
                  <a:pt x="1871551" y="18585"/>
                </a:cubicBezTo>
                <a:cubicBezTo>
                  <a:pt x="1871384" y="17581"/>
                  <a:pt x="1871300" y="16576"/>
                  <a:pt x="1871300" y="15571"/>
                </a:cubicBezTo>
                <a:cubicBezTo>
                  <a:pt x="1871300" y="13227"/>
                  <a:pt x="1872053" y="10967"/>
                  <a:pt x="1873560" y="8790"/>
                </a:cubicBezTo>
                <a:lnTo>
                  <a:pt x="1874565" y="8037"/>
                </a:lnTo>
                <a:cubicBezTo>
                  <a:pt x="1877244" y="4521"/>
                  <a:pt x="1880760" y="2177"/>
                  <a:pt x="1885113" y="1005"/>
                </a:cubicBezTo>
                <a:cubicBezTo>
                  <a:pt x="1886787" y="503"/>
                  <a:pt x="1888545" y="251"/>
                  <a:pt x="1890387" y="251"/>
                </a:cubicBezTo>
                <a:close/>
                <a:moveTo>
                  <a:pt x="111761" y="0"/>
                </a:moveTo>
                <a:lnTo>
                  <a:pt x="112766" y="0"/>
                </a:lnTo>
                <a:cubicBezTo>
                  <a:pt x="122309" y="0"/>
                  <a:pt x="130178" y="3935"/>
                  <a:pt x="136373" y="11804"/>
                </a:cubicBezTo>
                <a:cubicBezTo>
                  <a:pt x="148429" y="27041"/>
                  <a:pt x="162116" y="41272"/>
                  <a:pt x="177436" y="54499"/>
                </a:cubicBezTo>
                <a:cubicBezTo>
                  <a:pt x="192756" y="67726"/>
                  <a:pt x="208369" y="78693"/>
                  <a:pt x="224275" y="87400"/>
                </a:cubicBezTo>
                <a:cubicBezTo>
                  <a:pt x="227456" y="89241"/>
                  <a:pt x="229382" y="92004"/>
                  <a:pt x="230051" y="95688"/>
                </a:cubicBezTo>
                <a:cubicBezTo>
                  <a:pt x="230219" y="96525"/>
                  <a:pt x="230303" y="97362"/>
                  <a:pt x="230303" y="98199"/>
                </a:cubicBezTo>
                <a:cubicBezTo>
                  <a:pt x="230303" y="100878"/>
                  <a:pt x="229465" y="103306"/>
                  <a:pt x="227791" y="105482"/>
                </a:cubicBezTo>
                <a:cubicBezTo>
                  <a:pt x="227121" y="106487"/>
                  <a:pt x="226368" y="107491"/>
                  <a:pt x="225531" y="108496"/>
                </a:cubicBezTo>
                <a:cubicBezTo>
                  <a:pt x="223019" y="112012"/>
                  <a:pt x="219838" y="114189"/>
                  <a:pt x="215987" y="115026"/>
                </a:cubicBezTo>
                <a:cubicBezTo>
                  <a:pt x="214815" y="115361"/>
                  <a:pt x="213643" y="115528"/>
                  <a:pt x="212471" y="115528"/>
                </a:cubicBezTo>
                <a:cubicBezTo>
                  <a:pt x="209792" y="115528"/>
                  <a:pt x="207197" y="114775"/>
                  <a:pt x="204686" y="113268"/>
                </a:cubicBezTo>
                <a:cubicBezTo>
                  <a:pt x="192965" y="105566"/>
                  <a:pt x="181496" y="97027"/>
                  <a:pt x="170278" y="87651"/>
                </a:cubicBezTo>
                <a:cubicBezTo>
                  <a:pt x="169944" y="87483"/>
                  <a:pt x="169609" y="87483"/>
                  <a:pt x="169274" y="87651"/>
                </a:cubicBezTo>
                <a:cubicBezTo>
                  <a:pt x="168939" y="87818"/>
                  <a:pt x="168771" y="88069"/>
                  <a:pt x="168771" y="88404"/>
                </a:cubicBezTo>
                <a:lnTo>
                  <a:pt x="168771" y="93176"/>
                </a:lnTo>
                <a:cubicBezTo>
                  <a:pt x="168771" y="97194"/>
                  <a:pt x="167306" y="100669"/>
                  <a:pt x="164376" y="103599"/>
                </a:cubicBezTo>
                <a:cubicBezTo>
                  <a:pt x="161446" y="106529"/>
                  <a:pt x="157972" y="107994"/>
                  <a:pt x="153954" y="107994"/>
                </a:cubicBezTo>
                <a:lnTo>
                  <a:pt x="74591" y="107994"/>
                </a:lnTo>
                <a:cubicBezTo>
                  <a:pt x="70405" y="107994"/>
                  <a:pt x="66889" y="106529"/>
                  <a:pt x="64043" y="103599"/>
                </a:cubicBezTo>
                <a:cubicBezTo>
                  <a:pt x="61197" y="100669"/>
                  <a:pt x="59773" y="97194"/>
                  <a:pt x="59773" y="93176"/>
                </a:cubicBezTo>
                <a:lnTo>
                  <a:pt x="59773" y="89158"/>
                </a:lnTo>
                <a:cubicBezTo>
                  <a:pt x="59773" y="88823"/>
                  <a:pt x="59606" y="88572"/>
                  <a:pt x="59271" y="88404"/>
                </a:cubicBezTo>
                <a:cubicBezTo>
                  <a:pt x="58936" y="88237"/>
                  <a:pt x="58601" y="88321"/>
                  <a:pt x="58267" y="88655"/>
                </a:cubicBezTo>
                <a:cubicBezTo>
                  <a:pt x="47886" y="97529"/>
                  <a:pt x="36668" y="105901"/>
                  <a:pt x="24613" y="113770"/>
                </a:cubicBezTo>
                <a:cubicBezTo>
                  <a:pt x="22269" y="115277"/>
                  <a:pt x="19757" y="116030"/>
                  <a:pt x="17078" y="116030"/>
                </a:cubicBezTo>
                <a:cubicBezTo>
                  <a:pt x="15906" y="116030"/>
                  <a:pt x="14734" y="115863"/>
                  <a:pt x="13562" y="115528"/>
                </a:cubicBezTo>
                <a:cubicBezTo>
                  <a:pt x="9711" y="114691"/>
                  <a:pt x="6446" y="112598"/>
                  <a:pt x="3768" y="109250"/>
                </a:cubicBezTo>
                <a:cubicBezTo>
                  <a:pt x="3433" y="108915"/>
                  <a:pt x="3098" y="108496"/>
                  <a:pt x="2763" y="107994"/>
                </a:cubicBezTo>
                <a:cubicBezTo>
                  <a:pt x="921" y="105650"/>
                  <a:pt x="0" y="103055"/>
                  <a:pt x="0" y="100208"/>
                </a:cubicBezTo>
                <a:cubicBezTo>
                  <a:pt x="0" y="99538"/>
                  <a:pt x="0" y="98869"/>
                  <a:pt x="0" y="98199"/>
                </a:cubicBezTo>
                <a:cubicBezTo>
                  <a:pt x="670" y="94516"/>
                  <a:pt x="2512" y="91669"/>
                  <a:pt x="5526" y="89660"/>
                </a:cubicBezTo>
                <a:cubicBezTo>
                  <a:pt x="21767" y="79447"/>
                  <a:pt x="37254" y="67392"/>
                  <a:pt x="51988" y="53495"/>
                </a:cubicBezTo>
                <a:cubicBezTo>
                  <a:pt x="66722" y="39598"/>
                  <a:pt x="79028" y="25869"/>
                  <a:pt x="88907" y="12307"/>
                </a:cubicBezTo>
                <a:cubicBezTo>
                  <a:pt x="94767" y="4102"/>
                  <a:pt x="102385" y="0"/>
                  <a:pt x="11176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ED4AE59-EC10-7BBD-2E87-BCA24CB80083}"/>
              </a:ext>
            </a:extLst>
          </p:cNvPr>
          <p:cNvSpPr txBox="1"/>
          <p:nvPr/>
        </p:nvSpPr>
        <p:spPr>
          <a:xfrm>
            <a:off x="342776" y="1832956"/>
            <a:ext cx="4387537" cy="467851"/>
          </a:xfrm>
          <a:custGeom>
            <a:avLst/>
            <a:gdLst/>
            <a:ahLst/>
            <a:cxnLst/>
            <a:rect l="l" t="t" r="r" b="b"/>
            <a:pathLst>
              <a:path w="4387537" h="467851">
                <a:moveTo>
                  <a:pt x="3673189" y="354955"/>
                </a:moveTo>
                <a:cubicBezTo>
                  <a:pt x="3677133" y="354955"/>
                  <a:pt x="3681077" y="355612"/>
                  <a:pt x="3685021" y="356927"/>
                </a:cubicBezTo>
                <a:cubicBezTo>
                  <a:pt x="3732020" y="371717"/>
                  <a:pt x="3777868" y="389958"/>
                  <a:pt x="3822566" y="411649"/>
                </a:cubicBezTo>
                <a:cubicBezTo>
                  <a:pt x="3829468" y="414936"/>
                  <a:pt x="3833741" y="420359"/>
                  <a:pt x="3835384" y="427918"/>
                </a:cubicBezTo>
                <a:cubicBezTo>
                  <a:pt x="3836041" y="429890"/>
                  <a:pt x="3836370" y="431862"/>
                  <a:pt x="3836370" y="433834"/>
                </a:cubicBezTo>
                <a:cubicBezTo>
                  <a:pt x="3836370" y="439093"/>
                  <a:pt x="3834562" y="443858"/>
                  <a:pt x="3830947" y="448131"/>
                </a:cubicBezTo>
                <a:lnTo>
                  <a:pt x="3830947" y="448624"/>
                </a:lnTo>
                <a:cubicBezTo>
                  <a:pt x="3826017" y="455197"/>
                  <a:pt x="3819444" y="459305"/>
                  <a:pt x="3811227" y="460949"/>
                </a:cubicBezTo>
                <a:cubicBezTo>
                  <a:pt x="3808927" y="461277"/>
                  <a:pt x="3806626" y="461442"/>
                  <a:pt x="3804326" y="461442"/>
                </a:cubicBezTo>
                <a:cubicBezTo>
                  <a:pt x="3798738" y="461442"/>
                  <a:pt x="3793480" y="460127"/>
                  <a:pt x="3788550" y="457498"/>
                </a:cubicBezTo>
                <a:cubicBezTo>
                  <a:pt x="3769159" y="447309"/>
                  <a:pt x="3747221" y="437038"/>
                  <a:pt x="3722735" y="426686"/>
                </a:cubicBezTo>
                <a:cubicBezTo>
                  <a:pt x="3698250" y="416333"/>
                  <a:pt x="3674011" y="407377"/>
                  <a:pt x="3650019" y="399817"/>
                </a:cubicBezTo>
                <a:cubicBezTo>
                  <a:pt x="3643774" y="397846"/>
                  <a:pt x="3639666" y="393737"/>
                  <a:pt x="3637694" y="387493"/>
                </a:cubicBezTo>
                <a:cubicBezTo>
                  <a:pt x="3637365" y="385521"/>
                  <a:pt x="3637201" y="383549"/>
                  <a:pt x="3637201" y="381577"/>
                </a:cubicBezTo>
                <a:cubicBezTo>
                  <a:pt x="3637201" y="377633"/>
                  <a:pt x="3638515" y="373853"/>
                  <a:pt x="3641145" y="370238"/>
                </a:cubicBezTo>
                <a:cubicBezTo>
                  <a:pt x="3646403" y="363993"/>
                  <a:pt x="3653141" y="359556"/>
                  <a:pt x="3661358" y="356927"/>
                </a:cubicBezTo>
                <a:cubicBezTo>
                  <a:pt x="3665301" y="355612"/>
                  <a:pt x="3669245" y="354955"/>
                  <a:pt x="3673189" y="354955"/>
                </a:cubicBezTo>
                <a:close/>
                <a:moveTo>
                  <a:pt x="2680896" y="332770"/>
                </a:moveTo>
                <a:cubicBezTo>
                  <a:pt x="2663806" y="332770"/>
                  <a:pt x="2650495" y="335646"/>
                  <a:pt x="2640964" y="341398"/>
                </a:cubicBezTo>
                <a:cubicBezTo>
                  <a:pt x="2631433" y="347149"/>
                  <a:pt x="2626667" y="354462"/>
                  <a:pt x="2626667" y="363336"/>
                </a:cubicBezTo>
                <a:cubicBezTo>
                  <a:pt x="2626667" y="372867"/>
                  <a:pt x="2631104" y="380426"/>
                  <a:pt x="2639978" y="386014"/>
                </a:cubicBezTo>
                <a:cubicBezTo>
                  <a:pt x="2648852" y="391601"/>
                  <a:pt x="2661670" y="394395"/>
                  <a:pt x="2678431" y="394395"/>
                </a:cubicBezTo>
                <a:cubicBezTo>
                  <a:pt x="2692893" y="394395"/>
                  <a:pt x="2703821" y="391601"/>
                  <a:pt x="2711216" y="386014"/>
                </a:cubicBezTo>
                <a:cubicBezTo>
                  <a:pt x="2718610" y="380426"/>
                  <a:pt x="2722308" y="370895"/>
                  <a:pt x="2722308" y="357420"/>
                </a:cubicBezTo>
                <a:cubicBezTo>
                  <a:pt x="2722308" y="350190"/>
                  <a:pt x="2722308" y="344274"/>
                  <a:pt x="2722308" y="339672"/>
                </a:cubicBezTo>
                <a:cubicBezTo>
                  <a:pt x="2721979" y="337372"/>
                  <a:pt x="2720664" y="336057"/>
                  <a:pt x="2718364" y="335728"/>
                </a:cubicBezTo>
                <a:cubicBezTo>
                  <a:pt x="2704560" y="333756"/>
                  <a:pt x="2692071" y="332770"/>
                  <a:pt x="2680896" y="332770"/>
                </a:cubicBezTo>
                <a:close/>
                <a:moveTo>
                  <a:pt x="4157309" y="317981"/>
                </a:moveTo>
                <a:cubicBezTo>
                  <a:pt x="4154679" y="317981"/>
                  <a:pt x="4153365" y="319131"/>
                  <a:pt x="4153365" y="321432"/>
                </a:cubicBezTo>
                <a:lnTo>
                  <a:pt x="4153365" y="388479"/>
                </a:lnTo>
                <a:cubicBezTo>
                  <a:pt x="4153365" y="391108"/>
                  <a:pt x="4154679" y="392423"/>
                  <a:pt x="4157309" y="392423"/>
                </a:cubicBezTo>
                <a:lnTo>
                  <a:pt x="4301756" y="392423"/>
                </a:lnTo>
                <a:cubicBezTo>
                  <a:pt x="4304056" y="392423"/>
                  <a:pt x="4305207" y="391108"/>
                  <a:pt x="4305207" y="388479"/>
                </a:cubicBezTo>
                <a:lnTo>
                  <a:pt x="4305207" y="321432"/>
                </a:lnTo>
                <a:cubicBezTo>
                  <a:pt x="4305207" y="319131"/>
                  <a:pt x="4304056" y="317981"/>
                  <a:pt x="4301756" y="317981"/>
                </a:cubicBezTo>
                <a:close/>
                <a:moveTo>
                  <a:pt x="109937" y="296782"/>
                </a:moveTo>
                <a:cubicBezTo>
                  <a:pt x="95147" y="304670"/>
                  <a:pt x="83480" y="313297"/>
                  <a:pt x="74935" y="322664"/>
                </a:cubicBezTo>
                <a:cubicBezTo>
                  <a:pt x="66389" y="332031"/>
                  <a:pt x="62117" y="340823"/>
                  <a:pt x="62117" y="349039"/>
                </a:cubicBezTo>
                <a:cubicBezTo>
                  <a:pt x="62117" y="356270"/>
                  <a:pt x="66389" y="363007"/>
                  <a:pt x="74935" y="369252"/>
                </a:cubicBezTo>
                <a:cubicBezTo>
                  <a:pt x="83480" y="375496"/>
                  <a:pt x="91368" y="378619"/>
                  <a:pt x="98598" y="378619"/>
                </a:cubicBezTo>
                <a:cubicBezTo>
                  <a:pt x="109115" y="378619"/>
                  <a:pt x="114374" y="371388"/>
                  <a:pt x="114374" y="356927"/>
                </a:cubicBezTo>
                <a:cubicBezTo>
                  <a:pt x="114374" y="342795"/>
                  <a:pt x="114045" y="323404"/>
                  <a:pt x="113388" y="298754"/>
                </a:cubicBezTo>
                <a:cubicBezTo>
                  <a:pt x="113388" y="298097"/>
                  <a:pt x="112977" y="297521"/>
                  <a:pt x="112156" y="297028"/>
                </a:cubicBezTo>
                <a:cubicBezTo>
                  <a:pt x="111334" y="296535"/>
                  <a:pt x="110595" y="296453"/>
                  <a:pt x="109937" y="296782"/>
                </a:cubicBezTo>
                <a:close/>
                <a:moveTo>
                  <a:pt x="3452328" y="295303"/>
                </a:moveTo>
                <a:cubicBezTo>
                  <a:pt x="3453643" y="295303"/>
                  <a:pt x="3455122" y="295303"/>
                  <a:pt x="3456765" y="295303"/>
                </a:cubicBezTo>
                <a:cubicBezTo>
                  <a:pt x="3463667" y="296618"/>
                  <a:pt x="3469254" y="300069"/>
                  <a:pt x="3473527" y="305656"/>
                </a:cubicBezTo>
                <a:cubicBezTo>
                  <a:pt x="3476814" y="310257"/>
                  <a:pt x="3478457" y="315351"/>
                  <a:pt x="3478457" y="320939"/>
                </a:cubicBezTo>
                <a:cubicBezTo>
                  <a:pt x="3478457" y="322253"/>
                  <a:pt x="3478457" y="323568"/>
                  <a:pt x="3478457" y="324883"/>
                </a:cubicBezTo>
                <a:cubicBezTo>
                  <a:pt x="3473856" y="356105"/>
                  <a:pt x="3467775" y="383220"/>
                  <a:pt x="3460216" y="406226"/>
                </a:cubicBezTo>
                <a:cubicBezTo>
                  <a:pt x="3458244" y="412471"/>
                  <a:pt x="3453972" y="416744"/>
                  <a:pt x="3447398" y="419044"/>
                </a:cubicBezTo>
                <a:cubicBezTo>
                  <a:pt x="3444769" y="420030"/>
                  <a:pt x="3441976" y="420523"/>
                  <a:pt x="3439018" y="420523"/>
                </a:cubicBezTo>
                <a:cubicBezTo>
                  <a:pt x="3435402" y="420523"/>
                  <a:pt x="3431951" y="419702"/>
                  <a:pt x="3428665" y="418058"/>
                </a:cubicBezTo>
                <a:cubicBezTo>
                  <a:pt x="3422420" y="415100"/>
                  <a:pt x="3417983" y="410499"/>
                  <a:pt x="3415354" y="404254"/>
                </a:cubicBezTo>
                <a:cubicBezTo>
                  <a:pt x="3414039" y="400639"/>
                  <a:pt x="3413382" y="397024"/>
                  <a:pt x="3413382" y="393409"/>
                </a:cubicBezTo>
                <a:cubicBezTo>
                  <a:pt x="3413382" y="390451"/>
                  <a:pt x="3413711" y="387493"/>
                  <a:pt x="3414368" y="384535"/>
                </a:cubicBezTo>
                <a:cubicBezTo>
                  <a:pt x="3420613" y="365801"/>
                  <a:pt x="3425543" y="342959"/>
                  <a:pt x="3429158" y="316009"/>
                </a:cubicBezTo>
                <a:cubicBezTo>
                  <a:pt x="3430144" y="309435"/>
                  <a:pt x="3433266" y="304012"/>
                  <a:pt x="3438525" y="299740"/>
                </a:cubicBezTo>
                <a:cubicBezTo>
                  <a:pt x="3442797" y="296782"/>
                  <a:pt x="3447398" y="295303"/>
                  <a:pt x="3452328" y="295303"/>
                </a:cubicBezTo>
                <a:close/>
                <a:moveTo>
                  <a:pt x="3570154" y="292345"/>
                </a:moveTo>
                <a:cubicBezTo>
                  <a:pt x="3573769" y="292345"/>
                  <a:pt x="3577220" y="293167"/>
                  <a:pt x="3580507" y="294810"/>
                </a:cubicBezTo>
                <a:cubicBezTo>
                  <a:pt x="3586094" y="297439"/>
                  <a:pt x="3590038" y="301712"/>
                  <a:pt x="3592338" y="307628"/>
                </a:cubicBezTo>
                <a:cubicBezTo>
                  <a:pt x="3598912" y="324390"/>
                  <a:pt x="3604499" y="340330"/>
                  <a:pt x="3609100" y="355448"/>
                </a:cubicBezTo>
                <a:cubicBezTo>
                  <a:pt x="3609757" y="357749"/>
                  <a:pt x="3610086" y="360049"/>
                  <a:pt x="3610086" y="362350"/>
                </a:cubicBezTo>
                <a:cubicBezTo>
                  <a:pt x="3610086" y="366294"/>
                  <a:pt x="3609100" y="370074"/>
                  <a:pt x="3607128" y="373689"/>
                </a:cubicBezTo>
                <a:cubicBezTo>
                  <a:pt x="3604170" y="379605"/>
                  <a:pt x="3599405" y="383713"/>
                  <a:pt x="3592831" y="386014"/>
                </a:cubicBezTo>
                <a:cubicBezTo>
                  <a:pt x="3590531" y="387000"/>
                  <a:pt x="3588230" y="387493"/>
                  <a:pt x="3585930" y="387493"/>
                </a:cubicBezTo>
                <a:cubicBezTo>
                  <a:pt x="3582643" y="387493"/>
                  <a:pt x="3579356" y="386671"/>
                  <a:pt x="3576070" y="385028"/>
                </a:cubicBezTo>
                <a:cubicBezTo>
                  <a:pt x="3570482" y="381741"/>
                  <a:pt x="3566867" y="377140"/>
                  <a:pt x="3565224" y="371224"/>
                </a:cubicBezTo>
                <a:cubicBezTo>
                  <a:pt x="3561280" y="356434"/>
                  <a:pt x="3556021" y="339672"/>
                  <a:pt x="3549448" y="320939"/>
                </a:cubicBezTo>
                <a:cubicBezTo>
                  <a:pt x="3548462" y="318638"/>
                  <a:pt x="3547969" y="316173"/>
                  <a:pt x="3547969" y="313544"/>
                </a:cubicBezTo>
                <a:cubicBezTo>
                  <a:pt x="3547969" y="310586"/>
                  <a:pt x="3548791" y="307628"/>
                  <a:pt x="3550434" y="304670"/>
                </a:cubicBezTo>
                <a:cubicBezTo>
                  <a:pt x="3553063" y="299083"/>
                  <a:pt x="3557171" y="295467"/>
                  <a:pt x="3562759" y="293824"/>
                </a:cubicBezTo>
                <a:cubicBezTo>
                  <a:pt x="3565388" y="292838"/>
                  <a:pt x="3567853" y="292345"/>
                  <a:pt x="3570154" y="292345"/>
                </a:cubicBezTo>
                <a:close/>
                <a:moveTo>
                  <a:pt x="4029623" y="275583"/>
                </a:moveTo>
                <a:cubicBezTo>
                  <a:pt x="4035211" y="275583"/>
                  <a:pt x="4040140" y="277555"/>
                  <a:pt x="4044413" y="281499"/>
                </a:cubicBezTo>
                <a:lnTo>
                  <a:pt x="4045399" y="282485"/>
                </a:lnTo>
                <a:cubicBezTo>
                  <a:pt x="4051972" y="288401"/>
                  <a:pt x="4055916" y="295632"/>
                  <a:pt x="4057231" y="304177"/>
                </a:cubicBezTo>
                <a:cubicBezTo>
                  <a:pt x="4057888" y="306477"/>
                  <a:pt x="4058217" y="308778"/>
                  <a:pt x="4058217" y="311079"/>
                </a:cubicBezTo>
                <a:cubicBezTo>
                  <a:pt x="4058217" y="316995"/>
                  <a:pt x="4056738" y="322746"/>
                  <a:pt x="4053780" y="328333"/>
                </a:cubicBezTo>
                <a:cubicBezTo>
                  <a:pt x="4033403" y="367116"/>
                  <a:pt x="4013190" y="403433"/>
                  <a:pt x="3993142" y="437285"/>
                </a:cubicBezTo>
                <a:cubicBezTo>
                  <a:pt x="3988869" y="443858"/>
                  <a:pt x="3982953" y="447802"/>
                  <a:pt x="3975394" y="449117"/>
                </a:cubicBezTo>
                <a:cubicBezTo>
                  <a:pt x="3973751" y="449117"/>
                  <a:pt x="3972272" y="449117"/>
                  <a:pt x="3970957" y="449117"/>
                </a:cubicBezTo>
                <a:cubicBezTo>
                  <a:pt x="3965041" y="449117"/>
                  <a:pt x="3959783" y="447309"/>
                  <a:pt x="3955181" y="443694"/>
                </a:cubicBezTo>
                <a:lnTo>
                  <a:pt x="3949759" y="439257"/>
                </a:lnTo>
                <a:cubicBezTo>
                  <a:pt x="3943514" y="433998"/>
                  <a:pt x="3939734" y="427425"/>
                  <a:pt x="3938420" y="419537"/>
                </a:cubicBezTo>
                <a:cubicBezTo>
                  <a:pt x="3938091" y="417894"/>
                  <a:pt x="3937927" y="416251"/>
                  <a:pt x="3937927" y="414607"/>
                </a:cubicBezTo>
                <a:cubicBezTo>
                  <a:pt x="3937927" y="408363"/>
                  <a:pt x="3939734" y="402447"/>
                  <a:pt x="3943350" y="396860"/>
                </a:cubicBezTo>
                <a:cubicBezTo>
                  <a:pt x="3966685" y="362021"/>
                  <a:pt x="3988705" y="325540"/>
                  <a:pt x="4009411" y="287415"/>
                </a:cubicBezTo>
                <a:cubicBezTo>
                  <a:pt x="4013026" y="281170"/>
                  <a:pt x="4018449" y="277391"/>
                  <a:pt x="4025679" y="276076"/>
                </a:cubicBezTo>
                <a:cubicBezTo>
                  <a:pt x="4026994" y="275748"/>
                  <a:pt x="4028309" y="275583"/>
                  <a:pt x="4029623" y="275583"/>
                </a:cubicBezTo>
                <a:close/>
                <a:moveTo>
                  <a:pt x="3721996" y="270653"/>
                </a:moveTo>
                <a:cubicBezTo>
                  <a:pt x="3726597" y="270653"/>
                  <a:pt x="3731034" y="271639"/>
                  <a:pt x="3735306" y="273611"/>
                </a:cubicBezTo>
                <a:cubicBezTo>
                  <a:pt x="3756341" y="283142"/>
                  <a:pt x="3775896" y="293331"/>
                  <a:pt x="3793973" y="304177"/>
                </a:cubicBezTo>
                <a:cubicBezTo>
                  <a:pt x="3800217" y="307792"/>
                  <a:pt x="3803833" y="313215"/>
                  <a:pt x="3804819" y="320446"/>
                </a:cubicBezTo>
                <a:cubicBezTo>
                  <a:pt x="3804819" y="321760"/>
                  <a:pt x="3804819" y="323075"/>
                  <a:pt x="3804819" y="324390"/>
                </a:cubicBezTo>
                <a:cubicBezTo>
                  <a:pt x="3804819" y="330305"/>
                  <a:pt x="3803011" y="335564"/>
                  <a:pt x="3799396" y="340165"/>
                </a:cubicBezTo>
                <a:cubicBezTo>
                  <a:pt x="3794466" y="345753"/>
                  <a:pt x="3788221" y="349039"/>
                  <a:pt x="3780662" y="350025"/>
                </a:cubicBezTo>
                <a:cubicBezTo>
                  <a:pt x="3779347" y="350025"/>
                  <a:pt x="3778033" y="350025"/>
                  <a:pt x="3776718" y="350025"/>
                </a:cubicBezTo>
                <a:cubicBezTo>
                  <a:pt x="3770473" y="350025"/>
                  <a:pt x="3764886" y="348382"/>
                  <a:pt x="3759956" y="345095"/>
                </a:cubicBezTo>
                <a:cubicBezTo>
                  <a:pt x="3741222" y="332935"/>
                  <a:pt x="3721831" y="321925"/>
                  <a:pt x="3701783" y="312065"/>
                </a:cubicBezTo>
                <a:cubicBezTo>
                  <a:pt x="3695867" y="309435"/>
                  <a:pt x="3692252" y="304998"/>
                  <a:pt x="3690937" y="298754"/>
                </a:cubicBezTo>
                <a:cubicBezTo>
                  <a:pt x="3690608" y="297439"/>
                  <a:pt x="3690444" y="295960"/>
                  <a:pt x="3690444" y="294317"/>
                </a:cubicBezTo>
                <a:cubicBezTo>
                  <a:pt x="3690444" y="290044"/>
                  <a:pt x="3692087" y="286265"/>
                  <a:pt x="3695374" y="282978"/>
                </a:cubicBezTo>
                <a:cubicBezTo>
                  <a:pt x="3700304" y="277062"/>
                  <a:pt x="3706549" y="273283"/>
                  <a:pt x="3714108" y="271639"/>
                </a:cubicBezTo>
                <a:cubicBezTo>
                  <a:pt x="3716737" y="270982"/>
                  <a:pt x="3719366" y="270653"/>
                  <a:pt x="3721996" y="270653"/>
                </a:cubicBezTo>
                <a:close/>
                <a:moveTo>
                  <a:pt x="2098671" y="261779"/>
                </a:moveTo>
                <a:cubicBezTo>
                  <a:pt x="2099657" y="261779"/>
                  <a:pt x="2100643" y="261779"/>
                  <a:pt x="2101629" y="261779"/>
                </a:cubicBezTo>
                <a:lnTo>
                  <a:pt x="2108531" y="262272"/>
                </a:lnTo>
                <a:cubicBezTo>
                  <a:pt x="2115762" y="262930"/>
                  <a:pt x="2121514" y="266381"/>
                  <a:pt x="2125786" y="272625"/>
                </a:cubicBezTo>
                <a:cubicBezTo>
                  <a:pt x="2128415" y="276898"/>
                  <a:pt x="2129730" y="281499"/>
                  <a:pt x="2129730" y="286429"/>
                </a:cubicBezTo>
                <a:cubicBezTo>
                  <a:pt x="2129730" y="288401"/>
                  <a:pt x="2129401" y="290537"/>
                  <a:pt x="2128744" y="292838"/>
                </a:cubicBezTo>
                <a:cubicBezTo>
                  <a:pt x="2125458" y="306642"/>
                  <a:pt x="2123814" y="317159"/>
                  <a:pt x="2123814" y="324390"/>
                </a:cubicBezTo>
                <a:cubicBezTo>
                  <a:pt x="2123814" y="344438"/>
                  <a:pt x="2130387" y="359639"/>
                  <a:pt x="2143534" y="369991"/>
                </a:cubicBezTo>
                <a:cubicBezTo>
                  <a:pt x="2156680" y="380344"/>
                  <a:pt x="2179851" y="385521"/>
                  <a:pt x="2213046" y="385521"/>
                </a:cubicBezTo>
                <a:cubicBezTo>
                  <a:pt x="2253471" y="385521"/>
                  <a:pt x="2289460" y="382563"/>
                  <a:pt x="2321011" y="376647"/>
                </a:cubicBezTo>
                <a:cubicBezTo>
                  <a:pt x="2322655" y="376318"/>
                  <a:pt x="2324298" y="376154"/>
                  <a:pt x="2325941" y="376154"/>
                </a:cubicBezTo>
                <a:cubicBezTo>
                  <a:pt x="2331200" y="376154"/>
                  <a:pt x="2336130" y="377961"/>
                  <a:pt x="2340731" y="381577"/>
                </a:cubicBezTo>
                <a:cubicBezTo>
                  <a:pt x="2346318" y="386507"/>
                  <a:pt x="2348947" y="392587"/>
                  <a:pt x="2348619" y="399817"/>
                </a:cubicBezTo>
                <a:lnTo>
                  <a:pt x="2348619" y="408198"/>
                </a:lnTo>
                <a:cubicBezTo>
                  <a:pt x="2348290" y="416744"/>
                  <a:pt x="2345415" y="424221"/>
                  <a:pt x="2339992" y="430630"/>
                </a:cubicBezTo>
                <a:cubicBezTo>
                  <a:pt x="2334569" y="437038"/>
                  <a:pt x="2327585" y="440736"/>
                  <a:pt x="2319039" y="441722"/>
                </a:cubicBezTo>
                <a:cubicBezTo>
                  <a:pt x="2286173" y="446652"/>
                  <a:pt x="2250842" y="449117"/>
                  <a:pt x="2213046" y="449117"/>
                </a:cubicBezTo>
                <a:cubicBezTo>
                  <a:pt x="2163089" y="449117"/>
                  <a:pt x="2124882" y="439914"/>
                  <a:pt x="2098425" y="421509"/>
                </a:cubicBezTo>
                <a:cubicBezTo>
                  <a:pt x="2071968" y="403104"/>
                  <a:pt x="2058739" y="376482"/>
                  <a:pt x="2058739" y="341644"/>
                </a:cubicBezTo>
                <a:cubicBezTo>
                  <a:pt x="2058739" y="327183"/>
                  <a:pt x="2061040" y="309107"/>
                  <a:pt x="2065641" y="287415"/>
                </a:cubicBezTo>
                <a:cubicBezTo>
                  <a:pt x="2067613" y="279527"/>
                  <a:pt x="2072050" y="273118"/>
                  <a:pt x="2078952" y="268188"/>
                </a:cubicBezTo>
                <a:cubicBezTo>
                  <a:pt x="2084868" y="263916"/>
                  <a:pt x="2091441" y="261779"/>
                  <a:pt x="2098671" y="261779"/>
                </a:cubicBezTo>
                <a:close/>
                <a:moveTo>
                  <a:pt x="3166541" y="171896"/>
                </a:moveTo>
                <a:cubicBezTo>
                  <a:pt x="3151075" y="175363"/>
                  <a:pt x="3136810" y="181429"/>
                  <a:pt x="3123744" y="190095"/>
                </a:cubicBezTo>
                <a:cubicBezTo>
                  <a:pt x="3110678" y="198761"/>
                  <a:pt x="3100145" y="208561"/>
                  <a:pt x="3092146" y="219494"/>
                </a:cubicBezTo>
                <a:cubicBezTo>
                  <a:pt x="3084146" y="230426"/>
                  <a:pt x="3077947" y="241892"/>
                  <a:pt x="3073547" y="253891"/>
                </a:cubicBezTo>
                <a:cubicBezTo>
                  <a:pt x="3069147" y="265891"/>
                  <a:pt x="3066947" y="277490"/>
                  <a:pt x="3066947" y="288689"/>
                </a:cubicBezTo>
                <a:cubicBezTo>
                  <a:pt x="3066947" y="307888"/>
                  <a:pt x="3070080" y="322887"/>
                  <a:pt x="3076347" y="333687"/>
                </a:cubicBezTo>
                <a:cubicBezTo>
                  <a:pt x="3082613" y="344486"/>
                  <a:pt x="3090012" y="349886"/>
                  <a:pt x="3098545" y="349886"/>
                </a:cubicBezTo>
                <a:cubicBezTo>
                  <a:pt x="3115611" y="349886"/>
                  <a:pt x="3132010" y="323087"/>
                  <a:pt x="3147742" y="269491"/>
                </a:cubicBezTo>
                <a:cubicBezTo>
                  <a:pt x="3156808" y="241492"/>
                  <a:pt x="3164008" y="209761"/>
                  <a:pt x="3169341" y="174296"/>
                </a:cubicBezTo>
                <a:cubicBezTo>
                  <a:pt x="3169341" y="173496"/>
                  <a:pt x="3169074" y="172830"/>
                  <a:pt x="3168541" y="172296"/>
                </a:cubicBezTo>
                <a:cubicBezTo>
                  <a:pt x="3168008" y="171763"/>
                  <a:pt x="3167341" y="171630"/>
                  <a:pt x="3166541" y="171896"/>
                </a:cubicBezTo>
                <a:close/>
                <a:moveTo>
                  <a:pt x="3963069" y="148884"/>
                </a:moveTo>
                <a:cubicBezTo>
                  <a:pt x="3967999" y="148884"/>
                  <a:pt x="3972765" y="150034"/>
                  <a:pt x="3977366" y="152335"/>
                </a:cubicBezTo>
                <a:cubicBezTo>
                  <a:pt x="3995771" y="161537"/>
                  <a:pt x="4010561" y="169097"/>
                  <a:pt x="4021736" y="175013"/>
                </a:cubicBezTo>
                <a:cubicBezTo>
                  <a:pt x="4028966" y="178628"/>
                  <a:pt x="4033403" y="184379"/>
                  <a:pt x="4035046" y="192267"/>
                </a:cubicBezTo>
                <a:cubicBezTo>
                  <a:pt x="4035704" y="194239"/>
                  <a:pt x="4036032" y="196376"/>
                  <a:pt x="4036032" y="198676"/>
                </a:cubicBezTo>
                <a:cubicBezTo>
                  <a:pt x="4036032" y="203935"/>
                  <a:pt x="4034389" y="208865"/>
                  <a:pt x="4031102" y="213466"/>
                </a:cubicBezTo>
                <a:lnTo>
                  <a:pt x="4030116" y="214945"/>
                </a:lnTo>
                <a:cubicBezTo>
                  <a:pt x="4025844" y="221518"/>
                  <a:pt x="4019764" y="225626"/>
                  <a:pt x="4011876" y="227270"/>
                </a:cubicBezTo>
                <a:cubicBezTo>
                  <a:pt x="4009575" y="227927"/>
                  <a:pt x="4007274" y="228256"/>
                  <a:pt x="4004974" y="228256"/>
                </a:cubicBezTo>
                <a:cubicBezTo>
                  <a:pt x="3999715" y="228256"/>
                  <a:pt x="3994621" y="226777"/>
                  <a:pt x="3989691" y="223819"/>
                </a:cubicBezTo>
                <a:cubicBezTo>
                  <a:pt x="3977859" y="216588"/>
                  <a:pt x="3962741" y="207879"/>
                  <a:pt x="3944336" y="197690"/>
                </a:cubicBezTo>
                <a:cubicBezTo>
                  <a:pt x="3937762" y="194404"/>
                  <a:pt x="3933818" y="189145"/>
                  <a:pt x="3932504" y="181914"/>
                </a:cubicBezTo>
                <a:cubicBezTo>
                  <a:pt x="3931846" y="179942"/>
                  <a:pt x="3931518" y="178135"/>
                  <a:pt x="3931518" y="176491"/>
                </a:cubicBezTo>
                <a:cubicBezTo>
                  <a:pt x="3931518" y="171562"/>
                  <a:pt x="3933161" y="166960"/>
                  <a:pt x="3936448" y="162688"/>
                </a:cubicBezTo>
                <a:cubicBezTo>
                  <a:pt x="3941049" y="156114"/>
                  <a:pt x="3947129" y="151842"/>
                  <a:pt x="3954688" y="149870"/>
                </a:cubicBezTo>
                <a:cubicBezTo>
                  <a:pt x="3957646" y="149213"/>
                  <a:pt x="3960440" y="148884"/>
                  <a:pt x="3963069" y="148884"/>
                </a:cubicBezTo>
                <a:close/>
                <a:moveTo>
                  <a:pt x="3200939" y="120300"/>
                </a:moveTo>
                <a:cubicBezTo>
                  <a:pt x="3233470" y="120300"/>
                  <a:pt x="3262268" y="127366"/>
                  <a:pt x="3287334" y="141498"/>
                </a:cubicBezTo>
                <a:cubicBezTo>
                  <a:pt x="3312399" y="155631"/>
                  <a:pt x="3331531" y="174696"/>
                  <a:pt x="3344730" y="198695"/>
                </a:cubicBezTo>
                <a:cubicBezTo>
                  <a:pt x="3357930" y="222693"/>
                  <a:pt x="3364529" y="249492"/>
                  <a:pt x="3364529" y="279090"/>
                </a:cubicBezTo>
                <a:cubicBezTo>
                  <a:pt x="3364529" y="318821"/>
                  <a:pt x="3353330" y="352285"/>
                  <a:pt x="3330931" y="379484"/>
                </a:cubicBezTo>
                <a:cubicBezTo>
                  <a:pt x="3308533" y="406682"/>
                  <a:pt x="3275868" y="425481"/>
                  <a:pt x="3232937" y="435880"/>
                </a:cubicBezTo>
                <a:cubicBezTo>
                  <a:pt x="3230537" y="436414"/>
                  <a:pt x="3228137" y="436680"/>
                  <a:pt x="3225738" y="436680"/>
                </a:cubicBezTo>
                <a:cubicBezTo>
                  <a:pt x="3221204" y="436680"/>
                  <a:pt x="3216938" y="435747"/>
                  <a:pt x="3212938" y="433881"/>
                </a:cubicBezTo>
                <a:cubicBezTo>
                  <a:pt x="3206272" y="430947"/>
                  <a:pt x="3201072" y="426414"/>
                  <a:pt x="3197339" y="420281"/>
                </a:cubicBezTo>
                <a:lnTo>
                  <a:pt x="3192140" y="412282"/>
                </a:lnTo>
                <a:cubicBezTo>
                  <a:pt x="3190540" y="409615"/>
                  <a:pt x="3189740" y="406949"/>
                  <a:pt x="3189740" y="404282"/>
                </a:cubicBezTo>
                <a:cubicBezTo>
                  <a:pt x="3189740" y="402149"/>
                  <a:pt x="3190140" y="400016"/>
                  <a:pt x="3190940" y="397883"/>
                </a:cubicBezTo>
                <a:cubicBezTo>
                  <a:pt x="3193340" y="392816"/>
                  <a:pt x="3197339" y="389750"/>
                  <a:pt x="3202939" y="388683"/>
                </a:cubicBezTo>
                <a:cubicBezTo>
                  <a:pt x="3207739" y="387883"/>
                  <a:pt x="3212538" y="386950"/>
                  <a:pt x="3217338" y="385883"/>
                </a:cubicBezTo>
                <a:cubicBezTo>
                  <a:pt x="3244536" y="379484"/>
                  <a:pt x="3266668" y="366885"/>
                  <a:pt x="3283734" y="348086"/>
                </a:cubicBezTo>
                <a:cubicBezTo>
                  <a:pt x="3300800" y="329287"/>
                  <a:pt x="3309332" y="305622"/>
                  <a:pt x="3309332" y="277090"/>
                </a:cubicBezTo>
                <a:cubicBezTo>
                  <a:pt x="3309332" y="249358"/>
                  <a:pt x="3302199" y="225960"/>
                  <a:pt x="3287934" y="206894"/>
                </a:cubicBezTo>
                <a:cubicBezTo>
                  <a:pt x="3273668" y="187829"/>
                  <a:pt x="3253469" y="175763"/>
                  <a:pt x="3227337" y="170697"/>
                </a:cubicBezTo>
                <a:cubicBezTo>
                  <a:pt x="3225471" y="170163"/>
                  <a:pt x="3224404" y="170830"/>
                  <a:pt x="3224138" y="172696"/>
                </a:cubicBezTo>
                <a:cubicBezTo>
                  <a:pt x="3216938" y="215894"/>
                  <a:pt x="3209072" y="251758"/>
                  <a:pt x="3200539" y="280290"/>
                </a:cubicBezTo>
                <a:cubicBezTo>
                  <a:pt x="3188006" y="322154"/>
                  <a:pt x="3173007" y="354552"/>
                  <a:pt x="3155542" y="377484"/>
                </a:cubicBezTo>
                <a:cubicBezTo>
                  <a:pt x="3138076" y="400416"/>
                  <a:pt x="3118411" y="411882"/>
                  <a:pt x="3096545" y="411882"/>
                </a:cubicBezTo>
                <a:cubicBezTo>
                  <a:pt x="3073880" y="411882"/>
                  <a:pt x="3054481" y="400683"/>
                  <a:pt x="3038349" y="378284"/>
                </a:cubicBezTo>
                <a:cubicBezTo>
                  <a:pt x="3022217" y="355885"/>
                  <a:pt x="3014150" y="327754"/>
                  <a:pt x="3014150" y="293889"/>
                </a:cubicBezTo>
                <a:cubicBezTo>
                  <a:pt x="3014150" y="270957"/>
                  <a:pt x="3018950" y="248825"/>
                  <a:pt x="3028550" y="227493"/>
                </a:cubicBezTo>
                <a:cubicBezTo>
                  <a:pt x="3038149" y="206161"/>
                  <a:pt x="3051215" y="187695"/>
                  <a:pt x="3067747" y="172096"/>
                </a:cubicBezTo>
                <a:cubicBezTo>
                  <a:pt x="3084279" y="156497"/>
                  <a:pt x="3104145" y="143965"/>
                  <a:pt x="3127344" y="134499"/>
                </a:cubicBezTo>
                <a:cubicBezTo>
                  <a:pt x="3150542" y="125033"/>
                  <a:pt x="3175074" y="120300"/>
                  <a:pt x="3200939" y="120300"/>
                </a:cubicBezTo>
                <a:close/>
                <a:moveTo>
                  <a:pt x="3699811" y="95148"/>
                </a:moveTo>
                <a:cubicBezTo>
                  <a:pt x="3698825" y="95148"/>
                  <a:pt x="3698168" y="95558"/>
                  <a:pt x="3697839" y="96380"/>
                </a:cubicBezTo>
                <a:cubicBezTo>
                  <a:pt x="3697510" y="97202"/>
                  <a:pt x="3697510" y="97941"/>
                  <a:pt x="3697839" y="98599"/>
                </a:cubicBezTo>
                <a:cubicBezTo>
                  <a:pt x="3709342" y="116346"/>
                  <a:pt x="3722489" y="133437"/>
                  <a:pt x="3737278" y="149870"/>
                </a:cubicBezTo>
                <a:cubicBezTo>
                  <a:pt x="3738922" y="151513"/>
                  <a:pt x="3740729" y="151513"/>
                  <a:pt x="3742701" y="149870"/>
                </a:cubicBezTo>
                <a:cubicBezTo>
                  <a:pt x="3757491" y="134094"/>
                  <a:pt x="3770638" y="117004"/>
                  <a:pt x="3782141" y="98599"/>
                </a:cubicBezTo>
                <a:cubicBezTo>
                  <a:pt x="3782470" y="97941"/>
                  <a:pt x="3782387" y="97202"/>
                  <a:pt x="3781894" y="96380"/>
                </a:cubicBezTo>
                <a:cubicBezTo>
                  <a:pt x="3781401" y="95558"/>
                  <a:pt x="3780826" y="95148"/>
                  <a:pt x="3780169" y="95148"/>
                </a:cubicBezTo>
                <a:close/>
                <a:moveTo>
                  <a:pt x="332277" y="78386"/>
                </a:moveTo>
                <a:cubicBezTo>
                  <a:pt x="336878" y="78386"/>
                  <a:pt x="341315" y="79536"/>
                  <a:pt x="345588" y="81837"/>
                </a:cubicBezTo>
                <a:cubicBezTo>
                  <a:pt x="372209" y="95969"/>
                  <a:pt x="396695" y="109773"/>
                  <a:pt x="419044" y="123248"/>
                </a:cubicBezTo>
                <a:cubicBezTo>
                  <a:pt x="425946" y="127521"/>
                  <a:pt x="430218" y="133765"/>
                  <a:pt x="431862" y="141982"/>
                </a:cubicBezTo>
                <a:cubicBezTo>
                  <a:pt x="432519" y="144283"/>
                  <a:pt x="432848" y="146583"/>
                  <a:pt x="432848" y="148884"/>
                </a:cubicBezTo>
                <a:cubicBezTo>
                  <a:pt x="432848" y="154142"/>
                  <a:pt x="431369" y="159237"/>
                  <a:pt x="428411" y="164167"/>
                </a:cubicBezTo>
                <a:lnTo>
                  <a:pt x="427918" y="165646"/>
                </a:lnTo>
                <a:cubicBezTo>
                  <a:pt x="423974" y="172219"/>
                  <a:pt x="418222" y="176327"/>
                  <a:pt x="410663" y="177971"/>
                </a:cubicBezTo>
                <a:cubicBezTo>
                  <a:pt x="408691" y="178299"/>
                  <a:pt x="406719" y="178463"/>
                  <a:pt x="404747" y="178463"/>
                </a:cubicBezTo>
                <a:cubicBezTo>
                  <a:pt x="399488" y="178463"/>
                  <a:pt x="394394" y="176820"/>
                  <a:pt x="389464" y="173534"/>
                </a:cubicBezTo>
                <a:cubicBezTo>
                  <a:pt x="369416" y="160058"/>
                  <a:pt x="345588" y="145926"/>
                  <a:pt x="317980" y="131136"/>
                </a:cubicBezTo>
                <a:cubicBezTo>
                  <a:pt x="311078" y="127521"/>
                  <a:pt x="306477" y="121934"/>
                  <a:pt x="304176" y="114374"/>
                </a:cubicBezTo>
                <a:cubicBezTo>
                  <a:pt x="303519" y="111745"/>
                  <a:pt x="303190" y="109116"/>
                  <a:pt x="303190" y="106486"/>
                </a:cubicBezTo>
                <a:cubicBezTo>
                  <a:pt x="303190" y="102214"/>
                  <a:pt x="304341" y="97941"/>
                  <a:pt x="306641" y="93669"/>
                </a:cubicBezTo>
                <a:cubicBezTo>
                  <a:pt x="310585" y="86767"/>
                  <a:pt x="316337" y="82165"/>
                  <a:pt x="323896" y="79865"/>
                </a:cubicBezTo>
                <a:cubicBezTo>
                  <a:pt x="326854" y="78879"/>
                  <a:pt x="329648" y="78386"/>
                  <a:pt x="332277" y="78386"/>
                </a:cubicBezTo>
                <a:close/>
                <a:moveTo>
                  <a:pt x="686246" y="45355"/>
                </a:moveTo>
                <a:cubicBezTo>
                  <a:pt x="691505" y="45355"/>
                  <a:pt x="696599" y="46670"/>
                  <a:pt x="701529" y="49299"/>
                </a:cubicBezTo>
                <a:cubicBezTo>
                  <a:pt x="708759" y="52915"/>
                  <a:pt x="713525" y="58666"/>
                  <a:pt x="715826" y="66554"/>
                </a:cubicBezTo>
                <a:lnTo>
                  <a:pt x="716319" y="66554"/>
                </a:lnTo>
                <a:cubicBezTo>
                  <a:pt x="717305" y="69841"/>
                  <a:pt x="717798" y="72963"/>
                  <a:pt x="717798" y="75921"/>
                </a:cubicBezTo>
                <a:cubicBezTo>
                  <a:pt x="717798" y="86438"/>
                  <a:pt x="711553" y="96627"/>
                  <a:pt x="699064" y="106486"/>
                </a:cubicBezTo>
                <a:cubicBezTo>
                  <a:pt x="689533" y="114374"/>
                  <a:pt x="679262" y="124974"/>
                  <a:pt x="668252" y="138285"/>
                </a:cubicBezTo>
                <a:cubicBezTo>
                  <a:pt x="657242" y="151595"/>
                  <a:pt x="646232" y="167042"/>
                  <a:pt x="635221" y="184626"/>
                </a:cubicBezTo>
                <a:cubicBezTo>
                  <a:pt x="624211" y="202209"/>
                  <a:pt x="615091" y="221765"/>
                  <a:pt x="607860" y="243292"/>
                </a:cubicBezTo>
                <a:cubicBezTo>
                  <a:pt x="600630" y="264819"/>
                  <a:pt x="597014" y="285279"/>
                  <a:pt x="597014" y="304670"/>
                </a:cubicBezTo>
                <a:cubicBezTo>
                  <a:pt x="597014" y="330963"/>
                  <a:pt x="604491" y="350929"/>
                  <a:pt x="619446" y="364568"/>
                </a:cubicBezTo>
                <a:cubicBezTo>
                  <a:pt x="634400" y="378208"/>
                  <a:pt x="653380" y="385028"/>
                  <a:pt x="676386" y="385028"/>
                </a:cubicBezTo>
                <a:cubicBezTo>
                  <a:pt x="708924" y="385028"/>
                  <a:pt x="735957" y="372785"/>
                  <a:pt x="757484" y="348300"/>
                </a:cubicBezTo>
                <a:cubicBezTo>
                  <a:pt x="779011" y="323814"/>
                  <a:pt x="792733" y="289551"/>
                  <a:pt x="798648" y="245511"/>
                </a:cubicBezTo>
                <a:cubicBezTo>
                  <a:pt x="800621" y="231707"/>
                  <a:pt x="801607" y="216917"/>
                  <a:pt x="801607" y="201141"/>
                </a:cubicBezTo>
                <a:cubicBezTo>
                  <a:pt x="801607" y="167289"/>
                  <a:pt x="797005" y="129164"/>
                  <a:pt x="787803" y="86767"/>
                </a:cubicBezTo>
                <a:cubicBezTo>
                  <a:pt x="787803" y="86438"/>
                  <a:pt x="787721" y="86109"/>
                  <a:pt x="787556" y="85781"/>
                </a:cubicBezTo>
                <a:cubicBezTo>
                  <a:pt x="787392" y="85452"/>
                  <a:pt x="787310" y="85123"/>
                  <a:pt x="787310" y="84795"/>
                </a:cubicBezTo>
                <a:cubicBezTo>
                  <a:pt x="785995" y="81508"/>
                  <a:pt x="785338" y="78386"/>
                  <a:pt x="785338" y="75428"/>
                </a:cubicBezTo>
                <a:cubicBezTo>
                  <a:pt x="785338" y="71155"/>
                  <a:pt x="786324" y="67047"/>
                  <a:pt x="788296" y="63103"/>
                </a:cubicBezTo>
                <a:cubicBezTo>
                  <a:pt x="791911" y="55872"/>
                  <a:pt x="797498" y="51107"/>
                  <a:pt x="805058" y="48806"/>
                </a:cubicBezTo>
                <a:lnTo>
                  <a:pt x="809987" y="47327"/>
                </a:lnTo>
                <a:cubicBezTo>
                  <a:pt x="812946" y="46341"/>
                  <a:pt x="815739" y="45848"/>
                  <a:pt x="818368" y="45848"/>
                </a:cubicBezTo>
                <a:cubicBezTo>
                  <a:pt x="822970" y="45848"/>
                  <a:pt x="827407" y="47163"/>
                  <a:pt x="831679" y="49792"/>
                </a:cubicBezTo>
                <a:cubicBezTo>
                  <a:pt x="838581" y="53736"/>
                  <a:pt x="843018" y="59488"/>
                  <a:pt x="844990" y="67047"/>
                </a:cubicBezTo>
                <a:cubicBezTo>
                  <a:pt x="861752" y="128178"/>
                  <a:pt x="888702" y="180600"/>
                  <a:pt x="925841" y="224312"/>
                </a:cubicBezTo>
                <a:cubicBezTo>
                  <a:pt x="931099" y="230556"/>
                  <a:pt x="933729" y="237787"/>
                  <a:pt x="933729" y="246004"/>
                </a:cubicBezTo>
                <a:cubicBezTo>
                  <a:pt x="933729" y="254220"/>
                  <a:pt x="931099" y="261286"/>
                  <a:pt x="925841" y="267202"/>
                </a:cubicBezTo>
                <a:lnTo>
                  <a:pt x="918939" y="274597"/>
                </a:lnTo>
                <a:cubicBezTo>
                  <a:pt x="914009" y="279856"/>
                  <a:pt x="908093" y="282485"/>
                  <a:pt x="901191" y="282485"/>
                </a:cubicBezTo>
                <a:cubicBezTo>
                  <a:pt x="900863" y="282485"/>
                  <a:pt x="900369" y="282485"/>
                  <a:pt x="899712" y="282485"/>
                </a:cubicBezTo>
                <a:cubicBezTo>
                  <a:pt x="892153" y="281828"/>
                  <a:pt x="886237" y="278377"/>
                  <a:pt x="881965" y="272132"/>
                </a:cubicBezTo>
                <a:cubicBezTo>
                  <a:pt x="872762" y="258986"/>
                  <a:pt x="863888" y="245346"/>
                  <a:pt x="855343" y="231214"/>
                </a:cubicBezTo>
                <a:cubicBezTo>
                  <a:pt x="855343" y="230885"/>
                  <a:pt x="855096" y="230803"/>
                  <a:pt x="854603" y="230967"/>
                </a:cubicBezTo>
                <a:cubicBezTo>
                  <a:pt x="854110" y="231132"/>
                  <a:pt x="853864" y="231378"/>
                  <a:pt x="853864" y="231707"/>
                </a:cubicBezTo>
                <a:cubicBezTo>
                  <a:pt x="853864" y="234993"/>
                  <a:pt x="853864" y="238280"/>
                  <a:pt x="853864" y="241567"/>
                </a:cubicBezTo>
                <a:cubicBezTo>
                  <a:pt x="853864" y="261286"/>
                  <a:pt x="852220" y="280184"/>
                  <a:pt x="848934" y="298261"/>
                </a:cubicBezTo>
                <a:cubicBezTo>
                  <a:pt x="844990" y="319624"/>
                  <a:pt x="838253" y="339754"/>
                  <a:pt x="828721" y="358653"/>
                </a:cubicBezTo>
                <a:cubicBezTo>
                  <a:pt x="819190" y="377551"/>
                  <a:pt x="807440" y="393902"/>
                  <a:pt x="793472" y="407705"/>
                </a:cubicBezTo>
                <a:cubicBezTo>
                  <a:pt x="779504" y="421509"/>
                  <a:pt x="762249" y="432437"/>
                  <a:pt x="741708" y="440489"/>
                </a:cubicBezTo>
                <a:cubicBezTo>
                  <a:pt x="721167" y="448542"/>
                  <a:pt x="698407" y="452568"/>
                  <a:pt x="673428" y="452568"/>
                </a:cubicBezTo>
                <a:cubicBezTo>
                  <a:pt x="631360" y="452568"/>
                  <a:pt x="597425" y="439996"/>
                  <a:pt x="571625" y="414854"/>
                </a:cubicBezTo>
                <a:cubicBezTo>
                  <a:pt x="545825" y="389711"/>
                  <a:pt x="532925" y="355941"/>
                  <a:pt x="532925" y="313544"/>
                </a:cubicBezTo>
                <a:cubicBezTo>
                  <a:pt x="532925" y="279034"/>
                  <a:pt x="540320" y="244360"/>
                  <a:pt x="555110" y="209522"/>
                </a:cubicBezTo>
                <a:cubicBezTo>
                  <a:pt x="569900" y="174684"/>
                  <a:pt x="587976" y="144776"/>
                  <a:pt x="609339" y="119797"/>
                </a:cubicBezTo>
                <a:cubicBezTo>
                  <a:pt x="609997" y="119469"/>
                  <a:pt x="610161" y="118976"/>
                  <a:pt x="609832" y="118318"/>
                </a:cubicBezTo>
                <a:cubicBezTo>
                  <a:pt x="609504" y="117661"/>
                  <a:pt x="609011" y="117332"/>
                  <a:pt x="608353" y="117332"/>
                </a:cubicBezTo>
                <a:cubicBezTo>
                  <a:pt x="586333" y="120619"/>
                  <a:pt x="565956" y="124070"/>
                  <a:pt x="547222" y="127685"/>
                </a:cubicBezTo>
                <a:cubicBezTo>
                  <a:pt x="546565" y="127685"/>
                  <a:pt x="546236" y="127685"/>
                  <a:pt x="546236" y="127685"/>
                </a:cubicBezTo>
                <a:cubicBezTo>
                  <a:pt x="544264" y="128342"/>
                  <a:pt x="542292" y="128671"/>
                  <a:pt x="540320" y="128671"/>
                </a:cubicBezTo>
                <a:cubicBezTo>
                  <a:pt x="535062" y="128671"/>
                  <a:pt x="529967" y="127028"/>
                  <a:pt x="525037" y="123741"/>
                </a:cubicBezTo>
                <a:cubicBezTo>
                  <a:pt x="518793" y="119140"/>
                  <a:pt x="515178" y="113060"/>
                  <a:pt x="514192" y="105500"/>
                </a:cubicBezTo>
                <a:lnTo>
                  <a:pt x="513206" y="98106"/>
                </a:lnTo>
                <a:cubicBezTo>
                  <a:pt x="512877" y="96791"/>
                  <a:pt x="512713" y="95476"/>
                  <a:pt x="512713" y="94162"/>
                </a:cubicBezTo>
                <a:cubicBezTo>
                  <a:pt x="512713" y="87917"/>
                  <a:pt x="514849" y="82330"/>
                  <a:pt x="519121" y="77400"/>
                </a:cubicBezTo>
                <a:cubicBezTo>
                  <a:pt x="524051" y="71484"/>
                  <a:pt x="530460" y="68197"/>
                  <a:pt x="538348" y="67540"/>
                </a:cubicBezTo>
                <a:cubicBezTo>
                  <a:pt x="586333" y="63925"/>
                  <a:pt x="633167" y="56858"/>
                  <a:pt x="678851" y="46341"/>
                </a:cubicBezTo>
                <a:cubicBezTo>
                  <a:pt x="681152" y="45684"/>
                  <a:pt x="683617" y="45355"/>
                  <a:pt x="686246" y="45355"/>
                </a:cubicBezTo>
                <a:close/>
                <a:moveTo>
                  <a:pt x="1108741" y="31551"/>
                </a:moveTo>
                <a:cubicBezTo>
                  <a:pt x="1112356" y="31551"/>
                  <a:pt x="1115972" y="32373"/>
                  <a:pt x="1119587" y="34016"/>
                </a:cubicBezTo>
                <a:cubicBezTo>
                  <a:pt x="1127146" y="36974"/>
                  <a:pt x="1132405" y="42233"/>
                  <a:pt x="1135363" y="49792"/>
                </a:cubicBezTo>
                <a:cubicBezTo>
                  <a:pt x="1149167" y="83973"/>
                  <a:pt x="1165928" y="119962"/>
                  <a:pt x="1185648" y="157758"/>
                </a:cubicBezTo>
                <a:cubicBezTo>
                  <a:pt x="1186634" y="160058"/>
                  <a:pt x="1188278" y="160551"/>
                  <a:pt x="1190578" y="159237"/>
                </a:cubicBezTo>
                <a:cubicBezTo>
                  <a:pt x="1206354" y="150034"/>
                  <a:pt x="1227306" y="138449"/>
                  <a:pt x="1253435" y="124481"/>
                </a:cubicBezTo>
                <a:cubicBezTo>
                  <a:pt x="1279563" y="110513"/>
                  <a:pt x="1293614" y="103036"/>
                  <a:pt x="1295586" y="102050"/>
                </a:cubicBezTo>
                <a:cubicBezTo>
                  <a:pt x="1306103" y="95476"/>
                  <a:pt x="1313498" y="90875"/>
                  <a:pt x="1317770" y="88246"/>
                </a:cubicBezTo>
                <a:cubicBezTo>
                  <a:pt x="1322372" y="85288"/>
                  <a:pt x="1327466" y="83809"/>
                  <a:pt x="1333053" y="83809"/>
                </a:cubicBezTo>
                <a:cubicBezTo>
                  <a:pt x="1335025" y="83809"/>
                  <a:pt x="1336997" y="83973"/>
                  <a:pt x="1338969" y="84302"/>
                </a:cubicBezTo>
                <a:cubicBezTo>
                  <a:pt x="1346528" y="85945"/>
                  <a:pt x="1352280" y="90053"/>
                  <a:pt x="1356224" y="96627"/>
                </a:cubicBezTo>
                <a:lnTo>
                  <a:pt x="1361154" y="104514"/>
                </a:lnTo>
                <a:cubicBezTo>
                  <a:pt x="1364112" y="109116"/>
                  <a:pt x="1365591" y="114046"/>
                  <a:pt x="1365591" y="119304"/>
                </a:cubicBezTo>
                <a:cubicBezTo>
                  <a:pt x="1365591" y="121605"/>
                  <a:pt x="1365262" y="124070"/>
                  <a:pt x="1364605" y="126699"/>
                </a:cubicBezTo>
                <a:cubicBezTo>
                  <a:pt x="1362304" y="134587"/>
                  <a:pt x="1357703" y="140339"/>
                  <a:pt x="1350801" y="143954"/>
                </a:cubicBezTo>
                <a:cubicBezTo>
                  <a:pt x="1343570" y="147898"/>
                  <a:pt x="1335518" y="152006"/>
                  <a:pt x="1326644" y="156279"/>
                </a:cubicBezTo>
                <a:cubicBezTo>
                  <a:pt x="1325658" y="156936"/>
                  <a:pt x="1316620" y="161455"/>
                  <a:pt x="1299530" y="169836"/>
                </a:cubicBezTo>
                <a:cubicBezTo>
                  <a:pt x="1282439" y="178217"/>
                  <a:pt x="1269539" y="184626"/>
                  <a:pt x="1260830" y="189063"/>
                </a:cubicBezTo>
                <a:cubicBezTo>
                  <a:pt x="1252120" y="193500"/>
                  <a:pt x="1240371" y="199827"/>
                  <a:pt x="1225581" y="208043"/>
                </a:cubicBezTo>
                <a:cubicBezTo>
                  <a:pt x="1210791" y="216260"/>
                  <a:pt x="1197973" y="223819"/>
                  <a:pt x="1187127" y="230721"/>
                </a:cubicBezTo>
                <a:cubicBezTo>
                  <a:pt x="1164778" y="245182"/>
                  <a:pt x="1147606" y="259807"/>
                  <a:pt x="1135610" y="274597"/>
                </a:cubicBezTo>
                <a:cubicBezTo>
                  <a:pt x="1123613" y="289387"/>
                  <a:pt x="1117615" y="304998"/>
                  <a:pt x="1117615" y="321432"/>
                </a:cubicBezTo>
                <a:cubicBezTo>
                  <a:pt x="1117615" y="358242"/>
                  <a:pt x="1152289" y="376647"/>
                  <a:pt x="1221637" y="376647"/>
                </a:cubicBezTo>
                <a:cubicBezTo>
                  <a:pt x="1263705" y="376647"/>
                  <a:pt x="1308732" y="372374"/>
                  <a:pt x="1356717" y="363829"/>
                </a:cubicBezTo>
                <a:cubicBezTo>
                  <a:pt x="1358360" y="363829"/>
                  <a:pt x="1359839" y="363829"/>
                  <a:pt x="1361154" y="363829"/>
                </a:cubicBezTo>
                <a:cubicBezTo>
                  <a:pt x="1366741" y="363829"/>
                  <a:pt x="1371836" y="365637"/>
                  <a:pt x="1376437" y="369252"/>
                </a:cubicBezTo>
                <a:cubicBezTo>
                  <a:pt x="1382024" y="373853"/>
                  <a:pt x="1384817" y="379933"/>
                  <a:pt x="1384817" y="387493"/>
                </a:cubicBezTo>
                <a:lnTo>
                  <a:pt x="1384817" y="401296"/>
                </a:lnTo>
                <a:cubicBezTo>
                  <a:pt x="1384489" y="409842"/>
                  <a:pt x="1381613" y="417319"/>
                  <a:pt x="1376190" y="423728"/>
                </a:cubicBezTo>
                <a:cubicBezTo>
                  <a:pt x="1370767" y="430137"/>
                  <a:pt x="1363783" y="433834"/>
                  <a:pt x="1355238" y="434820"/>
                </a:cubicBezTo>
                <a:cubicBezTo>
                  <a:pt x="1314484" y="440079"/>
                  <a:pt x="1270607" y="442708"/>
                  <a:pt x="1223609" y="442708"/>
                </a:cubicBezTo>
                <a:cubicBezTo>
                  <a:pt x="1107262" y="442708"/>
                  <a:pt x="1049089" y="404912"/>
                  <a:pt x="1049089" y="329319"/>
                </a:cubicBezTo>
                <a:cubicBezTo>
                  <a:pt x="1049089" y="303684"/>
                  <a:pt x="1056073" y="280431"/>
                  <a:pt x="1070041" y="259561"/>
                </a:cubicBezTo>
                <a:cubicBezTo>
                  <a:pt x="1084009" y="238691"/>
                  <a:pt x="1103647" y="218725"/>
                  <a:pt x="1128954" y="199662"/>
                </a:cubicBezTo>
                <a:cubicBezTo>
                  <a:pt x="1130926" y="198019"/>
                  <a:pt x="1131255" y="196211"/>
                  <a:pt x="1129940" y="194239"/>
                </a:cubicBezTo>
                <a:cubicBezTo>
                  <a:pt x="1113178" y="162688"/>
                  <a:pt x="1094280" y="122920"/>
                  <a:pt x="1073246" y="74935"/>
                </a:cubicBezTo>
                <a:cubicBezTo>
                  <a:pt x="1071602" y="71320"/>
                  <a:pt x="1070781" y="67540"/>
                  <a:pt x="1070781" y="63596"/>
                </a:cubicBezTo>
                <a:cubicBezTo>
                  <a:pt x="1070781" y="59981"/>
                  <a:pt x="1071438" y="56530"/>
                  <a:pt x="1072753" y="53243"/>
                </a:cubicBezTo>
                <a:cubicBezTo>
                  <a:pt x="1076039" y="45684"/>
                  <a:pt x="1081298" y="40425"/>
                  <a:pt x="1088529" y="37467"/>
                </a:cubicBezTo>
                <a:lnTo>
                  <a:pt x="1097895" y="33523"/>
                </a:lnTo>
                <a:cubicBezTo>
                  <a:pt x="1101511" y="32209"/>
                  <a:pt x="1105126" y="31551"/>
                  <a:pt x="1108741" y="31551"/>
                </a:cubicBezTo>
                <a:close/>
                <a:moveTo>
                  <a:pt x="1614059" y="17748"/>
                </a:moveTo>
                <a:cubicBezTo>
                  <a:pt x="1614717" y="17748"/>
                  <a:pt x="1615209" y="17748"/>
                  <a:pt x="1615538" y="17748"/>
                </a:cubicBezTo>
                <a:lnTo>
                  <a:pt x="1626384" y="18241"/>
                </a:lnTo>
                <a:cubicBezTo>
                  <a:pt x="1633615" y="18569"/>
                  <a:pt x="1639531" y="21692"/>
                  <a:pt x="1644132" y="27608"/>
                </a:cubicBezTo>
                <a:cubicBezTo>
                  <a:pt x="1647419" y="32209"/>
                  <a:pt x="1649062" y="36974"/>
                  <a:pt x="1649062" y="41904"/>
                </a:cubicBezTo>
                <a:cubicBezTo>
                  <a:pt x="1649062" y="43876"/>
                  <a:pt x="1648898" y="45848"/>
                  <a:pt x="1648569" y="47820"/>
                </a:cubicBezTo>
                <a:cubicBezTo>
                  <a:pt x="1642324" y="75428"/>
                  <a:pt x="1638052" y="99256"/>
                  <a:pt x="1635751" y="119304"/>
                </a:cubicBezTo>
                <a:cubicBezTo>
                  <a:pt x="1635422" y="119962"/>
                  <a:pt x="1635504" y="120290"/>
                  <a:pt x="1635998" y="120290"/>
                </a:cubicBezTo>
                <a:cubicBezTo>
                  <a:pt x="1636490" y="120290"/>
                  <a:pt x="1636901" y="120126"/>
                  <a:pt x="1637230" y="119797"/>
                </a:cubicBezTo>
                <a:cubicBezTo>
                  <a:pt x="1651034" y="98106"/>
                  <a:pt x="1668453" y="79783"/>
                  <a:pt x="1689487" y="64829"/>
                </a:cubicBezTo>
                <a:cubicBezTo>
                  <a:pt x="1710522" y="49874"/>
                  <a:pt x="1733693" y="42397"/>
                  <a:pt x="1758999" y="42397"/>
                </a:cubicBezTo>
                <a:cubicBezTo>
                  <a:pt x="1794495" y="42397"/>
                  <a:pt x="1823992" y="58584"/>
                  <a:pt x="1847492" y="90957"/>
                </a:cubicBezTo>
                <a:cubicBezTo>
                  <a:pt x="1870991" y="123330"/>
                  <a:pt x="1882741" y="166467"/>
                  <a:pt x="1882741" y="220368"/>
                </a:cubicBezTo>
                <a:cubicBezTo>
                  <a:pt x="1882741" y="283471"/>
                  <a:pt x="1866143" y="333428"/>
                  <a:pt x="1832948" y="370238"/>
                </a:cubicBezTo>
                <a:cubicBezTo>
                  <a:pt x="1799753" y="407048"/>
                  <a:pt x="1752755" y="432848"/>
                  <a:pt x="1691952" y="447638"/>
                </a:cubicBezTo>
                <a:cubicBezTo>
                  <a:pt x="1688665" y="448624"/>
                  <a:pt x="1685379" y="449117"/>
                  <a:pt x="1682092" y="449117"/>
                </a:cubicBezTo>
                <a:cubicBezTo>
                  <a:pt x="1677162" y="449117"/>
                  <a:pt x="1672068" y="447966"/>
                  <a:pt x="1666810" y="445666"/>
                </a:cubicBezTo>
                <a:cubicBezTo>
                  <a:pt x="1658922" y="442379"/>
                  <a:pt x="1652513" y="436956"/>
                  <a:pt x="1647583" y="429397"/>
                </a:cubicBezTo>
                <a:lnTo>
                  <a:pt x="1641667" y="420030"/>
                </a:lnTo>
                <a:cubicBezTo>
                  <a:pt x="1639366" y="416744"/>
                  <a:pt x="1638216" y="413293"/>
                  <a:pt x="1638216" y="409677"/>
                </a:cubicBezTo>
                <a:cubicBezTo>
                  <a:pt x="1638216" y="407377"/>
                  <a:pt x="1638873" y="404912"/>
                  <a:pt x="1640188" y="402282"/>
                </a:cubicBezTo>
                <a:cubicBezTo>
                  <a:pt x="1642817" y="396038"/>
                  <a:pt x="1647419" y="392094"/>
                  <a:pt x="1653992" y="390451"/>
                </a:cubicBezTo>
                <a:cubicBezTo>
                  <a:pt x="1679627" y="385521"/>
                  <a:pt x="1701648" y="379194"/>
                  <a:pt x="1720053" y="371470"/>
                </a:cubicBezTo>
                <a:cubicBezTo>
                  <a:pt x="1738458" y="363747"/>
                  <a:pt x="1755055" y="353394"/>
                  <a:pt x="1769845" y="340412"/>
                </a:cubicBezTo>
                <a:cubicBezTo>
                  <a:pt x="1784635" y="327430"/>
                  <a:pt x="1795727" y="310997"/>
                  <a:pt x="1803122" y="291112"/>
                </a:cubicBezTo>
                <a:cubicBezTo>
                  <a:pt x="1810517" y="271228"/>
                  <a:pt x="1814215" y="247811"/>
                  <a:pt x="1814215" y="220861"/>
                </a:cubicBezTo>
                <a:cubicBezTo>
                  <a:pt x="1814215" y="182736"/>
                  <a:pt x="1808299" y="153239"/>
                  <a:pt x="1796467" y="132369"/>
                </a:cubicBezTo>
                <a:cubicBezTo>
                  <a:pt x="1784635" y="111499"/>
                  <a:pt x="1768202" y="101064"/>
                  <a:pt x="1747167" y="101064"/>
                </a:cubicBezTo>
                <a:cubicBezTo>
                  <a:pt x="1728434" y="101064"/>
                  <a:pt x="1710275" y="109362"/>
                  <a:pt x="1692692" y="125960"/>
                </a:cubicBezTo>
                <a:cubicBezTo>
                  <a:pt x="1675108" y="142557"/>
                  <a:pt x="1661140" y="162770"/>
                  <a:pt x="1650787" y="186598"/>
                </a:cubicBezTo>
                <a:cubicBezTo>
                  <a:pt x="1640434" y="210426"/>
                  <a:pt x="1634929" y="233350"/>
                  <a:pt x="1634272" y="255370"/>
                </a:cubicBezTo>
                <a:cubicBezTo>
                  <a:pt x="1633943" y="259643"/>
                  <a:pt x="1633779" y="263916"/>
                  <a:pt x="1633779" y="268188"/>
                </a:cubicBezTo>
                <a:lnTo>
                  <a:pt x="1634272" y="281006"/>
                </a:lnTo>
                <a:cubicBezTo>
                  <a:pt x="1634272" y="288237"/>
                  <a:pt x="1631807" y="294646"/>
                  <a:pt x="1626877" y="300233"/>
                </a:cubicBezTo>
                <a:cubicBezTo>
                  <a:pt x="1621947" y="306477"/>
                  <a:pt x="1615538" y="309764"/>
                  <a:pt x="1607650" y="310093"/>
                </a:cubicBezTo>
                <a:lnTo>
                  <a:pt x="1603707" y="310586"/>
                </a:lnTo>
                <a:cubicBezTo>
                  <a:pt x="1602721" y="310586"/>
                  <a:pt x="1601899" y="310586"/>
                  <a:pt x="1601241" y="310586"/>
                </a:cubicBezTo>
                <a:cubicBezTo>
                  <a:pt x="1594011" y="310586"/>
                  <a:pt x="1587602" y="308285"/>
                  <a:pt x="1582015" y="303684"/>
                </a:cubicBezTo>
                <a:cubicBezTo>
                  <a:pt x="1575770" y="298425"/>
                  <a:pt x="1572155" y="291688"/>
                  <a:pt x="1571169" y="283471"/>
                </a:cubicBezTo>
                <a:cubicBezTo>
                  <a:pt x="1569526" y="264080"/>
                  <a:pt x="1568704" y="246004"/>
                  <a:pt x="1568704" y="229242"/>
                </a:cubicBezTo>
                <a:cubicBezTo>
                  <a:pt x="1568704" y="186516"/>
                  <a:pt x="1573305" y="133108"/>
                  <a:pt x="1582508" y="69019"/>
                </a:cubicBezTo>
                <a:cubicBezTo>
                  <a:pt x="1583494" y="62117"/>
                  <a:pt x="1584315" y="54393"/>
                  <a:pt x="1584973" y="45848"/>
                </a:cubicBezTo>
                <a:cubicBezTo>
                  <a:pt x="1585630" y="37632"/>
                  <a:pt x="1588917" y="30894"/>
                  <a:pt x="1594833" y="25636"/>
                </a:cubicBezTo>
                <a:cubicBezTo>
                  <a:pt x="1600420" y="20377"/>
                  <a:pt x="1606829" y="17748"/>
                  <a:pt x="1614059" y="17748"/>
                </a:cubicBezTo>
                <a:close/>
                <a:moveTo>
                  <a:pt x="2744000" y="16762"/>
                </a:moveTo>
                <a:lnTo>
                  <a:pt x="2753859" y="16762"/>
                </a:lnTo>
                <a:cubicBezTo>
                  <a:pt x="2761747" y="16762"/>
                  <a:pt x="2768156" y="19555"/>
                  <a:pt x="2773086" y="25143"/>
                </a:cubicBezTo>
                <a:cubicBezTo>
                  <a:pt x="2777688" y="30401"/>
                  <a:pt x="2779988" y="36481"/>
                  <a:pt x="2779988" y="43383"/>
                </a:cubicBezTo>
                <a:lnTo>
                  <a:pt x="2779495" y="51764"/>
                </a:lnTo>
                <a:lnTo>
                  <a:pt x="2779002" y="68033"/>
                </a:lnTo>
                <a:cubicBezTo>
                  <a:pt x="2779002" y="70334"/>
                  <a:pt x="2780317" y="71484"/>
                  <a:pt x="2782946" y="71484"/>
                </a:cubicBezTo>
                <a:cubicBezTo>
                  <a:pt x="2809896" y="70169"/>
                  <a:pt x="2838819" y="67540"/>
                  <a:pt x="2869713" y="63596"/>
                </a:cubicBezTo>
                <a:cubicBezTo>
                  <a:pt x="2871027" y="63267"/>
                  <a:pt x="2872342" y="63103"/>
                  <a:pt x="2873657" y="63103"/>
                </a:cubicBezTo>
                <a:cubicBezTo>
                  <a:pt x="2879573" y="63103"/>
                  <a:pt x="2884996" y="65239"/>
                  <a:pt x="2889926" y="69512"/>
                </a:cubicBezTo>
                <a:cubicBezTo>
                  <a:pt x="2895841" y="74442"/>
                  <a:pt x="2898799" y="81015"/>
                  <a:pt x="2898799" y="89232"/>
                </a:cubicBezTo>
                <a:cubicBezTo>
                  <a:pt x="2898799" y="96791"/>
                  <a:pt x="2896334" y="103529"/>
                  <a:pt x="2891405" y="109444"/>
                </a:cubicBezTo>
                <a:cubicBezTo>
                  <a:pt x="2885817" y="115689"/>
                  <a:pt x="2879080" y="119140"/>
                  <a:pt x="2871192" y="119797"/>
                </a:cubicBezTo>
                <a:cubicBezTo>
                  <a:pt x="2837340" y="122755"/>
                  <a:pt x="2807760" y="124892"/>
                  <a:pt x="2782453" y="126206"/>
                </a:cubicBezTo>
                <a:cubicBezTo>
                  <a:pt x="2779824" y="126535"/>
                  <a:pt x="2778509" y="127849"/>
                  <a:pt x="2778509" y="130150"/>
                </a:cubicBezTo>
                <a:lnTo>
                  <a:pt x="2778016" y="175013"/>
                </a:lnTo>
                <a:cubicBezTo>
                  <a:pt x="2778016" y="177313"/>
                  <a:pt x="2779331" y="178463"/>
                  <a:pt x="2781960" y="178463"/>
                </a:cubicBezTo>
                <a:cubicBezTo>
                  <a:pt x="2813512" y="177149"/>
                  <a:pt x="2847035" y="174520"/>
                  <a:pt x="2882531" y="170576"/>
                </a:cubicBezTo>
                <a:cubicBezTo>
                  <a:pt x="2883517" y="170247"/>
                  <a:pt x="2884503" y="170083"/>
                  <a:pt x="2885489" y="170083"/>
                </a:cubicBezTo>
                <a:cubicBezTo>
                  <a:pt x="2892062" y="170083"/>
                  <a:pt x="2897813" y="172383"/>
                  <a:pt x="2902743" y="176984"/>
                </a:cubicBezTo>
                <a:cubicBezTo>
                  <a:pt x="2908331" y="181914"/>
                  <a:pt x="2911124" y="188323"/>
                  <a:pt x="2911124" y="196211"/>
                </a:cubicBezTo>
                <a:lnTo>
                  <a:pt x="2911124" y="197197"/>
                </a:lnTo>
                <a:cubicBezTo>
                  <a:pt x="2911124" y="205414"/>
                  <a:pt x="2908413" y="212562"/>
                  <a:pt x="2902990" y="218642"/>
                </a:cubicBezTo>
                <a:cubicBezTo>
                  <a:pt x="2897567" y="224723"/>
                  <a:pt x="2890747" y="228256"/>
                  <a:pt x="2882531" y="229242"/>
                </a:cubicBezTo>
                <a:cubicBezTo>
                  <a:pt x="2847693" y="232857"/>
                  <a:pt x="2814498" y="235158"/>
                  <a:pt x="2782946" y="236144"/>
                </a:cubicBezTo>
                <a:cubicBezTo>
                  <a:pt x="2780317" y="236144"/>
                  <a:pt x="2779167" y="237458"/>
                  <a:pt x="2779495" y="240088"/>
                </a:cubicBezTo>
                <a:cubicBezTo>
                  <a:pt x="2780481" y="263423"/>
                  <a:pt x="2781467" y="280184"/>
                  <a:pt x="2782453" y="290373"/>
                </a:cubicBezTo>
                <a:cubicBezTo>
                  <a:pt x="2782453" y="293002"/>
                  <a:pt x="2783604" y="294646"/>
                  <a:pt x="2785904" y="295303"/>
                </a:cubicBezTo>
                <a:cubicBezTo>
                  <a:pt x="2826001" y="307135"/>
                  <a:pt x="2863797" y="326033"/>
                  <a:pt x="2899292" y="351997"/>
                </a:cubicBezTo>
                <a:cubicBezTo>
                  <a:pt x="2906194" y="356927"/>
                  <a:pt x="2910303" y="363500"/>
                  <a:pt x="2911617" y="371717"/>
                </a:cubicBezTo>
                <a:cubicBezTo>
                  <a:pt x="2911946" y="373689"/>
                  <a:pt x="2912110" y="375496"/>
                  <a:pt x="2912110" y="377140"/>
                </a:cubicBezTo>
                <a:cubicBezTo>
                  <a:pt x="2912110" y="383384"/>
                  <a:pt x="2910303" y="389136"/>
                  <a:pt x="2906687" y="394395"/>
                </a:cubicBezTo>
                <a:lnTo>
                  <a:pt x="2902250" y="401296"/>
                </a:lnTo>
                <a:cubicBezTo>
                  <a:pt x="2898306" y="407870"/>
                  <a:pt x="2892555" y="411649"/>
                  <a:pt x="2884996" y="412635"/>
                </a:cubicBezTo>
                <a:cubicBezTo>
                  <a:pt x="2883681" y="412635"/>
                  <a:pt x="2882366" y="412635"/>
                  <a:pt x="2881052" y="412635"/>
                </a:cubicBezTo>
                <a:cubicBezTo>
                  <a:pt x="2875136" y="412635"/>
                  <a:pt x="2869713" y="410663"/>
                  <a:pt x="2864783" y="406719"/>
                </a:cubicBezTo>
                <a:cubicBezTo>
                  <a:pt x="2840462" y="386671"/>
                  <a:pt x="2815155" y="370567"/>
                  <a:pt x="2788862" y="358406"/>
                </a:cubicBezTo>
                <a:cubicBezTo>
                  <a:pt x="2788204" y="358077"/>
                  <a:pt x="2787547" y="358160"/>
                  <a:pt x="2786890" y="358653"/>
                </a:cubicBezTo>
                <a:cubicBezTo>
                  <a:pt x="2786232" y="359146"/>
                  <a:pt x="2785904" y="359721"/>
                  <a:pt x="2785904" y="360378"/>
                </a:cubicBezTo>
                <a:cubicBezTo>
                  <a:pt x="2785904" y="363993"/>
                  <a:pt x="2785904" y="368759"/>
                  <a:pt x="2785904" y="374675"/>
                </a:cubicBezTo>
                <a:cubicBezTo>
                  <a:pt x="2785904" y="397024"/>
                  <a:pt x="2777523" y="415182"/>
                  <a:pt x="2760761" y="429151"/>
                </a:cubicBezTo>
                <a:cubicBezTo>
                  <a:pt x="2744000" y="443119"/>
                  <a:pt x="2719678" y="450103"/>
                  <a:pt x="2687798" y="450103"/>
                </a:cubicBezTo>
                <a:cubicBezTo>
                  <a:pt x="2648030" y="450103"/>
                  <a:pt x="2617711" y="442872"/>
                  <a:pt x="2596841" y="428411"/>
                </a:cubicBezTo>
                <a:cubicBezTo>
                  <a:pt x="2575971" y="413950"/>
                  <a:pt x="2565536" y="393409"/>
                  <a:pt x="2565536" y="366787"/>
                </a:cubicBezTo>
                <a:cubicBezTo>
                  <a:pt x="2565536" y="341151"/>
                  <a:pt x="2576628" y="320446"/>
                  <a:pt x="2598813" y="304670"/>
                </a:cubicBezTo>
                <a:cubicBezTo>
                  <a:pt x="2620998" y="288894"/>
                  <a:pt x="2651152" y="281006"/>
                  <a:pt x="2689277" y="281006"/>
                </a:cubicBezTo>
                <a:cubicBezTo>
                  <a:pt x="2698480" y="281006"/>
                  <a:pt x="2707518" y="281499"/>
                  <a:pt x="2716392" y="282485"/>
                </a:cubicBezTo>
                <a:cubicBezTo>
                  <a:pt x="2717378" y="282485"/>
                  <a:pt x="2718199" y="282156"/>
                  <a:pt x="2718857" y="281499"/>
                </a:cubicBezTo>
                <a:cubicBezTo>
                  <a:pt x="2719514" y="280842"/>
                  <a:pt x="2719843" y="280020"/>
                  <a:pt x="2719843" y="279034"/>
                </a:cubicBezTo>
                <a:cubicBezTo>
                  <a:pt x="2719185" y="270160"/>
                  <a:pt x="2718528" y="257507"/>
                  <a:pt x="2717871" y="241074"/>
                </a:cubicBezTo>
                <a:cubicBezTo>
                  <a:pt x="2717871" y="238444"/>
                  <a:pt x="2716720" y="237130"/>
                  <a:pt x="2714420" y="237130"/>
                </a:cubicBezTo>
                <a:lnTo>
                  <a:pt x="2692235" y="237130"/>
                </a:lnTo>
                <a:cubicBezTo>
                  <a:pt x="2664956" y="237130"/>
                  <a:pt x="2634555" y="235815"/>
                  <a:pt x="2601032" y="233186"/>
                </a:cubicBezTo>
                <a:cubicBezTo>
                  <a:pt x="2592815" y="232857"/>
                  <a:pt x="2585995" y="229570"/>
                  <a:pt x="2580572" y="223326"/>
                </a:cubicBezTo>
                <a:cubicBezTo>
                  <a:pt x="2575149" y="217081"/>
                  <a:pt x="2572438" y="209851"/>
                  <a:pt x="2572438" y="201634"/>
                </a:cubicBezTo>
                <a:lnTo>
                  <a:pt x="2572438" y="200648"/>
                </a:lnTo>
                <a:cubicBezTo>
                  <a:pt x="2572438" y="193089"/>
                  <a:pt x="2575396" y="186844"/>
                  <a:pt x="2581312" y="181914"/>
                </a:cubicBezTo>
                <a:cubicBezTo>
                  <a:pt x="2586242" y="177642"/>
                  <a:pt x="2591993" y="175506"/>
                  <a:pt x="2598567" y="175506"/>
                </a:cubicBezTo>
                <a:cubicBezTo>
                  <a:pt x="2599553" y="175506"/>
                  <a:pt x="2600539" y="175506"/>
                  <a:pt x="2601525" y="175506"/>
                </a:cubicBezTo>
                <a:cubicBezTo>
                  <a:pt x="2635048" y="178792"/>
                  <a:pt x="2665614" y="180435"/>
                  <a:pt x="2693221" y="180435"/>
                </a:cubicBezTo>
                <a:lnTo>
                  <a:pt x="2713434" y="180435"/>
                </a:lnTo>
                <a:cubicBezTo>
                  <a:pt x="2715734" y="180435"/>
                  <a:pt x="2716885" y="179285"/>
                  <a:pt x="2716885" y="176984"/>
                </a:cubicBezTo>
                <a:lnTo>
                  <a:pt x="2716885" y="132122"/>
                </a:lnTo>
                <a:cubicBezTo>
                  <a:pt x="2716885" y="129821"/>
                  <a:pt x="2715734" y="128671"/>
                  <a:pt x="2713434" y="128671"/>
                </a:cubicBezTo>
                <a:lnTo>
                  <a:pt x="2693221" y="128671"/>
                </a:lnTo>
                <a:cubicBezTo>
                  <a:pt x="2667914" y="128671"/>
                  <a:pt x="2641128" y="127357"/>
                  <a:pt x="2612863" y="124727"/>
                </a:cubicBezTo>
                <a:cubicBezTo>
                  <a:pt x="2604975" y="123741"/>
                  <a:pt x="2598238" y="120290"/>
                  <a:pt x="2592651" y="114374"/>
                </a:cubicBezTo>
                <a:cubicBezTo>
                  <a:pt x="2587063" y="108130"/>
                  <a:pt x="2584270" y="100735"/>
                  <a:pt x="2584270" y="92190"/>
                </a:cubicBezTo>
                <a:cubicBezTo>
                  <a:pt x="2584270" y="84959"/>
                  <a:pt x="2587063" y="79043"/>
                  <a:pt x="2592651" y="74442"/>
                </a:cubicBezTo>
                <a:cubicBezTo>
                  <a:pt x="2597581" y="70169"/>
                  <a:pt x="2603004" y="68033"/>
                  <a:pt x="2608919" y="68033"/>
                </a:cubicBezTo>
                <a:cubicBezTo>
                  <a:pt x="2610234" y="68033"/>
                  <a:pt x="2611384" y="68197"/>
                  <a:pt x="2612370" y="68526"/>
                </a:cubicBezTo>
                <a:cubicBezTo>
                  <a:pt x="2640636" y="71813"/>
                  <a:pt x="2667421" y="73456"/>
                  <a:pt x="2692728" y="73456"/>
                </a:cubicBezTo>
                <a:lnTo>
                  <a:pt x="2713927" y="73456"/>
                </a:lnTo>
                <a:cubicBezTo>
                  <a:pt x="2716227" y="73456"/>
                  <a:pt x="2717378" y="72306"/>
                  <a:pt x="2717378" y="70005"/>
                </a:cubicBezTo>
                <a:lnTo>
                  <a:pt x="2717378" y="50778"/>
                </a:lnTo>
                <a:lnTo>
                  <a:pt x="2717378" y="44862"/>
                </a:lnTo>
                <a:cubicBezTo>
                  <a:pt x="2717378" y="37303"/>
                  <a:pt x="2719843" y="30730"/>
                  <a:pt x="2724773" y="25143"/>
                </a:cubicBezTo>
                <a:cubicBezTo>
                  <a:pt x="2730031" y="19555"/>
                  <a:pt x="2736440" y="16762"/>
                  <a:pt x="2744000" y="16762"/>
                </a:cubicBezTo>
                <a:close/>
                <a:moveTo>
                  <a:pt x="2249527" y="16762"/>
                </a:moveTo>
                <a:cubicBezTo>
                  <a:pt x="2255443" y="16762"/>
                  <a:pt x="2261031" y="18405"/>
                  <a:pt x="2266289" y="21692"/>
                </a:cubicBezTo>
                <a:cubicBezTo>
                  <a:pt x="2273520" y="25636"/>
                  <a:pt x="2278614" y="31551"/>
                  <a:pt x="2281572" y="39439"/>
                </a:cubicBezTo>
                <a:cubicBezTo>
                  <a:pt x="2286173" y="51929"/>
                  <a:pt x="2292089" y="67047"/>
                  <a:pt x="2299320" y="84795"/>
                </a:cubicBezTo>
                <a:cubicBezTo>
                  <a:pt x="2300306" y="87095"/>
                  <a:pt x="2302113" y="88081"/>
                  <a:pt x="2304743" y="87753"/>
                </a:cubicBezTo>
                <a:cubicBezTo>
                  <a:pt x="2327749" y="83151"/>
                  <a:pt x="2349933" y="77729"/>
                  <a:pt x="2371297" y="71484"/>
                </a:cubicBezTo>
                <a:cubicBezTo>
                  <a:pt x="2373926" y="70827"/>
                  <a:pt x="2376391" y="70498"/>
                  <a:pt x="2378692" y="70498"/>
                </a:cubicBezTo>
                <a:cubicBezTo>
                  <a:pt x="2383293" y="70498"/>
                  <a:pt x="2387730" y="71813"/>
                  <a:pt x="2392002" y="74442"/>
                </a:cubicBezTo>
                <a:cubicBezTo>
                  <a:pt x="2398904" y="78386"/>
                  <a:pt x="2403013" y="84137"/>
                  <a:pt x="2404327" y="91697"/>
                </a:cubicBezTo>
                <a:lnTo>
                  <a:pt x="2405313" y="97613"/>
                </a:lnTo>
                <a:cubicBezTo>
                  <a:pt x="2405642" y="99585"/>
                  <a:pt x="2405806" y="101557"/>
                  <a:pt x="2405806" y="103529"/>
                </a:cubicBezTo>
                <a:cubicBezTo>
                  <a:pt x="2405806" y="109444"/>
                  <a:pt x="2404163" y="115032"/>
                  <a:pt x="2400876" y="120290"/>
                </a:cubicBezTo>
                <a:cubicBezTo>
                  <a:pt x="2396604" y="127192"/>
                  <a:pt x="2390523" y="131629"/>
                  <a:pt x="2382636" y="133601"/>
                </a:cubicBezTo>
                <a:cubicBezTo>
                  <a:pt x="2365216" y="137874"/>
                  <a:pt x="2347469" y="141818"/>
                  <a:pt x="2329392" y="145433"/>
                </a:cubicBezTo>
                <a:cubicBezTo>
                  <a:pt x="2327092" y="146090"/>
                  <a:pt x="2326434" y="147569"/>
                  <a:pt x="2327420" y="149870"/>
                </a:cubicBezTo>
                <a:cubicBezTo>
                  <a:pt x="2344511" y="185694"/>
                  <a:pt x="2361437" y="219546"/>
                  <a:pt x="2378199" y="251426"/>
                </a:cubicBezTo>
                <a:cubicBezTo>
                  <a:pt x="2380828" y="256685"/>
                  <a:pt x="2382143" y="262272"/>
                  <a:pt x="2382143" y="268188"/>
                </a:cubicBezTo>
                <a:cubicBezTo>
                  <a:pt x="2382143" y="269832"/>
                  <a:pt x="2382143" y="271475"/>
                  <a:pt x="2382143" y="273118"/>
                </a:cubicBezTo>
                <a:cubicBezTo>
                  <a:pt x="2381157" y="280677"/>
                  <a:pt x="2378034" y="287251"/>
                  <a:pt x="2372776" y="292838"/>
                </a:cubicBezTo>
                <a:cubicBezTo>
                  <a:pt x="2363244" y="303026"/>
                  <a:pt x="2352070" y="308121"/>
                  <a:pt x="2339252" y="308121"/>
                </a:cubicBezTo>
                <a:cubicBezTo>
                  <a:pt x="2336294" y="308121"/>
                  <a:pt x="2333007" y="307792"/>
                  <a:pt x="2329392" y="307135"/>
                </a:cubicBezTo>
                <a:cubicBezTo>
                  <a:pt x="2309015" y="303519"/>
                  <a:pt x="2288309" y="300233"/>
                  <a:pt x="2267275" y="297275"/>
                </a:cubicBezTo>
                <a:cubicBezTo>
                  <a:pt x="2260045" y="296289"/>
                  <a:pt x="2254129" y="293002"/>
                  <a:pt x="2249527" y="287415"/>
                </a:cubicBezTo>
                <a:cubicBezTo>
                  <a:pt x="2245912" y="282485"/>
                  <a:pt x="2244104" y="277062"/>
                  <a:pt x="2244104" y="271146"/>
                </a:cubicBezTo>
                <a:cubicBezTo>
                  <a:pt x="2244104" y="270160"/>
                  <a:pt x="2244104" y="269174"/>
                  <a:pt x="2244104" y="268188"/>
                </a:cubicBezTo>
                <a:cubicBezTo>
                  <a:pt x="2245090" y="260958"/>
                  <a:pt x="2248213" y="255042"/>
                  <a:pt x="2253471" y="250440"/>
                </a:cubicBezTo>
                <a:cubicBezTo>
                  <a:pt x="2258401" y="246497"/>
                  <a:pt x="2263824" y="244525"/>
                  <a:pt x="2269740" y="244525"/>
                </a:cubicBezTo>
                <a:cubicBezTo>
                  <a:pt x="2270726" y="244525"/>
                  <a:pt x="2271712" y="244689"/>
                  <a:pt x="2272698" y="245018"/>
                </a:cubicBezTo>
                <a:cubicBezTo>
                  <a:pt x="2286173" y="246332"/>
                  <a:pt x="2296033" y="247154"/>
                  <a:pt x="2302278" y="247483"/>
                </a:cubicBezTo>
                <a:cubicBezTo>
                  <a:pt x="2303264" y="247483"/>
                  <a:pt x="2304003" y="247154"/>
                  <a:pt x="2304496" y="246497"/>
                </a:cubicBezTo>
                <a:cubicBezTo>
                  <a:pt x="2304989" y="245839"/>
                  <a:pt x="2304907" y="245182"/>
                  <a:pt x="2304250" y="244525"/>
                </a:cubicBezTo>
                <a:cubicBezTo>
                  <a:pt x="2277628" y="188981"/>
                  <a:pt x="2264153" y="160716"/>
                  <a:pt x="2263824" y="159730"/>
                </a:cubicBezTo>
                <a:cubicBezTo>
                  <a:pt x="2262838" y="157429"/>
                  <a:pt x="2261031" y="156443"/>
                  <a:pt x="2258401" y="156772"/>
                </a:cubicBezTo>
                <a:cubicBezTo>
                  <a:pt x="2228822" y="159730"/>
                  <a:pt x="2197270" y="161209"/>
                  <a:pt x="2163747" y="161209"/>
                </a:cubicBezTo>
                <a:cubicBezTo>
                  <a:pt x="2137454" y="161209"/>
                  <a:pt x="2109682" y="160387"/>
                  <a:pt x="2080431" y="158744"/>
                </a:cubicBezTo>
                <a:cubicBezTo>
                  <a:pt x="2072214" y="158086"/>
                  <a:pt x="2065230" y="154800"/>
                  <a:pt x="2059479" y="148884"/>
                </a:cubicBezTo>
                <a:cubicBezTo>
                  <a:pt x="2053727" y="142968"/>
                  <a:pt x="2050851" y="135737"/>
                  <a:pt x="2050851" y="127192"/>
                </a:cubicBezTo>
                <a:lnTo>
                  <a:pt x="2050358" y="121276"/>
                </a:lnTo>
                <a:cubicBezTo>
                  <a:pt x="2050358" y="113717"/>
                  <a:pt x="2053152" y="107308"/>
                  <a:pt x="2058739" y="102050"/>
                </a:cubicBezTo>
                <a:cubicBezTo>
                  <a:pt x="2063669" y="97777"/>
                  <a:pt x="2069256" y="95641"/>
                  <a:pt x="2075501" y="95641"/>
                </a:cubicBezTo>
                <a:cubicBezTo>
                  <a:pt x="2076487" y="95641"/>
                  <a:pt x="2077473" y="95641"/>
                  <a:pt x="2078459" y="95641"/>
                </a:cubicBezTo>
                <a:cubicBezTo>
                  <a:pt x="2110339" y="98927"/>
                  <a:pt x="2140905" y="100571"/>
                  <a:pt x="2170156" y="100571"/>
                </a:cubicBezTo>
                <a:cubicBezTo>
                  <a:pt x="2191847" y="100571"/>
                  <a:pt x="2212717" y="99585"/>
                  <a:pt x="2232766" y="97613"/>
                </a:cubicBezTo>
                <a:cubicBezTo>
                  <a:pt x="2233752" y="97613"/>
                  <a:pt x="2234409" y="97202"/>
                  <a:pt x="2234738" y="96380"/>
                </a:cubicBezTo>
                <a:cubicBezTo>
                  <a:pt x="2235066" y="95558"/>
                  <a:pt x="2235066" y="94819"/>
                  <a:pt x="2234738" y="94162"/>
                </a:cubicBezTo>
                <a:cubicBezTo>
                  <a:pt x="2231780" y="87588"/>
                  <a:pt x="2228822" y="80687"/>
                  <a:pt x="2225864" y="73456"/>
                </a:cubicBezTo>
                <a:cubicBezTo>
                  <a:pt x="2221591" y="64253"/>
                  <a:pt x="2217976" y="56858"/>
                  <a:pt x="2215018" y="51271"/>
                </a:cubicBezTo>
                <a:cubicBezTo>
                  <a:pt x="2213375" y="47985"/>
                  <a:pt x="2212553" y="44534"/>
                  <a:pt x="2212553" y="40918"/>
                </a:cubicBezTo>
                <a:cubicBezTo>
                  <a:pt x="2212553" y="37960"/>
                  <a:pt x="2213375" y="35002"/>
                  <a:pt x="2215018" y="32044"/>
                </a:cubicBezTo>
                <a:cubicBezTo>
                  <a:pt x="2217976" y="25471"/>
                  <a:pt x="2222906" y="21527"/>
                  <a:pt x="2229808" y="20213"/>
                </a:cubicBezTo>
                <a:lnTo>
                  <a:pt x="2243118" y="17748"/>
                </a:lnTo>
                <a:cubicBezTo>
                  <a:pt x="2245419" y="17090"/>
                  <a:pt x="2247555" y="16762"/>
                  <a:pt x="2249527" y="16762"/>
                </a:cubicBezTo>
                <a:close/>
                <a:moveTo>
                  <a:pt x="138038" y="15283"/>
                </a:moveTo>
                <a:lnTo>
                  <a:pt x="148391" y="15283"/>
                </a:lnTo>
                <a:cubicBezTo>
                  <a:pt x="156278" y="15283"/>
                  <a:pt x="162852" y="18076"/>
                  <a:pt x="168110" y="23664"/>
                </a:cubicBezTo>
                <a:cubicBezTo>
                  <a:pt x="172712" y="28922"/>
                  <a:pt x="175012" y="34838"/>
                  <a:pt x="175012" y="41411"/>
                </a:cubicBezTo>
                <a:cubicBezTo>
                  <a:pt x="175012" y="42069"/>
                  <a:pt x="175012" y="42890"/>
                  <a:pt x="175012" y="43876"/>
                </a:cubicBezTo>
                <a:cubicBezTo>
                  <a:pt x="174355" y="49464"/>
                  <a:pt x="173862" y="54393"/>
                  <a:pt x="173533" y="58666"/>
                </a:cubicBezTo>
                <a:cubicBezTo>
                  <a:pt x="173205" y="67540"/>
                  <a:pt x="172876" y="78222"/>
                  <a:pt x="172547" y="90711"/>
                </a:cubicBezTo>
                <a:cubicBezTo>
                  <a:pt x="172219" y="93011"/>
                  <a:pt x="173369" y="93997"/>
                  <a:pt x="175998" y="93669"/>
                </a:cubicBezTo>
                <a:cubicBezTo>
                  <a:pt x="197033" y="90711"/>
                  <a:pt x="216917" y="87095"/>
                  <a:pt x="235650" y="82823"/>
                </a:cubicBezTo>
                <a:cubicBezTo>
                  <a:pt x="237622" y="82494"/>
                  <a:pt x="239594" y="82330"/>
                  <a:pt x="241566" y="82330"/>
                </a:cubicBezTo>
                <a:cubicBezTo>
                  <a:pt x="246496" y="82330"/>
                  <a:pt x="251098" y="83973"/>
                  <a:pt x="255370" y="87260"/>
                </a:cubicBezTo>
                <a:cubicBezTo>
                  <a:pt x="261286" y="91532"/>
                  <a:pt x="264408" y="97284"/>
                  <a:pt x="264737" y="104514"/>
                </a:cubicBezTo>
                <a:lnTo>
                  <a:pt x="264737" y="108951"/>
                </a:lnTo>
                <a:cubicBezTo>
                  <a:pt x="265066" y="117497"/>
                  <a:pt x="262601" y="125138"/>
                  <a:pt x="257342" y="131876"/>
                </a:cubicBezTo>
                <a:cubicBezTo>
                  <a:pt x="252083" y="138613"/>
                  <a:pt x="245346" y="142639"/>
                  <a:pt x="237129" y="143954"/>
                </a:cubicBezTo>
                <a:cubicBezTo>
                  <a:pt x="219053" y="147241"/>
                  <a:pt x="198019" y="150363"/>
                  <a:pt x="174026" y="153321"/>
                </a:cubicBezTo>
                <a:cubicBezTo>
                  <a:pt x="171397" y="153650"/>
                  <a:pt x="170082" y="155128"/>
                  <a:pt x="170082" y="157758"/>
                </a:cubicBezTo>
                <a:cubicBezTo>
                  <a:pt x="169754" y="166960"/>
                  <a:pt x="169589" y="180600"/>
                  <a:pt x="169589" y="198676"/>
                </a:cubicBezTo>
                <a:lnTo>
                  <a:pt x="169589" y="212973"/>
                </a:lnTo>
                <a:cubicBezTo>
                  <a:pt x="169589" y="215274"/>
                  <a:pt x="170740" y="216095"/>
                  <a:pt x="173040" y="215438"/>
                </a:cubicBezTo>
                <a:cubicBezTo>
                  <a:pt x="206564" y="207550"/>
                  <a:pt x="237458" y="203606"/>
                  <a:pt x="265723" y="203606"/>
                </a:cubicBezTo>
                <a:cubicBezTo>
                  <a:pt x="305162" y="203606"/>
                  <a:pt x="337864" y="213466"/>
                  <a:pt x="363829" y="233186"/>
                </a:cubicBezTo>
                <a:cubicBezTo>
                  <a:pt x="389793" y="252905"/>
                  <a:pt x="402775" y="279527"/>
                  <a:pt x="402775" y="313051"/>
                </a:cubicBezTo>
                <a:cubicBezTo>
                  <a:pt x="402775" y="376811"/>
                  <a:pt x="366129" y="417894"/>
                  <a:pt x="292838" y="436299"/>
                </a:cubicBezTo>
                <a:cubicBezTo>
                  <a:pt x="281334" y="438600"/>
                  <a:pt x="269174" y="440407"/>
                  <a:pt x="256356" y="441722"/>
                </a:cubicBezTo>
                <a:cubicBezTo>
                  <a:pt x="254713" y="442051"/>
                  <a:pt x="253234" y="442215"/>
                  <a:pt x="251919" y="442215"/>
                </a:cubicBezTo>
                <a:cubicBezTo>
                  <a:pt x="245017" y="442215"/>
                  <a:pt x="238608" y="440243"/>
                  <a:pt x="232692" y="436299"/>
                </a:cubicBezTo>
                <a:cubicBezTo>
                  <a:pt x="225462" y="431369"/>
                  <a:pt x="220368" y="424960"/>
                  <a:pt x="217410" y="417072"/>
                </a:cubicBezTo>
                <a:lnTo>
                  <a:pt x="213959" y="407212"/>
                </a:lnTo>
                <a:cubicBezTo>
                  <a:pt x="212973" y="404912"/>
                  <a:pt x="212480" y="402611"/>
                  <a:pt x="212480" y="400310"/>
                </a:cubicBezTo>
                <a:cubicBezTo>
                  <a:pt x="212480" y="396367"/>
                  <a:pt x="213794" y="392587"/>
                  <a:pt x="216424" y="388972"/>
                </a:cubicBezTo>
                <a:cubicBezTo>
                  <a:pt x="220368" y="383056"/>
                  <a:pt x="225955" y="379933"/>
                  <a:pt x="233185" y="379605"/>
                </a:cubicBezTo>
                <a:cubicBezTo>
                  <a:pt x="245675" y="378947"/>
                  <a:pt x="256520" y="377961"/>
                  <a:pt x="265723" y="376647"/>
                </a:cubicBezTo>
                <a:cubicBezTo>
                  <a:pt x="287086" y="372703"/>
                  <a:pt x="304505" y="365308"/>
                  <a:pt x="317980" y="354462"/>
                </a:cubicBezTo>
                <a:cubicBezTo>
                  <a:pt x="331455" y="343616"/>
                  <a:pt x="338193" y="329648"/>
                  <a:pt x="338193" y="312558"/>
                </a:cubicBezTo>
                <a:cubicBezTo>
                  <a:pt x="338193" y="295796"/>
                  <a:pt x="331455" y="282649"/>
                  <a:pt x="317980" y="273118"/>
                </a:cubicBezTo>
                <a:cubicBezTo>
                  <a:pt x="304505" y="263587"/>
                  <a:pt x="286757" y="258821"/>
                  <a:pt x="264737" y="258821"/>
                </a:cubicBezTo>
                <a:cubicBezTo>
                  <a:pt x="235815" y="258821"/>
                  <a:pt x="205578" y="263094"/>
                  <a:pt x="174026" y="271639"/>
                </a:cubicBezTo>
                <a:cubicBezTo>
                  <a:pt x="171726" y="272297"/>
                  <a:pt x="170575" y="273776"/>
                  <a:pt x="170575" y="276076"/>
                </a:cubicBezTo>
                <a:cubicBezTo>
                  <a:pt x="170904" y="285607"/>
                  <a:pt x="171315" y="297521"/>
                  <a:pt x="171808" y="311818"/>
                </a:cubicBezTo>
                <a:cubicBezTo>
                  <a:pt x="172301" y="326115"/>
                  <a:pt x="172629" y="337783"/>
                  <a:pt x="172794" y="346821"/>
                </a:cubicBezTo>
                <a:cubicBezTo>
                  <a:pt x="172958" y="355859"/>
                  <a:pt x="173040" y="362843"/>
                  <a:pt x="173040" y="367773"/>
                </a:cubicBezTo>
                <a:cubicBezTo>
                  <a:pt x="173040" y="397024"/>
                  <a:pt x="168357" y="417401"/>
                  <a:pt x="158990" y="428904"/>
                </a:cubicBezTo>
                <a:cubicBezTo>
                  <a:pt x="149623" y="440407"/>
                  <a:pt x="136066" y="446159"/>
                  <a:pt x="118318" y="446159"/>
                </a:cubicBezTo>
                <a:cubicBezTo>
                  <a:pt x="101556" y="446159"/>
                  <a:pt x="84137" y="442051"/>
                  <a:pt x="66061" y="433834"/>
                </a:cubicBezTo>
                <a:cubicBezTo>
                  <a:pt x="47984" y="425617"/>
                  <a:pt x="32455" y="414032"/>
                  <a:pt x="19473" y="399078"/>
                </a:cubicBezTo>
                <a:cubicBezTo>
                  <a:pt x="6491" y="384124"/>
                  <a:pt x="0" y="368266"/>
                  <a:pt x="0" y="351504"/>
                </a:cubicBezTo>
                <a:cubicBezTo>
                  <a:pt x="0" y="330798"/>
                  <a:pt x="10270" y="310093"/>
                  <a:pt x="30812" y="289387"/>
                </a:cubicBezTo>
                <a:cubicBezTo>
                  <a:pt x="51353" y="268681"/>
                  <a:pt x="77235" y="251262"/>
                  <a:pt x="108458" y="237130"/>
                </a:cubicBezTo>
                <a:cubicBezTo>
                  <a:pt x="110759" y="236144"/>
                  <a:pt x="111909" y="234500"/>
                  <a:pt x="111909" y="232200"/>
                </a:cubicBezTo>
                <a:cubicBezTo>
                  <a:pt x="111580" y="225298"/>
                  <a:pt x="111416" y="214781"/>
                  <a:pt x="111416" y="200648"/>
                </a:cubicBezTo>
                <a:lnTo>
                  <a:pt x="111416" y="162688"/>
                </a:lnTo>
                <a:cubicBezTo>
                  <a:pt x="111416" y="160058"/>
                  <a:pt x="110266" y="158908"/>
                  <a:pt x="107965" y="159237"/>
                </a:cubicBezTo>
                <a:cubicBezTo>
                  <a:pt x="97448" y="159565"/>
                  <a:pt x="89724" y="159730"/>
                  <a:pt x="84794" y="159730"/>
                </a:cubicBezTo>
                <a:cubicBezTo>
                  <a:pt x="69676" y="159730"/>
                  <a:pt x="56201" y="159565"/>
                  <a:pt x="44369" y="159237"/>
                </a:cubicBezTo>
                <a:cubicBezTo>
                  <a:pt x="36152" y="158908"/>
                  <a:pt x="29168" y="155786"/>
                  <a:pt x="23417" y="149870"/>
                </a:cubicBezTo>
                <a:cubicBezTo>
                  <a:pt x="17665" y="143954"/>
                  <a:pt x="14789" y="136723"/>
                  <a:pt x="14789" y="128178"/>
                </a:cubicBezTo>
                <a:lnTo>
                  <a:pt x="14789" y="125713"/>
                </a:lnTo>
                <a:cubicBezTo>
                  <a:pt x="14461" y="118154"/>
                  <a:pt x="17254" y="111745"/>
                  <a:pt x="23170" y="106486"/>
                </a:cubicBezTo>
                <a:cubicBezTo>
                  <a:pt x="28100" y="101885"/>
                  <a:pt x="34016" y="99585"/>
                  <a:pt x="40918" y="99585"/>
                </a:cubicBezTo>
                <a:cubicBezTo>
                  <a:pt x="41575" y="99585"/>
                  <a:pt x="42233" y="99585"/>
                  <a:pt x="42890" y="99585"/>
                </a:cubicBezTo>
                <a:cubicBezTo>
                  <a:pt x="55379" y="100571"/>
                  <a:pt x="68854" y="101064"/>
                  <a:pt x="83316" y="101064"/>
                </a:cubicBezTo>
                <a:cubicBezTo>
                  <a:pt x="88903" y="101064"/>
                  <a:pt x="97284" y="100735"/>
                  <a:pt x="108458" y="100078"/>
                </a:cubicBezTo>
                <a:cubicBezTo>
                  <a:pt x="110759" y="100078"/>
                  <a:pt x="112073" y="98763"/>
                  <a:pt x="112402" y="96134"/>
                </a:cubicBezTo>
                <a:cubicBezTo>
                  <a:pt x="112402" y="85616"/>
                  <a:pt x="112402" y="73292"/>
                  <a:pt x="112402" y="59159"/>
                </a:cubicBezTo>
                <a:lnTo>
                  <a:pt x="111909" y="41904"/>
                </a:lnTo>
                <a:cubicBezTo>
                  <a:pt x="111909" y="35002"/>
                  <a:pt x="114210" y="28922"/>
                  <a:pt x="118811" y="23664"/>
                </a:cubicBezTo>
                <a:cubicBezTo>
                  <a:pt x="124070" y="18076"/>
                  <a:pt x="130479" y="15283"/>
                  <a:pt x="138038" y="15283"/>
                </a:cubicBezTo>
                <a:close/>
                <a:moveTo>
                  <a:pt x="3987226" y="11339"/>
                </a:moveTo>
                <a:cubicBezTo>
                  <a:pt x="3992484" y="11339"/>
                  <a:pt x="3997579" y="12489"/>
                  <a:pt x="4002509" y="14790"/>
                </a:cubicBezTo>
                <a:cubicBezTo>
                  <a:pt x="4019928" y="23992"/>
                  <a:pt x="4034553" y="31716"/>
                  <a:pt x="4046385" y="37960"/>
                </a:cubicBezTo>
                <a:cubicBezTo>
                  <a:pt x="4053287" y="41904"/>
                  <a:pt x="4057559" y="47656"/>
                  <a:pt x="4059203" y="55215"/>
                </a:cubicBezTo>
                <a:cubicBezTo>
                  <a:pt x="4059531" y="57187"/>
                  <a:pt x="4059696" y="59159"/>
                  <a:pt x="4059696" y="61131"/>
                </a:cubicBezTo>
                <a:cubicBezTo>
                  <a:pt x="4059696" y="66390"/>
                  <a:pt x="4057888" y="71484"/>
                  <a:pt x="4054273" y="76414"/>
                </a:cubicBezTo>
                <a:lnTo>
                  <a:pt x="4052794" y="77893"/>
                </a:lnTo>
                <a:cubicBezTo>
                  <a:pt x="4048193" y="84466"/>
                  <a:pt x="4041948" y="88410"/>
                  <a:pt x="4034060" y="89725"/>
                </a:cubicBezTo>
                <a:cubicBezTo>
                  <a:pt x="4032088" y="90053"/>
                  <a:pt x="4030116" y="90218"/>
                  <a:pt x="4028144" y="90218"/>
                </a:cubicBezTo>
                <a:cubicBezTo>
                  <a:pt x="4022229" y="90218"/>
                  <a:pt x="4016641" y="88574"/>
                  <a:pt x="4011383" y="85288"/>
                </a:cubicBezTo>
                <a:cubicBezTo>
                  <a:pt x="4000865" y="78715"/>
                  <a:pt x="3986404" y="70169"/>
                  <a:pt x="3967999" y="59652"/>
                </a:cubicBezTo>
                <a:cubicBezTo>
                  <a:pt x="3961426" y="56037"/>
                  <a:pt x="3957482" y="50614"/>
                  <a:pt x="3956167" y="43383"/>
                </a:cubicBezTo>
                <a:cubicBezTo>
                  <a:pt x="3955839" y="41740"/>
                  <a:pt x="3955674" y="40097"/>
                  <a:pt x="3955674" y="38453"/>
                </a:cubicBezTo>
                <a:cubicBezTo>
                  <a:pt x="3955674" y="33195"/>
                  <a:pt x="3957318" y="28429"/>
                  <a:pt x="3960604" y="24157"/>
                </a:cubicBezTo>
                <a:cubicBezTo>
                  <a:pt x="3965534" y="17912"/>
                  <a:pt x="3971943" y="13804"/>
                  <a:pt x="3979831" y="11832"/>
                </a:cubicBezTo>
                <a:cubicBezTo>
                  <a:pt x="3982460" y="11503"/>
                  <a:pt x="3984925" y="11339"/>
                  <a:pt x="3987226" y="11339"/>
                </a:cubicBezTo>
                <a:close/>
                <a:moveTo>
                  <a:pt x="4310137" y="2958"/>
                </a:moveTo>
                <a:cubicBezTo>
                  <a:pt x="4313752" y="2958"/>
                  <a:pt x="4317367" y="3451"/>
                  <a:pt x="4320982" y="4437"/>
                </a:cubicBezTo>
                <a:cubicBezTo>
                  <a:pt x="4329856" y="6409"/>
                  <a:pt x="4337251" y="10517"/>
                  <a:pt x="4343167" y="16762"/>
                </a:cubicBezTo>
                <a:lnTo>
                  <a:pt x="4349083" y="22678"/>
                </a:lnTo>
                <a:cubicBezTo>
                  <a:pt x="4352698" y="26293"/>
                  <a:pt x="4354506" y="30401"/>
                  <a:pt x="4354506" y="35002"/>
                </a:cubicBezTo>
                <a:cubicBezTo>
                  <a:pt x="4354506" y="36646"/>
                  <a:pt x="4354341" y="38289"/>
                  <a:pt x="4354013" y="39932"/>
                </a:cubicBezTo>
                <a:cubicBezTo>
                  <a:pt x="4352370" y="46506"/>
                  <a:pt x="4348426" y="50778"/>
                  <a:pt x="4342181" y="52750"/>
                </a:cubicBezTo>
                <a:cubicBezTo>
                  <a:pt x="4318846" y="60309"/>
                  <a:pt x="4292389" y="66883"/>
                  <a:pt x="4262809" y="72470"/>
                </a:cubicBezTo>
                <a:cubicBezTo>
                  <a:pt x="4260509" y="72799"/>
                  <a:pt x="4259358" y="74278"/>
                  <a:pt x="4259358" y="76907"/>
                </a:cubicBezTo>
                <a:lnTo>
                  <a:pt x="4259358" y="138531"/>
                </a:lnTo>
                <a:cubicBezTo>
                  <a:pt x="4259358" y="141160"/>
                  <a:pt x="4260673" y="142475"/>
                  <a:pt x="4263302" y="142475"/>
                </a:cubicBezTo>
                <a:lnTo>
                  <a:pt x="4358943" y="142475"/>
                </a:lnTo>
                <a:cubicBezTo>
                  <a:pt x="4366831" y="142475"/>
                  <a:pt x="4373568" y="145269"/>
                  <a:pt x="4379156" y="150856"/>
                </a:cubicBezTo>
                <a:cubicBezTo>
                  <a:pt x="4384743" y="156443"/>
                  <a:pt x="4387537" y="163181"/>
                  <a:pt x="4387537" y="171069"/>
                </a:cubicBezTo>
                <a:cubicBezTo>
                  <a:pt x="4387537" y="178956"/>
                  <a:pt x="4384743" y="185694"/>
                  <a:pt x="4379156" y="191281"/>
                </a:cubicBezTo>
                <a:cubicBezTo>
                  <a:pt x="4373568" y="196869"/>
                  <a:pt x="4366831" y="199662"/>
                  <a:pt x="4358943" y="199662"/>
                </a:cubicBezTo>
                <a:lnTo>
                  <a:pt x="4263302" y="199662"/>
                </a:lnTo>
                <a:cubicBezTo>
                  <a:pt x="4260673" y="199662"/>
                  <a:pt x="4259358" y="200977"/>
                  <a:pt x="4259358" y="203606"/>
                </a:cubicBezTo>
                <a:lnTo>
                  <a:pt x="4259358" y="259807"/>
                </a:lnTo>
                <a:cubicBezTo>
                  <a:pt x="4259358" y="262108"/>
                  <a:pt x="4260673" y="263258"/>
                  <a:pt x="4263302" y="263258"/>
                </a:cubicBezTo>
                <a:lnTo>
                  <a:pt x="4333307" y="263258"/>
                </a:lnTo>
                <a:cubicBezTo>
                  <a:pt x="4341195" y="263258"/>
                  <a:pt x="4348015" y="266134"/>
                  <a:pt x="4353767" y="271886"/>
                </a:cubicBezTo>
                <a:cubicBezTo>
                  <a:pt x="4359518" y="277637"/>
                  <a:pt x="4362394" y="284457"/>
                  <a:pt x="4362394" y="292345"/>
                </a:cubicBezTo>
                <a:lnTo>
                  <a:pt x="4362394" y="436299"/>
                </a:lnTo>
                <a:cubicBezTo>
                  <a:pt x="4362394" y="444187"/>
                  <a:pt x="4359600" y="450924"/>
                  <a:pt x="4354013" y="456512"/>
                </a:cubicBezTo>
                <a:cubicBezTo>
                  <a:pt x="4348426" y="462099"/>
                  <a:pt x="4341688" y="464893"/>
                  <a:pt x="4333800" y="464893"/>
                </a:cubicBezTo>
                <a:lnTo>
                  <a:pt x="4321475" y="464893"/>
                </a:lnTo>
                <a:cubicBezTo>
                  <a:pt x="4316874" y="464893"/>
                  <a:pt x="4313012" y="463331"/>
                  <a:pt x="4309890" y="460209"/>
                </a:cubicBezTo>
                <a:cubicBezTo>
                  <a:pt x="4306768" y="457087"/>
                  <a:pt x="4305207" y="453225"/>
                  <a:pt x="4305207" y="448624"/>
                </a:cubicBezTo>
                <a:cubicBezTo>
                  <a:pt x="4305207" y="447309"/>
                  <a:pt x="4304549" y="446652"/>
                  <a:pt x="4303235" y="446652"/>
                </a:cubicBezTo>
                <a:lnTo>
                  <a:pt x="4155830" y="446652"/>
                </a:lnTo>
                <a:cubicBezTo>
                  <a:pt x="4154186" y="446652"/>
                  <a:pt x="4153365" y="447473"/>
                  <a:pt x="4153365" y="449117"/>
                </a:cubicBezTo>
                <a:cubicBezTo>
                  <a:pt x="4153365" y="454047"/>
                  <a:pt x="4151557" y="458319"/>
                  <a:pt x="4147942" y="461935"/>
                </a:cubicBezTo>
                <a:cubicBezTo>
                  <a:pt x="4144326" y="465550"/>
                  <a:pt x="4140054" y="467358"/>
                  <a:pt x="4135124" y="467358"/>
                </a:cubicBezTo>
                <a:lnTo>
                  <a:pt x="4126250" y="467358"/>
                </a:lnTo>
                <a:cubicBezTo>
                  <a:pt x="4119020" y="467358"/>
                  <a:pt x="4112693" y="464728"/>
                  <a:pt x="4107270" y="459470"/>
                </a:cubicBezTo>
                <a:cubicBezTo>
                  <a:pt x="4101847" y="454211"/>
                  <a:pt x="4099136" y="447802"/>
                  <a:pt x="4099136" y="440243"/>
                </a:cubicBezTo>
                <a:lnTo>
                  <a:pt x="4099136" y="292345"/>
                </a:lnTo>
                <a:cubicBezTo>
                  <a:pt x="4099136" y="284457"/>
                  <a:pt x="4102011" y="277637"/>
                  <a:pt x="4107763" y="271886"/>
                </a:cubicBezTo>
                <a:cubicBezTo>
                  <a:pt x="4113514" y="266134"/>
                  <a:pt x="4120334" y="263258"/>
                  <a:pt x="4128222" y="263258"/>
                </a:cubicBezTo>
                <a:lnTo>
                  <a:pt x="4198720" y="263258"/>
                </a:lnTo>
                <a:cubicBezTo>
                  <a:pt x="4201021" y="263258"/>
                  <a:pt x="4202171" y="262108"/>
                  <a:pt x="4202171" y="259807"/>
                </a:cubicBezTo>
                <a:lnTo>
                  <a:pt x="4202171" y="203606"/>
                </a:lnTo>
                <a:cubicBezTo>
                  <a:pt x="4202171" y="200977"/>
                  <a:pt x="4201021" y="199662"/>
                  <a:pt x="4198720" y="199662"/>
                </a:cubicBezTo>
                <a:lnTo>
                  <a:pt x="4096671" y="199662"/>
                </a:lnTo>
                <a:cubicBezTo>
                  <a:pt x="4088783" y="199662"/>
                  <a:pt x="4082045" y="196869"/>
                  <a:pt x="4076458" y="191281"/>
                </a:cubicBezTo>
                <a:cubicBezTo>
                  <a:pt x="4070870" y="185694"/>
                  <a:pt x="4068077" y="178956"/>
                  <a:pt x="4068077" y="171069"/>
                </a:cubicBezTo>
                <a:cubicBezTo>
                  <a:pt x="4068077" y="163181"/>
                  <a:pt x="4070870" y="156443"/>
                  <a:pt x="4076458" y="150856"/>
                </a:cubicBezTo>
                <a:cubicBezTo>
                  <a:pt x="4082045" y="145269"/>
                  <a:pt x="4088783" y="142475"/>
                  <a:pt x="4096671" y="142475"/>
                </a:cubicBezTo>
                <a:lnTo>
                  <a:pt x="4198720" y="142475"/>
                </a:lnTo>
                <a:cubicBezTo>
                  <a:pt x="4201021" y="142475"/>
                  <a:pt x="4202171" y="141160"/>
                  <a:pt x="4202171" y="138531"/>
                </a:cubicBezTo>
                <a:lnTo>
                  <a:pt x="4202171" y="86767"/>
                </a:lnTo>
                <a:cubicBezTo>
                  <a:pt x="4202171" y="84466"/>
                  <a:pt x="4201021" y="83480"/>
                  <a:pt x="4198720" y="83809"/>
                </a:cubicBezTo>
                <a:cubicBezTo>
                  <a:pt x="4178672" y="86767"/>
                  <a:pt x="4155994" y="89560"/>
                  <a:pt x="4130687" y="92190"/>
                </a:cubicBezTo>
                <a:cubicBezTo>
                  <a:pt x="4129701" y="92190"/>
                  <a:pt x="4128715" y="92190"/>
                  <a:pt x="4127729" y="92190"/>
                </a:cubicBezTo>
                <a:cubicBezTo>
                  <a:pt x="4121484" y="92190"/>
                  <a:pt x="4115733" y="90382"/>
                  <a:pt x="4110474" y="86767"/>
                </a:cubicBezTo>
                <a:cubicBezTo>
                  <a:pt x="4104230" y="82165"/>
                  <a:pt x="4099793" y="76085"/>
                  <a:pt x="4097164" y="68526"/>
                </a:cubicBezTo>
                <a:cubicBezTo>
                  <a:pt x="4096506" y="66225"/>
                  <a:pt x="4096178" y="63760"/>
                  <a:pt x="4096178" y="61131"/>
                </a:cubicBezTo>
                <a:cubicBezTo>
                  <a:pt x="4096178" y="57516"/>
                  <a:pt x="4097164" y="53900"/>
                  <a:pt x="4099136" y="50285"/>
                </a:cubicBezTo>
                <a:cubicBezTo>
                  <a:pt x="4102422" y="44369"/>
                  <a:pt x="4107516" y="41083"/>
                  <a:pt x="4114418" y="40425"/>
                </a:cubicBezTo>
                <a:cubicBezTo>
                  <a:pt x="4188039" y="31880"/>
                  <a:pt x="4248348" y="20213"/>
                  <a:pt x="4295347" y="5423"/>
                </a:cubicBezTo>
                <a:cubicBezTo>
                  <a:pt x="4300277" y="3780"/>
                  <a:pt x="4305207" y="2958"/>
                  <a:pt x="4310137" y="2958"/>
                </a:cubicBezTo>
                <a:close/>
                <a:moveTo>
                  <a:pt x="3708685" y="0"/>
                </a:moveTo>
                <a:cubicBezTo>
                  <a:pt x="3710657" y="0"/>
                  <a:pt x="3712629" y="164"/>
                  <a:pt x="3714601" y="493"/>
                </a:cubicBezTo>
                <a:lnTo>
                  <a:pt x="3715587" y="986"/>
                </a:lnTo>
                <a:cubicBezTo>
                  <a:pt x="3723146" y="1972"/>
                  <a:pt x="3728569" y="5752"/>
                  <a:pt x="3731856" y="12325"/>
                </a:cubicBezTo>
                <a:cubicBezTo>
                  <a:pt x="3733828" y="15611"/>
                  <a:pt x="3734813" y="18898"/>
                  <a:pt x="3734813" y="22185"/>
                </a:cubicBezTo>
                <a:cubicBezTo>
                  <a:pt x="3734813" y="25471"/>
                  <a:pt x="3733992" y="28758"/>
                  <a:pt x="3732349" y="32044"/>
                </a:cubicBezTo>
                <a:cubicBezTo>
                  <a:pt x="3730705" y="35002"/>
                  <a:pt x="3729062" y="37796"/>
                  <a:pt x="3727419" y="40425"/>
                </a:cubicBezTo>
                <a:cubicBezTo>
                  <a:pt x="3727090" y="41411"/>
                  <a:pt x="3727172" y="42233"/>
                  <a:pt x="3727665" y="42890"/>
                </a:cubicBezTo>
                <a:cubicBezTo>
                  <a:pt x="3728158" y="43548"/>
                  <a:pt x="3728733" y="43876"/>
                  <a:pt x="3729391" y="43876"/>
                </a:cubicBezTo>
                <a:lnTo>
                  <a:pt x="3814678" y="43876"/>
                </a:lnTo>
                <a:cubicBezTo>
                  <a:pt x="3815336" y="43876"/>
                  <a:pt x="3815993" y="43712"/>
                  <a:pt x="3816650" y="43383"/>
                </a:cubicBezTo>
                <a:cubicBezTo>
                  <a:pt x="3818294" y="43055"/>
                  <a:pt x="3819937" y="42890"/>
                  <a:pt x="3821580" y="42890"/>
                </a:cubicBezTo>
                <a:cubicBezTo>
                  <a:pt x="3825195" y="42890"/>
                  <a:pt x="3828646" y="43876"/>
                  <a:pt x="3831933" y="45848"/>
                </a:cubicBezTo>
                <a:lnTo>
                  <a:pt x="3843272" y="52257"/>
                </a:lnTo>
                <a:cubicBezTo>
                  <a:pt x="3848859" y="55215"/>
                  <a:pt x="3852639" y="59488"/>
                  <a:pt x="3854611" y="65075"/>
                </a:cubicBezTo>
                <a:cubicBezTo>
                  <a:pt x="3855268" y="67704"/>
                  <a:pt x="3855597" y="70334"/>
                  <a:pt x="3855597" y="72963"/>
                </a:cubicBezTo>
                <a:cubicBezTo>
                  <a:pt x="3855597" y="75921"/>
                  <a:pt x="3854940" y="79043"/>
                  <a:pt x="3853625" y="82330"/>
                </a:cubicBezTo>
                <a:cubicBezTo>
                  <a:pt x="3836206" y="119469"/>
                  <a:pt x="3812706" y="153978"/>
                  <a:pt x="3783127" y="185858"/>
                </a:cubicBezTo>
                <a:cubicBezTo>
                  <a:pt x="3781484" y="187830"/>
                  <a:pt x="3781648" y="189474"/>
                  <a:pt x="3783620" y="190788"/>
                </a:cubicBezTo>
                <a:cubicBezTo>
                  <a:pt x="3809255" y="210179"/>
                  <a:pt x="3836534" y="225955"/>
                  <a:pt x="3865457" y="238116"/>
                </a:cubicBezTo>
                <a:cubicBezTo>
                  <a:pt x="3872030" y="240745"/>
                  <a:pt x="3875974" y="245346"/>
                  <a:pt x="3877289" y="251919"/>
                </a:cubicBezTo>
                <a:cubicBezTo>
                  <a:pt x="3877946" y="253891"/>
                  <a:pt x="3878274" y="255699"/>
                  <a:pt x="3878274" y="257342"/>
                </a:cubicBezTo>
                <a:cubicBezTo>
                  <a:pt x="3878274" y="261944"/>
                  <a:pt x="3876796" y="266216"/>
                  <a:pt x="3873838" y="270160"/>
                </a:cubicBezTo>
                <a:cubicBezTo>
                  <a:pt x="3872852" y="271146"/>
                  <a:pt x="3872030" y="272132"/>
                  <a:pt x="3871373" y="273118"/>
                </a:cubicBezTo>
                <a:cubicBezTo>
                  <a:pt x="3866114" y="280020"/>
                  <a:pt x="3859541" y="284621"/>
                  <a:pt x="3851653" y="286922"/>
                </a:cubicBezTo>
                <a:cubicBezTo>
                  <a:pt x="3848366" y="287908"/>
                  <a:pt x="3845244" y="288401"/>
                  <a:pt x="3842286" y="288401"/>
                </a:cubicBezTo>
                <a:cubicBezTo>
                  <a:pt x="3837685" y="288401"/>
                  <a:pt x="3833083" y="287415"/>
                  <a:pt x="3828482" y="285443"/>
                </a:cubicBezTo>
                <a:cubicBezTo>
                  <a:pt x="3798245" y="270653"/>
                  <a:pt x="3769816" y="251755"/>
                  <a:pt x="3743194" y="228749"/>
                </a:cubicBezTo>
                <a:cubicBezTo>
                  <a:pt x="3741222" y="227105"/>
                  <a:pt x="3739415" y="226941"/>
                  <a:pt x="3737771" y="228256"/>
                </a:cubicBezTo>
                <a:cubicBezTo>
                  <a:pt x="3711807" y="249290"/>
                  <a:pt x="3683542" y="267367"/>
                  <a:pt x="3652977" y="282485"/>
                </a:cubicBezTo>
                <a:cubicBezTo>
                  <a:pt x="3648704" y="284457"/>
                  <a:pt x="3644431" y="285443"/>
                  <a:pt x="3640159" y="285443"/>
                </a:cubicBezTo>
                <a:cubicBezTo>
                  <a:pt x="3636872" y="285443"/>
                  <a:pt x="3633585" y="284950"/>
                  <a:pt x="3630299" y="283964"/>
                </a:cubicBezTo>
                <a:cubicBezTo>
                  <a:pt x="3622740" y="281663"/>
                  <a:pt x="3616495" y="277227"/>
                  <a:pt x="3611565" y="270653"/>
                </a:cubicBezTo>
                <a:cubicBezTo>
                  <a:pt x="3609922" y="268681"/>
                  <a:pt x="3607950" y="268188"/>
                  <a:pt x="3605649" y="269174"/>
                </a:cubicBezTo>
                <a:lnTo>
                  <a:pt x="3592831" y="274597"/>
                </a:lnTo>
                <a:cubicBezTo>
                  <a:pt x="3590202" y="275912"/>
                  <a:pt x="3587737" y="276569"/>
                  <a:pt x="3585437" y="276569"/>
                </a:cubicBezTo>
                <a:cubicBezTo>
                  <a:pt x="3582479" y="276569"/>
                  <a:pt x="3579685" y="275912"/>
                  <a:pt x="3577056" y="274597"/>
                </a:cubicBezTo>
                <a:cubicBezTo>
                  <a:pt x="3571797" y="271968"/>
                  <a:pt x="3568510" y="267860"/>
                  <a:pt x="3567196" y="262272"/>
                </a:cubicBezTo>
                <a:cubicBezTo>
                  <a:pt x="3566538" y="260300"/>
                  <a:pt x="3565224" y="259479"/>
                  <a:pt x="3563252" y="259807"/>
                </a:cubicBezTo>
                <a:lnTo>
                  <a:pt x="3544025" y="261286"/>
                </a:lnTo>
                <a:cubicBezTo>
                  <a:pt x="3541724" y="261286"/>
                  <a:pt x="3540574" y="262601"/>
                  <a:pt x="3540574" y="265230"/>
                </a:cubicBezTo>
                <a:lnTo>
                  <a:pt x="3540574" y="441722"/>
                </a:lnTo>
                <a:cubicBezTo>
                  <a:pt x="3540574" y="448952"/>
                  <a:pt x="3538027" y="455115"/>
                  <a:pt x="3532933" y="460209"/>
                </a:cubicBezTo>
                <a:cubicBezTo>
                  <a:pt x="3527838" y="465303"/>
                  <a:pt x="3521676" y="467851"/>
                  <a:pt x="3514446" y="467851"/>
                </a:cubicBezTo>
                <a:cubicBezTo>
                  <a:pt x="3507215" y="467851"/>
                  <a:pt x="3501052" y="465303"/>
                  <a:pt x="3495958" y="460209"/>
                </a:cubicBezTo>
                <a:cubicBezTo>
                  <a:pt x="3490864" y="455115"/>
                  <a:pt x="3488317" y="448952"/>
                  <a:pt x="3488317" y="441722"/>
                </a:cubicBezTo>
                <a:lnTo>
                  <a:pt x="3488317" y="268681"/>
                </a:lnTo>
                <a:cubicBezTo>
                  <a:pt x="3488317" y="266052"/>
                  <a:pt x="3487167" y="264902"/>
                  <a:pt x="3484866" y="265230"/>
                </a:cubicBezTo>
                <a:lnTo>
                  <a:pt x="3441483" y="267695"/>
                </a:lnTo>
                <a:cubicBezTo>
                  <a:pt x="3440825" y="268024"/>
                  <a:pt x="3440168" y="268188"/>
                  <a:pt x="3439511" y="268188"/>
                </a:cubicBezTo>
                <a:cubicBezTo>
                  <a:pt x="3432937" y="268188"/>
                  <a:pt x="3427186" y="265888"/>
                  <a:pt x="3422256" y="261286"/>
                </a:cubicBezTo>
                <a:cubicBezTo>
                  <a:pt x="3416669" y="256685"/>
                  <a:pt x="3413546" y="250769"/>
                  <a:pt x="3412889" y="243539"/>
                </a:cubicBezTo>
                <a:cubicBezTo>
                  <a:pt x="3412889" y="242553"/>
                  <a:pt x="3412889" y="241731"/>
                  <a:pt x="3412889" y="241074"/>
                </a:cubicBezTo>
                <a:cubicBezTo>
                  <a:pt x="3412889" y="234829"/>
                  <a:pt x="3414861" y="229406"/>
                  <a:pt x="3418805" y="224805"/>
                </a:cubicBezTo>
                <a:cubicBezTo>
                  <a:pt x="3423406" y="219546"/>
                  <a:pt x="3429322" y="216753"/>
                  <a:pt x="3436553" y="216424"/>
                </a:cubicBezTo>
                <a:lnTo>
                  <a:pt x="3442962" y="215931"/>
                </a:lnTo>
                <a:cubicBezTo>
                  <a:pt x="3445262" y="215931"/>
                  <a:pt x="3447234" y="214945"/>
                  <a:pt x="3448877" y="212973"/>
                </a:cubicBezTo>
                <a:cubicBezTo>
                  <a:pt x="3454793" y="205414"/>
                  <a:pt x="3461202" y="196704"/>
                  <a:pt x="3468104" y="186844"/>
                </a:cubicBezTo>
                <a:cubicBezTo>
                  <a:pt x="3469747" y="184872"/>
                  <a:pt x="3469747" y="182736"/>
                  <a:pt x="3468104" y="180435"/>
                </a:cubicBezTo>
                <a:cubicBezTo>
                  <a:pt x="3458244" y="166303"/>
                  <a:pt x="3444934" y="150363"/>
                  <a:pt x="3428172" y="132615"/>
                </a:cubicBezTo>
                <a:cubicBezTo>
                  <a:pt x="3423242" y="127357"/>
                  <a:pt x="3420448" y="121276"/>
                  <a:pt x="3419791" y="114374"/>
                </a:cubicBezTo>
                <a:cubicBezTo>
                  <a:pt x="3419791" y="113388"/>
                  <a:pt x="3419791" y="112402"/>
                  <a:pt x="3419791" y="111416"/>
                </a:cubicBezTo>
                <a:cubicBezTo>
                  <a:pt x="3419791" y="105500"/>
                  <a:pt x="3421599" y="99913"/>
                  <a:pt x="3425214" y="94655"/>
                </a:cubicBezTo>
                <a:lnTo>
                  <a:pt x="3431623" y="85288"/>
                </a:lnTo>
                <a:cubicBezTo>
                  <a:pt x="3433923" y="82330"/>
                  <a:pt x="3436881" y="80604"/>
                  <a:pt x="3440497" y="80111"/>
                </a:cubicBezTo>
                <a:cubicBezTo>
                  <a:pt x="3444112" y="79618"/>
                  <a:pt x="3447234" y="80687"/>
                  <a:pt x="3449863" y="83316"/>
                </a:cubicBezTo>
                <a:cubicBezTo>
                  <a:pt x="3450849" y="83973"/>
                  <a:pt x="3451507" y="83809"/>
                  <a:pt x="3451835" y="82823"/>
                </a:cubicBezTo>
                <a:cubicBezTo>
                  <a:pt x="3461695" y="63103"/>
                  <a:pt x="3470569" y="43055"/>
                  <a:pt x="3478457" y="22678"/>
                </a:cubicBezTo>
                <a:cubicBezTo>
                  <a:pt x="3481415" y="15447"/>
                  <a:pt x="3486345" y="10188"/>
                  <a:pt x="3493247" y="6902"/>
                </a:cubicBezTo>
                <a:cubicBezTo>
                  <a:pt x="3496862" y="5259"/>
                  <a:pt x="3500642" y="4437"/>
                  <a:pt x="3504586" y="4437"/>
                </a:cubicBezTo>
                <a:cubicBezTo>
                  <a:pt x="3507872" y="4437"/>
                  <a:pt x="3510995" y="4930"/>
                  <a:pt x="3513953" y="5916"/>
                </a:cubicBezTo>
                <a:cubicBezTo>
                  <a:pt x="3520854" y="8545"/>
                  <a:pt x="3525620" y="13311"/>
                  <a:pt x="3528249" y="20213"/>
                </a:cubicBezTo>
                <a:cubicBezTo>
                  <a:pt x="3529564" y="23171"/>
                  <a:pt x="3530221" y="26129"/>
                  <a:pt x="3530221" y="29087"/>
                </a:cubicBezTo>
                <a:cubicBezTo>
                  <a:pt x="3530221" y="32702"/>
                  <a:pt x="3529235" y="36317"/>
                  <a:pt x="3527263" y="39932"/>
                </a:cubicBezTo>
                <a:cubicBezTo>
                  <a:pt x="3509187" y="73785"/>
                  <a:pt x="3495219" y="98434"/>
                  <a:pt x="3485359" y="113881"/>
                </a:cubicBezTo>
                <a:cubicBezTo>
                  <a:pt x="3484044" y="115853"/>
                  <a:pt x="3484209" y="117825"/>
                  <a:pt x="3485852" y="119797"/>
                </a:cubicBezTo>
                <a:cubicBezTo>
                  <a:pt x="3492754" y="127685"/>
                  <a:pt x="3496862" y="132451"/>
                  <a:pt x="3498177" y="134094"/>
                </a:cubicBezTo>
                <a:cubicBezTo>
                  <a:pt x="3498834" y="135080"/>
                  <a:pt x="3499573" y="135491"/>
                  <a:pt x="3500395" y="135327"/>
                </a:cubicBezTo>
                <a:cubicBezTo>
                  <a:pt x="3501217" y="135162"/>
                  <a:pt x="3501956" y="134751"/>
                  <a:pt x="3502614" y="134094"/>
                </a:cubicBezTo>
                <a:cubicBezTo>
                  <a:pt x="3514446" y="114374"/>
                  <a:pt x="3524798" y="96134"/>
                  <a:pt x="3533672" y="79372"/>
                </a:cubicBezTo>
                <a:cubicBezTo>
                  <a:pt x="3536959" y="72799"/>
                  <a:pt x="3542217" y="68362"/>
                  <a:pt x="3549448" y="66061"/>
                </a:cubicBezTo>
                <a:cubicBezTo>
                  <a:pt x="3552406" y="64746"/>
                  <a:pt x="3555528" y="64089"/>
                  <a:pt x="3558815" y="64089"/>
                </a:cubicBezTo>
                <a:cubicBezTo>
                  <a:pt x="3562430" y="64089"/>
                  <a:pt x="3566210" y="65075"/>
                  <a:pt x="3570154" y="67047"/>
                </a:cubicBezTo>
                <a:cubicBezTo>
                  <a:pt x="3576727" y="70005"/>
                  <a:pt x="3581000" y="74935"/>
                  <a:pt x="3582972" y="81837"/>
                </a:cubicBezTo>
                <a:cubicBezTo>
                  <a:pt x="3583629" y="84137"/>
                  <a:pt x="3583958" y="86274"/>
                  <a:pt x="3583958" y="88246"/>
                </a:cubicBezTo>
                <a:cubicBezTo>
                  <a:pt x="3583958" y="92847"/>
                  <a:pt x="3582643" y="97120"/>
                  <a:pt x="3580014" y="101064"/>
                </a:cubicBezTo>
                <a:cubicBezTo>
                  <a:pt x="3552734" y="142475"/>
                  <a:pt x="3526935" y="179121"/>
                  <a:pt x="3502614" y="211001"/>
                </a:cubicBezTo>
                <a:cubicBezTo>
                  <a:pt x="3501956" y="211658"/>
                  <a:pt x="3501792" y="212316"/>
                  <a:pt x="3502121" y="212973"/>
                </a:cubicBezTo>
                <a:cubicBezTo>
                  <a:pt x="3502449" y="213630"/>
                  <a:pt x="3502942" y="213959"/>
                  <a:pt x="3503600" y="213959"/>
                </a:cubicBezTo>
                <a:lnTo>
                  <a:pt x="3545011" y="211987"/>
                </a:lnTo>
                <a:cubicBezTo>
                  <a:pt x="3545668" y="211987"/>
                  <a:pt x="3546244" y="211658"/>
                  <a:pt x="3546737" y="211001"/>
                </a:cubicBezTo>
                <a:cubicBezTo>
                  <a:pt x="3547230" y="210344"/>
                  <a:pt x="3547312" y="209522"/>
                  <a:pt x="3546983" y="208536"/>
                </a:cubicBezTo>
                <a:cubicBezTo>
                  <a:pt x="3545011" y="203935"/>
                  <a:pt x="3542875" y="199334"/>
                  <a:pt x="3540574" y="194732"/>
                </a:cubicBezTo>
                <a:cubicBezTo>
                  <a:pt x="3539259" y="191774"/>
                  <a:pt x="3538602" y="188816"/>
                  <a:pt x="3538602" y="185858"/>
                </a:cubicBezTo>
                <a:cubicBezTo>
                  <a:pt x="3538602" y="183558"/>
                  <a:pt x="3539095" y="181257"/>
                  <a:pt x="3540081" y="178956"/>
                </a:cubicBezTo>
                <a:cubicBezTo>
                  <a:pt x="3542053" y="173369"/>
                  <a:pt x="3545668" y="169425"/>
                  <a:pt x="3550927" y="167125"/>
                </a:cubicBezTo>
                <a:cubicBezTo>
                  <a:pt x="3553885" y="165810"/>
                  <a:pt x="3557007" y="165153"/>
                  <a:pt x="3560294" y="165153"/>
                </a:cubicBezTo>
                <a:cubicBezTo>
                  <a:pt x="3562923" y="165153"/>
                  <a:pt x="3565552" y="165646"/>
                  <a:pt x="3568182" y="166632"/>
                </a:cubicBezTo>
                <a:cubicBezTo>
                  <a:pt x="3574098" y="168932"/>
                  <a:pt x="3578370" y="172712"/>
                  <a:pt x="3581000" y="177970"/>
                </a:cubicBezTo>
                <a:cubicBezTo>
                  <a:pt x="3591845" y="199005"/>
                  <a:pt x="3600391" y="218560"/>
                  <a:pt x="3606635" y="236637"/>
                </a:cubicBezTo>
                <a:cubicBezTo>
                  <a:pt x="3607292" y="238937"/>
                  <a:pt x="3608771" y="239595"/>
                  <a:pt x="3611072" y="238609"/>
                </a:cubicBezTo>
                <a:cubicBezTo>
                  <a:pt x="3642295" y="225462"/>
                  <a:pt x="3671217" y="208865"/>
                  <a:pt x="3697839" y="188816"/>
                </a:cubicBezTo>
                <a:cubicBezTo>
                  <a:pt x="3699811" y="187502"/>
                  <a:pt x="3699975" y="185858"/>
                  <a:pt x="3698332" y="183886"/>
                </a:cubicBezTo>
                <a:cubicBezTo>
                  <a:pt x="3687157" y="171069"/>
                  <a:pt x="3675983" y="156279"/>
                  <a:pt x="3664808" y="139517"/>
                </a:cubicBezTo>
                <a:cubicBezTo>
                  <a:pt x="3663494" y="137216"/>
                  <a:pt x="3662015" y="137052"/>
                  <a:pt x="3660372" y="139024"/>
                </a:cubicBezTo>
                <a:cubicBezTo>
                  <a:pt x="3653141" y="146912"/>
                  <a:pt x="3646075" y="154142"/>
                  <a:pt x="3639173" y="160716"/>
                </a:cubicBezTo>
                <a:cubicBezTo>
                  <a:pt x="3633914" y="165317"/>
                  <a:pt x="3627998" y="167618"/>
                  <a:pt x="3621425" y="167618"/>
                </a:cubicBezTo>
                <a:cubicBezTo>
                  <a:pt x="3620439" y="167618"/>
                  <a:pt x="3619617" y="167618"/>
                  <a:pt x="3618960" y="167618"/>
                </a:cubicBezTo>
                <a:cubicBezTo>
                  <a:pt x="3611401" y="166960"/>
                  <a:pt x="3604663" y="163838"/>
                  <a:pt x="3598747" y="158251"/>
                </a:cubicBezTo>
                <a:cubicBezTo>
                  <a:pt x="3593489" y="153321"/>
                  <a:pt x="3590859" y="147241"/>
                  <a:pt x="3590859" y="140010"/>
                </a:cubicBezTo>
                <a:cubicBezTo>
                  <a:pt x="3590859" y="133108"/>
                  <a:pt x="3593324" y="127192"/>
                  <a:pt x="3598254" y="122262"/>
                </a:cubicBezTo>
                <a:cubicBezTo>
                  <a:pt x="3629477" y="93997"/>
                  <a:pt x="3654784" y="60638"/>
                  <a:pt x="3674175" y="22185"/>
                </a:cubicBezTo>
                <a:cubicBezTo>
                  <a:pt x="3677791" y="14625"/>
                  <a:pt x="3683378" y="8874"/>
                  <a:pt x="3690937" y="4930"/>
                </a:cubicBezTo>
                <a:cubicBezTo>
                  <a:pt x="3696524" y="1643"/>
                  <a:pt x="3702440" y="0"/>
                  <a:pt x="3708685" y="0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4400" dirty="0">
              <a:ln w="28575">
                <a:solidFill>
                  <a:schemeClr val="bg1"/>
                </a:solidFill>
              </a:ln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E091BB3-F788-A2B9-60A3-EDD3C737ED19}"/>
              </a:ext>
            </a:extLst>
          </p:cNvPr>
          <p:cNvSpPr txBox="1"/>
          <p:nvPr/>
        </p:nvSpPr>
        <p:spPr>
          <a:xfrm>
            <a:off x="342776" y="1832956"/>
            <a:ext cx="4387537" cy="467851"/>
          </a:xfrm>
          <a:custGeom>
            <a:avLst/>
            <a:gdLst/>
            <a:ahLst/>
            <a:cxnLst/>
            <a:rect l="l" t="t" r="r" b="b"/>
            <a:pathLst>
              <a:path w="4387537" h="467851">
                <a:moveTo>
                  <a:pt x="3673189" y="354955"/>
                </a:moveTo>
                <a:cubicBezTo>
                  <a:pt x="3677133" y="354955"/>
                  <a:pt x="3681077" y="355612"/>
                  <a:pt x="3685021" y="356927"/>
                </a:cubicBezTo>
                <a:cubicBezTo>
                  <a:pt x="3732020" y="371717"/>
                  <a:pt x="3777868" y="389958"/>
                  <a:pt x="3822566" y="411649"/>
                </a:cubicBezTo>
                <a:cubicBezTo>
                  <a:pt x="3829468" y="414936"/>
                  <a:pt x="3833741" y="420359"/>
                  <a:pt x="3835384" y="427918"/>
                </a:cubicBezTo>
                <a:cubicBezTo>
                  <a:pt x="3836041" y="429890"/>
                  <a:pt x="3836370" y="431862"/>
                  <a:pt x="3836370" y="433834"/>
                </a:cubicBezTo>
                <a:cubicBezTo>
                  <a:pt x="3836370" y="439093"/>
                  <a:pt x="3834562" y="443858"/>
                  <a:pt x="3830947" y="448131"/>
                </a:cubicBezTo>
                <a:lnTo>
                  <a:pt x="3830947" y="448624"/>
                </a:lnTo>
                <a:cubicBezTo>
                  <a:pt x="3826017" y="455197"/>
                  <a:pt x="3819444" y="459305"/>
                  <a:pt x="3811227" y="460949"/>
                </a:cubicBezTo>
                <a:cubicBezTo>
                  <a:pt x="3808927" y="461277"/>
                  <a:pt x="3806626" y="461442"/>
                  <a:pt x="3804325" y="461442"/>
                </a:cubicBezTo>
                <a:cubicBezTo>
                  <a:pt x="3798738" y="461442"/>
                  <a:pt x="3793479" y="460127"/>
                  <a:pt x="3788549" y="457498"/>
                </a:cubicBezTo>
                <a:cubicBezTo>
                  <a:pt x="3769159" y="447309"/>
                  <a:pt x="3747221" y="437038"/>
                  <a:pt x="3722735" y="426686"/>
                </a:cubicBezTo>
                <a:cubicBezTo>
                  <a:pt x="3698249" y="416333"/>
                  <a:pt x="3674011" y="407377"/>
                  <a:pt x="3650019" y="399817"/>
                </a:cubicBezTo>
                <a:cubicBezTo>
                  <a:pt x="3643774" y="397846"/>
                  <a:pt x="3639666" y="393737"/>
                  <a:pt x="3637694" y="387493"/>
                </a:cubicBezTo>
                <a:cubicBezTo>
                  <a:pt x="3637365" y="385521"/>
                  <a:pt x="3637201" y="383549"/>
                  <a:pt x="3637201" y="381577"/>
                </a:cubicBezTo>
                <a:cubicBezTo>
                  <a:pt x="3637201" y="377633"/>
                  <a:pt x="3638515" y="373853"/>
                  <a:pt x="3641145" y="370238"/>
                </a:cubicBezTo>
                <a:cubicBezTo>
                  <a:pt x="3646403" y="363993"/>
                  <a:pt x="3653141" y="359556"/>
                  <a:pt x="3661357" y="356927"/>
                </a:cubicBezTo>
                <a:cubicBezTo>
                  <a:pt x="3665301" y="355612"/>
                  <a:pt x="3669245" y="354955"/>
                  <a:pt x="3673189" y="354955"/>
                </a:cubicBezTo>
                <a:close/>
                <a:moveTo>
                  <a:pt x="2680896" y="332770"/>
                </a:moveTo>
                <a:cubicBezTo>
                  <a:pt x="2663806" y="332770"/>
                  <a:pt x="2650495" y="335646"/>
                  <a:pt x="2640964" y="341398"/>
                </a:cubicBezTo>
                <a:cubicBezTo>
                  <a:pt x="2631433" y="347149"/>
                  <a:pt x="2626667" y="354462"/>
                  <a:pt x="2626667" y="363336"/>
                </a:cubicBezTo>
                <a:cubicBezTo>
                  <a:pt x="2626667" y="372867"/>
                  <a:pt x="2631104" y="380426"/>
                  <a:pt x="2639978" y="386014"/>
                </a:cubicBezTo>
                <a:cubicBezTo>
                  <a:pt x="2648852" y="391601"/>
                  <a:pt x="2661669" y="394395"/>
                  <a:pt x="2678431" y="394395"/>
                </a:cubicBezTo>
                <a:cubicBezTo>
                  <a:pt x="2692893" y="394395"/>
                  <a:pt x="2703821" y="391601"/>
                  <a:pt x="2711215" y="386014"/>
                </a:cubicBezTo>
                <a:cubicBezTo>
                  <a:pt x="2718610" y="380426"/>
                  <a:pt x="2722308" y="370895"/>
                  <a:pt x="2722308" y="357420"/>
                </a:cubicBezTo>
                <a:cubicBezTo>
                  <a:pt x="2722308" y="350190"/>
                  <a:pt x="2722308" y="344274"/>
                  <a:pt x="2722308" y="339672"/>
                </a:cubicBezTo>
                <a:cubicBezTo>
                  <a:pt x="2721979" y="337372"/>
                  <a:pt x="2720664" y="336057"/>
                  <a:pt x="2718364" y="335728"/>
                </a:cubicBezTo>
                <a:cubicBezTo>
                  <a:pt x="2704560" y="333756"/>
                  <a:pt x="2692071" y="332770"/>
                  <a:pt x="2680896" y="332770"/>
                </a:cubicBezTo>
                <a:close/>
                <a:moveTo>
                  <a:pt x="4157309" y="317981"/>
                </a:moveTo>
                <a:cubicBezTo>
                  <a:pt x="4154679" y="317981"/>
                  <a:pt x="4153365" y="319131"/>
                  <a:pt x="4153365" y="321432"/>
                </a:cubicBezTo>
                <a:lnTo>
                  <a:pt x="4153365" y="388479"/>
                </a:lnTo>
                <a:cubicBezTo>
                  <a:pt x="4153365" y="391108"/>
                  <a:pt x="4154679" y="392423"/>
                  <a:pt x="4157309" y="392423"/>
                </a:cubicBezTo>
                <a:lnTo>
                  <a:pt x="4301755" y="392423"/>
                </a:lnTo>
                <a:cubicBezTo>
                  <a:pt x="4304056" y="392423"/>
                  <a:pt x="4305207" y="391108"/>
                  <a:pt x="4305207" y="388479"/>
                </a:cubicBezTo>
                <a:lnTo>
                  <a:pt x="4305207" y="321432"/>
                </a:lnTo>
                <a:cubicBezTo>
                  <a:pt x="4305207" y="319131"/>
                  <a:pt x="4304056" y="317981"/>
                  <a:pt x="4301755" y="317981"/>
                </a:cubicBezTo>
                <a:close/>
                <a:moveTo>
                  <a:pt x="109937" y="296782"/>
                </a:moveTo>
                <a:cubicBezTo>
                  <a:pt x="95147" y="304670"/>
                  <a:pt x="83480" y="313297"/>
                  <a:pt x="74935" y="322664"/>
                </a:cubicBezTo>
                <a:cubicBezTo>
                  <a:pt x="66389" y="332031"/>
                  <a:pt x="62117" y="340823"/>
                  <a:pt x="62117" y="349039"/>
                </a:cubicBezTo>
                <a:cubicBezTo>
                  <a:pt x="62117" y="356270"/>
                  <a:pt x="66389" y="363007"/>
                  <a:pt x="74935" y="369252"/>
                </a:cubicBezTo>
                <a:cubicBezTo>
                  <a:pt x="83480" y="375496"/>
                  <a:pt x="91368" y="378619"/>
                  <a:pt x="98598" y="378619"/>
                </a:cubicBezTo>
                <a:cubicBezTo>
                  <a:pt x="109116" y="378619"/>
                  <a:pt x="114374" y="371388"/>
                  <a:pt x="114374" y="356927"/>
                </a:cubicBezTo>
                <a:cubicBezTo>
                  <a:pt x="114374" y="342795"/>
                  <a:pt x="114045" y="323404"/>
                  <a:pt x="113388" y="298754"/>
                </a:cubicBezTo>
                <a:cubicBezTo>
                  <a:pt x="113388" y="298097"/>
                  <a:pt x="112977" y="297521"/>
                  <a:pt x="112156" y="297028"/>
                </a:cubicBezTo>
                <a:cubicBezTo>
                  <a:pt x="111334" y="296535"/>
                  <a:pt x="110595" y="296453"/>
                  <a:pt x="109937" y="296782"/>
                </a:cubicBezTo>
                <a:close/>
                <a:moveTo>
                  <a:pt x="3452328" y="295303"/>
                </a:moveTo>
                <a:cubicBezTo>
                  <a:pt x="3453643" y="295303"/>
                  <a:pt x="3455122" y="295303"/>
                  <a:pt x="3456765" y="295303"/>
                </a:cubicBezTo>
                <a:cubicBezTo>
                  <a:pt x="3463667" y="296618"/>
                  <a:pt x="3469254" y="300069"/>
                  <a:pt x="3473527" y="305656"/>
                </a:cubicBezTo>
                <a:cubicBezTo>
                  <a:pt x="3476814" y="310257"/>
                  <a:pt x="3478457" y="315351"/>
                  <a:pt x="3478457" y="320939"/>
                </a:cubicBezTo>
                <a:cubicBezTo>
                  <a:pt x="3478457" y="322253"/>
                  <a:pt x="3478457" y="323568"/>
                  <a:pt x="3478457" y="324883"/>
                </a:cubicBezTo>
                <a:cubicBezTo>
                  <a:pt x="3473856" y="356105"/>
                  <a:pt x="3467775" y="383220"/>
                  <a:pt x="3460216" y="406226"/>
                </a:cubicBezTo>
                <a:cubicBezTo>
                  <a:pt x="3458244" y="412471"/>
                  <a:pt x="3453971" y="416744"/>
                  <a:pt x="3447398" y="419044"/>
                </a:cubicBezTo>
                <a:cubicBezTo>
                  <a:pt x="3444769" y="420030"/>
                  <a:pt x="3441975" y="420523"/>
                  <a:pt x="3439017" y="420523"/>
                </a:cubicBezTo>
                <a:cubicBezTo>
                  <a:pt x="3435402" y="420523"/>
                  <a:pt x="3431951" y="419702"/>
                  <a:pt x="3428665" y="418058"/>
                </a:cubicBezTo>
                <a:cubicBezTo>
                  <a:pt x="3422420" y="415100"/>
                  <a:pt x="3417983" y="410499"/>
                  <a:pt x="3415354" y="404254"/>
                </a:cubicBezTo>
                <a:cubicBezTo>
                  <a:pt x="3414039" y="400639"/>
                  <a:pt x="3413382" y="397024"/>
                  <a:pt x="3413382" y="393409"/>
                </a:cubicBezTo>
                <a:cubicBezTo>
                  <a:pt x="3413382" y="390451"/>
                  <a:pt x="3413711" y="387493"/>
                  <a:pt x="3414368" y="384535"/>
                </a:cubicBezTo>
                <a:cubicBezTo>
                  <a:pt x="3420613" y="365801"/>
                  <a:pt x="3425543" y="342959"/>
                  <a:pt x="3429157" y="316009"/>
                </a:cubicBezTo>
                <a:cubicBezTo>
                  <a:pt x="3430143" y="309435"/>
                  <a:pt x="3433266" y="304012"/>
                  <a:pt x="3438525" y="299740"/>
                </a:cubicBezTo>
                <a:cubicBezTo>
                  <a:pt x="3442797" y="296782"/>
                  <a:pt x="3447398" y="295303"/>
                  <a:pt x="3452328" y="295303"/>
                </a:cubicBezTo>
                <a:close/>
                <a:moveTo>
                  <a:pt x="3570154" y="292345"/>
                </a:moveTo>
                <a:cubicBezTo>
                  <a:pt x="3573769" y="292345"/>
                  <a:pt x="3577220" y="293167"/>
                  <a:pt x="3580507" y="294810"/>
                </a:cubicBezTo>
                <a:cubicBezTo>
                  <a:pt x="3586094" y="297439"/>
                  <a:pt x="3590037" y="301712"/>
                  <a:pt x="3592338" y="307628"/>
                </a:cubicBezTo>
                <a:cubicBezTo>
                  <a:pt x="3598911" y="324390"/>
                  <a:pt x="3604499" y="340330"/>
                  <a:pt x="3609100" y="355448"/>
                </a:cubicBezTo>
                <a:cubicBezTo>
                  <a:pt x="3609757" y="357749"/>
                  <a:pt x="3610086" y="360049"/>
                  <a:pt x="3610086" y="362350"/>
                </a:cubicBezTo>
                <a:cubicBezTo>
                  <a:pt x="3610086" y="366294"/>
                  <a:pt x="3609100" y="370074"/>
                  <a:pt x="3607128" y="373689"/>
                </a:cubicBezTo>
                <a:cubicBezTo>
                  <a:pt x="3604170" y="379605"/>
                  <a:pt x="3599405" y="383713"/>
                  <a:pt x="3592831" y="386014"/>
                </a:cubicBezTo>
                <a:cubicBezTo>
                  <a:pt x="3590531" y="387000"/>
                  <a:pt x="3588230" y="387493"/>
                  <a:pt x="3585929" y="387493"/>
                </a:cubicBezTo>
                <a:cubicBezTo>
                  <a:pt x="3582643" y="387493"/>
                  <a:pt x="3579356" y="386671"/>
                  <a:pt x="3576069" y="385028"/>
                </a:cubicBezTo>
                <a:cubicBezTo>
                  <a:pt x="3570482" y="381741"/>
                  <a:pt x="3566867" y="377140"/>
                  <a:pt x="3565224" y="371224"/>
                </a:cubicBezTo>
                <a:cubicBezTo>
                  <a:pt x="3561280" y="356434"/>
                  <a:pt x="3556021" y="339672"/>
                  <a:pt x="3549448" y="320939"/>
                </a:cubicBezTo>
                <a:cubicBezTo>
                  <a:pt x="3548462" y="318638"/>
                  <a:pt x="3547969" y="316173"/>
                  <a:pt x="3547969" y="313544"/>
                </a:cubicBezTo>
                <a:cubicBezTo>
                  <a:pt x="3547969" y="310586"/>
                  <a:pt x="3548791" y="307628"/>
                  <a:pt x="3550434" y="304670"/>
                </a:cubicBezTo>
                <a:cubicBezTo>
                  <a:pt x="3553063" y="299083"/>
                  <a:pt x="3557171" y="295467"/>
                  <a:pt x="3562759" y="293824"/>
                </a:cubicBezTo>
                <a:cubicBezTo>
                  <a:pt x="3565388" y="292838"/>
                  <a:pt x="3567853" y="292345"/>
                  <a:pt x="3570154" y="292345"/>
                </a:cubicBezTo>
                <a:close/>
                <a:moveTo>
                  <a:pt x="4029623" y="275583"/>
                </a:moveTo>
                <a:cubicBezTo>
                  <a:pt x="4035211" y="275583"/>
                  <a:pt x="4040140" y="277555"/>
                  <a:pt x="4044413" y="281499"/>
                </a:cubicBezTo>
                <a:lnTo>
                  <a:pt x="4045399" y="282485"/>
                </a:lnTo>
                <a:cubicBezTo>
                  <a:pt x="4051972" y="288401"/>
                  <a:pt x="4055916" y="295632"/>
                  <a:pt x="4057231" y="304177"/>
                </a:cubicBezTo>
                <a:cubicBezTo>
                  <a:pt x="4057888" y="306477"/>
                  <a:pt x="4058217" y="308778"/>
                  <a:pt x="4058217" y="311079"/>
                </a:cubicBezTo>
                <a:cubicBezTo>
                  <a:pt x="4058217" y="316995"/>
                  <a:pt x="4056738" y="322746"/>
                  <a:pt x="4053780" y="328333"/>
                </a:cubicBezTo>
                <a:cubicBezTo>
                  <a:pt x="4033403" y="367116"/>
                  <a:pt x="4013190" y="403433"/>
                  <a:pt x="3993142" y="437285"/>
                </a:cubicBezTo>
                <a:cubicBezTo>
                  <a:pt x="3988869" y="443858"/>
                  <a:pt x="3982953" y="447802"/>
                  <a:pt x="3975394" y="449117"/>
                </a:cubicBezTo>
                <a:cubicBezTo>
                  <a:pt x="3973751" y="449117"/>
                  <a:pt x="3972271" y="449117"/>
                  <a:pt x="3970957" y="449117"/>
                </a:cubicBezTo>
                <a:cubicBezTo>
                  <a:pt x="3965041" y="449117"/>
                  <a:pt x="3959783" y="447309"/>
                  <a:pt x="3955181" y="443694"/>
                </a:cubicBezTo>
                <a:lnTo>
                  <a:pt x="3949759" y="439257"/>
                </a:lnTo>
                <a:cubicBezTo>
                  <a:pt x="3943514" y="433998"/>
                  <a:pt x="3939734" y="427425"/>
                  <a:pt x="3938419" y="419537"/>
                </a:cubicBezTo>
                <a:cubicBezTo>
                  <a:pt x="3938091" y="417894"/>
                  <a:pt x="3937927" y="416251"/>
                  <a:pt x="3937927" y="414607"/>
                </a:cubicBezTo>
                <a:cubicBezTo>
                  <a:pt x="3937927" y="408363"/>
                  <a:pt x="3939734" y="402447"/>
                  <a:pt x="3943349" y="396860"/>
                </a:cubicBezTo>
                <a:cubicBezTo>
                  <a:pt x="3966685" y="362021"/>
                  <a:pt x="3988705" y="325540"/>
                  <a:pt x="4009411" y="287415"/>
                </a:cubicBezTo>
                <a:cubicBezTo>
                  <a:pt x="4013026" y="281170"/>
                  <a:pt x="4018449" y="277391"/>
                  <a:pt x="4025679" y="276076"/>
                </a:cubicBezTo>
                <a:cubicBezTo>
                  <a:pt x="4026994" y="275748"/>
                  <a:pt x="4028309" y="275583"/>
                  <a:pt x="4029623" y="275583"/>
                </a:cubicBezTo>
                <a:close/>
                <a:moveTo>
                  <a:pt x="3721995" y="270653"/>
                </a:moveTo>
                <a:cubicBezTo>
                  <a:pt x="3726597" y="270653"/>
                  <a:pt x="3731034" y="271639"/>
                  <a:pt x="3735306" y="273611"/>
                </a:cubicBezTo>
                <a:cubicBezTo>
                  <a:pt x="3756341" y="283142"/>
                  <a:pt x="3775896" y="293331"/>
                  <a:pt x="3793973" y="304177"/>
                </a:cubicBezTo>
                <a:cubicBezTo>
                  <a:pt x="3800217" y="307792"/>
                  <a:pt x="3803833" y="313215"/>
                  <a:pt x="3804819" y="320446"/>
                </a:cubicBezTo>
                <a:cubicBezTo>
                  <a:pt x="3804819" y="321760"/>
                  <a:pt x="3804819" y="323075"/>
                  <a:pt x="3804819" y="324390"/>
                </a:cubicBezTo>
                <a:cubicBezTo>
                  <a:pt x="3804819" y="330305"/>
                  <a:pt x="3803011" y="335564"/>
                  <a:pt x="3799395" y="340165"/>
                </a:cubicBezTo>
                <a:cubicBezTo>
                  <a:pt x="3794465" y="345753"/>
                  <a:pt x="3788221" y="349039"/>
                  <a:pt x="3780662" y="350025"/>
                </a:cubicBezTo>
                <a:cubicBezTo>
                  <a:pt x="3779347" y="350025"/>
                  <a:pt x="3778033" y="350025"/>
                  <a:pt x="3776718" y="350025"/>
                </a:cubicBezTo>
                <a:cubicBezTo>
                  <a:pt x="3770473" y="350025"/>
                  <a:pt x="3764886" y="348382"/>
                  <a:pt x="3759956" y="345095"/>
                </a:cubicBezTo>
                <a:cubicBezTo>
                  <a:pt x="3741222" y="332935"/>
                  <a:pt x="3721831" y="321925"/>
                  <a:pt x="3701783" y="312065"/>
                </a:cubicBezTo>
                <a:cubicBezTo>
                  <a:pt x="3695867" y="309435"/>
                  <a:pt x="3692252" y="304998"/>
                  <a:pt x="3690937" y="298754"/>
                </a:cubicBezTo>
                <a:cubicBezTo>
                  <a:pt x="3690608" y="297439"/>
                  <a:pt x="3690444" y="295960"/>
                  <a:pt x="3690444" y="294317"/>
                </a:cubicBezTo>
                <a:cubicBezTo>
                  <a:pt x="3690444" y="290044"/>
                  <a:pt x="3692087" y="286265"/>
                  <a:pt x="3695374" y="282978"/>
                </a:cubicBezTo>
                <a:cubicBezTo>
                  <a:pt x="3700304" y="277062"/>
                  <a:pt x="3706549" y="273283"/>
                  <a:pt x="3714108" y="271639"/>
                </a:cubicBezTo>
                <a:cubicBezTo>
                  <a:pt x="3716737" y="270982"/>
                  <a:pt x="3719366" y="270653"/>
                  <a:pt x="3721995" y="270653"/>
                </a:cubicBezTo>
                <a:close/>
                <a:moveTo>
                  <a:pt x="2098671" y="261779"/>
                </a:moveTo>
                <a:cubicBezTo>
                  <a:pt x="2099657" y="261779"/>
                  <a:pt x="2100643" y="261779"/>
                  <a:pt x="2101629" y="261779"/>
                </a:cubicBezTo>
                <a:lnTo>
                  <a:pt x="2108531" y="262272"/>
                </a:lnTo>
                <a:cubicBezTo>
                  <a:pt x="2115762" y="262930"/>
                  <a:pt x="2121513" y="266381"/>
                  <a:pt x="2125786" y="272625"/>
                </a:cubicBezTo>
                <a:cubicBezTo>
                  <a:pt x="2128415" y="276898"/>
                  <a:pt x="2129730" y="281499"/>
                  <a:pt x="2129730" y="286429"/>
                </a:cubicBezTo>
                <a:cubicBezTo>
                  <a:pt x="2129730" y="288401"/>
                  <a:pt x="2129401" y="290537"/>
                  <a:pt x="2128744" y="292838"/>
                </a:cubicBezTo>
                <a:cubicBezTo>
                  <a:pt x="2125457" y="306642"/>
                  <a:pt x="2123814" y="317159"/>
                  <a:pt x="2123814" y="324390"/>
                </a:cubicBezTo>
                <a:cubicBezTo>
                  <a:pt x="2123814" y="344438"/>
                  <a:pt x="2130387" y="359639"/>
                  <a:pt x="2143534" y="369991"/>
                </a:cubicBezTo>
                <a:cubicBezTo>
                  <a:pt x="2156680" y="380344"/>
                  <a:pt x="2179851" y="385521"/>
                  <a:pt x="2213046" y="385521"/>
                </a:cubicBezTo>
                <a:cubicBezTo>
                  <a:pt x="2253471" y="385521"/>
                  <a:pt x="2289460" y="382563"/>
                  <a:pt x="2321011" y="376647"/>
                </a:cubicBezTo>
                <a:cubicBezTo>
                  <a:pt x="2322655" y="376318"/>
                  <a:pt x="2324298" y="376154"/>
                  <a:pt x="2325941" y="376154"/>
                </a:cubicBezTo>
                <a:cubicBezTo>
                  <a:pt x="2331199" y="376154"/>
                  <a:pt x="2336129" y="377961"/>
                  <a:pt x="2340731" y="381577"/>
                </a:cubicBezTo>
                <a:cubicBezTo>
                  <a:pt x="2346318" y="386507"/>
                  <a:pt x="2348947" y="392587"/>
                  <a:pt x="2348619" y="399817"/>
                </a:cubicBezTo>
                <a:lnTo>
                  <a:pt x="2348619" y="408198"/>
                </a:lnTo>
                <a:cubicBezTo>
                  <a:pt x="2348290" y="416744"/>
                  <a:pt x="2345415" y="424221"/>
                  <a:pt x="2339991" y="430630"/>
                </a:cubicBezTo>
                <a:cubicBezTo>
                  <a:pt x="2334569" y="437038"/>
                  <a:pt x="2327585" y="440736"/>
                  <a:pt x="2319039" y="441722"/>
                </a:cubicBezTo>
                <a:cubicBezTo>
                  <a:pt x="2286173" y="446652"/>
                  <a:pt x="2250842" y="449117"/>
                  <a:pt x="2213046" y="449117"/>
                </a:cubicBezTo>
                <a:cubicBezTo>
                  <a:pt x="2163089" y="449117"/>
                  <a:pt x="2124882" y="439914"/>
                  <a:pt x="2098425" y="421509"/>
                </a:cubicBezTo>
                <a:cubicBezTo>
                  <a:pt x="2071967" y="403104"/>
                  <a:pt x="2058739" y="376482"/>
                  <a:pt x="2058739" y="341644"/>
                </a:cubicBezTo>
                <a:cubicBezTo>
                  <a:pt x="2058739" y="327183"/>
                  <a:pt x="2061039" y="309107"/>
                  <a:pt x="2065641" y="287415"/>
                </a:cubicBezTo>
                <a:cubicBezTo>
                  <a:pt x="2067613" y="279527"/>
                  <a:pt x="2072050" y="273118"/>
                  <a:pt x="2078952" y="268188"/>
                </a:cubicBezTo>
                <a:cubicBezTo>
                  <a:pt x="2084867" y="263916"/>
                  <a:pt x="2091441" y="261779"/>
                  <a:pt x="2098671" y="261779"/>
                </a:cubicBezTo>
                <a:close/>
                <a:moveTo>
                  <a:pt x="3166541" y="171896"/>
                </a:moveTo>
                <a:cubicBezTo>
                  <a:pt x="3151075" y="175363"/>
                  <a:pt x="3136809" y="181429"/>
                  <a:pt x="3123744" y="190095"/>
                </a:cubicBezTo>
                <a:cubicBezTo>
                  <a:pt x="3110678" y="198761"/>
                  <a:pt x="3100145" y="208561"/>
                  <a:pt x="3092145" y="219494"/>
                </a:cubicBezTo>
                <a:cubicBezTo>
                  <a:pt x="3084146" y="230426"/>
                  <a:pt x="3077947" y="241892"/>
                  <a:pt x="3073547" y="253891"/>
                </a:cubicBezTo>
                <a:cubicBezTo>
                  <a:pt x="3069147" y="265891"/>
                  <a:pt x="3066947" y="277490"/>
                  <a:pt x="3066947" y="288689"/>
                </a:cubicBezTo>
                <a:cubicBezTo>
                  <a:pt x="3066947" y="307888"/>
                  <a:pt x="3070080" y="322887"/>
                  <a:pt x="3076347" y="333687"/>
                </a:cubicBezTo>
                <a:cubicBezTo>
                  <a:pt x="3082613" y="344486"/>
                  <a:pt x="3090012" y="349886"/>
                  <a:pt x="3098545" y="349886"/>
                </a:cubicBezTo>
                <a:cubicBezTo>
                  <a:pt x="3115611" y="349886"/>
                  <a:pt x="3132010" y="323087"/>
                  <a:pt x="3147742" y="269491"/>
                </a:cubicBezTo>
                <a:cubicBezTo>
                  <a:pt x="3156808" y="241492"/>
                  <a:pt x="3164008" y="209761"/>
                  <a:pt x="3169341" y="174296"/>
                </a:cubicBezTo>
                <a:cubicBezTo>
                  <a:pt x="3169341" y="173496"/>
                  <a:pt x="3169074" y="172830"/>
                  <a:pt x="3168541" y="172296"/>
                </a:cubicBezTo>
                <a:cubicBezTo>
                  <a:pt x="3168007" y="171763"/>
                  <a:pt x="3167341" y="171630"/>
                  <a:pt x="3166541" y="171896"/>
                </a:cubicBezTo>
                <a:close/>
                <a:moveTo>
                  <a:pt x="3963069" y="148884"/>
                </a:moveTo>
                <a:cubicBezTo>
                  <a:pt x="3967999" y="148884"/>
                  <a:pt x="3972765" y="150034"/>
                  <a:pt x="3977366" y="152335"/>
                </a:cubicBezTo>
                <a:cubicBezTo>
                  <a:pt x="3995771" y="161537"/>
                  <a:pt x="4010561" y="169097"/>
                  <a:pt x="4021735" y="175013"/>
                </a:cubicBezTo>
                <a:cubicBezTo>
                  <a:pt x="4028966" y="178628"/>
                  <a:pt x="4033403" y="184379"/>
                  <a:pt x="4035046" y="192267"/>
                </a:cubicBezTo>
                <a:cubicBezTo>
                  <a:pt x="4035703" y="194239"/>
                  <a:pt x="4036032" y="196376"/>
                  <a:pt x="4036032" y="198676"/>
                </a:cubicBezTo>
                <a:cubicBezTo>
                  <a:pt x="4036032" y="203935"/>
                  <a:pt x="4034389" y="208865"/>
                  <a:pt x="4031102" y="213466"/>
                </a:cubicBezTo>
                <a:lnTo>
                  <a:pt x="4030116" y="214945"/>
                </a:lnTo>
                <a:cubicBezTo>
                  <a:pt x="4025843" y="221518"/>
                  <a:pt x="4019763" y="225626"/>
                  <a:pt x="4011875" y="227270"/>
                </a:cubicBezTo>
                <a:cubicBezTo>
                  <a:pt x="4009575" y="227927"/>
                  <a:pt x="4007274" y="228256"/>
                  <a:pt x="4004973" y="228256"/>
                </a:cubicBezTo>
                <a:cubicBezTo>
                  <a:pt x="3999715" y="228256"/>
                  <a:pt x="3994621" y="226777"/>
                  <a:pt x="3989691" y="223819"/>
                </a:cubicBezTo>
                <a:cubicBezTo>
                  <a:pt x="3977859" y="216588"/>
                  <a:pt x="3962741" y="207879"/>
                  <a:pt x="3944335" y="197690"/>
                </a:cubicBezTo>
                <a:cubicBezTo>
                  <a:pt x="3937762" y="194404"/>
                  <a:pt x="3933818" y="189145"/>
                  <a:pt x="3932503" y="181914"/>
                </a:cubicBezTo>
                <a:cubicBezTo>
                  <a:pt x="3931846" y="179942"/>
                  <a:pt x="3931518" y="178135"/>
                  <a:pt x="3931518" y="176491"/>
                </a:cubicBezTo>
                <a:cubicBezTo>
                  <a:pt x="3931518" y="171562"/>
                  <a:pt x="3933161" y="166960"/>
                  <a:pt x="3936447" y="162688"/>
                </a:cubicBezTo>
                <a:cubicBezTo>
                  <a:pt x="3941049" y="156114"/>
                  <a:pt x="3947129" y="151842"/>
                  <a:pt x="3954688" y="149870"/>
                </a:cubicBezTo>
                <a:cubicBezTo>
                  <a:pt x="3957646" y="149213"/>
                  <a:pt x="3960440" y="148884"/>
                  <a:pt x="3963069" y="148884"/>
                </a:cubicBezTo>
                <a:close/>
                <a:moveTo>
                  <a:pt x="3200939" y="120300"/>
                </a:moveTo>
                <a:cubicBezTo>
                  <a:pt x="3233470" y="120300"/>
                  <a:pt x="3262268" y="127366"/>
                  <a:pt x="3287334" y="141498"/>
                </a:cubicBezTo>
                <a:cubicBezTo>
                  <a:pt x="3312399" y="155631"/>
                  <a:pt x="3331531" y="174696"/>
                  <a:pt x="3344730" y="198695"/>
                </a:cubicBezTo>
                <a:cubicBezTo>
                  <a:pt x="3357929" y="222693"/>
                  <a:pt x="3364529" y="249492"/>
                  <a:pt x="3364529" y="279090"/>
                </a:cubicBezTo>
                <a:cubicBezTo>
                  <a:pt x="3364529" y="318821"/>
                  <a:pt x="3353330" y="352285"/>
                  <a:pt x="3330931" y="379484"/>
                </a:cubicBezTo>
                <a:cubicBezTo>
                  <a:pt x="3308533" y="406682"/>
                  <a:pt x="3275867" y="425481"/>
                  <a:pt x="3232937" y="435880"/>
                </a:cubicBezTo>
                <a:cubicBezTo>
                  <a:pt x="3230537" y="436414"/>
                  <a:pt x="3228137" y="436680"/>
                  <a:pt x="3225737" y="436680"/>
                </a:cubicBezTo>
                <a:cubicBezTo>
                  <a:pt x="3221204" y="436680"/>
                  <a:pt x="3216938" y="435747"/>
                  <a:pt x="3212938" y="433881"/>
                </a:cubicBezTo>
                <a:cubicBezTo>
                  <a:pt x="3206272" y="430947"/>
                  <a:pt x="3201072" y="426414"/>
                  <a:pt x="3197339" y="420281"/>
                </a:cubicBezTo>
                <a:lnTo>
                  <a:pt x="3192139" y="412282"/>
                </a:lnTo>
                <a:cubicBezTo>
                  <a:pt x="3190539" y="409615"/>
                  <a:pt x="3189740" y="406949"/>
                  <a:pt x="3189740" y="404282"/>
                </a:cubicBezTo>
                <a:cubicBezTo>
                  <a:pt x="3189740" y="402149"/>
                  <a:pt x="3190140" y="400016"/>
                  <a:pt x="3190939" y="397883"/>
                </a:cubicBezTo>
                <a:cubicBezTo>
                  <a:pt x="3193339" y="392816"/>
                  <a:pt x="3197339" y="389750"/>
                  <a:pt x="3202939" y="388683"/>
                </a:cubicBezTo>
                <a:cubicBezTo>
                  <a:pt x="3207739" y="387883"/>
                  <a:pt x="3212538" y="386950"/>
                  <a:pt x="3217338" y="385883"/>
                </a:cubicBezTo>
                <a:cubicBezTo>
                  <a:pt x="3244536" y="379484"/>
                  <a:pt x="3266668" y="366885"/>
                  <a:pt x="3283734" y="348086"/>
                </a:cubicBezTo>
                <a:cubicBezTo>
                  <a:pt x="3300799" y="329287"/>
                  <a:pt x="3309332" y="305622"/>
                  <a:pt x="3309332" y="277090"/>
                </a:cubicBezTo>
                <a:cubicBezTo>
                  <a:pt x="3309332" y="249358"/>
                  <a:pt x="3302199" y="225960"/>
                  <a:pt x="3287934" y="206894"/>
                </a:cubicBezTo>
                <a:cubicBezTo>
                  <a:pt x="3273668" y="187829"/>
                  <a:pt x="3253469" y="175763"/>
                  <a:pt x="3227337" y="170697"/>
                </a:cubicBezTo>
                <a:cubicBezTo>
                  <a:pt x="3225471" y="170163"/>
                  <a:pt x="3224404" y="170830"/>
                  <a:pt x="3224137" y="172696"/>
                </a:cubicBezTo>
                <a:cubicBezTo>
                  <a:pt x="3216938" y="215894"/>
                  <a:pt x="3209071" y="251758"/>
                  <a:pt x="3200539" y="280290"/>
                </a:cubicBezTo>
                <a:cubicBezTo>
                  <a:pt x="3188006" y="322154"/>
                  <a:pt x="3173007" y="354552"/>
                  <a:pt x="3155542" y="377484"/>
                </a:cubicBezTo>
                <a:cubicBezTo>
                  <a:pt x="3138076" y="400416"/>
                  <a:pt x="3118411" y="411882"/>
                  <a:pt x="3096545" y="411882"/>
                </a:cubicBezTo>
                <a:cubicBezTo>
                  <a:pt x="3073880" y="411882"/>
                  <a:pt x="3054481" y="400683"/>
                  <a:pt x="3038349" y="378284"/>
                </a:cubicBezTo>
                <a:cubicBezTo>
                  <a:pt x="3022217" y="355885"/>
                  <a:pt x="3014150" y="327754"/>
                  <a:pt x="3014150" y="293889"/>
                </a:cubicBezTo>
                <a:cubicBezTo>
                  <a:pt x="3014150" y="270957"/>
                  <a:pt x="3018950" y="248825"/>
                  <a:pt x="3028549" y="227493"/>
                </a:cubicBezTo>
                <a:cubicBezTo>
                  <a:pt x="3038149" y="206161"/>
                  <a:pt x="3051215" y="187695"/>
                  <a:pt x="3067747" y="172096"/>
                </a:cubicBezTo>
                <a:cubicBezTo>
                  <a:pt x="3084279" y="156497"/>
                  <a:pt x="3104145" y="143965"/>
                  <a:pt x="3127343" y="134499"/>
                </a:cubicBezTo>
                <a:cubicBezTo>
                  <a:pt x="3150542" y="125033"/>
                  <a:pt x="3175074" y="120300"/>
                  <a:pt x="3200939" y="120300"/>
                </a:cubicBezTo>
                <a:close/>
                <a:moveTo>
                  <a:pt x="3699811" y="95148"/>
                </a:moveTo>
                <a:cubicBezTo>
                  <a:pt x="3698825" y="95148"/>
                  <a:pt x="3698168" y="95558"/>
                  <a:pt x="3697839" y="96380"/>
                </a:cubicBezTo>
                <a:cubicBezTo>
                  <a:pt x="3697510" y="97202"/>
                  <a:pt x="3697510" y="97941"/>
                  <a:pt x="3697839" y="98599"/>
                </a:cubicBezTo>
                <a:cubicBezTo>
                  <a:pt x="3709342" y="116346"/>
                  <a:pt x="3722489" y="133437"/>
                  <a:pt x="3737278" y="149870"/>
                </a:cubicBezTo>
                <a:cubicBezTo>
                  <a:pt x="3738921" y="151513"/>
                  <a:pt x="3740729" y="151513"/>
                  <a:pt x="3742701" y="149870"/>
                </a:cubicBezTo>
                <a:cubicBezTo>
                  <a:pt x="3757491" y="134094"/>
                  <a:pt x="3770638" y="117004"/>
                  <a:pt x="3782141" y="98599"/>
                </a:cubicBezTo>
                <a:cubicBezTo>
                  <a:pt x="3782469" y="97941"/>
                  <a:pt x="3782387" y="97202"/>
                  <a:pt x="3781894" y="96380"/>
                </a:cubicBezTo>
                <a:cubicBezTo>
                  <a:pt x="3781401" y="95558"/>
                  <a:pt x="3780826" y="95148"/>
                  <a:pt x="3780169" y="95148"/>
                </a:cubicBezTo>
                <a:close/>
                <a:moveTo>
                  <a:pt x="332277" y="78386"/>
                </a:moveTo>
                <a:cubicBezTo>
                  <a:pt x="336878" y="78386"/>
                  <a:pt x="341315" y="79536"/>
                  <a:pt x="345588" y="81837"/>
                </a:cubicBezTo>
                <a:cubicBezTo>
                  <a:pt x="372210" y="95969"/>
                  <a:pt x="396695" y="109773"/>
                  <a:pt x="419044" y="123248"/>
                </a:cubicBezTo>
                <a:cubicBezTo>
                  <a:pt x="425946" y="127521"/>
                  <a:pt x="430218" y="133765"/>
                  <a:pt x="431862" y="141982"/>
                </a:cubicBezTo>
                <a:cubicBezTo>
                  <a:pt x="432519" y="144283"/>
                  <a:pt x="432848" y="146583"/>
                  <a:pt x="432848" y="148884"/>
                </a:cubicBezTo>
                <a:cubicBezTo>
                  <a:pt x="432848" y="154142"/>
                  <a:pt x="431369" y="159237"/>
                  <a:pt x="428411" y="164167"/>
                </a:cubicBezTo>
                <a:lnTo>
                  <a:pt x="427918" y="165646"/>
                </a:lnTo>
                <a:cubicBezTo>
                  <a:pt x="423974" y="172219"/>
                  <a:pt x="418222" y="176327"/>
                  <a:pt x="410663" y="177971"/>
                </a:cubicBezTo>
                <a:cubicBezTo>
                  <a:pt x="408691" y="178299"/>
                  <a:pt x="406719" y="178463"/>
                  <a:pt x="404747" y="178463"/>
                </a:cubicBezTo>
                <a:cubicBezTo>
                  <a:pt x="399488" y="178463"/>
                  <a:pt x="394394" y="176820"/>
                  <a:pt x="389464" y="173534"/>
                </a:cubicBezTo>
                <a:cubicBezTo>
                  <a:pt x="369416" y="160058"/>
                  <a:pt x="345588" y="145926"/>
                  <a:pt x="317980" y="131136"/>
                </a:cubicBezTo>
                <a:cubicBezTo>
                  <a:pt x="311078" y="127521"/>
                  <a:pt x="306477" y="121934"/>
                  <a:pt x="304176" y="114374"/>
                </a:cubicBezTo>
                <a:cubicBezTo>
                  <a:pt x="303519" y="111745"/>
                  <a:pt x="303190" y="109116"/>
                  <a:pt x="303190" y="106486"/>
                </a:cubicBezTo>
                <a:cubicBezTo>
                  <a:pt x="303190" y="102214"/>
                  <a:pt x="304341" y="97941"/>
                  <a:pt x="306641" y="93669"/>
                </a:cubicBezTo>
                <a:cubicBezTo>
                  <a:pt x="310585" y="86767"/>
                  <a:pt x="316337" y="82165"/>
                  <a:pt x="323896" y="79865"/>
                </a:cubicBezTo>
                <a:cubicBezTo>
                  <a:pt x="326854" y="78879"/>
                  <a:pt x="329648" y="78386"/>
                  <a:pt x="332277" y="78386"/>
                </a:cubicBezTo>
                <a:close/>
                <a:moveTo>
                  <a:pt x="686246" y="45355"/>
                </a:moveTo>
                <a:cubicBezTo>
                  <a:pt x="691505" y="45355"/>
                  <a:pt x="696599" y="46670"/>
                  <a:pt x="701529" y="49299"/>
                </a:cubicBezTo>
                <a:cubicBezTo>
                  <a:pt x="708759" y="52915"/>
                  <a:pt x="713525" y="58666"/>
                  <a:pt x="715825" y="66554"/>
                </a:cubicBezTo>
                <a:lnTo>
                  <a:pt x="716318" y="66554"/>
                </a:lnTo>
                <a:cubicBezTo>
                  <a:pt x="717305" y="69841"/>
                  <a:pt x="717797" y="72963"/>
                  <a:pt x="717797" y="75921"/>
                </a:cubicBezTo>
                <a:cubicBezTo>
                  <a:pt x="717797" y="86438"/>
                  <a:pt x="711553" y="96627"/>
                  <a:pt x="699064" y="106486"/>
                </a:cubicBezTo>
                <a:cubicBezTo>
                  <a:pt x="689532" y="114374"/>
                  <a:pt x="679262" y="124974"/>
                  <a:pt x="668252" y="138285"/>
                </a:cubicBezTo>
                <a:cubicBezTo>
                  <a:pt x="657241" y="151595"/>
                  <a:pt x="646231" y="167042"/>
                  <a:pt x="635221" y="184626"/>
                </a:cubicBezTo>
                <a:cubicBezTo>
                  <a:pt x="624211" y="202209"/>
                  <a:pt x="615091" y="221765"/>
                  <a:pt x="607860" y="243292"/>
                </a:cubicBezTo>
                <a:cubicBezTo>
                  <a:pt x="600629" y="264819"/>
                  <a:pt x="597014" y="285279"/>
                  <a:pt x="597014" y="304670"/>
                </a:cubicBezTo>
                <a:cubicBezTo>
                  <a:pt x="597014" y="330963"/>
                  <a:pt x="604491" y="350929"/>
                  <a:pt x="619445" y="364568"/>
                </a:cubicBezTo>
                <a:cubicBezTo>
                  <a:pt x="634400" y="378208"/>
                  <a:pt x="653380" y="385028"/>
                  <a:pt x="676386" y="385028"/>
                </a:cubicBezTo>
                <a:cubicBezTo>
                  <a:pt x="708924" y="385028"/>
                  <a:pt x="735956" y="372785"/>
                  <a:pt x="757483" y="348300"/>
                </a:cubicBezTo>
                <a:cubicBezTo>
                  <a:pt x="779011" y="323814"/>
                  <a:pt x="792733" y="289551"/>
                  <a:pt x="798648" y="245511"/>
                </a:cubicBezTo>
                <a:cubicBezTo>
                  <a:pt x="800620" y="231707"/>
                  <a:pt x="801606" y="216917"/>
                  <a:pt x="801606" y="201141"/>
                </a:cubicBezTo>
                <a:cubicBezTo>
                  <a:pt x="801606" y="167289"/>
                  <a:pt x="797005" y="129164"/>
                  <a:pt x="787803" y="86767"/>
                </a:cubicBezTo>
                <a:cubicBezTo>
                  <a:pt x="787803" y="86438"/>
                  <a:pt x="787720" y="86109"/>
                  <a:pt x="787556" y="85781"/>
                </a:cubicBezTo>
                <a:cubicBezTo>
                  <a:pt x="787392" y="85452"/>
                  <a:pt x="787310" y="85123"/>
                  <a:pt x="787310" y="84795"/>
                </a:cubicBezTo>
                <a:cubicBezTo>
                  <a:pt x="785995" y="81508"/>
                  <a:pt x="785338" y="78386"/>
                  <a:pt x="785338" y="75428"/>
                </a:cubicBezTo>
                <a:cubicBezTo>
                  <a:pt x="785338" y="71155"/>
                  <a:pt x="786324" y="67047"/>
                  <a:pt x="788295" y="63103"/>
                </a:cubicBezTo>
                <a:cubicBezTo>
                  <a:pt x="791911" y="55872"/>
                  <a:pt x="797498" y="51107"/>
                  <a:pt x="805057" y="48806"/>
                </a:cubicBezTo>
                <a:lnTo>
                  <a:pt x="809987" y="47327"/>
                </a:lnTo>
                <a:cubicBezTo>
                  <a:pt x="812945" y="46341"/>
                  <a:pt x="815739" y="45848"/>
                  <a:pt x="818368" y="45848"/>
                </a:cubicBezTo>
                <a:cubicBezTo>
                  <a:pt x="822969" y="45848"/>
                  <a:pt x="827406" y="47163"/>
                  <a:pt x="831679" y="49792"/>
                </a:cubicBezTo>
                <a:cubicBezTo>
                  <a:pt x="838581" y="53736"/>
                  <a:pt x="843018" y="59488"/>
                  <a:pt x="844990" y="67047"/>
                </a:cubicBezTo>
                <a:cubicBezTo>
                  <a:pt x="861751" y="128178"/>
                  <a:pt x="888702" y="180600"/>
                  <a:pt x="925841" y="224312"/>
                </a:cubicBezTo>
                <a:cubicBezTo>
                  <a:pt x="931099" y="230556"/>
                  <a:pt x="933729" y="237787"/>
                  <a:pt x="933729" y="246004"/>
                </a:cubicBezTo>
                <a:cubicBezTo>
                  <a:pt x="933729" y="254220"/>
                  <a:pt x="931099" y="261286"/>
                  <a:pt x="925841" y="267202"/>
                </a:cubicBezTo>
                <a:lnTo>
                  <a:pt x="918939" y="274597"/>
                </a:lnTo>
                <a:cubicBezTo>
                  <a:pt x="914009" y="279856"/>
                  <a:pt x="908093" y="282485"/>
                  <a:pt x="901191" y="282485"/>
                </a:cubicBezTo>
                <a:cubicBezTo>
                  <a:pt x="900862" y="282485"/>
                  <a:pt x="900369" y="282485"/>
                  <a:pt x="899712" y="282485"/>
                </a:cubicBezTo>
                <a:cubicBezTo>
                  <a:pt x="892153" y="281828"/>
                  <a:pt x="886237" y="278377"/>
                  <a:pt x="881964" y="272132"/>
                </a:cubicBezTo>
                <a:cubicBezTo>
                  <a:pt x="872762" y="258986"/>
                  <a:pt x="863888" y="245346"/>
                  <a:pt x="855343" y="231214"/>
                </a:cubicBezTo>
                <a:cubicBezTo>
                  <a:pt x="855343" y="230885"/>
                  <a:pt x="855096" y="230803"/>
                  <a:pt x="854603" y="230967"/>
                </a:cubicBezTo>
                <a:cubicBezTo>
                  <a:pt x="854110" y="231132"/>
                  <a:pt x="853864" y="231378"/>
                  <a:pt x="853864" y="231707"/>
                </a:cubicBezTo>
                <a:cubicBezTo>
                  <a:pt x="853864" y="234993"/>
                  <a:pt x="853864" y="238280"/>
                  <a:pt x="853864" y="241567"/>
                </a:cubicBezTo>
                <a:cubicBezTo>
                  <a:pt x="853864" y="261286"/>
                  <a:pt x="852220" y="280184"/>
                  <a:pt x="848934" y="298261"/>
                </a:cubicBezTo>
                <a:cubicBezTo>
                  <a:pt x="844990" y="319624"/>
                  <a:pt x="838252" y="339754"/>
                  <a:pt x="828721" y="358653"/>
                </a:cubicBezTo>
                <a:cubicBezTo>
                  <a:pt x="819190" y="377551"/>
                  <a:pt x="807440" y="393902"/>
                  <a:pt x="793472" y="407705"/>
                </a:cubicBezTo>
                <a:cubicBezTo>
                  <a:pt x="779504" y="421509"/>
                  <a:pt x="762249" y="432437"/>
                  <a:pt x="741708" y="440489"/>
                </a:cubicBezTo>
                <a:cubicBezTo>
                  <a:pt x="721166" y="448542"/>
                  <a:pt x="698406" y="452568"/>
                  <a:pt x="673428" y="452568"/>
                </a:cubicBezTo>
                <a:cubicBezTo>
                  <a:pt x="631359" y="452568"/>
                  <a:pt x="597425" y="439996"/>
                  <a:pt x="571625" y="414854"/>
                </a:cubicBezTo>
                <a:cubicBezTo>
                  <a:pt x="545825" y="389711"/>
                  <a:pt x="532925" y="355941"/>
                  <a:pt x="532925" y="313544"/>
                </a:cubicBezTo>
                <a:cubicBezTo>
                  <a:pt x="532925" y="279034"/>
                  <a:pt x="540320" y="244360"/>
                  <a:pt x="555110" y="209522"/>
                </a:cubicBezTo>
                <a:cubicBezTo>
                  <a:pt x="569900" y="174684"/>
                  <a:pt x="587976" y="144776"/>
                  <a:pt x="609339" y="119797"/>
                </a:cubicBezTo>
                <a:cubicBezTo>
                  <a:pt x="609996" y="119469"/>
                  <a:pt x="610161" y="118976"/>
                  <a:pt x="609832" y="118318"/>
                </a:cubicBezTo>
                <a:cubicBezTo>
                  <a:pt x="609503" y="117661"/>
                  <a:pt x="609010" y="117332"/>
                  <a:pt x="608353" y="117332"/>
                </a:cubicBezTo>
                <a:cubicBezTo>
                  <a:pt x="586333" y="120619"/>
                  <a:pt x="565956" y="124070"/>
                  <a:pt x="547222" y="127685"/>
                </a:cubicBezTo>
                <a:cubicBezTo>
                  <a:pt x="546565" y="127685"/>
                  <a:pt x="546236" y="127685"/>
                  <a:pt x="546236" y="127685"/>
                </a:cubicBezTo>
                <a:cubicBezTo>
                  <a:pt x="544264" y="128342"/>
                  <a:pt x="542292" y="128671"/>
                  <a:pt x="540320" y="128671"/>
                </a:cubicBezTo>
                <a:cubicBezTo>
                  <a:pt x="535061" y="128671"/>
                  <a:pt x="529967" y="127028"/>
                  <a:pt x="525037" y="123741"/>
                </a:cubicBezTo>
                <a:cubicBezTo>
                  <a:pt x="518793" y="119140"/>
                  <a:pt x="515177" y="113060"/>
                  <a:pt x="514191" y="105500"/>
                </a:cubicBezTo>
                <a:lnTo>
                  <a:pt x="513205" y="98106"/>
                </a:lnTo>
                <a:cubicBezTo>
                  <a:pt x="512877" y="96791"/>
                  <a:pt x="512712" y="95476"/>
                  <a:pt x="512712" y="94162"/>
                </a:cubicBezTo>
                <a:cubicBezTo>
                  <a:pt x="512712" y="87917"/>
                  <a:pt x="514849" y="82330"/>
                  <a:pt x="519121" y="77400"/>
                </a:cubicBezTo>
                <a:cubicBezTo>
                  <a:pt x="524051" y="71484"/>
                  <a:pt x="530460" y="68197"/>
                  <a:pt x="538348" y="67540"/>
                </a:cubicBezTo>
                <a:cubicBezTo>
                  <a:pt x="586333" y="63925"/>
                  <a:pt x="633167" y="56858"/>
                  <a:pt x="678851" y="46341"/>
                </a:cubicBezTo>
                <a:cubicBezTo>
                  <a:pt x="681152" y="45684"/>
                  <a:pt x="683617" y="45355"/>
                  <a:pt x="686246" y="45355"/>
                </a:cubicBezTo>
                <a:close/>
                <a:moveTo>
                  <a:pt x="1108741" y="31551"/>
                </a:moveTo>
                <a:cubicBezTo>
                  <a:pt x="1112356" y="31551"/>
                  <a:pt x="1115972" y="32373"/>
                  <a:pt x="1119587" y="34016"/>
                </a:cubicBezTo>
                <a:cubicBezTo>
                  <a:pt x="1127146" y="36974"/>
                  <a:pt x="1132405" y="42233"/>
                  <a:pt x="1135363" y="49792"/>
                </a:cubicBezTo>
                <a:cubicBezTo>
                  <a:pt x="1149167" y="83973"/>
                  <a:pt x="1165928" y="119962"/>
                  <a:pt x="1185648" y="157758"/>
                </a:cubicBezTo>
                <a:cubicBezTo>
                  <a:pt x="1186634" y="160058"/>
                  <a:pt x="1188277" y="160551"/>
                  <a:pt x="1190578" y="159237"/>
                </a:cubicBezTo>
                <a:cubicBezTo>
                  <a:pt x="1206354" y="150034"/>
                  <a:pt x="1227306" y="138449"/>
                  <a:pt x="1253435" y="124481"/>
                </a:cubicBezTo>
                <a:cubicBezTo>
                  <a:pt x="1279563" y="110513"/>
                  <a:pt x="1293613" y="103036"/>
                  <a:pt x="1295585" y="102050"/>
                </a:cubicBezTo>
                <a:cubicBezTo>
                  <a:pt x="1306103" y="95476"/>
                  <a:pt x="1313497" y="90875"/>
                  <a:pt x="1317770" y="88246"/>
                </a:cubicBezTo>
                <a:cubicBezTo>
                  <a:pt x="1322371" y="85288"/>
                  <a:pt x="1327466" y="83809"/>
                  <a:pt x="1333053" y="83809"/>
                </a:cubicBezTo>
                <a:cubicBezTo>
                  <a:pt x="1335025" y="83809"/>
                  <a:pt x="1336997" y="83973"/>
                  <a:pt x="1338969" y="84302"/>
                </a:cubicBezTo>
                <a:cubicBezTo>
                  <a:pt x="1346528" y="85945"/>
                  <a:pt x="1352280" y="90053"/>
                  <a:pt x="1356224" y="96627"/>
                </a:cubicBezTo>
                <a:lnTo>
                  <a:pt x="1361154" y="104514"/>
                </a:lnTo>
                <a:cubicBezTo>
                  <a:pt x="1364111" y="109116"/>
                  <a:pt x="1365591" y="114046"/>
                  <a:pt x="1365591" y="119304"/>
                </a:cubicBezTo>
                <a:cubicBezTo>
                  <a:pt x="1365591" y="121605"/>
                  <a:pt x="1365262" y="124070"/>
                  <a:pt x="1364605" y="126699"/>
                </a:cubicBezTo>
                <a:cubicBezTo>
                  <a:pt x="1362304" y="134587"/>
                  <a:pt x="1357703" y="140339"/>
                  <a:pt x="1350801" y="143954"/>
                </a:cubicBezTo>
                <a:cubicBezTo>
                  <a:pt x="1343570" y="147898"/>
                  <a:pt x="1335518" y="152006"/>
                  <a:pt x="1326644" y="156279"/>
                </a:cubicBezTo>
                <a:cubicBezTo>
                  <a:pt x="1325658" y="156936"/>
                  <a:pt x="1316620" y="161455"/>
                  <a:pt x="1299529" y="169836"/>
                </a:cubicBezTo>
                <a:cubicBezTo>
                  <a:pt x="1282439" y="178217"/>
                  <a:pt x="1269539" y="184626"/>
                  <a:pt x="1260829" y="189063"/>
                </a:cubicBezTo>
                <a:cubicBezTo>
                  <a:pt x="1252120" y="193500"/>
                  <a:pt x="1240370" y="199827"/>
                  <a:pt x="1225581" y="208043"/>
                </a:cubicBezTo>
                <a:cubicBezTo>
                  <a:pt x="1210791" y="216260"/>
                  <a:pt x="1197973" y="223819"/>
                  <a:pt x="1187127" y="230721"/>
                </a:cubicBezTo>
                <a:cubicBezTo>
                  <a:pt x="1164778" y="245182"/>
                  <a:pt x="1147605" y="259807"/>
                  <a:pt x="1135609" y="274597"/>
                </a:cubicBezTo>
                <a:cubicBezTo>
                  <a:pt x="1123613" y="289387"/>
                  <a:pt x="1117615" y="304998"/>
                  <a:pt x="1117615" y="321432"/>
                </a:cubicBezTo>
                <a:cubicBezTo>
                  <a:pt x="1117615" y="358242"/>
                  <a:pt x="1152289" y="376647"/>
                  <a:pt x="1221637" y="376647"/>
                </a:cubicBezTo>
                <a:cubicBezTo>
                  <a:pt x="1263705" y="376647"/>
                  <a:pt x="1308732" y="372374"/>
                  <a:pt x="1356717" y="363829"/>
                </a:cubicBezTo>
                <a:cubicBezTo>
                  <a:pt x="1358360" y="363829"/>
                  <a:pt x="1359839" y="363829"/>
                  <a:pt x="1361154" y="363829"/>
                </a:cubicBezTo>
                <a:cubicBezTo>
                  <a:pt x="1366741" y="363829"/>
                  <a:pt x="1371835" y="365637"/>
                  <a:pt x="1376436" y="369252"/>
                </a:cubicBezTo>
                <a:cubicBezTo>
                  <a:pt x="1382023" y="373853"/>
                  <a:pt x="1384817" y="379933"/>
                  <a:pt x="1384817" y="387493"/>
                </a:cubicBezTo>
                <a:lnTo>
                  <a:pt x="1384817" y="401296"/>
                </a:lnTo>
                <a:cubicBezTo>
                  <a:pt x="1384489" y="409842"/>
                  <a:pt x="1381613" y="417319"/>
                  <a:pt x="1376190" y="423728"/>
                </a:cubicBezTo>
                <a:cubicBezTo>
                  <a:pt x="1370767" y="430137"/>
                  <a:pt x="1363783" y="433834"/>
                  <a:pt x="1355238" y="434820"/>
                </a:cubicBezTo>
                <a:cubicBezTo>
                  <a:pt x="1314483" y="440079"/>
                  <a:pt x="1270607" y="442708"/>
                  <a:pt x="1223609" y="442708"/>
                </a:cubicBezTo>
                <a:cubicBezTo>
                  <a:pt x="1107262" y="442708"/>
                  <a:pt x="1049089" y="404912"/>
                  <a:pt x="1049089" y="329319"/>
                </a:cubicBezTo>
                <a:cubicBezTo>
                  <a:pt x="1049089" y="303684"/>
                  <a:pt x="1056073" y="280431"/>
                  <a:pt x="1070041" y="259561"/>
                </a:cubicBezTo>
                <a:cubicBezTo>
                  <a:pt x="1084009" y="238691"/>
                  <a:pt x="1103647" y="218725"/>
                  <a:pt x="1128954" y="199662"/>
                </a:cubicBezTo>
                <a:cubicBezTo>
                  <a:pt x="1130926" y="198019"/>
                  <a:pt x="1131255" y="196211"/>
                  <a:pt x="1129940" y="194239"/>
                </a:cubicBezTo>
                <a:cubicBezTo>
                  <a:pt x="1113178" y="162688"/>
                  <a:pt x="1094280" y="122920"/>
                  <a:pt x="1073245" y="74935"/>
                </a:cubicBezTo>
                <a:cubicBezTo>
                  <a:pt x="1071602" y="71320"/>
                  <a:pt x="1070781" y="67540"/>
                  <a:pt x="1070781" y="63596"/>
                </a:cubicBezTo>
                <a:cubicBezTo>
                  <a:pt x="1070781" y="59981"/>
                  <a:pt x="1071438" y="56530"/>
                  <a:pt x="1072753" y="53243"/>
                </a:cubicBezTo>
                <a:cubicBezTo>
                  <a:pt x="1076039" y="45684"/>
                  <a:pt x="1081298" y="40425"/>
                  <a:pt x="1088528" y="37467"/>
                </a:cubicBezTo>
                <a:lnTo>
                  <a:pt x="1097895" y="33523"/>
                </a:lnTo>
                <a:cubicBezTo>
                  <a:pt x="1101510" y="32209"/>
                  <a:pt x="1105126" y="31551"/>
                  <a:pt x="1108741" y="31551"/>
                </a:cubicBezTo>
                <a:close/>
                <a:moveTo>
                  <a:pt x="1614059" y="17748"/>
                </a:moveTo>
                <a:cubicBezTo>
                  <a:pt x="1614716" y="17748"/>
                  <a:pt x="1615209" y="17748"/>
                  <a:pt x="1615538" y="17748"/>
                </a:cubicBezTo>
                <a:lnTo>
                  <a:pt x="1626384" y="18241"/>
                </a:lnTo>
                <a:cubicBezTo>
                  <a:pt x="1633615" y="18569"/>
                  <a:pt x="1639531" y="21692"/>
                  <a:pt x="1644132" y="27608"/>
                </a:cubicBezTo>
                <a:cubicBezTo>
                  <a:pt x="1647418" y="32209"/>
                  <a:pt x="1649062" y="36974"/>
                  <a:pt x="1649062" y="41904"/>
                </a:cubicBezTo>
                <a:cubicBezTo>
                  <a:pt x="1649062" y="43876"/>
                  <a:pt x="1648897" y="45848"/>
                  <a:pt x="1648569" y="47820"/>
                </a:cubicBezTo>
                <a:cubicBezTo>
                  <a:pt x="1642324" y="75428"/>
                  <a:pt x="1638051" y="99256"/>
                  <a:pt x="1635751" y="119304"/>
                </a:cubicBezTo>
                <a:cubicBezTo>
                  <a:pt x="1635422" y="119962"/>
                  <a:pt x="1635504" y="120290"/>
                  <a:pt x="1635997" y="120290"/>
                </a:cubicBezTo>
                <a:cubicBezTo>
                  <a:pt x="1636490" y="120290"/>
                  <a:pt x="1636901" y="120126"/>
                  <a:pt x="1637230" y="119797"/>
                </a:cubicBezTo>
                <a:cubicBezTo>
                  <a:pt x="1651034" y="98106"/>
                  <a:pt x="1668453" y="79783"/>
                  <a:pt x="1689487" y="64829"/>
                </a:cubicBezTo>
                <a:cubicBezTo>
                  <a:pt x="1710521" y="49874"/>
                  <a:pt x="1733692" y="42397"/>
                  <a:pt x="1758999" y="42397"/>
                </a:cubicBezTo>
                <a:cubicBezTo>
                  <a:pt x="1794495" y="42397"/>
                  <a:pt x="1823992" y="58584"/>
                  <a:pt x="1847491" y="90957"/>
                </a:cubicBezTo>
                <a:cubicBezTo>
                  <a:pt x="1870991" y="123330"/>
                  <a:pt x="1882740" y="166467"/>
                  <a:pt x="1882740" y="220368"/>
                </a:cubicBezTo>
                <a:cubicBezTo>
                  <a:pt x="1882740" y="283471"/>
                  <a:pt x="1866143" y="333428"/>
                  <a:pt x="1832948" y="370238"/>
                </a:cubicBezTo>
                <a:cubicBezTo>
                  <a:pt x="1799753" y="407048"/>
                  <a:pt x="1752754" y="432848"/>
                  <a:pt x="1691952" y="447638"/>
                </a:cubicBezTo>
                <a:cubicBezTo>
                  <a:pt x="1688665" y="448624"/>
                  <a:pt x="1685379" y="449117"/>
                  <a:pt x="1682092" y="449117"/>
                </a:cubicBezTo>
                <a:cubicBezTo>
                  <a:pt x="1677162" y="449117"/>
                  <a:pt x="1672068" y="447966"/>
                  <a:pt x="1666809" y="445666"/>
                </a:cubicBezTo>
                <a:cubicBezTo>
                  <a:pt x="1658921" y="442379"/>
                  <a:pt x="1652513" y="436956"/>
                  <a:pt x="1647583" y="429397"/>
                </a:cubicBezTo>
                <a:lnTo>
                  <a:pt x="1641667" y="420030"/>
                </a:lnTo>
                <a:cubicBezTo>
                  <a:pt x="1639366" y="416744"/>
                  <a:pt x="1638216" y="413293"/>
                  <a:pt x="1638216" y="409677"/>
                </a:cubicBezTo>
                <a:cubicBezTo>
                  <a:pt x="1638216" y="407377"/>
                  <a:pt x="1638873" y="404912"/>
                  <a:pt x="1640188" y="402282"/>
                </a:cubicBezTo>
                <a:cubicBezTo>
                  <a:pt x="1642817" y="396038"/>
                  <a:pt x="1647418" y="392094"/>
                  <a:pt x="1653991" y="390451"/>
                </a:cubicBezTo>
                <a:cubicBezTo>
                  <a:pt x="1679627" y="385521"/>
                  <a:pt x="1701648" y="379194"/>
                  <a:pt x="1720053" y="371470"/>
                </a:cubicBezTo>
                <a:cubicBezTo>
                  <a:pt x="1738458" y="363747"/>
                  <a:pt x="1755055" y="353394"/>
                  <a:pt x="1769845" y="340412"/>
                </a:cubicBezTo>
                <a:cubicBezTo>
                  <a:pt x="1784635" y="327430"/>
                  <a:pt x="1795727" y="310997"/>
                  <a:pt x="1803122" y="291112"/>
                </a:cubicBezTo>
                <a:cubicBezTo>
                  <a:pt x="1810517" y="271228"/>
                  <a:pt x="1814214" y="247811"/>
                  <a:pt x="1814214" y="220861"/>
                </a:cubicBezTo>
                <a:cubicBezTo>
                  <a:pt x="1814214" y="182736"/>
                  <a:pt x="1808298" y="153239"/>
                  <a:pt x="1796467" y="132369"/>
                </a:cubicBezTo>
                <a:cubicBezTo>
                  <a:pt x="1784635" y="111499"/>
                  <a:pt x="1768202" y="101064"/>
                  <a:pt x="1747167" y="101064"/>
                </a:cubicBezTo>
                <a:cubicBezTo>
                  <a:pt x="1728433" y="101064"/>
                  <a:pt x="1710275" y="109362"/>
                  <a:pt x="1692691" y="125960"/>
                </a:cubicBezTo>
                <a:cubicBezTo>
                  <a:pt x="1675108" y="142557"/>
                  <a:pt x="1661140" y="162770"/>
                  <a:pt x="1650787" y="186598"/>
                </a:cubicBezTo>
                <a:cubicBezTo>
                  <a:pt x="1640434" y="210426"/>
                  <a:pt x="1634929" y="233350"/>
                  <a:pt x="1634272" y="255370"/>
                </a:cubicBezTo>
                <a:cubicBezTo>
                  <a:pt x="1633943" y="259643"/>
                  <a:pt x="1633779" y="263916"/>
                  <a:pt x="1633779" y="268188"/>
                </a:cubicBezTo>
                <a:lnTo>
                  <a:pt x="1634272" y="281006"/>
                </a:lnTo>
                <a:cubicBezTo>
                  <a:pt x="1634272" y="288237"/>
                  <a:pt x="1631807" y="294646"/>
                  <a:pt x="1626877" y="300233"/>
                </a:cubicBezTo>
                <a:cubicBezTo>
                  <a:pt x="1621947" y="306477"/>
                  <a:pt x="1615538" y="309764"/>
                  <a:pt x="1607650" y="310093"/>
                </a:cubicBezTo>
                <a:lnTo>
                  <a:pt x="1603706" y="310586"/>
                </a:lnTo>
                <a:cubicBezTo>
                  <a:pt x="1602720" y="310586"/>
                  <a:pt x="1601899" y="310586"/>
                  <a:pt x="1601241" y="310586"/>
                </a:cubicBezTo>
                <a:cubicBezTo>
                  <a:pt x="1594011" y="310586"/>
                  <a:pt x="1587602" y="308285"/>
                  <a:pt x="1582015" y="303684"/>
                </a:cubicBezTo>
                <a:cubicBezTo>
                  <a:pt x="1575770" y="298425"/>
                  <a:pt x="1572155" y="291688"/>
                  <a:pt x="1571169" y="283471"/>
                </a:cubicBezTo>
                <a:cubicBezTo>
                  <a:pt x="1569525" y="264080"/>
                  <a:pt x="1568704" y="246004"/>
                  <a:pt x="1568704" y="229242"/>
                </a:cubicBezTo>
                <a:cubicBezTo>
                  <a:pt x="1568704" y="186516"/>
                  <a:pt x="1573305" y="133108"/>
                  <a:pt x="1582507" y="69019"/>
                </a:cubicBezTo>
                <a:cubicBezTo>
                  <a:pt x="1583493" y="62117"/>
                  <a:pt x="1584315" y="54393"/>
                  <a:pt x="1584973" y="45848"/>
                </a:cubicBezTo>
                <a:cubicBezTo>
                  <a:pt x="1585630" y="37632"/>
                  <a:pt x="1588917" y="30894"/>
                  <a:pt x="1594832" y="25636"/>
                </a:cubicBezTo>
                <a:cubicBezTo>
                  <a:pt x="1600419" y="20377"/>
                  <a:pt x="1606828" y="17748"/>
                  <a:pt x="1614059" y="17748"/>
                </a:cubicBezTo>
                <a:close/>
                <a:moveTo>
                  <a:pt x="2743999" y="16762"/>
                </a:moveTo>
                <a:lnTo>
                  <a:pt x="2753859" y="16762"/>
                </a:lnTo>
                <a:cubicBezTo>
                  <a:pt x="2761747" y="16762"/>
                  <a:pt x="2768156" y="19555"/>
                  <a:pt x="2773086" y="25143"/>
                </a:cubicBezTo>
                <a:cubicBezTo>
                  <a:pt x="2777687" y="30401"/>
                  <a:pt x="2779988" y="36481"/>
                  <a:pt x="2779988" y="43383"/>
                </a:cubicBezTo>
                <a:lnTo>
                  <a:pt x="2779495" y="51764"/>
                </a:lnTo>
                <a:lnTo>
                  <a:pt x="2779002" y="68033"/>
                </a:lnTo>
                <a:cubicBezTo>
                  <a:pt x="2779002" y="70334"/>
                  <a:pt x="2780317" y="71484"/>
                  <a:pt x="2782946" y="71484"/>
                </a:cubicBezTo>
                <a:cubicBezTo>
                  <a:pt x="2809896" y="70169"/>
                  <a:pt x="2838819" y="67540"/>
                  <a:pt x="2869713" y="63596"/>
                </a:cubicBezTo>
                <a:cubicBezTo>
                  <a:pt x="2871027" y="63267"/>
                  <a:pt x="2872342" y="63103"/>
                  <a:pt x="2873657" y="63103"/>
                </a:cubicBezTo>
                <a:cubicBezTo>
                  <a:pt x="2879573" y="63103"/>
                  <a:pt x="2884995" y="65239"/>
                  <a:pt x="2889925" y="69512"/>
                </a:cubicBezTo>
                <a:cubicBezTo>
                  <a:pt x="2895841" y="74442"/>
                  <a:pt x="2898799" y="81015"/>
                  <a:pt x="2898799" y="89232"/>
                </a:cubicBezTo>
                <a:cubicBezTo>
                  <a:pt x="2898799" y="96791"/>
                  <a:pt x="2896334" y="103529"/>
                  <a:pt x="2891405" y="109444"/>
                </a:cubicBezTo>
                <a:cubicBezTo>
                  <a:pt x="2885817" y="115689"/>
                  <a:pt x="2879079" y="119140"/>
                  <a:pt x="2871192" y="119797"/>
                </a:cubicBezTo>
                <a:cubicBezTo>
                  <a:pt x="2837340" y="122755"/>
                  <a:pt x="2807760" y="124892"/>
                  <a:pt x="2782453" y="126206"/>
                </a:cubicBezTo>
                <a:cubicBezTo>
                  <a:pt x="2779823" y="126535"/>
                  <a:pt x="2778509" y="127849"/>
                  <a:pt x="2778509" y="130150"/>
                </a:cubicBezTo>
                <a:lnTo>
                  <a:pt x="2778016" y="175013"/>
                </a:lnTo>
                <a:cubicBezTo>
                  <a:pt x="2778016" y="177313"/>
                  <a:pt x="2779331" y="178463"/>
                  <a:pt x="2781960" y="178463"/>
                </a:cubicBezTo>
                <a:cubicBezTo>
                  <a:pt x="2813511" y="177149"/>
                  <a:pt x="2847035" y="174520"/>
                  <a:pt x="2882531" y="170576"/>
                </a:cubicBezTo>
                <a:cubicBezTo>
                  <a:pt x="2883517" y="170247"/>
                  <a:pt x="2884503" y="170083"/>
                  <a:pt x="2885489" y="170083"/>
                </a:cubicBezTo>
                <a:cubicBezTo>
                  <a:pt x="2892062" y="170083"/>
                  <a:pt x="2897813" y="172383"/>
                  <a:pt x="2902743" y="176984"/>
                </a:cubicBezTo>
                <a:cubicBezTo>
                  <a:pt x="2908331" y="181914"/>
                  <a:pt x="2911124" y="188323"/>
                  <a:pt x="2911124" y="196211"/>
                </a:cubicBezTo>
                <a:lnTo>
                  <a:pt x="2911124" y="197197"/>
                </a:lnTo>
                <a:cubicBezTo>
                  <a:pt x="2911124" y="205414"/>
                  <a:pt x="2908413" y="212562"/>
                  <a:pt x="2902990" y="218642"/>
                </a:cubicBezTo>
                <a:cubicBezTo>
                  <a:pt x="2897567" y="224723"/>
                  <a:pt x="2890747" y="228256"/>
                  <a:pt x="2882531" y="229242"/>
                </a:cubicBezTo>
                <a:cubicBezTo>
                  <a:pt x="2847693" y="232857"/>
                  <a:pt x="2814497" y="235158"/>
                  <a:pt x="2782946" y="236144"/>
                </a:cubicBezTo>
                <a:cubicBezTo>
                  <a:pt x="2780317" y="236144"/>
                  <a:pt x="2779167" y="237458"/>
                  <a:pt x="2779495" y="240088"/>
                </a:cubicBezTo>
                <a:cubicBezTo>
                  <a:pt x="2780481" y="263423"/>
                  <a:pt x="2781467" y="280184"/>
                  <a:pt x="2782453" y="290373"/>
                </a:cubicBezTo>
                <a:cubicBezTo>
                  <a:pt x="2782453" y="293002"/>
                  <a:pt x="2783603" y="294646"/>
                  <a:pt x="2785904" y="295303"/>
                </a:cubicBezTo>
                <a:cubicBezTo>
                  <a:pt x="2826001" y="307135"/>
                  <a:pt x="2863797" y="326033"/>
                  <a:pt x="2899292" y="351997"/>
                </a:cubicBezTo>
                <a:cubicBezTo>
                  <a:pt x="2906194" y="356927"/>
                  <a:pt x="2910303" y="363500"/>
                  <a:pt x="2911617" y="371717"/>
                </a:cubicBezTo>
                <a:cubicBezTo>
                  <a:pt x="2911945" y="373689"/>
                  <a:pt x="2912110" y="375496"/>
                  <a:pt x="2912110" y="377140"/>
                </a:cubicBezTo>
                <a:cubicBezTo>
                  <a:pt x="2912110" y="383384"/>
                  <a:pt x="2910303" y="389136"/>
                  <a:pt x="2906687" y="394395"/>
                </a:cubicBezTo>
                <a:lnTo>
                  <a:pt x="2902250" y="401296"/>
                </a:lnTo>
                <a:cubicBezTo>
                  <a:pt x="2898306" y="407870"/>
                  <a:pt x="2892555" y="411649"/>
                  <a:pt x="2884995" y="412635"/>
                </a:cubicBezTo>
                <a:cubicBezTo>
                  <a:pt x="2883681" y="412635"/>
                  <a:pt x="2882366" y="412635"/>
                  <a:pt x="2881051" y="412635"/>
                </a:cubicBezTo>
                <a:cubicBezTo>
                  <a:pt x="2875135" y="412635"/>
                  <a:pt x="2869713" y="410663"/>
                  <a:pt x="2864783" y="406719"/>
                </a:cubicBezTo>
                <a:cubicBezTo>
                  <a:pt x="2840461" y="386671"/>
                  <a:pt x="2815155" y="370567"/>
                  <a:pt x="2788862" y="358406"/>
                </a:cubicBezTo>
                <a:cubicBezTo>
                  <a:pt x="2788204" y="358077"/>
                  <a:pt x="2787547" y="358160"/>
                  <a:pt x="2786890" y="358653"/>
                </a:cubicBezTo>
                <a:cubicBezTo>
                  <a:pt x="2786232" y="359146"/>
                  <a:pt x="2785904" y="359721"/>
                  <a:pt x="2785904" y="360378"/>
                </a:cubicBezTo>
                <a:cubicBezTo>
                  <a:pt x="2785904" y="363993"/>
                  <a:pt x="2785904" y="368759"/>
                  <a:pt x="2785904" y="374675"/>
                </a:cubicBezTo>
                <a:cubicBezTo>
                  <a:pt x="2785904" y="397024"/>
                  <a:pt x="2777523" y="415182"/>
                  <a:pt x="2760761" y="429151"/>
                </a:cubicBezTo>
                <a:cubicBezTo>
                  <a:pt x="2743999" y="443119"/>
                  <a:pt x="2719678" y="450103"/>
                  <a:pt x="2687798" y="450103"/>
                </a:cubicBezTo>
                <a:cubicBezTo>
                  <a:pt x="2648030" y="450103"/>
                  <a:pt x="2617711" y="442872"/>
                  <a:pt x="2596841" y="428411"/>
                </a:cubicBezTo>
                <a:cubicBezTo>
                  <a:pt x="2575971" y="413950"/>
                  <a:pt x="2565536" y="393409"/>
                  <a:pt x="2565536" y="366787"/>
                </a:cubicBezTo>
                <a:cubicBezTo>
                  <a:pt x="2565536" y="341151"/>
                  <a:pt x="2576628" y="320446"/>
                  <a:pt x="2598813" y="304670"/>
                </a:cubicBezTo>
                <a:cubicBezTo>
                  <a:pt x="2620998" y="288894"/>
                  <a:pt x="2651152" y="281006"/>
                  <a:pt x="2689277" y="281006"/>
                </a:cubicBezTo>
                <a:cubicBezTo>
                  <a:pt x="2698479" y="281006"/>
                  <a:pt x="2707518" y="281499"/>
                  <a:pt x="2716392" y="282485"/>
                </a:cubicBezTo>
                <a:cubicBezTo>
                  <a:pt x="2717378" y="282485"/>
                  <a:pt x="2718199" y="282156"/>
                  <a:pt x="2718857" y="281499"/>
                </a:cubicBezTo>
                <a:cubicBezTo>
                  <a:pt x="2719514" y="280842"/>
                  <a:pt x="2719843" y="280020"/>
                  <a:pt x="2719843" y="279034"/>
                </a:cubicBezTo>
                <a:cubicBezTo>
                  <a:pt x="2719185" y="270160"/>
                  <a:pt x="2718528" y="257507"/>
                  <a:pt x="2717871" y="241074"/>
                </a:cubicBezTo>
                <a:cubicBezTo>
                  <a:pt x="2717871" y="238444"/>
                  <a:pt x="2716720" y="237130"/>
                  <a:pt x="2714420" y="237130"/>
                </a:cubicBezTo>
                <a:lnTo>
                  <a:pt x="2692235" y="237130"/>
                </a:lnTo>
                <a:cubicBezTo>
                  <a:pt x="2664956" y="237130"/>
                  <a:pt x="2634555" y="235815"/>
                  <a:pt x="2601031" y="233186"/>
                </a:cubicBezTo>
                <a:cubicBezTo>
                  <a:pt x="2592815" y="232857"/>
                  <a:pt x="2585995" y="229570"/>
                  <a:pt x="2580572" y="223326"/>
                </a:cubicBezTo>
                <a:cubicBezTo>
                  <a:pt x="2575149" y="217081"/>
                  <a:pt x="2572438" y="209851"/>
                  <a:pt x="2572438" y="201634"/>
                </a:cubicBezTo>
                <a:lnTo>
                  <a:pt x="2572438" y="200648"/>
                </a:lnTo>
                <a:cubicBezTo>
                  <a:pt x="2572438" y="193089"/>
                  <a:pt x="2575396" y="186844"/>
                  <a:pt x="2581312" y="181914"/>
                </a:cubicBezTo>
                <a:cubicBezTo>
                  <a:pt x="2586241" y="177642"/>
                  <a:pt x="2591993" y="175506"/>
                  <a:pt x="2598567" y="175506"/>
                </a:cubicBezTo>
                <a:cubicBezTo>
                  <a:pt x="2599553" y="175506"/>
                  <a:pt x="2600539" y="175506"/>
                  <a:pt x="2601525" y="175506"/>
                </a:cubicBezTo>
                <a:cubicBezTo>
                  <a:pt x="2635048" y="178792"/>
                  <a:pt x="2665613" y="180435"/>
                  <a:pt x="2693221" y="180435"/>
                </a:cubicBezTo>
                <a:lnTo>
                  <a:pt x="2713434" y="180435"/>
                </a:lnTo>
                <a:cubicBezTo>
                  <a:pt x="2715734" y="180435"/>
                  <a:pt x="2716885" y="179285"/>
                  <a:pt x="2716885" y="176984"/>
                </a:cubicBezTo>
                <a:lnTo>
                  <a:pt x="2716885" y="132122"/>
                </a:lnTo>
                <a:cubicBezTo>
                  <a:pt x="2716885" y="129821"/>
                  <a:pt x="2715734" y="128671"/>
                  <a:pt x="2713434" y="128671"/>
                </a:cubicBezTo>
                <a:lnTo>
                  <a:pt x="2693221" y="128671"/>
                </a:lnTo>
                <a:cubicBezTo>
                  <a:pt x="2667914" y="128671"/>
                  <a:pt x="2641128" y="127357"/>
                  <a:pt x="2612863" y="124727"/>
                </a:cubicBezTo>
                <a:cubicBezTo>
                  <a:pt x="2604975" y="123741"/>
                  <a:pt x="2598238" y="120290"/>
                  <a:pt x="2592651" y="114374"/>
                </a:cubicBezTo>
                <a:cubicBezTo>
                  <a:pt x="2587063" y="108130"/>
                  <a:pt x="2584270" y="100735"/>
                  <a:pt x="2584270" y="92190"/>
                </a:cubicBezTo>
                <a:cubicBezTo>
                  <a:pt x="2584270" y="84959"/>
                  <a:pt x="2587063" y="79043"/>
                  <a:pt x="2592651" y="74442"/>
                </a:cubicBezTo>
                <a:cubicBezTo>
                  <a:pt x="2597581" y="70169"/>
                  <a:pt x="2603003" y="68033"/>
                  <a:pt x="2608919" y="68033"/>
                </a:cubicBezTo>
                <a:cubicBezTo>
                  <a:pt x="2610234" y="68033"/>
                  <a:pt x="2611384" y="68197"/>
                  <a:pt x="2612370" y="68526"/>
                </a:cubicBezTo>
                <a:cubicBezTo>
                  <a:pt x="2640635" y="71813"/>
                  <a:pt x="2667421" y="73456"/>
                  <a:pt x="2692728" y="73456"/>
                </a:cubicBezTo>
                <a:lnTo>
                  <a:pt x="2713927" y="73456"/>
                </a:lnTo>
                <a:cubicBezTo>
                  <a:pt x="2716227" y="73456"/>
                  <a:pt x="2717378" y="72306"/>
                  <a:pt x="2717378" y="70005"/>
                </a:cubicBezTo>
                <a:lnTo>
                  <a:pt x="2717378" y="50778"/>
                </a:lnTo>
                <a:lnTo>
                  <a:pt x="2717378" y="44862"/>
                </a:lnTo>
                <a:cubicBezTo>
                  <a:pt x="2717378" y="37303"/>
                  <a:pt x="2719843" y="30730"/>
                  <a:pt x="2724773" y="25143"/>
                </a:cubicBezTo>
                <a:cubicBezTo>
                  <a:pt x="2730031" y="19555"/>
                  <a:pt x="2736440" y="16762"/>
                  <a:pt x="2743999" y="16762"/>
                </a:cubicBezTo>
                <a:close/>
                <a:moveTo>
                  <a:pt x="2249527" y="16762"/>
                </a:moveTo>
                <a:cubicBezTo>
                  <a:pt x="2255443" y="16762"/>
                  <a:pt x="2261031" y="18405"/>
                  <a:pt x="2266289" y="21692"/>
                </a:cubicBezTo>
                <a:cubicBezTo>
                  <a:pt x="2273519" y="25636"/>
                  <a:pt x="2278614" y="31551"/>
                  <a:pt x="2281572" y="39439"/>
                </a:cubicBezTo>
                <a:cubicBezTo>
                  <a:pt x="2286173" y="51929"/>
                  <a:pt x="2292089" y="67047"/>
                  <a:pt x="2299319" y="84795"/>
                </a:cubicBezTo>
                <a:cubicBezTo>
                  <a:pt x="2300305" y="87095"/>
                  <a:pt x="2302113" y="88081"/>
                  <a:pt x="2304743" y="87753"/>
                </a:cubicBezTo>
                <a:cubicBezTo>
                  <a:pt x="2327749" y="83151"/>
                  <a:pt x="2349933" y="77729"/>
                  <a:pt x="2371297" y="71484"/>
                </a:cubicBezTo>
                <a:cubicBezTo>
                  <a:pt x="2373926" y="70827"/>
                  <a:pt x="2376391" y="70498"/>
                  <a:pt x="2378691" y="70498"/>
                </a:cubicBezTo>
                <a:cubicBezTo>
                  <a:pt x="2383293" y="70498"/>
                  <a:pt x="2387729" y="71813"/>
                  <a:pt x="2392002" y="74442"/>
                </a:cubicBezTo>
                <a:cubicBezTo>
                  <a:pt x="2398904" y="78386"/>
                  <a:pt x="2403013" y="84137"/>
                  <a:pt x="2404327" y="91697"/>
                </a:cubicBezTo>
                <a:lnTo>
                  <a:pt x="2405313" y="97613"/>
                </a:lnTo>
                <a:cubicBezTo>
                  <a:pt x="2405641" y="99585"/>
                  <a:pt x="2405806" y="101557"/>
                  <a:pt x="2405806" y="103529"/>
                </a:cubicBezTo>
                <a:cubicBezTo>
                  <a:pt x="2405806" y="109444"/>
                  <a:pt x="2404163" y="115032"/>
                  <a:pt x="2400876" y="120290"/>
                </a:cubicBezTo>
                <a:cubicBezTo>
                  <a:pt x="2396604" y="127192"/>
                  <a:pt x="2390523" y="131629"/>
                  <a:pt x="2382635" y="133601"/>
                </a:cubicBezTo>
                <a:cubicBezTo>
                  <a:pt x="2365216" y="137874"/>
                  <a:pt x="2347469" y="141818"/>
                  <a:pt x="2329392" y="145433"/>
                </a:cubicBezTo>
                <a:cubicBezTo>
                  <a:pt x="2327091" y="146090"/>
                  <a:pt x="2326434" y="147569"/>
                  <a:pt x="2327420" y="149870"/>
                </a:cubicBezTo>
                <a:cubicBezTo>
                  <a:pt x="2344511" y="185694"/>
                  <a:pt x="2361437" y="219546"/>
                  <a:pt x="2378199" y="251426"/>
                </a:cubicBezTo>
                <a:cubicBezTo>
                  <a:pt x="2380828" y="256685"/>
                  <a:pt x="2382143" y="262272"/>
                  <a:pt x="2382143" y="268188"/>
                </a:cubicBezTo>
                <a:cubicBezTo>
                  <a:pt x="2382143" y="269832"/>
                  <a:pt x="2382143" y="271475"/>
                  <a:pt x="2382143" y="273118"/>
                </a:cubicBezTo>
                <a:cubicBezTo>
                  <a:pt x="2381157" y="280677"/>
                  <a:pt x="2378034" y="287251"/>
                  <a:pt x="2372775" y="292838"/>
                </a:cubicBezTo>
                <a:cubicBezTo>
                  <a:pt x="2363244" y="303026"/>
                  <a:pt x="2352070" y="308121"/>
                  <a:pt x="2339252" y="308121"/>
                </a:cubicBezTo>
                <a:cubicBezTo>
                  <a:pt x="2336294" y="308121"/>
                  <a:pt x="2333007" y="307792"/>
                  <a:pt x="2329392" y="307135"/>
                </a:cubicBezTo>
                <a:cubicBezTo>
                  <a:pt x="2309015" y="303519"/>
                  <a:pt x="2288309" y="300233"/>
                  <a:pt x="2267275" y="297275"/>
                </a:cubicBezTo>
                <a:cubicBezTo>
                  <a:pt x="2260045" y="296289"/>
                  <a:pt x="2254129" y="293002"/>
                  <a:pt x="2249527" y="287415"/>
                </a:cubicBezTo>
                <a:cubicBezTo>
                  <a:pt x="2245912" y="282485"/>
                  <a:pt x="2244104" y="277062"/>
                  <a:pt x="2244104" y="271146"/>
                </a:cubicBezTo>
                <a:cubicBezTo>
                  <a:pt x="2244104" y="270160"/>
                  <a:pt x="2244104" y="269174"/>
                  <a:pt x="2244104" y="268188"/>
                </a:cubicBezTo>
                <a:cubicBezTo>
                  <a:pt x="2245090" y="260958"/>
                  <a:pt x="2248213" y="255042"/>
                  <a:pt x="2253471" y="250440"/>
                </a:cubicBezTo>
                <a:cubicBezTo>
                  <a:pt x="2258401" y="246497"/>
                  <a:pt x="2263824" y="244525"/>
                  <a:pt x="2269740" y="244525"/>
                </a:cubicBezTo>
                <a:cubicBezTo>
                  <a:pt x="2270726" y="244525"/>
                  <a:pt x="2271712" y="244689"/>
                  <a:pt x="2272698" y="245018"/>
                </a:cubicBezTo>
                <a:cubicBezTo>
                  <a:pt x="2286173" y="246332"/>
                  <a:pt x="2296033" y="247154"/>
                  <a:pt x="2302277" y="247483"/>
                </a:cubicBezTo>
                <a:cubicBezTo>
                  <a:pt x="2303263" y="247483"/>
                  <a:pt x="2304003" y="247154"/>
                  <a:pt x="2304496" y="246497"/>
                </a:cubicBezTo>
                <a:cubicBezTo>
                  <a:pt x="2304989" y="245839"/>
                  <a:pt x="2304907" y="245182"/>
                  <a:pt x="2304249" y="244525"/>
                </a:cubicBezTo>
                <a:cubicBezTo>
                  <a:pt x="2277628" y="188981"/>
                  <a:pt x="2264153" y="160716"/>
                  <a:pt x="2263824" y="159730"/>
                </a:cubicBezTo>
                <a:cubicBezTo>
                  <a:pt x="2262838" y="157429"/>
                  <a:pt x="2261031" y="156443"/>
                  <a:pt x="2258401" y="156772"/>
                </a:cubicBezTo>
                <a:cubicBezTo>
                  <a:pt x="2228821" y="159730"/>
                  <a:pt x="2197270" y="161209"/>
                  <a:pt x="2163747" y="161209"/>
                </a:cubicBezTo>
                <a:cubicBezTo>
                  <a:pt x="2137453" y="161209"/>
                  <a:pt x="2109681" y="160387"/>
                  <a:pt x="2080431" y="158744"/>
                </a:cubicBezTo>
                <a:cubicBezTo>
                  <a:pt x="2072214" y="158086"/>
                  <a:pt x="2065230" y="154800"/>
                  <a:pt x="2059479" y="148884"/>
                </a:cubicBezTo>
                <a:cubicBezTo>
                  <a:pt x="2053727" y="142968"/>
                  <a:pt x="2050851" y="135737"/>
                  <a:pt x="2050851" y="127192"/>
                </a:cubicBezTo>
                <a:lnTo>
                  <a:pt x="2050358" y="121276"/>
                </a:lnTo>
                <a:cubicBezTo>
                  <a:pt x="2050358" y="113717"/>
                  <a:pt x="2053151" y="107308"/>
                  <a:pt x="2058739" y="102050"/>
                </a:cubicBezTo>
                <a:cubicBezTo>
                  <a:pt x="2063669" y="97777"/>
                  <a:pt x="2069256" y="95641"/>
                  <a:pt x="2075501" y="95641"/>
                </a:cubicBezTo>
                <a:cubicBezTo>
                  <a:pt x="2076487" y="95641"/>
                  <a:pt x="2077473" y="95641"/>
                  <a:pt x="2078459" y="95641"/>
                </a:cubicBezTo>
                <a:cubicBezTo>
                  <a:pt x="2110339" y="98927"/>
                  <a:pt x="2140905" y="100571"/>
                  <a:pt x="2170155" y="100571"/>
                </a:cubicBezTo>
                <a:cubicBezTo>
                  <a:pt x="2191847" y="100571"/>
                  <a:pt x="2212717" y="99585"/>
                  <a:pt x="2232765" y="97613"/>
                </a:cubicBezTo>
                <a:cubicBezTo>
                  <a:pt x="2233751" y="97613"/>
                  <a:pt x="2234409" y="97202"/>
                  <a:pt x="2234737" y="96380"/>
                </a:cubicBezTo>
                <a:cubicBezTo>
                  <a:pt x="2235066" y="95558"/>
                  <a:pt x="2235066" y="94819"/>
                  <a:pt x="2234737" y="94162"/>
                </a:cubicBezTo>
                <a:cubicBezTo>
                  <a:pt x="2231779" y="87588"/>
                  <a:pt x="2228821" y="80687"/>
                  <a:pt x="2225863" y="73456"/>
                </a:cubicBezTo>
                <a:cubicBezTo>
                  <a:pt x="2221591" y="64253"/>
                  <a:pt x="2217976" y="56858"/>
                  <a:pt x="2215018" y="51271"/>
                </a:cubicBezTo>
                <a:cubicBezTo>
                  <a:pt x="2213375" y="47985"/>
                  <a:pt x="2212553" y="44534"/>
                  <a:pt x="2212553" y="40918"/>
                </a:cubicBezTo>
                <a:cubicBezTo>
                  <a:pt x="2212553" y="37960"/>
                  <a:pt x="2213375" y="35002"/>
                  <a:pt x="2215018" y="32044"/>
                </a:cubicBezTo>
                <a:cubicBezTo>
                  <a:pt x="2217976" y="25471"/>
                  <a:pt x="2222906" y="21527"/>
                  <a:pt x="2229807" y="20213"/>
                </a:cubicBezTo>
                <a:lnTo>
                  <a:pt x="2243118" y="17748"/>
                </a:lnTo>
                <a:cubicBezTo>
                  <a:pt x="2245419" y="17090"/>
                  <a:pt x="2247555" y="16762"/>
                  <a:pt x="2249527" y="16762"/>
                </a:cubicBezTo>
                <a:close/>
                <a:moveTo>
                  <a:pt x="138038" y="15283"/>
                </a:moveTo>
                <a:lnTo>
                  <a:pt x="148391" y="15283"/>
                </a:lnTo>
                <a:cubicBezTo>
                  <a:pt x="156279" y="15283"/>
                  <a:pt x="162852" y="18076"/>
                  <a:pt x="168110" y="23664"/>
                </a:cubicBezTo>
                <a:cubicBezTo>
                  <a:pt x="172712" y="28922"/>
                  <a:pt x="175012" y="34838"/>
                  <a:pt x="175012" y="41411"/>
                </a:cubicBezTo>
                <a:cubicBezTo>
                  <a:pt x="175012" y="42069"/>
                  <a:pt x="175012" y="42890"/>
                  <a:pt x="175012" y="43876"/>
                </a:cubicBezTo>
                <a:cubicBezTo>
                  <a:pt x="174355" y="49464"/>
                  <a:pt x="173862" y="54393"/>
                  <a:pt x="173533" y="58666"/>
                </a:cubicBezTo>
                <a:cubicBezTo>
                  <a:pt x="173205" y="67540"/>
                  <a:pt x="172876" y="78222"/>
                  <a:pt x="172547" y="90711"/>
                </a:cubicBezTo>
                <a:cubicBezTo>
                  <a:pt x="172219" y="93011"/>
                  <a:pt x="173369" y="93997"/>
                  <a:pt x="175998" y="93669"/>
                </a:cubicBezTo>
                <a:cubicBezTo>
                  <a:pt x="197033" y="90711"/>
                  <a:pt x="216917" y="87095"/>
                  <a:pt x="235650" y="82823"/>
                </a:cubicBezTo>
                <a:cubicBezTo>
                  <a:pt x="237622" y="82494"/>
                  <a:pt x="239594" y="82330"/>
                  <a:pt x="241566" y="82330"/>
                </a:cubicBezTo>
                <a:cubicBezTo>
                  <a:pt x="246496" y="82330"/>
                  <a:pt x="251098" y="83973"/>
                  <a:pt x="255370" y="87260"/>
                </a:cubicBezTo>
                <a:cubicBezTo>
                  <a:pt x="261286" y="91532"/>
                  <a:pt x="264408" y="97284"/>
                  <a:pt x="264737" y="104514"/>
                </a:cubicBezTo>
                <a:lnTo>
                  <a:pt x="264737" y="108951"/>
                </a:lnTo>
                <a:cubicBezTo>
                  <a:pt x="265066" y="117497"/>
                  <a:pt x="262601" y="125138"/>
                  <a:pt x="257342" y="131876"/>
                </a:cubicBezTo>
                <a:cubicBezTo>
                  <a:pt x="252084" y="138613"/>
                  <a:pt x="245346" y="142639"/>
                  <a:pt x="237129" y="143954"/>
                </a:cubicBezTo>
                <a:cubicBezTo>
                  <a:pt x="219053" y="147241"/>
                  <a:pt x="198019" y="150363"/>
                  <a:pt x="174026" y="153321"/>
                </a:cubicBezTo>
                <a:cubicBezTo>
                  <a:pt x="171397" y="153650"/>
                  <a:pt x="170082" y="155128"/>
                  <a:pt x="170082" y="157758"/>
                </a:cubicBezTo>
                <a:cubicBezTo>
                  <a:pt x="169754" y="166960"/>
                  <a:pt x="169589" y="180600"/>
                  <a:pt x="169589" y="198676"/>
                </a:cubicBezTo>
                <a:lnTo>
                  <a:pt x="169589" y="212973"/>
                </a:lnTo>
                <a:cubicBezTo>
                  <a:pt x="169589" y="215274"/>
                  <a:pt x="170740" y="216095"/>
                  <a:pt x="173040" y="215438"/>
                </a:cubicBezTo>
                <a:cubicBezTo>
                  <a:pt x="206564" y="207550"/>
                  <a:pt x="237458" y="203606"/>
                  <a:pt x="265723" y="203606"/>
                </a:cubicBezTo>
                <a:cubicBezTo>
                  <a:pt x="305162" y="203606"/>
                  <a:pt x="337864" y="213466"/>
                  <a:pt x="363829" y="233186"/>
                </a:cubicBezTo>
                <a:cubicBezTo>
                  <a:pt x="389793" y="252905"/>
                  <a:pt x="402775" y="279527"/>
                  <a:pt x="402775" y="313051"/>
                </a:cubicBezTo>
                <a:cubicBezTo>
                  <a:pt x="402775" y="376811"/>
                  <a:pt x="366129" y="417894"/>
                  <a:pt x="292838" y="436299"/>
                </a:cubicBezTo>
                <a:cubicBezTo>
                  <a:pt x="281334" y="438600"/>
                  <a:pt x="269174" y="440407"/>
                  <a:pt x="256356" y="441722"/>
                </a:cubicBezTo>
                <a:cubicBezTo>
                  <a:pt x="254713" y="442051"/>
                  <a:pt x="253234" y="442215"/>
                  <a:pt x="251919" y="442215"/>
                </a:cubicBezTo>
                <a:cubicBezTo>
                  <a:pt x="245017" y="442215"/>
                  <a:pt x="238608" y="440243"/>
                  <a:pt x="232692" y="436299"/>
                </a:cubicBezTo>
                <a:cubicBezTo>
                  <a:pt x="225462" y="431369"/>
                  <a:pt x="220368" y="424960"/>
                  <a:pt x="217410" y="417072"/>
                </a:cubicBezTo>
                <a:lnTo>
                  <a:pt x="213959" y="407212"/>
                </a:lnTo>
                <a:cubicBezTo>
                  <a:pt x="212973" y="404912"/>
                  <a:pt x="212480" y="402611"/>
                  <a:pt x="212480" y="400310"/>
                </a:cubicBezTo>
                <a:cubicBezTo>
                  <a:pt x="212480" y="396367"/>
                  <a:pt x="213794" y="392587"/>
                  <a:pt x="216424" y="388972"/>
                </a:cubicBezTo>
                <a:cubicBezTo>
                  <a:pt x="220368" y="383056"/>
                  <a:pt x="225955" y="379933"/>
                  <a:pt x="233185" y="379605"/>
                </a:cubicBezTo>
                <a:cubicBezTo>
                  <a:pt x="245675" y="378947"/>
                  <a:pt x="256520" y="377961"/>
                  <a:pt x="265723" y="376647"/>
                </a:cubicBezTo>
                <a:cubicBezTo>
                  <a:pt x="287086" y="372703"/>
                  <a:pt x="304505" y="365308"/>
                  <a:pt x="317980" y="354462"/>
                </a:cubicBezTo>
                <a:cubicBezTo>
                  <a:pt x="331455" y="343616"/>
                  <a:pt x="338193" y="329648"/>
                  <a:pt x="338193" y="312558"/>
                </a:cubicBezTo>
                <a:cubicBezTo>
                  <a:pt x="338193" y="295796"/>
                  <a:pt x="331455" y="282649"/>
                  <a:pt x="317980" y="273118"/>
                </a:cubicBezTo>
                <a:cubicBezTo>
                  <a:pt x="304505" y="263587"/>
                  <a:pt x="286757" y="258821"/>
                  <a:pt x="264737" y="258821"/>
                </a:cubicBezTo>
                <a:cubicBezTo>
                  <a:pt x="235815" y="258821"/>
                  <a:pt x="205578" y="263094"/>
                  <a:pt x="174026" y="271639"/>
                </a:cubicBezTo>
                <a:cubicBezTo>
                  <a:pt x="171726" y="272297"/>
                  <a:pt x="170575" y="273776"/>
                  <a:pt x="170575" y="276076"/>
                </a:cubicBezTo>
                <a:cubicBezTo>
                  <a:pt x="170904" y="285607"/>
                  <a:pt x="171315" y="297521"/>
                  <a:pt x="171808" y="311818"/>
                </a:cubicBezTo>
                <a:cubicBezTo>
                  <a:pt x="172301" y="326115"/>
                  <a:pt x="172629" y="337783"/>
                  <a:pt x="172794" y="346821"/>
                </a:cubicBezTo>
                <a:cubicBezTo>
                  <a:pt x="172958" y="355859"/>
                  <a:pt x="173040" y="362843"/>
                  <a:pt x="173040" y="367773"/>
                </a:cubicBezTo>
                <a:cubicBezTo>
                  <a:pt x="173040" y="397024"/>
                  <a:pt x="168357" y="417401"/>
                  <a:pt x="158990" y="428904"/>
                </a:cubicBezTo>
                <a:cubicBezTo>
                  <a:pt x="149623" y="440407"/>
                  <a:pt x="136066" y="446159"/>
                  <a:pt x="118318" y="446159"/>
                </a:cubicBezTo>
                <a:cubicBezTo>
                  <a:pt x="101556" y="446159"/>
                  <a:pt x="84137" y="442051"/>
                  <a:pt x="66061" y="433834"/>
                </a:cubicBezTo>
                <a:cubicBezTo>
                  <a:pt x="47984" y="425617"/>
                  <a:pt x="32455" y="414032"/>
                  <a:pt x="19473" y="399078"/>
                </a:cubicBezTo>
                <a:cubicBezTo>
                  <a:pt x="6491" y="384124"/>
                  <a:pt x="0" y="368266"/>
                  <a:pt x="0" y="351504"/>
                </a:cubicBezTo>
                <a:cubicBezTo>
                  <a:pt x="0" y="330798"/>
                  <a:pt x="10270" y="310093"/>
                  <a:pt x="30812" y="289387"/>
                </a:cubicBezTo>
                <a:cubicBezTo>
                  <a:pt x="51353" y="268681"/>
                  <a:pt x="77235" y="251262"/>
                  <a:pt x="108458" y="237130"/>
                </a:cubicBezTo>
                <a:cubicBezTo>
                  <a:pt x="110759" y="236144"/>
                  <a:pt x="111909" y="234500"/>
                  <a:pt x="111909" y="232200"/>
                </a:cubicBezTo>
                <a:cubicBezTo>
                  <a:pt x="111581" y="225298"/>
                  <a:pt x="111416" y="214781"/>
                  <a:pt x="111416" y="200648"/>
                </a:cubicBezTo>
                <a:lnTo>
                  <a:pt x="111416" y="162688"/>
                </a:lnTo>
                <a:cubicBezTo>
                  <a:pt x="111416" y="160058"/>
                  <a:pt x="110266" y="158908"/>
                  <a:pt x="107965" y="159237"/>
                </a:cubicBezTo>
                <a:cubicBezTo>
                  <a:pt x="97448" y="159565"/>
                  <a:pt x="89724" y="159730"/>
                  <a:pt x="84795" y="159730"/>
                </a:cubicBezTo>
                <a:cubicBezTo>
                  <a:pt x="69676" y="159730"/>
                  <a:pt x="56201" y="159565"/>
                  <a:pt x="44369" y="159237"/>
                </a:cubicBezTo>
                <a:cubicBezTo>
                  <a:pt x="36153" y="158908"/>
                  <a:pt x="29168" y="155786"/>
                  <a:pt x="23417" y="149870"/>
                </a:cubicBezTo>
                <a:cubicBezTo>
                  <a:pt x="17665" y="143954"/>
                  <a:pt x="14789" y="136723"/>
                  <a:pt x="14789" y="128178"/>
                </a:cubicBezTo>
                <a:lnTo>
                  <a:pt x="14789" y="125713"/>
                </a:lnTo>
                <a:cubicBezTo>
                  <a:pt x="14461" y="118154"/>
                  <a:pt x="17254" y="111745"/>
                  <a:pt x="23170" y="106486"/>
                </a:cubicBezTo>
                <a:cubicBezTo>
                  <a:pt x="28100" y="101885"/>
                  <a:pt x="34016" y="99585"/>
                  <a:pt x="40918" y="99585"/>
                </a:cubicBezTo>
                <a:cubicBezTo>
                  <a:pt x="41575" y="99585"/>
                  <a:pt x="42233" y="99585"/>
                  <a:pt x="42890" y="99585"/>
                </a:cubicBezTo>
                <a:cubicBezTo>
                  <a:pt x="55379" y="100571"/>
                  <a:pt x="68854" y="101064"/>
                  <a:pt x="83316" y="101064"/>
                </a:cubicBezTo>
                <a:cubicBezTo>
                  <a:pt x="88903" y="101064"/>
                  <a:pt x="97284" y="100735"/>
                  <a:pt x="108458" y="100078"/>
                </a:cubicBezTo>
                <a:cubicBezTo>
                  <a:pt x="110759" y="100078"/>
                  <a:pt x="112073" y="98763"/>
                  <a:pt x="112402" y="96134"/>
                </a:cubicBezTo>
                <a:cubicBezTo>
                  <a:pt x="112402" y="85616"/>
                  <a:pt x="112402" y="73292"/>
                  <a:pt x="112402" y="59159"/>
                </a:cubicBezTo>
                <a:lnTo>
                  <a:pt x="111909" y="41904"/>
                </a:lnTo>
                <a:cubicBezTo>
                  <a:pt x="111909" y="35002"/>
                  <a:pt x="114210" y="28922"/>
                  <a:pt x="118811" y="23664"/>
                </a:cubicBezTo>
                <a:cubicBezTo>
                  <a:pt x="124070" y="18076"/>
                  <a:pt x="130479" y="15283"/>
                  <a:pt x="138038" y="15283"/>
                </a:cubicBezTo>
                <a:close/>
                <a:moveTo>
                  <a:pt x="3987226" y="11339"/>
                </a:moveTo>
                <a:cubicBezTo>
                  <a:pt x="3992484" y="11339"/>
                  <a:pt x="3997579" y="12489"/>
                  <a:pt x="4002509" y="14790"/>
                </a:cubicBezTo>
                <a:cubicBezTo>
                  <a:pt x="4019928" y="23992"/>
                  <a:pt x="4034553" y="31716"/>
                  <a:pt x="4046385" y="37960"/>
                </a:cubicBezTo>
                <a:cubicBezTo>
                  <a:pt x="4053287" y="41904"/>
                  <a:pt x="4057559" y="47656"/>
                  <a:pt x="4059203" y="55215"/>
                </a:cubicBezTo>
                <a:cubicBezTo>
                  <a:pt x="4059531" y="57187"/>
                  <a:pt x="4059696" y="59159"/>
                  <a:pt x="4059696" y="61131"/>
                </a:cubicBezTo>
                <a:cubicBezTo>
                  <a:pt x="4059696" y="66390"/>
                  <a:pt x="4057888" y="71484"/>
                  <a:pt x="4054273" y="76414"/>
                </a:cubicBezTo>
                <a:lnTo>
                  <a:pt x="4052794" y="77893"/>
                </a:lnTo>
                <a:cubicBezTo>
                  <a:pt x="4048193" y="84466"/>
                  <a:pt x="4041948" y="88410"/>
                  <a:pt x="4034060" y="89725"/>
                </a:cubicBezTo>
                <a:cubicBezTo>
                  <a:pt x="4032088" y="90053"/>
                  <a:pt x="4030116" y="90218"/>
                  <a:pt x="4028144" y="90218"/>
                </a:cubicBezTo>
                <a:cubicBezTo>
                  <a:pt x="4022229" y="90218"/>
                  <a:pt x="4016641" y="88574"/>
                  <a:pt x="4011383" y="85288"/>
                </a:cubicBezTo>
                <a:cubicBezTo>
                  <a:pt x="4000865" y="78715"/>
                  <a:pt x="3986404" y="70169"/>
                  <a:pt x="3967999" y="59652"/>
                </a:cubicBezTo>
                <a:cubicBezTo>
                  <a:pt x="3961426" y="56037"/>
                  <a:pt x="3957482" y="50614"/>
                  <a:pt x="3956167" y="43383"/>
                </a:cubicBezTo>
                <a:cubicBezTo>
                  <a:pt x="3955839" y="41740"/>
                  <a:pt x="3955674" y="40097"/>
                  <a:pt x="3955674" y="38453"/>
                </a:cubicBezTo>
                <a:cubicBezTo>
                  <a:pt x="3955674" y="33195"/>
                  <a:pt x="3957317" y="28429"/>
                  <a:pt x="3960604" y="24157"/>
                </a:cubicBezTo>
                <a:cubicBezTo>
                  <a:pt x="3965534" y="17912"/>
                  <a:pt x="3971943" y="13804"/>
                  <a:pt x="3979831" y="11832"/>
                </a:cubicBezTo>
                <a:cubicBezTo>
                  <a:pt x="3982460" y="11503"/>
                  <a:pt x="3984925" y="11339"/>
                  <a:pt x="3987226" y="11339"/>
                </a:cubicBezTo>
                <a:close/>
                <a:moveTo>
                  <a:pt x="4310137" y="2958"/>
                </a:moveTo>
                <a:cubicBezTo>
                  <a:pt x="4313751" y="2958"/>
                  <a:pt x="4317367" y="3451"/>
                  <a:pt x="4320982" y="4437"/>
                </a:cubicBezTo>
                <a:cubicBezTo>
                  <a:pt x="4329856" y="6409"/>
                  <a:pt x="4337251" y="10517"/>
                  <a:pt x="4343167" y="16762"/>
                </a:cubicBezTo>
                <a:lnTo>
                  <a:pt x="4349083" y="22678"/>
                </a:lnTo>
                <a:cubicBezTo>
                  <a:pt x="4352698" y="26293"/>
                  <a:pt x="4354506" y="30401"/>
                  <a:pt x="4354506" y="35002"/>
                </a:cubicBezTo>
                <a:cubicBezTo>
                  <a:pt x="4354506" y="36646"/>
                  <a:pt x="4354341" y="38289"/>
                  <a:pt x="4354013" y="39932"/>
                </a:cubicBezTo>
                <a:cubicBezTo>
                  <a:pt x="4352369" y="46506"/>
                  <a:pt x="4348425" y="50778"/>
                  <a:pt x="4342181" y="52750"/>
                </a:cubicBezTo>
                <a:cubicBezTo>
                  <a:pt x="4318845" y="60309"/>
                  <a:pt x="4292389" y="66883"/>
                  <a:pt x="4262809" y="72470"/>
                </a:cubicBezTo>
                <a:cubicBezTo>
                  <a:pt x="4260509" y="72799"/>
                  <a:pt x="4259358" y="74278"/>
                  <a:pt x="4259358" y="76907"/>
                </a:cubicBezTo>
                <a:lnTo>
                  <a:pt x="4259358" y="138531"/>
                </a:lnTo>
                <a:cubicBezTo>
                  <a:pt x="4259358" y="141160"/>
                  <a:pt x="4260673" y="142475"/>
                  <a:pt x="4263302" y="142475"/>
                </a:cubicBezTo>
                <a:lnTo>
                  <a:pt x="4358943" y="142475"/>
                </a:lnTo>
                <a:cubicBezTo>
                  <a:pt x="4366831" y="142475"/>
                  <a:pt x="4373568" y="145269"/>
                  <a:pt x="4379155" y="150856"/>
                </a:cubicBezTo>
                <a:cubicBezTo>
                  <a:pt x="4384743" y="156443"/>
                  <a:pt x="4387537" y="163181"/>
                  <a:pt x="4387537" y="171069"/>
                </a:cubicBezTo>
                <a:cubicBezTo>
                  <a:pt x="4387537" y="178956"/>
                  <a:pt x="4384743" y="185694"/>
                  <a:pt x="4379155" y="191281"/>
                </a:cubicBezTo>
                <a:cubicBezTo>
                  <a:pt x="4373568" y="196869"/>
                  <a:pt x="4366831" y="199662"/>
                  <a:pt x="4358943" y="199662"/>
                </a:cubicBezTo>
                <a:lnTo>
                  <a:pt x="4263302" y="199662"/>
                </a:lnTo>
                <a:cubicBezTo>
                  <a:pt x="4260673" y="199662"/>
                  <a:pt x="4259358" y="200977"/>
                  <a:pt x="4259358" y="203606"/>
                </a:cubicBezTo>
                <a:lnTo>
                  <a:pt x="4259358" y="259807"/>
                </a:lnTo>
                <a:cubicBezTo>
                  <a:pt x="4259358" y="262108"/>
                  <a:pt x="4260673" y="263258"/>
                  <a:pt x="4263302" y="263258"/>
                </a:cubicBezTo>
                <a:lnTo>
                  <a:pt x="4333307" y="263258"/>
                </a:lnTo>
                <a:cubicBezTo>
                  <a:pt x="4341195" y="263258"/>
                  <a:pt x="4348015" y="266134"/>
                  <a:pt x="4353767" y="271886"/>
                </a:cubicBezTo>
                <a:cubicBezTo>
                  <a:pt x="4359517" y="277637"/>
                  <a:pt x="4362393" y="284457"/>
                  <a:pt x="4362393" y="292345"/>
                </a:cubicBezTo>
                <a:lnTo>
                  <a:pt x="4362393" y="436299"/>
                </a:lnTo>
                <a:cubicBezTo>
                  <a:pt x="4362393" y="444187"/>
                  <a:pt x="4359600" y="450924"/>
                  <a:pt x="4354013" y="456512"/>
                </a:cubicBezTo>
                <a:cubicBezTo>
                  <a:pt x="4348425" y="462099"/>
                  <a:pt x="4341688" y="464893"/>
                  <a:pt x="4333800" y="464893"/>
                </a:cubicBezTo>
                <a:lnTo>
                  <a:pt x="4321475" y="464893"/>
                </a:lnTo>
                <a:cubicBezTo>
                  <a:pt x="4316874" y="464893"/>
                  <a:pt x="4313012" y="463331"/>
                  <a:pt x="4309890" y="460209"/>
                </a:cubicBezTo>
                <a:cubicBezTo>
                  <a:pt x="4306767" y="457087"/>
                  <a:pt x="4305207" y="453225"/>
                  <a:pt x="4305207" y="448624"/>
                </a:cubicBezTo>
                <a:cubicBezTo>
                  <a:pt x="4305207" y="447309"/>
                  <a:pt x="4304549" y="446652"/>
                  <a:pt x="4303235" y="446652"/>
                </a:cubicBezTo>
                <a:lnTo>
                  <a:pt x="4155829" y="446652"/>
                </a:lnTo>
                <a:cubicBezTo>
                  <a:pt x="4154186" y="446652"/>
                  <a:pt x="4153365" y="447473"/>
                  <a:pt x="4153365" y="449117"/>
                </a:cubicBezTo>
                <a:cubicBezTo>
                  <a:pt x="4153365" y="454047"/>
                  <a:pt x="4151557" y="458319"/>
                  <a:pt x="4147941" y="461935"/>
                </a:cubicBezTo>
                <a:cubicBezTo>
                  <a:pt x="4144326" y="465550"/>
                  <a:pt x="4140053" y="467358"/>
                  <a:pt x="4135124" y="467358"/>
                </a:cubicBezTo>
                <a:lnTo>
                  <a:pt x="4126250" y="467358"/>
                </a:lnTo>
                <a:cubicBezTo>
                  <a:pt x="4119019" y="467358"/>
                  <a:pt x="4112693" y="464728"/>
                  <a:pt x="4107269" y="459470"/>
                </a:cubicBezTo>
                <a:cubicBezTo>
                  <a:pt x="4101847" y="454211"/>
                  <a:pt x="4099135" y="447802"/>
                  <a:pt x="4099135" y="440243"/>
                </a:cubicBezTo>
                <a:lnTo>
                  <a:pt x="4099135" y="292345"/>
                </a:lnTo>
                <a:cubicBezTo>
                  <a:pt x="4099135" y="284457"/>
                  <a:pt x="4102011" y="277637"/>
                  <a:pt x="4107763" y="271886"/>
                </a:cubicBezTo>
                <a:cubicBezTo>
                  <a:pt x="4113514" y="266134"/>
                  <a:pt x="4120334" y="263258"/>
                  <a:pt x="4128222" y="263258"/>
                </a:cubicBezTo>
                <a:lnTo>
                  <a:pt x="4198720" y="263258"/>
                </a:lnTo>
                <a:cubicBezTo>
                  <a:pt x="4201021" y="263258"/>
                  <a:pt x="4202171" y="262108"/>
                  <a:pt x="4202171" y="259807"/>
                </a:cubicBezTo>
                <a:lnTo>
                  <a:pt x="4202171" y="203606"/>
                </a:lnTo>
                <a:cubicBezTo>
                  <a:pt x="4202171" y="200977"/>
                  <a:pt x="4201021" y="199662"/>
                  <a:pt x="4198720" y="199662"/>
                </a:cubicBezTo>
                <a:lnTo>
                  <a:pt x="4096671" y="199662"/>
                </a:lnTo>
                <a:cubicBezTo>
                  <a:pt x="4088783" y="199662"/>
                  <a:pt x="4082045" y="196869"/>
                  <a:pt x="4076457" y="191281"/>
                </a:cubicBezTo>
                <a:cubicBezTo>
                  <a:pt x="4070870" y="185694"/>
                  <a:pt x="4068077" y="178956"/>
                  <a:pt x="4068077" y="171069"/>
                </a:cubicBezTo>
                <a:cubicBezTo>
                  <a:pt x="4068077" y="163181"/>
                  <a:pt x="4070870" y="156443"/>
                  <a:pt x="4076457" y="150856"/>
                </a:cubicBezTo>
                <a:cubicBezTo>
                  <a:pt x="4082045" y="145269"/>
                  <a:pt x="4088783" y="142475"/>
                  <a:pt x="4096671" y="142475"/>
                </a:cubicBezTo>
                <a:lnTo>
                  <a:pt x="4198720" y="142475"/>
                </a:lnTo>
                <a:cubicBezTo>
                  <a:pt x="4201021" y="142475"/>
                  <a:pt x="4202171" y="141160"/>
                  <a:pt x="4202171" y="138531"/>
                </a:cubicBezTo>
                <a:lnTo>
                  <a:pt x="4202171" y="86767"/>
                </a:lnTo>
                <a:cubicBezTo>
                  <a:pt x="4202171" y="84466"/>
                  <a:pt x="4201021" y="83480"/>
                  <a:pt x="4198720" y="83809"/>
                </a:cubicBezTo>
                <a:cubicBezTo>
                  <a:pt x="4178671" y="86767"/>
                  <a:pt x="4155994" y="89560"/>
                  <a:pt x="4130687" y="92190"/>
                </a:cubicBezTo>
                <a:cubicBezTo>
                  <a:pt x="4129701" y="92190"/>
                  <a:pt x="4128715" y="92190"/>
                  <a:pt x="4127729" y="92190"/>
                </a:cubicBezTo>
                <a:cubicBezTo>
                  <a:pt x="4121484" y="92190"/>
                  <a:pt x="4115733" y="90382"/>
                  <a:pt x="4110474" y="86767"/>
                </a:cubicBezTo>
                <a:cubicBezTo>
                  <a:pt x="4104229" y="82165"/>
                  <a:pt x="4099793" y="76085"/>
                  <a:pt x="4097163" y="68526"/>
                </a:cubicBezTo>
                <a:cubicBezTo>
                  <a:pt x="4096506" y="66225"/>
                  <a:pt x="4096177" y="63760"/>
                  <a:pt x="4096177" y="61131"/>
                </a:cubicBezTo>
                <a:cubicBezTo>
                  <a:pt x="4096177" y="57516"/>
                  <a:pt x="4097163" y="53900"/>
                  <a:pt x="4099135" y="50285"/>
                </a:cubicBezTo>
                <a:cubicBezTo>
                  <a:pt x="4102421" y="44369"/>
                  <a:pt x="4107516" y="41083"/>
                  <a:pt x="4114418" y="40425"/>
                </a:cubicBezTo>
                <a:cubicBezTo>
                  <a:pt x="4188039" y="31880"/>
                  <a:pt x="4248347" y="20213"/>
                  <a:pt x="4295347" y="5423"/>
                </a:cubicBezTo>
                <a:cubicBezTo>
                  <a:pt x="4300277" y="3780"/>
                  <a:pt x="4305207" y="2958"/>
                  <a:pt x="4310137" y="2958"/>
                </a:cubicBezTo>
                <a:close/>
                <a:moveTo>
                  <a:pt x="3708685" y="0"/>
                </a:moveTo>
                <a:cubicBezTo>
                  <a:pt x="3710657" y="0"/>
                  <a:pt x="3712629" y="164"/>
                  <a:pt x="3714601" y="493"/>
                </a:cubicBezTo>
                <a:lnTo>
                  <a:pt x="3715587" y="986"/>
                </a:lnTo>
                <a:cubicBezTo>
                  <a:pt x="3723146" y="1972"/>
                  <a:pt x="3728569" y="5752"/>
                  <a:pt x="3731855" y="12325"/>
                </a:cubicBezTo>
                <a:cubicBezTo>
                  <a:pt x="3733827" y="15611"/>
                  <a:pt x="3734813" y="18898"/>
                  <a:pt x="3734813" y="22185"/>
                </a:cubicBezTo>
                <a:cubicBezTo>
                  <a:pt x="3734813" y="25471"/>
                  <a:pt x="3733991" y="28758"/>
                  <a:pt x="3732349" y="32044"/>
                </a:cubicBezTo>
                <a:cubicBezTo>
                  <a:pt x="3730705" y="35002"/>
                  <a:pt x="3729062" y="37796"/>
                  <a:pt x="3727419" y="40425"/>
                </a:cubicBezTo>
                <a:cubicBezTo>
                  <a:pt x="3727090" y="41411"/>
                  <a:pt x="3727172" y="42233"/>
                  <a:pt x="3727665" y="42890"/>
                </a:cubicBezTo>
                <a:cubicBezTo>
                  <a:pt x="3728158" y="43548"/>
                  <a:pt x="3728733" y="43876"/>
                  <a:pt x="3729391" y="43876"/>
                </a:cubicBezTo>
                <a:lnTo>
                  <a:pt x="3814678" y="43876"/>
                </a:lnTo>
                <a:cubicBezTo>
                  <a:pt x="3815335" y="43876"/>
                  <a:pt x="3815993" y="43712"/>
                  <a:pt x="3816650" y="43383"/>
                </a:cubicBezTo>
                <a:cubicBezTo>
                  <a:pt x="3818293" y="43055"/>
                  <a:pt x="3819937" y="42890"/>
                  <a:pt x="3821580" y="42890"/>
                </a:cubicBezTo>
                <a:cubicBezTo>
                  <a:pt x="3825195" y="42890"/>
                  <a:pt x="3828646" y="43876"/>
                  <a:pt x="3831933" y="45848"/>
                </a:cubicBezTo>
                <a:lnTo>
                  <a:pt x="3843272" y="52257"/>
                </a:lnTo>
                <a:cubicBezTo>
                  <a:pt x="3848859" y="55215"/>
                  <a:pt x="3852639" y="59488"/>
                  <a:pt x="3854611" y="65075"/>
                </a:cubicBezTo>
                <a:cubicBezTo>
                  <a:pt x="3855268" y="67704"/>
                  <a:pt x="3855597" y="70334"/>
                  <a:pt x="3855597" y="72963"/>
                </a:cubicBezTo>
                <a:cubicBezTo>
                  <a:pt x="3855597" y="75921"/>
                  <a:pt x="3854939" y="79043"/>
                  <a:pt x="3853625" y="82330"/>
                </a:cubicBezTo>
                <a:cubicBezTo>
                  <a:pt x="3836206" y="119469"/>
                  <a:pt x="3812706" y="153978"/>
                  <a:pt x="3783127" y="185858"/>
                </a:cubicBezTo>
                <a:cubicBezTo>
                  <a:pt x="3781483" y="187830"/>
                  <a:pt x="3781648" y="189474"/>
                  <a:pt x="3783620" y="190788"/>
                </a:cubicBezTo>
                <a:cubicBezTo>
                  <a:pt x="3809255" y="210179"/>
                  <a:pt x="3836534" y="225955"/>
                  <a:pt x="3865457" y="238116"/>
                </a:cubicBezTo>
                <a:cubicBezTo>
                  <a:pt x="3872030" y="240745"/>
                  <a:pt x="3875974" y="245346"/>
                  <a:pt x="3877289" y="251919"/>
                </a:cubicBezTo>
                <a:cubicBezTo>
                  <a:pt x="3877945" y="253891"/>
                  <a:pt x="3878274" y="255699"/>
                  <a:pt x="3878274" y="257342"/>
                </a:cubicBezTo>
                <a:cubicBezTo>
                  <a:pt x="3878274" y="261944"/>
                  <a:pt x="3876795" y="266216"/>
                  <a:pt x="3873837" y="270160"/>
                </a:cubicBezTo>
                <a:cubicBezTo>
                  <a:pt x="3872851" y="271146"/>
                  <a:pt x="3872030" y="272132"/>
                  <a:pt x="3871373" y="273118"/>
                </a:cubicBezTo>
                <a:cubicBezTo>
                  <a:pt x="3866114" y="280020"/>
                  <a:pt x="3859541" y="284621"/>
                  <a:pt x="3851653" y="286922"/>
                </a:cubicBezTo>
                <a:cubicBezTo>
                  <a:pt x="3848366" y="287908"/>
                  <a:pt x="3845244" y="288401"/>
                  <a:pt x="3842286" y="288401"/>
                </a:cubicBezTo>
                <a:cubicBezTo>
                  <a:pt x="3837685" y="288401"/>
                  <a:pt x="3833083" y="287415"/>
                  <a:pt x="3828482" y="285443"/>
                </a:cubicBezTo>
                <a:cubicBezTo>
                  <a:pt x="3798245" y="270653"/>
                  <a:pt x="3769816" y="251755"/>
                  <a:pt x="3743194" y="228749"/>
                </a:cubicBezTo>
                <a:cubicBezTo>
                  <a:pt x="3741222" y="227105"/>
                  <a:pt x="3739415" y="226941"/>
                  <a:pt x="3737771" y="228256"/>
                </a:cubicBezTo>
                <a:cubicBezTo>
                  <a:pt x="3711807" y="249290"/>
                  <a:pt x="3683542" y="267367"/>
                  <a:pt x="3652977" y="282485"/>
                </a:cubicBezTo>
                <a:cubicBezTo>
                  <a:pt x="3648704" y="284457"/>
                  <a:pt x="3644431" y="285443"/>
                  <a:pt x="3640159" y="285443"/>
                </a:cubicBezTo>
                <a:cubicBezTo>
                  <a:pt x="3636872" y="285443"/>
                  <a:pt x="3633585" y="284950"/>
                  <a:pt x="3630299" y="283964"/>
                </a:cubicBezTo>
                <a:cubicBezTo>
                  <a:pt x="3622739" y="281663"/>
                  <a:pt x="3616495" y="277227"/>
                  <a:pt x="3611565" y="270653"/>
                </a:cubicBezTo>
                <a:cubicBezTo>
                  <a:pt x="3609921" y="268681"/>
                  <a:pt x="3607949" y="268188"/>
                  <a:pt x="3605649" y="269174"/>
                </a:cubicBezTo>
                <a:lnTo>
                  <a:pt x="3592831" y="274597"/>
                </a:lnTo>
                <a:cubicBezTo>
                  <a:pt x="3590202" y="275912"/>
                  <a:pt x="3587737" y="276569"/>
                  <a:pt x="3585437" y="276569"/>
                </a:cubicBezTo>
                <a:cubicBezTo>
                  <a:pt x="3582479" y="276569"/>
                  <a:pt x="3579685" y="275912"/>
                  <a:pt x="3577055" y="274597"/>
                </a:cubicBezTo>
                <a:cubicBezTo>
                  <a:pt x="3571797" y="271968"/>
                  <a:pt x="3568510" y="267860"/>
                  <a:pt x="3567196" y="262272"/>
                </a:cubicBezTo>
                <a:cubicBezTo>
                  <a:pt x="3566538" y="260300"/>
                  <a:pt x="3565224" y="259479"/>
                  <a:pt x="3563252" y="259807"/>
                </a:cubicBezTo>
                <a:lnTo>
                  <a:pt x="3544025" y="261286"/>
                </a:lnTo>
                <a:cubicBezTo>
                  <a:pt x="3541724" y="261286"/>
                  <a:pt x="3540574" y="262601"/>
                  <a:pt x="3540574" y="265230"/>
                </a:cubicBezTo>
                <a:lnTo>
                  <a:pt x="3540574" y="441722"/>
                </a:lnTo>
                <a:cubicBezTo>
                  <a:pt x="3540574" y="448952"/>
                  <a:pt x="3538027" y="455115"/>
                  <a:pt x="3532933" y="460209"/>
                </a:cubicBezTo>
                <a:cubicBezTo>
                  <a:pt x="3527838" y="465303"/>
                  <a:pt x="3521676" y="467851"/>
                  <a:pt x="3514445" y="467851"/>
                </a:cubicBezTo>
                <a:cubicBezTo>
                  <a:pt x="3507215" y="467851"/>
                  <a:pt x="3501052" y="465303"/>
                  <a:pt x="3495958" y="460209"/>
                </a:cubicBezTo>
                <a:cubicBezTo>
                  <a:pt x="3490864" y="455115"/>
                  <a:pt x="3488317" y="448952"/>
                  <a:pt x="3488317" y="441722"/>
                </a:cubicBezTo>
                <a:lnTo>
                  <a:pt x="3488317" y="268681"/>
                </a:lnTo>
                <a:cubicBezTo>
                  <a:pt x="3488317" y="266052"/>
                  <a:pt x="3487167" y="264902"/>
                  <a:pt x="3484866" y="265230"/>
                </a:cubicBezTo>
                <a:lnTo>
                  <a:pt x="3441483" y="267695"/>
                </a:lnTo>
                <a:cubicBezTo>
                  <a:pt x="3440825" y="268024"/>
                  <a:pt x="3440168" y="268188"/>
                  <a:pt x="3439511" y="268188"/>
                </a:cubicBezTo>
                <a:cubicBezTo>
                  <a:pt x="3432937" y="268188"/>
                  <a:pt x="3427186" y="265888"/>
                  <a:pt x="3422256" y="261286"/>
                </a:cubicBezTo>
                <a:cubicBezTo>
                  <a:pt x="3416669" y="256685"/>
                  <a:pt x="3413546" y="250769"/>
                  <a:pt x="3412889" y="243539"/>
                </a:cubicBezTo>
                <a:cubicBezTo>
                  <a:pt x="3412889" y="242553"/>
                  <a:pt x="3412889" y="241731"/>
                  <a:pt x="3412889" y="241074"/>
                </a:cubicBezTo>
                <a:cubicBezTo>
                  <a:pt x="3412889" y="234829"/>
                  <a:pt x="3414861" y="229406"/>
                  <a:pt x="3418805" y="224805"/>
                </a:cubicBezTo>
                <a:cubicBezTo>
                  <a:pt x="3423406" y="219546"/>
                  <a:pt x="3429322" y="216753"/>
                  <a:pt x="3436553" y="216424"/>
                </a:cubicBezTo>
                <a:lnTo>
                  <a:pt x="3442961" y="215931"/>
                </a:lnTo>
                <a:cubicBezTo>
                  <a:pt x="3445262" y="215931"/>
                  <a:pt x="3447234" y="214945"/>
                  <a:pt x="3448877" y="212973"/>
                </a:cubicBezTo>
                <a:cubicBezTo>
                  <a:pt x="3454793" y="205414"/>
                  <a:pt x="3461202" y="196704"/>
                  <a:pt x="3468104" y="186844"/>
                </a:cubicBezTo>
                <a:cubicBezTo>
                  <a:pt x="3469747" y="184872"/>
                  <a:pt x="3469747" y="182736"/>
                  <a:pt x="3468104" y="180435"/>
                </a:cubicBezTo>
                <a:cubicBezTo>
                  <a:pt x="3458244" y="166303"/>
                  <a:pt x="3444933" y="150363"/>
                  <a:pt x="3428171" y="132615"/>
                </a:cubicBezTo>
                <a:cubicBezTo>
                  <a:pt x="3423242" y="127357"/>
                  <a:pt x="3420448" y="121276"/>
                  <a:pt x="3419791" y="114374"/>
                </a:cubicBezTo>
                <a:cubicBezTo>
                  <a:pt x="3419791" y="113388"/>
                  <a:pt x="3419791" y="112402"/>
                  <a:pt x="3419791" y="111416"/>
                </a:cubicBezTo>
                <a:cubicBezTo>
                  <a:pt x="3419791" y="105500"/>
                  <a:pt x="3421599" y="99913"/>
                  <a:pt x="3425214" y="94655"/>
                </a:cubicBezTo>
                <a:lnTo>
                  <a:pt x="3431623" y="85288"/>
                </a:lnTo>
                <a:cubicBezTo>
                  <a:pt x="3433923" y="82330"/>
                  <a:pt x="3436881" y="80604"/>
                  <a:pt x="3440497" y="80111"/>
                </a:cubicBezTo>
                <a:cubicBezTo>
                  <a:pt x="3444112" y="79618"/>
                  <a:pt x="3447234" y="80687"/>
                  <a:pt x="3449863" y="83316"/>
                </a:cubicBezTo>
                <a:cubicBezTo>
                  <a:pt x="3450849" y="83973"/>
                  <a:pt x="3451507" y="83809"/>
                  <a:pt x="3451835" y="82823"/>
                </a:cubicBezTo>
                <a:cubicBezTo>
                  <a:pt x="3461695" y="63103"/>
                  <a:pt x="3470569" y="43055"/>
                  <a:pt x="3478457" y="22678"/>
                </a:cubicBezTo>
                <a:cubicBezTo>
                  <a:pt x="3481415" y="15447"/>
                  <a:pt x="3486345" y="10188"/>
                  <a:pt x="3493247" y="6902"/>
                </a:cubicBezTo>
                <a:cubicBezTo>
                  <a:pt x="3496862" y="5259"/>
                  <a:pt x="3500641" y="4437"/>
                  <a:pt x="3504585" y="4437"/>
                </a:cubicBezTo>
                <a:cubicBezTo>
                  <a:pt x="3507872" y="4437"/>
                  <a:pt x="3510995" y="4930"/>
                  <a:pt x="3513953" y="5916"/>
                </a:cubicBezTo>
                <a:cubicBezTo>
                  <a:pt x="3520854" y="8545"/>
                  <a:pt x="3525620" y="13311"/>
                  <a:pt x="3528249" y="20213"/>
                </a:cubicBezTo>
                <a:cubicBezTo>
                  <a:pt x="3529564" y="23171"/>
                  <a:pt x="3530221" y="26129"/>
                  <a:pt x="3530221" y="29087"/>
                </a:cubicBezTo>
                <a:cubicBezTo>
                  <a:pt x="3530221" y="32702"/>
                  <a:pt x="3529235" y="36317"/>
                  <a:pt x="3527263" y="39932"/>
                </a:cubicBezTo>
                <a:cubicBezTo>
                  <a:pt x="3509187" y="73785"/>
                  <a:pt x="3495219" y="98434"/>
                  <a:pt x="3485359" y="113881"/>
                </a:cubicBezTo>
                <a:cubicBezTo>
                  <a:pt x="3484044" y="115853"/>
                  <a:pt x="3484209" y="117825"/>
                  <a:pt x="3485852" y="119797"/>
                </a:cubicBezTo>
                <a:cubicBezTo>
                  <a:pt x="3492754" y="127685"/>
                  <a:pt x="3496862" y="132451"/>
                  <a:pt x="3498177" y="134094"/>
                </a:cubicBezTo>
                <a:cubicBezTo>
                  <a:pt x="3498834" y="135080"/>
                  <a:pt x="3499573" y="135491"/>
                  <a:pt x="3500395" y="135327"/>
                </a:cubicBezTo>
                <a:cubicBezTo>
                  <a:pt x="3501217" y="135162"/>
                  <a:pt x="3501956" y="134751"/>
                  <a:pt x="3502613" y="134094"/>
                </a:cubicBezTo>
                <a:cubicBezTo>
                  <a:pt x="3514445" y="114374"/>
                  <a:pt x="3524798" y="96134"/>
                  <a:pt x="3533672" y="79372"/>
                </a:cubicBezTo>
                <a:cubicBezTo>
                  <a:pt x="3536959" y="72799"/>
                  <a:pt x="3542217" y="68362"/>
                  <a:pt x="3549448" y="66061"/>
                </a:cubicBezTo>
                <a:cubicBezTo>
                  <a:pt x="3552406" y="64746"/>
                  <a:pt x="3555528" y="64089"/>
                  <a:pt x="3558815" y="64089"/>
                </a:cubicBezTo>
                <a:cubicBezTo>
                  <a:pt x="3562430" y="64089"/>
                  <a:pt x="3566210" y="65075"/>
                  <a:pt x="3570154" y="67047"/>
                </a:cubicBezTo>
                <a:cubicBezTo>
                  <a:pt x="3576727" y="70005"/>
                  <a:pt x="3580999" y="74935"/>
                  <a:pt x="3582971" y="81837"/>
                </a:cubicBezTo>
                <a:cubicBezTo>
                  <a:pt x="3583629" y="84137"/>
                  <a:pt x="3583957" y="86274"/>
                  <a:pt x="3583957" y="88246"/>
                </a:cubicBezTo>
                <a:cubicBezTo>
                  <a:pt x="3583957" y="92847"/>
                  <a:pt x="3582643" y="97120"/>
                  <a:pt x="3580013" y="101064"/>
                </a:cubicBezTo>
                <a:cubicBezTo>
                  <a:pt x="3552734" y="142475"/>
                  <a:pt x="3526935" y="179121"/>
                  <a:pt x="3502613" y="211001"/>
                </a:cubicBezTo>
                <a:cubicBezTo>
                  <a:pt x="3501956" y="211658"/>
                  <a:pt x="3501792" y="212316"/>
                  <a:pt x="3502121" y="212973"/>
                </a:cubicBezTo>
                <a:cubicBezTo>
                  <a:pt x="3502449" y="213630"/>
                  <a:pt x="3502942" y="213959"/>
                  <a:pt x="3503599" y="213959"/>
                </a:cubicBezTo>
                <a:lnTo>
                  <a:pt x="3545011" y="211987"/>
                </a:lnTo>
                <a:cubicBezTo>
                  <a:pt x="3545668" y="211987"/>
                  <a:pt x="3546243" y="211658"/>
                  <a:pt x="3546737" y="211001"/>
                </a:cubicBezTo>
                <a:cubicBezTo>
                  <a:pt x="3547229" y="210344"/>
                  <a:pt x="3547312" y="209522"/>
                  <a:pt x="3546983" y="208536"/>
                </a:cubicBezTo>
                <a:cubicBezTo>
                  <a:pt x="3545011" y="203935"/>
                  <a:pt x="3542875" y="199334"/>
                  <a:pt x="3540574" y="194732"/>
                </a:cubicBezTo>
                <a:cubicBezTo>
                  <a:pt x="3539259" y="191774"/>
                  <a:pt x="3538602" y="188816"/>
                  <a:pt x="3538602" y="185858"/>
                </a:cubicBezTo>
                <a:cubicBezTo>
                  <a:pt x="3538602" y="183558"/>
                  <a:pt x="3539095" y="181257"/>
                  <a:pt x="3540081" y="178956"/>
                </a:cubicBezTo>
                <a:cubicBezTo>
                  <a:pt x="3542053" y="173369"/>
                  <a:pt x="3545668" y="169425"/>
                  <a:pt x="3550927" y="167125"/>
                </a:cubicBezTo>
                <a:cubicBezTo>
                  <a:pt x="3553885" y="165810"/>
                  <a:pt x="3557007" y="165153"/>
                  <a:pt x="3560294" y="165153"/>
                </a:cubicBezTo>
                <a:cubicBezTo>
                  <a:pt x="3562923" y="165153"/>
                  <a:pt x="3565552" y="165646"/>
                  <a:pt x="3568182" y="166632"/>
                </a:cubicBezTo>
                <a:cubicBezTo>
                  <a:pt x="3574097" y="168932"/>
                  <a:pt x="3578370" y="172712"/>
                  <a:pt x="3580999" y="177970"/>
                </a:cubicBezTo>
                <a:cubicBezTo>
                  <a:pt x="3591845" y="199005"/>
                  <a:pt x="3600391" y="218560"/>
                  <a:pt x="3606635" y="236637"/>
                </a:cubicBezTo>
                <a:cubicBezTo>
                  <a:pt x="3607292" y="238937"/>
                  <a:pt x="3608771" y="239595"/>
                  <a:pt x="3611072" y="238609"/>
                </a:cubicBezTo>
                <a:cubicBezTo>
                  <a:pt x="3642295" y="225462"/>
                  <a:pt x="3671217" y="208865"/>
                  <a:pt x="3697839" y="188816"/>
                </a:cubicBezTo>
                <a:cubicBezTo>
                  <a:pt x="3699811" y="187502"/>
                  <a:pt x="3699975" y="185858"/>
                  <a:pt x="3698332" y="183886"/>
                </a:cubicBezTo>
                <a:cubicBezTo>
                  <a:pt x="3687157" y="171069"/>
                  <a:pt x="3675983" y="156279"/>
                  <a:pt x="3664808" y="139517"/>
                </a:cubicBezTo>
                <a:cubicBezTo>
                  <a:pt x="3663493" y="137216"/>
                  <a:pt x="3662015" y="137052"/>
                  <a:pt x="3660371" y="139024"/>
                </a:cubicBezTo>
                <a:cubicBezTo>
                  <a:pt x="3653141" y="146912"/>
                  <a:pt x="3646075" y="154142"/>
                  <a:pt x="3639173" y="160716"/>
                </a:cubicBezTo>
                <a:cubicBezTo>
                  <a:pt x="3633914" y="165317"/>
                  <a:pt x="3627998" y="167618"/>
                  <a:pt x="3621425" y="167618"/>
                </a:cubicBezTo>
                <a:cubicBezTo>
                  <a:pt x="3620439" y="167618"/>
                  <a:pt x="3619617" y="167618"/>
                  <a:pt x="3618960" y="167618"/>
                </a:cubicBezTo>
                <a:cubicBezTo>
                  <a:pt x="3611401" y="166960"/>
                  <a:pt x="3604663" y="163838"/>
                  <a:pt x="3598747" y="158251"/>
                </a:cubicBezTo>
                <a:cubicBezTo>
                  <a:pt x="3593489" y="153321"/>
                  <a:pt x="3590859" y="147241"/>
                  <a:pt x="3590859" y="140010"/>
                </a:cubicBezTo>
                <a:cubicBezTo>
                  <a:pt x="3590859" y="133108"/>
                  <a:pt x="3593324" y="127192"/>
                  <a:pt x="3598254" y="122262"/>
                </a:cubicBezTo>
                <a:cubicBezTo>
                  <a:pt x="3629477" y="93997"/>
                  <a:pt x="3654784" y="60638"/>
                  <a:pt x="3674175" y="22185"/>
                </a:cubicBezTo>
                <a:cubicBezTo>
                  <a:pt x="3677791" y="14625"/>
                  <a:pt x="3683378" y="8874"/>
                  <a:pt x="3690937" y="4930"/>
                </a:cubicBezTo>
                <a:cubicBezTo>
                  <a:pt x="3696524" y="1643"/>
                  <a:pt x="3702440" y="0"/>
                  <a:pt x="370868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en-US" altLang="ja-JP" sz="22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997FC32-7CF6-EB68-9C41-CB4D6F53F338}"/>
              </a:ext>
            </a:extLst>
          </p:cNvPr>
          <p:cNvSpPr txBox="1"/>
          <p:nvPr/>
        </p:nvSpPr>
        <p:spPr>
          <a:xfrm>
            <a:off x="309753" y="2494942"/>
            <a:ext cx="6749504" cy="801291"/>
          </a:xfrm>
          <a:custGeom>
            <a:avLst/>
            <a:gdLst/>
            <a:ahLst/>
            <a:cxnLst/>
            <a:rect l="l" t="t" r="r" b="b"/>
            <a:pathLst>
              <a:path w="6749504" h="801291">
                <a:moveTo>
                  <a:pt x="374154" y="760661"/>
                </a:moveTo>
                <a:cubicBezTo>
                  <a:pt x="369194" y="760661"/>
                  <a:pt x="365200" y="761628"/>
                  <a:pt x="362174" y="763563"/>
                </a:cubicBezTo>
                <a:cubicBezTo>
                  <a:pt x="359148" y="765498"/>
                  <a:pt x="357634" y="768003"/>
                  <a:pt x="357634" y="771079"/>
                </a:cubicBezTo>
                <a:cubicBezTo>
                  <a:pt x="357634" y="774452"/>
                  <a:pt x="358949" y="777106"/>
                  <a:pt x="361578" y="779041"/>
                </a:cubicBezTo>
                <a:cubicBezTo>
                  <a:pt x="364208" y="780976"/>
                  <a:pt x="368052" y="781943"/>
                  <a:pt x="373113" y="781943"/>
                </a:cubicBezTo>
                <a:cubicBezTo>
                  <a:pt x="378470" y="781943"/>
                  <a:pt x="382340" y="780653"/>
                  <a:pt x="384721" y="778074"/>
                </a:cubicBezTo>
                <a:cubicBezTo>
                  <a:pt x="387102" y="775494"/>
                  <a:pt x="388293" y="772071"/>
                  <a:pt x="388293" y="767804"/>
                </a:cubicBezTo>
                <a:cubicBezTo>
                  <a:pt x="388293" y="766018"/>
                  <a:pt x="388244" y="764580"/>
                  <a:pt x="388144" y="763488"/>
                </a:cubicBezTo>
                <a:cubicBezTo>
                  <a:pt x="388144" y="762794"/>
                  <a:pt x="387747" y="762347"/>
                  <a:pt x="386954" y="762149"/>
                </a:cubicBezTo>
                <a:cubicBezTo>
                  <a:pt x="382985" y="761157"/>
                  <a:pt x="378719" y="760661"/>
                  <a:pt x="374154" y="760661"/>
                </a:cubicBezTo>
                <a:close/>
                <a:moveTo>
                  <a:pt x="5960418" y="760065"/>
                </a:moveTo>
                <a:cubicBezTo>
                  <a:pt x="5959723" y="760065"/>
                  <a:pt x="5959376" y="760413"/>
                  <a:pt x="5959376" y="761107"/>
                </a:cubicBezTo>
                <a:lnTo>
                  <a:pt x="5959376" y="780901"/>
                </a:lnTo>
                <a:cubicBezTo>
                  <a:pt x="5959376" y="781596"/>
                  <a:pt x="5959723" y="781943"/>
                  <a:pt x="5960418" y="781943"/>
                </a:cubicBezTo>
                <a:lnTo>
                  <a:pt x="5978128" y="781943"/>
                </a:lnTo>
                <a:cubicBezTo>
                  <a:pt x="5978823" y="781943"/>
                  <a:pt x="5979170" y="781596"/>
                  <a:pt x="5979170" y="780901"/>
                </a:cubicBezTo>
                <a:lnTo>
                  <a:pt x="5979170" y="761107"/>
                </a:lnTo>
                <a:cubicBezTo>
                  <a:pt x="5979170" y="760413"/>
                  <a:pt x="5978823" y="760065"/>
                  <a:pt x="5978128" y="760065"/>
                </a:cubicBezTo>
                <a:close/>
                <a:moveTo>
                  <a:pt x="6725766" y="759768"/>
                </a:moveTo>
                <a:cubicBezTo>
                  <a:pt x="6721748" y="759768"/>
                  <a:pt x="6718300" y="761182"/>
                  <a:pt x="6715423" y="764009"/>
                </a:cubicBezTo>
                <a:cubicBezTo>
                  <a:pt x="6712546" y="766837"/>
                  <a:pt x="6711107" y="770285"/>
                  <a:pt x="6711107" y="774353"/>
                </a:cubicBezTo>
                <a:cubicBezTo>
                  <a:pt x="6711107" y="778421"/>
                  <a:pt x="6712546" y="781869"/>
                  <a:pt x="6715423" y="784696"/>
                </a:cubicBezTo>
                <a:cubicBezTo>
                  <a:pt x="6718300" y="787524"/>
                  <a:pt x="6721748" y="788938"/>
                  <a:pt x="6725766" y="788938"/>
                </a:cubicBezTo>
                <a:cubicBezTo>
                  <a:pt x="6729785" y="788938"/>
                  <a:pt x="6733233" y="787524"/>
                  <a:pt x="6736110" y="784696"/>
                </a:cubicBezTo>
                <a:cubicBezTo>
                  <a:pt x="6738987" y="781869"/>
                  <a:pt x="6740426" y="778421"/>
                  <a:pt x="6740426" y="774353"/>
                </a:cubicBezTo>
                <a:cubicBezTo>
                  <a:pt x="6740426" y="770285"/>
                  <a:pt x="6738987" y="766837"/>
                  <a:pt x="6736110" y="764009"/>
                </a:cubicBezTo>
                <a:cubicBezTo>
                  <a:pt x="6733233" y="761182"/>
                  <a:pt x="6729785" y="759768"/>
                  <a:pt x="6725766" y="759768"/>
                </a:cubicBezTo>
                <a:close/>
                <a:moveTo>
                  <a:pt x="6452444" y="759470"/>
                </a:moveTo>
                <a:cubicBezTo>
                  <a:pt x="6446193" y="759470"/>
                  <a:pt x="6441356" y="760512"/>
                  <a:pt x="6437933" y="762595"/>
                </a:cubicBezTo>
                <a:cubicBezTo>
                  <a:pt x="6434510" y="764679"/>
                  <a:pt x="6432798" y="767308"/>
                  <a:pt x="6432798" y="770483"/>
                </a:cubicBezTo>
                <a:cubicBezTo>
                  <a:pt x="6432798" y="773857"/>
                  <a:pt x="6434312" y="776511"/>
                  <a:pt x="6437337" y="778446"/>
                </a:cubicBezTo>
                <a:cubicBezTo>
                  <a:pt x="6440363" y="780380"/>
                  <a:pt x="6445002" y="781348"/>
                  <a:pt x="6451253" y="781348"/>
                </a:cubicBezTo>
                <a:cubicBezTo>
                  <a:pt x="6456015" y="781348"/>
                  <a:pt x="6459687" y="780455"/>
                  <a:pt x="6462266" y="778669"/>
                </a:cubicBezTo>
                <a:cubicBezTo>
                  <a:pt x="6464846" y="776883"/>
                  <a:pt x="6466136" y="773708"/>
                  <a:pt x="6466136" y="769144"/>
                </a:cubicBezTo>
                <a:cubicBezTo>
                  <a:pt x="6466136" y="766167"/>
                  <a:pt x="6466086" y="763687"/>
                  <a:pt x="6465987" y="761702"/>
                </a:cubicBezTo>
                <a:cubicBezTo>
                  <a:pt x="6465987" y="761008"/>
                  <a:pt x="6465590" y="760561"/>
                  <a:pt x="6464796" y="760363"/>
                </a:cubicBezTo>
                <a:cubicBezTo>
                  <a:pt x="6460530" y="759768"/>
                  <a:pt x="6456412" y="759470"/>
                  <a:pt x="6452444" y="759470"/>
                </a:cubicBezTo>
                <a:close/>
                <a:moveTo>
                  <a:pt x="3099644" y="759470"/>
                </a:moveTo>
                <a:cubicBezTo>
                  <a:pt x="3093393" y="759470"/>
                  <a:pt x="3088556" y="760512"/>
                  <a:pt x="3085133" y="762595"/>
                </a:cubicBezTo>
                <a:cubicBezTo>
                  <a:pt x="3081710" y="764679"/>
                  <a:pt x="3079999" y="767308"/>
                  <a:pt x="3079999" y="770483"/>
                </a:cubicBezTo>
                <a:cubicBezTo>
                  <a:pt x="3079999" y="773857"/>
                  <a:pt x="3081511" y="776511"/>
                  <a:pt x="3084538" y="778446"/>
                </a:cubicBezTo>
                <a:cubicBezTo>
                  <a:pt x="3087564" y="780380"/>
                  <a:pt x="3092202" y="781348"/>
                  <a:pt x="3098453" y="781348"/>
                </a:cubicBezTo>
                <a:cubicBezTo>
                  <a:pt x="3103216" y="781348"/>
                  <a:pt x="3106887" y="780455"/>
                  <a:pt x="3109467" y="778669"/>
                </a:cubicBezTo>
                <a:cubicBezTo>
                  <a:pt x="3112046" y="776883"/>
                  <a:pt x="3113336" y="773708"/>
                  <a:pt x="3113336" y="769144"/>
                </a:cubicBezTo>
                <a:cubicBezTo>
                  <a:pt x="3113336" y="766167"/>
                  <a:pt x="3113286" y="763687"/>
                  <a:pt x="3113187" y="761702"/>
                </a:cubicBezTo>
                <a:cubicBezTo>
                  <a:pt x="3113187" y="761008"/>
                  <a:pt x="3112790" y="760561"/>
                  <a:pt x="3111997" y="760363"/>
                </a:cubicBezTo>
                <a:cubicBezTo>
                  <a:pt x="3107730" y="759768"/>
                  <a:pt x="3103612" y="759470"/>
                  <a:pt x="3099644" y="759470"/>
                </a:cubicBezTo>
                <a:close/>
                <a:moveTo>
                  <a:pt x="4734670" y="755600"/>
                </a:moveTo>
                <a:cubicBezTo>
                  <a:pt x="4734769" y="755600"/>
                  <a:pt x="4734818" y="755600"/>
                  <a:pt x="4734818" y="755600"/>
                </a:cubicBezTo>
                <a:cubicBezTo>
                  <a:pt x="4737200" y="755600"/>
                  <a:pt x="4739234" y="756394"/>
                  <a:pt x="4740920" y="757982"/>
                </a:cubicBezTo>
                <a:cubicBezTo>
                  <a:pt x="4748461" y="764729"/>
                  <a:pt x="4755754" y="772021"/>
                  <a:pt x="4762798" y="779859"/>
                </a:cubicBezTo>
                <a:cubicBezTo>
                  <a:pt x="4764187" y="781348"/>
                  <a:pt x="4764882" y="783134"/>
                  <a:pt x="4764882" y="785217"/>
                </a:cubicBezTo>
                <a:cubicBezTo>
                  <a:pt x="4764882" y="787797"/>
                  <a:pt x="4763890" y="789980"/>
                  <a:pt x="4761905" y="791766"/>
                </a:cubicBezTo>
                <a:cubicBezTo>
                  <a:pt x="4760318" y="793056"/>
                  <a:pt x="4758532" y="793700"/>
                  <a:pt x="4756547" y="793700"/>
                </a:cubicBezTo>
                <a:cubicBezTo>
                  <a:pt x="4756250" y="793700"/>
                  <a:pt x="4755952" y="793700"/>
                  <a:pt x="4755654" y="793700"/>
                </a:cubicBezTo>
                <a:cubicBezTo>
                  <a:pt x="4753372" y="793502"/>
                  <a:pt x="4751437" y="792510"/>
                  <a:pt x="4749850" y="790724"/>
                </a:cubicBezTo>
                <a:cubicBezTo>
                  <a:pt x="4743203" y="783183"/>
                  <a:pt x="4736059" y="775940"/>
                  <a:pt x="4728419" y="768995"/>
                </a:cubicBezTo>
                <a:cubicBezTo>
                  <a:pt x="4726831" y="767507"/>
                  <a:pt x="4726038" y="765671"/>
                  <a:pt x="4726038" y="763488"/>
                </a:cubicBezTo>
                <a:cubicBezTo>
                  <a:pt x="4726038" y="761306"/>
                  <a:pt x="4726831" y="759470"/>
                  <a:pt x="4728419" y="757982"/>
                </a:cubicBezTo>
                <a:cubicBezTo>
                  <a:pt x="4730205" y="756394"/>
                  <a:pt x="4732288" y="755600"/>
                  <a:pt x="4734670" y="755600"/>
                </a:cubicBezTo>
                <a:close/>
                <a:moveTo>
                  <a:pt x="6725841" y="750391"/>
                </a:moveTo>
                <a:cubicBezTo>
                  <a:pt x="6732389" y="750391"/>
                  <a:pt x="6737970" y="752748"/>
                  <a:pt x="6742584" y="757461"/>
                </a:cubicBezTo>
                <a:cubicBezTo>
                  <a:pt x="6747198" y="762174"/>
                  <a:pt x="6749504" y="767804"/>
                  <a:pt x="6749504" y="774353"/>
                </a:cubicBezTo>
                <a:cubicBezTo>
                  <a:pt x="6749504" y="780901"/>
                  <a:pt x="6747198" y="786507"/>
                  <a:pt x="6742584" y="791170"/>
                </a:cubicBezTo>
                <a:cubicBezTo>
                  <a:pt x="6737970" y="795834"/>
                  <a:pt x="6732389" y="798165"/>
                  <a:pt x="6725841" y="798165"/>
                </a:cubicBezTo>
                <a:cubicBezTo>
                  <a:pt x="6719292" y="798165"/>
                  <a:pt x="6713686" y="795834"/>
                  <a:pt x="6709023" y="791170"/>
                </a:cubicBezTo>
                <a:cubicBezTo>
                  <a:pt x="6704360" y="786507"/>
                  <a:pt x="6702028" y="780901"/>
                  <a:pt x="6702028" y="774353"/>
                </a:cubicBezTo>
                <a:cubicBezTo>
                  <a:pt x="6702028" y="767804"/>
                  <a:pt x="6704360" y="762174"/>
                  <a:pt x="6709023" y="757461"/>
                </a:cubicBezTo>
                <a:cubicBezTo>
                  <a:pt x="6713686" y="752748"/>
                  <a:pt x="6719292" y="750391"/>
                  <a:pt x="6725841" y="750391"/>
                </a:cubicBezTo>
                <a:close/>
                <a:moveTo>
                  <a:pt x="1898899" y="749945"/>
                </a:moveTo>
                <a:cubicBezTo>
                  <a:pt x="1899196" y="749945"/>
                  <a:pt x="1899494" y="749995"/>
                  <a:pt x="1899792" y="750094"/>
                </a:cubicBezTo>
                <a:cubicBezTo>
                  <a:pt x="1901577" y="750193"/>
                  <a:pt x="1903066" y="751036"/>
                  <a:pt x="1904257" y="752624"/>
                </a:cubicBezTo>
                <a:cubicBezTo>
                  <a:pt x="1905050" y="753815"/>
                  <a:pt x="1905447" y="755104"/>
                  <a:pt x="1905447" y="756493"/>
                </a:cubicBezTo>
                <a:cubicBezTo>
                  <a:pt x="1905447" y="756890"/>
                  <a:pt x="1905397" y="757287"/>
                  <a:pt x="1905298" y="757684"/>
                </a:cubicBezTo>
                <a:cubicBezTo>
                  <a:pt x="1904901" y="760065"/>
                  <a:pt x="1904703" y="762099"/>
                  <a:pt x="1904703" y="763786"/>
                </a:cubicBezTo>
                <a:cubicBezTo>
                  <a:pt x="1904703" y="765671"/>
                  <a:pt x="1905026" y="767333"/>
                  <a:pt x="1905670" y="768772"/>
                </a:cubicBezTo>
                <a:cubicBezTo>
                  <a:pt x="1906315" y="770210"/>
                  <a:pt x="1907407" y="771575"/>
                  <a:pt x="1908945" y="772865"/>
                </a:cubicBezTo>
                <a:cubicBezTo>
                  <a:pt x="1910482" y="774154"/>
                  <a:pt x="1912839" y="775122"/>
                  <a:pt x="1916014" y="775767"/>
                </a:cubicBezTo>
                <a:cubicBezTo>
                  <a:pt x="1919189" y="776412"/>
                  <a:pt x="1923058" y="776734"/>
                  <a:pt x="1927622" y="776734"/>
                </a:cubicBezTo>
                <a:cubicBezTo>
                  <a:pt x="1934568" y="776734"/>
                  <a:pt x="1942108" y="776139"/>
                  <a:pt x="1950244" y="774948"/>
                </a:cubicBezTo>
                <a:cubicBezTo>
                  <a:pt x="1950542" y="774948"/>
                  <a:pt x="1950889" y="774948"/>
                  <a:pt x="1951286" y="774948"/>
                </a:cubicBezTo>
                <a:cubicBezTo>
                  <a:pt x="1952774" y="774948"/>
                  <a:pt x="1954163" y="775444"/>
                  <a:pt x="1955453" y="776436"/>
                </a:cubicBezTo>
                <a:cubicBezTo>
                  <a:pt x="1956842" y="777726"/>
                  <a:pt x="1957537" y="779314"/>
                  <a:pt x="1957537" y="781199"/>
                </a:cubicBezTo>
                <a:cubicBezTo>
                  <a:pt x="1957537" y="783481"/>
                  <a:pt x="1956793" y="785515"/>
                  <a:pt x="1955304" y="787301"/>
                </a:cubicBezTo>
                <a:cubicBezTo>
                  <a:pt x="1953816" y="788888"/>
                  <a:pt x="1951931" y="789831"/>
                  <a:pt x="1949649" y="790129"/>
                </a:cubicBezTo>
                <a:cubicBezTo>
                  <a:pt x="1942406" y="790922"/>
                  <a:pt x="1935014" y="791319"/>
                  <a:pt x="1927474" y="791319"/>
                </a:cubicBezTo>
                <a:cubicBezTo>
                  <a:pt x="1915270" y="791319"/>
                  <a:pt x="1906018" y="789335"/>
                  <a:pt x="1899717" y="785366"/>
                </a:cubicBezTo>
                <a:cubicBezTo>
                  <a:pt x="1893417" y="781397"/>
                  <a:pt x="1890267" y="775692"/>
                  <a:pt x="1890267" y="768251"/>
                </a:cubicBezTo>
                <a:cubicBezTo>
                  <a:pt x="1890267" y="764778"/>
                  <a:pt x="1890614" y="760809"/>
                  <a:pt x="1891308" y="756345"/>
                </a:cubicBezTo>
                <a:cubicBezTo>
                  <a:pt x="1891606" y="754360"/>
                  <a:pt x="1892598" y="752773"/>
                  <a:pt x="1894285" y="751582"/>
                </a:cubicBezTo>
                <a:cubicBezTo>
                  <a:pt x="1895674" y="750491"/>
                  <a:pt x="1897212" y="749945"/>
                  <a:pt x="1898899" y="749945"/>
                </a:cubicBezTo>
                <a:close/>
                <a:moveTo>
                  <a:pt x="2324101" y="747415"/>
                </a:moveTo>
                <a:cubicBezTo>
                  <a:pt x="2318842" y="750094"/>
                  <a:pt x="2314600" y="753120"/>
                  <a:pt x="2311376" y="756493"/>
                </a:cubicBezTo>
                <a:cubicBezTo>
                  <a:pt x="2308151" y="759867"/>
                  <a:pt x="2306539" y="763042"/>
                  <a:pt x="2306539" y="766018"/>
                </a:cubicBezTo>
                <a:cubicBezTo>
                  <a:pt x="2306539" y="768797"/>
                  <a:pt x="2308151" y="771327"/>
                  <a:pt x="2311376" y="773609"/>
                </a:cubicBezTo>
                <a:cubicBezTo>
                  <a:pt x="2314600" y="775891"/>
                  <a:pt x="2317652" y="777032"/>
                  <a:pt x="2320529" y="777032"/>
                </a:cubicBezTo>
                <a:cubicBezTo>
                  <a:pt x="2323902" y="777032"/>
                  <a:pt x="2325589" y="774700"/>
                  <a:pt x="2325589" y="770037"/>
                </a:cubicBezTo>
                <a:cubicBezTo>
                  <a:pt x="2325589" y="768350"/>
                  <a:pt x="2325514" y="764902"/>
                  <a:pt x="2325366" y="759693"/>
                </a:cubicBezTo>
                <a:cubicBezTo>
                  <a:pt x="2325217" y="754484"/>
                  <a:pt x="2325143" y="750590"/>
                  <a:pt x="2325143" y="748010"/>
                </a:cubicBezTo>
                <a:cubicBezTo>
                  <a:pt x="2325143" y="747713"/>
                  <a:pt x="2325018" y="747514"/>
                  <a:pt x="2324770" y="747415"/>
                </a:cubicBezTo>
                <a:cubicBezTo>
                  <a:pt x="2324523" y="747316"/>
                  <a:pt x="2324299" y="747316"/>
                  <a:pt x="2324101" y="747415"/>
                </a:cubicBezTo>
                <a:close/>
                <a:moveTo>
                  <a:pt x="1562101" y="747415"/>
                </a:moveTo>
                <a:cubicBezTo>
                  <a:pt x="1556842" y="750094"/>
                  <a:pt x="1552600" y="753120"/>
                  <a:pt x="1549376" y="756493"/>
                </a:cubicBezTo>
                <a:cubicBezTo>
                  <a:pt x="1546151" y="759867"/>
                  <a:pt x="1544539" y="763042"/>
                  <a:pt x="1544539" y="766018"/>
                </a:cubicBezTo>
                <a:cubicBezTo>
                  <a:pt x="1544539" y="768797"/>
                  <a:pt x="1546151" y="771327"/>
                  <a:pt x="1549376" y="773609"/>
                </a:cubicBezTo>
                <a:cubicBezTo>
                  <a:pt x="1552600" y="775891"/>
                  <a:pt x="1555652" y="777032"/>
                  <a:pt x="1558529" y="777032"/>
                </a:cubicBezTo>
                <a:cubicBezTo>
                  <a:pt x="1561902" y="777032"/>
                  <a:pt x="1563589" y="774700"/>
                  <a:pt x="1563589" y="770037"/>
                </a:cubicBezTo>
                <a:cubicBezTo>
                  <a:pt x="1563589" y="768350"/>
                  <a:pt x="1563515" y="764902"/>
                  <a:pt x="1563366" y="759693"/>
                </a:cubicBezTo>
                <a:cubicBezTo>
                  <a:pt x="1563217" y="754484"/>
                  <a:pt x="1563142" y="750590"/>
                  <a:pt x="1563142" y="748010"/>
                </a:cubicBezTo>
                <a:cubicBezTo>
                  <a:pt x="1563142" y="747713"/>
                  <a:pt x="1563019" y="747514"/>
                  <a:pt x="1562770" y="747415"/>
                </a:cubicBezTo>
                <a:cubicBezTo>
                  <a:pt x="1562522" y="747316"/>
                  <a:pt x="1562299" y="747316"/>
                  <a:pt x="1562101" y="747415"/>
                </a:cubicBezTo>
                <a:close/>
                <a:moveTo>
                  <a:pt x="1704380" y="746820"/>
                </a:moveTo>
                <a:cubicBezTo>
                  <a:pt x="1704678" y="746820"/>
                  <a:pt x="1704976" y="746869"/>
                  <a:pt x="1705273" y="746968"/>
                </a:cubicBezTo>
                <a:cubicBezTo>
                  <a:pt x="1707059" y="747068"/>
                  <a:pt x="1708498" y="747911"/>
                  <a:pt x="1709589" y="749499"/>
                </a:cubicBezTo>
                <a:cubicBezTo>
                  <a:pt x="1710284" y="750590"/>
                  <a:pt x="1710631" y="751731"/>
                  <a:pt x="1710631" y="752922"/>
                </a:cubicBezTo>
                <a:cubicBezTo>
                  <a:pt x="1710631" y="753418"/>
                  <a:pt x="1710532" y="753963"/>
                  <a:pt x="1710334" y="754559"/>
                </a:cubicBezTo>
                <a:cubicBezTo>
                  <a:pt x="1709540" y="757932"/>
                  <a:pt x="1709143" y="760611"/>
                  <a:pt x="1709143" y="762595"/>
                </a:cubicBezTo>
                <a:cubicBezTo>
                  <a:pt x="1709143" y="774303"/>
                  <a:pt x="1718717" y="780157"/>
                  <a:pt x="1737867" y="780157"/>
                </a:cubicBezTo>
                <a:cubicBezTo>
                  <a:pt x="1749078" y="780157"/>
                  <a:pt x="1759348" y="779463"/>
                  <a:pt x="1768674" y="778074"/>
                </a:cubicBezTo>
                <a:cubicBezTo>
                  <a:pt x="1768972" y="778074"/>
                  <a:pt x="1769319" y="778074"/>
                  <a:pt x="1769716" y="778074"/>
                </a:cubicBezTo>
                <a:cubicBezTo>
                  <a:pt x="1771204" y="778074"/>
                  <a:pt x="1772544" y="778570"/>
                  <a:pt x="1773734" y="779562"/>
                </a:cubicBezTo>
                <a:cubicBezTo>
                  <a:pt x="1775222" y="780752"/>
                  <a:pt x="1775967" y="782290"/>
                  <a:pt x="1775967" y="784175"/>
                </a:cubicBezTo>
                <a:cubicBezTo>
                  <a:pt x="1775967" y="786457"/>
                  <a:pt x="1775173" y="788491"/>
                  <a:pt x="1773585" y="790277"/>
                </a:cubicBezTo>
                <a:cubicBezTo>
                  <a:pt x="1772097" y="791964"/>
                  <a:pt x="1770262" y="792907"/>
                  <a:pt x="1768079" y="793105"/>
                </a:cubicBezTo>
                <a:cubicBezTo>
                  <a:pt x="1758355" y="794395"/>
                  <a:pt x="1748434" y="795040"/>
                  <a:pt x="1738313" y="795040"/>
                </a:cubicBezTo>
                <a:cubicBezTo>
                  <a:pt x="1724224" y="795040"/>
                  <a:pt x="1713359" y="792609"/>
                  <a:pt x="1705720" y="787747"/>
                </a:cubicBezTo>
                <a:cubicBezTo>
                  <a:pt x="1698080" y="782886"/>
                  <a:pt x="1694260" y="775593"/>
                  <a:pt x="1694260" y="765870"/>
                </a:cubicBezTo>
                <a:cubicBezTo>
                  <a:pt x="1694260" y="762298"/>
                  <a:pt x="1694806" y="758180"/>
                  <a:pt x="1695897" y="753517"/>
                </a:cubicBezTo>
                <a:cubicBezTo>
                  <a:pt x="1696393" y="751433"/>
                  <a:pt x="1697534" y="749747"/>
                  <a:pt x="1699320" y="748457"/>
                </a:cubicBezTo>
                <a:cubicBezTo>
                  <a:pt x="1700809" y="747365"/>
                  <a:pt x="1702495" y="746820"/>
                  <a:pt x="1704380" y="746820"/>
                </a:cubicBezTo>
                <a:close/>
                <a:moveTo>
                  <a:pt x="4175374" y="745778"/>
                </a:moveTo>
                <a:cubicBezTo>
                  <a:pt x="4175671" y="745778"/>
                  <a:pt x="4175919" y="745778"/>
                  <a:pt x="4176118" y="745778"/>
                </a:cubicBezTo>
                <a:cubicBezTo>
                  <a:pt x="4177904" y="745976"/>
                  <a:pt x="4179342" y="746820"/>
                  <a:pt x="4180434" y="748308"/>
                </a:cubicBezTo>
                <a:cubicBezTo>
                  <a:pt x="4181327" y="749499"/>
                  <a:pt x="4181773" y="750788"/>
                  <a:pt x="4181773" y="752177"/>
                </a:cubicBezTo>
                <a:cubicBezTo>
                  <a:pt x="4181773" y="752475"/>
                  <a:pt x="4181723" y="752822"/>
                  <a:pt x="4181624" y="753219"/>
                </a:cubicBezTo>
                <a:cubicBezTo>
                  <a:pt x="4181327" y="755501"/>
                  <a:pt x="4181178" y="757734"/>
                  <a:pt x="4181178" y="759916"/>
                </a:cubicBezTo>
                <a:cubicBezTo>
                  <a:pt x="4181178" y="768052"/>
                  <a:pt x="4188967" y="772120"/>
                  <a:pt x="4204544" y="772120"/>
                </a:cubicBezTo>
                <a:cubicBezTo>
                  <a:pt x="4214962" y="772120"/>
                  <a:pt x="4224834" y="771277"/>
                  <a:pt x="4234161" y="769590"/>
                </a:cubicBezTo>
                <a:cubicBezTo>
                  <a:pt x="4234657" y="769491"/>
                  <a:pt x="4235103" y="769441"/>
                  <a:pt x="4235500" y="769441"/>
                </a:cubicBezTo>
                <a:cubicBezTo>
                  <a:pt x="4237087" y="769441"/>
                  <a:pt x="4238526" y="769987"/>
                  <a:pt x="4239816" y="771079"/>
                </a:cubicBezTo>
                <a:cubicBezTo>
                  <a:pt x="4241503" y="772368"/>
                  <a:pt x="4242346" y="774154"/>
                  <a:pt x="4242346" y="776436"/>
                </a:cubicBezTo>
                <a:cubicBezTo>
                  <a:pt x="4242346" y="778619"/>
                  <a:pt x="4241602" y="780604"/>
                  <a:pt x="4240114" y="782390"/>
                </a:cubicBezTo>
                <a:cubicBezTo>
                  <a:pt x="4238625" y="784175"/>
                  <a:pt x="4236740" y="785217"/>
                  <a:pt x="4234458" y="785515"/>
                </a:cubicBezTo>
                <a:cubicBezTo>
                  <a:pt x="4225628" y="786706"/>
                  <a:pt x="4215557" y="787301"/>
                  <a:pt x="4204246" y="787301"/>
                </a:cubicBezTo>
                <a:cubicBezTo>
                  <a:pt x="4191645" y="787301"/>
                  <a:pt x="4182244" y="785267"/>
                  <a:pt x="4176043" y="781199"/>
                </a:cubicBezTo>
                <a:cubicBezTo>
                  <a:pt x="4169842" y="777131"/>
                  <a:pt x="4166741" y="771327"/>
                  <a:pt x="4166741" y="763786"/>
                </a:cubicBezTo>
                <a:cubicBezTo>
                  <a:pt x="4166741" y="760512"/>
                  <a:pt x="4167138" y="756593"/>
                  <a:pt x="4167932" y="752029"/>
                </a:cubicBezTo>
                <a:cubicBezTo>
                  <a:pt x="4168329" y="750044"/>
                  <a:pt x="4169272" y="748457"/>
                  <a:pt x="4170760" y="747266"/>
                </a:cubicBezTo>
                <a:cubicBezTo>
                  <a:pt x="4172149" y="746274"/>
                  <a:pt x="4173687" y="745778"/>
                  <a:pt x="4175374" y="745778"/>
                </a:cubicBezTo>
                <a:close/>
                <a:moveTo>
                  <a:pt x="822574" y="745778"/>
                </a:moveTo>
                <a:cubicBezTo>
                  <a:pt x="822871" y="745778"/>
                  <a:pt x="823119" y="745778"/>
                  <a:pt x="823318" y="745778"/>
                </a:cubicBezTo>
                <a:cubicBezTo>
                  <a:pt x="825104" y="745976"/>
                  <a:pt x="826542" y="746820"/>
                  <a:pt x="827634" y="748308"/>
                </a:cubicBezTo>
                <a:cubicBezTo>
                  <a:pt x="828527" y="749499"/>
                  <a:pt x="828973" y="750788"/>
                  <a:pt x="828973" y="752177"/>
                </a:cubicBezTo>
                <a:cubicBezTo>
                  <a:pt x="828973" y="752475"/>
                  <a:pt x="828923" y="752822"/>
                  <a:pt x="828824" y="753219"/>
                </a:cubicBezTo>
                <a:cubicBezTo>
                  <a:pt x="828527" y="755501"/>
                  <a:pt x="828378" y="757734"/>
                  <a:pt x="828378" y="759916"/>
                </a:cubicBezTo>
                <a:cubicBezTo>
                  <a:pt x="828378" y="768052"/>
                  <a:pt x="836167" y="772120"/>
                  <a:pt x="851744" y="772120"/>
                </a:cubicBezTo>
                <a:cubicBezTo>
                  <a:pt x="862162" y="772120"/>
                  <a:pt x="872034" y="771277"/>
                  <a:pt x="881361" y="769590"/>
                </a:cubicBezTo>
                <a:cubicBezTo>
                  <a:pt x="881857" y="769491"/>
                  <a:pt x="882303" y="769441"/>
                  <a:pt x="882700" y="769441"/>
                </a:cubicBezTo>
                <a:cubicBezTo>
                  <a:pt x="884288" y="769441"/>
                  <a:pt x="885726" y="769987"/>
                  <a:pt x="887016" y="771079"/>
                </a:cubicBezTo>
                <a:cubicBezTo>
                  <a:pt x="888703" y="772368"/>
                  <a:pt x="889546" y="774154"/>
                  <a:pt x="889546" y="776436"/>
                </a:cubicBezTo>
                <a:cubicBezTo>
                  <a:pt x="889546" y="778619"/>
                  <a:pt x="888802" y="780604"/>
                  <a:pt x="887314" y="782390"/>
                </a:cubicBezTo>
                <a:cubicBezTo>
                  <a:pt x="885826" y="784175"/>
                  <a:pt x="883941" y="785217"/>
                  <a:pt x="881658" y="785515"/>
                </a:cubicBezTo>
                <a:cubicBezTo>
                  <a:pt x="872828" y="786706"/>
                  <a:pt x="862757" y="787301"/>
                  <a:pt x="851446" y="787301"/>
                </a:cubicBezTo>
                <a:cubicBezTo>
                  <a:pt x="838846" y="787301"/>
                  <a:pt x="829444" y="785267"/>
                  <a:pt x="823243" y="781199"/>
                </a:cubicBezTo>
                <a:cubicBezTo>
                  <a:pt x="817042" y="777131"/>
                  <a:pt x="813942" y="771327"/>
                  <a:pt x="813942" y="763786"/>
                </a:cubicBezTo>
                <a:cubicBezTo>
                  <a:pt x="813942" y="760512"/>
                  <a:pt x="814339" y="756593"/>
                  <a:pt x="815132" y="752029"/>
                </a:cubicBezTo>
                <a:cubicBezTo>
                  <a:pt x="815529" y="750044"/>
                  <a:pt x="816471" y="748457"/>
                  <a:pt x="817960" y="747266"/>
                </a:cubicBezTo>
                <a:cubicBezTo>
                  <a:pt x="819349" y="746274"/>
                  <a:pt x="820887" y="745778"/>
                  <a:pt x="822574" y="745778"/>
                </a:cubicBezTo>
                <a:close/>
                <a:moveTo>
                  <a:pt x="3527525" y="743694"/>
                </a:moveTo>
                <a:cubicBezTo>
                  <a:pt x="3526830" y="743694"/>
                  <a:pt x="3526483" y="744091"/>
                  <a:pt x="3526483" y="744885"/>
                </a:cubicBezTo>
                <a:lnTo>
                  <a:pt x="3526483" y="755600"/>
                </a:lnTo>
                <a:cubicBezTo>
                  <a:pt x="3526483" y="756295"/>
                  <a:pt x="3526830" y="756642"/>
                  <a:pt x="3527525" y="756642"/>
                </a:cubicBezTo>
                <a:lnTo>
                  <a:pt x="3555504" y="756642"/>
                </a:lnTo>
                <a:cubicBezTo>
                  <a:pt x="3556298" y="756642"/>
                  <a:pt x="3556695" y="756295"/>
                  <a:pt x="3556695" y="755600"/>
                </a:cubicBezTo>
                <a:lnTo>
                  <a:pt x="3556695" y="744885"/>
                </a:lnTo>
                <a:cubicBezTo>
                  <a:pt x="3556695" y="744091"/>
                  <a:pt x="3556298" y="743694"/>
                  <a:pt x="3555504" y="743694"/>
                </a:cubicBezTo>
                <a:close/>
                <a:moveTo>
                  <a:pt x="5814120" y="742652"/>
                </a:moveTo>
                <a:cubicBezTo>
                  <a:pt x="5814517" y="742652"/>
                  <a:pt x="5814864" y="742652"/>
                  <a:pt x="5815162" y="742652"/>
                </a:cubicBezTo>
                <a:cubicBezTo>
                  <a:pt x="5817146" y="742851"/>
                  <a:pt x="5818733" y="743793"/>
                  <a:pt x="5819924" y="745480"/>
                </a:cubicBezTo>
                <a:cubicBezTo>
                  <a:pt x="5820718" y="746671"/>
                  <a:pt x="5821115" y="748010"/>
                  <a:pt x="5821115" y="749499"/>
                </a:cubicBezTo>
                <a:cubicBezTo>
                  <a:pt x="5821115" y="749995"/>
                  <a:pt x="5821065" y="750491"/>
                  <a:pt x="5820966" y="750987"/>
                </a:cubicBezTo>
                <a:cubicBezTo>
                  <a:pt x="5820371" y="754063"/>
                  <a:pt x="5820073" y="756989"/>
                  <a:pt x="5820073" y="759768"/>
                </a:cubicBezTo>
                <a:cubicBezTo>
                  <a:pt x="5820073" y="765225"/>
                  <a:pt x="5822901" y="769590"/>
                  <a:pt x="5828556" y="772865"/>
                </a:cubicBezTo>
                <a:cubicBezTo>
                  <a:pt x="5834212" y="776139"/>
                  <a:pt x="5842595" y="777776"/>
                  <a:pt x="5853708" y="777776"/>
                </a:cubicBezTo>
                <a:cubicBezTo>
                  <a:pt x="5870476" y="777776"/>
                  <a:pt x="5885160" y="776486"/>
                  <a:pt x="5897761" y="773906"/>
                </a:cubicBezTo>
                <a:cubicBezTo>
                  <a:pt x="5898356" y="773807"/>
                  <a:pt x="5898902" y="773758"/>
                  <a:pt x="5899398" y="773758"/>
                </a:cubicBezTo>
                <a:cubicBezTo>
                  <a:pt x="5900887" y="773758"/>
                  <a:pt x="5902226" y="774204"/>
                  <a:pt x="5903417" y="775097"/>
                </a:cubicBezTo>
                <a:cubicBezTo>
                  <a:pt x="5905103" y="776387"/>
                  <a:pt x="5905947" y="778123"/>
                  <a:pt x="5905947" y="780306"/>
                </a:cubicBezTo>
                <a:cubicBezTo>
                  <a:pt x="5905947" y="782687"/>
                  <a:pt x="5905203" y="784820"/>
                  <a:pt x="5903714" y="786706"/>
                </a:cubicBezTo>
                <a:cubicBezTo>
                  <a:pt x="5902226" y="788690"/>
                  <a:pt x="5900291" y="789881"/>
                  <a:pt x="5897910" y="790277"/>
                </a:cubicBezTo>
                <a:cubicBezTo>
                  <a:pt x="5885111" y="792659"/>
                  <a:pt x="5870526" y="793849"/>
                  <a:pt x="5854154" y="793849"/>
                </a:cubicBezTo>
                <a:cubicBezTo>
                  <a:pt x="5837982" y="793849"/>
                  <a:pt x="5825629" y="791220"/>
                  <a:pt x="5817096" y="785961"/>
                </a:cubicBezTo>
                <a:cubicBezTo>
                  <a:pt x="5808564" y="780703"/>
                  <a:pt x="5804297" y="773113"/>
                  <a:pt x="5804297" y="763191"/>
                </a:cubicBezTo>
                <a:cubicBezTo>
                  <a:pt x="5804297" y="759024"/>
                  <a:pt x="5804744" y="754509"/>
                  <a:pt x="5805637" y="749647"/>
                </a:cubicBezTo>
                <a:cubicBezTo>
                  <a:pt x="5806034" y="747365"/>
                  <a:pt x="5807125" y="745579"/>
                  <a:pt x="5808911" y="744290"/>
                </a:cubicBezTo>
                <a:cubicBezTo>
                  <a:pt x="5810498" y="743198"/>
                  <a:pt x="5812234" y="742652"/>
                  <a:pt x="5814120" y="742652"/>
                </a:cubicBezTo>
                <a:close/>
                <a:moveTo>
                  <a:pt x="2923580" y="740122"/>
                </a:moveTo>
                <a:cubicBezTo>
                  <a:pt x="2923779" y="740122"/>
                  <a:pt x="2924027" y="740122"/>
                  <a:pt x="2924324" y="740122"/>
                </a:cubicBezTo>
                <a:cubicBezTo>
                  <a:pt x="2926209" y="740321"/>
                  <a:pt x="2927698" y="741214"/>
                  <a:pt x="2928789" y="742801"/>
                </a:cubicBezTo>
                <a:cubicBezTo>
                  <a:pt x="2929484" y="743992"/>
                  <a:pt x="2929831" y="745183"/>
                  <a:pt x="2929831" y="746373"/>
                </a:cubicBezTo>
                <a:cubicBezTo>
                  <a:pt x="2929831" y="746968"/>
                  <a:pt x="2929782" y="747564"/>
                  <a:pt x="2929682" y="748159"/>
                </a:cubicBezTo>
                <a:cubicBezTo>
                  <a:pt x="2928491" y="752822"/>
                  <a:pt x="2927897" y="756593"/>
                  <a:pt x="2927897" y="759470"/>
                </a:cubicBezTo>
                <a:cubicBezTo>
                  <a:pt x="2927897" y="765919"/>
                  <a:pt x="2930153" y="770855"/>
                  <a:pt x="2934668" y="774278"/>
                </a:cubicBezTo>
                <a:cubicBezTo>
                  <a:pt x="2939182" y="777701"/>
                  <a:pt x="2946748" y="779413"/>
                  <a:pt x="2957365" y="779413"/>
                </a:cubicBezTo>
                <a:cubicBezTo>
                  <a:pt x="2969469" y="779413"/>
                  <a:pt x="2980333" y="778520"/>
                  <a:pt x="2989958" y="776734"/>
                </a:cubicBezTo>
                <a:cubicBezTo>
                  <a:pt x="2990354" y="776635"/>
                  <a:pt x="2990752" y="776585"/>
                  <a:pt x="2991149" y="776585"/>
                </a:cubicBezTo>
                <a:cubicBezTo>
                  <a:pt x="2992636" y="776585"/>
                  <a:pt x="2993976" y="777081"/>
                  <a:pt x="2995167" y="778074"/>
                </a:cubicBezTo>
                <a:cubicBezTo>
                  <a:pt x="2996754" y="779363"/>
                  <a:pt x="2997548" y="781000"/>
                  <a:pt x="2997548" y="782985"/>
                </a:cubicBezTo>
                <a:cubicBezTo>
                  <a:pt x="2997548" y="785267"/>
                  <a:pt x="2996754" y="787301"/>
                  <a:pt x="2995167" y="789087"/>
                </a:cubicBezTo>
                <a:cubicBezTo>
                  <a:pt x="2993678" y="790873"/>
                  <a:pt x="2991794" y="791964"/>
                  <a:pt x="2989511" y="792361"/>
                </a:cubicBezTo>
                <a:cubicBezTo>
                  <a:pt x="2979887" y="793849"/>
                  <a:pt x="2969121" y="794593"/>
                  <a:pt x="2957215" y="794593"/>
                </a:cubicBezTo>
                <a:cubicBezTo>
                  <a:pt x="2942829" y="794593"/>
                  <a:pt x="2931741" y="791865"/>
                  <a:pt x="2923952" y="786408"/>
                </a:cubicBezTo>
                <a:cubicBezTo>
                  <a:pt x="2916163" y="780951"/>
                  <a:pt x="2912270" y="773261"/>
                  <a:pt x="2912270" y="763340"/>
                </a:cubicBezTo>
                <a:cubicBezTo>
                  <a:pt x="2912270" y="759073"/>
                  <a:pt x="2913014" y="753666"/>
                  <a:pt x="2914502" y="747117"/>
                </a:cubicBezTo>
                <a:cubicBezTo>
                  <a:pt x="2915097" y="744934"/>
                  <a:pt x="2916288" y="743198"/>
                  <a:pt x="2918074" y="741908"/>
                </a:cubicBezTo>
                <a:cubicBezTo>
                  <a:pt x="2919760" y="740718"/>
                  <a:pt x="2921596" y="740122"/>
                  <a:pt x="2923580" y="740122"/>
                </a:cubicBezTo>
                <a:close/>
                <a:moveTo>
                  <a:pt x="1106240" y="735658"/>
                </a:moveTo>
                <a:cubicBezTo>
                  <a:pt x="1106736" y="735658"/>
                  <a:pt x="1107182" y="735707"/>
                  <a:pt x="1107579" y="735806"/>
                </a:cubicBezTo>
                <a:cubicBezTo>
                  <a:pt x="1109465" y="736203"/>
                  <a:pt x="1110953" y="737195"/>
                  <a:pt x="1112044" y="738783"/>
                </a:cubicBezTo>
                <a:cubicBezTo>
                  <a:pt x="1112937" y="740073"/>
                  <a:pt x="1113384" y="741412"/>
                  <a:pt x="1113384" y="742801"/>
                </a:cubicBezTo>
                <a:cubicBezTo>
                  <a:pt x="1113384" y="743198"/>
                  <a:pt x="1113384" y="743545"/>
                  <a:pt x="1113384" y="743843"/>
                </a:cubicBezTo>
                <a:cubicBezTo>
                  <a:pt x="1111300" y="759222"/>
                  <a:pt x="1108373" y="771227"/>
                  <a:pt x="1104603" y="779859"/>
                </a:cubicBezTo>
                <a:cubicBezTo>
                  <a:pt x="1103809" y="781645"/>
                  <a:pt x="1102470" y="782886"/>
                  <a:pt x="1100585" y="783580"/>
                </a:cubicBezTo>
                <a:cubicBezTo>
                  <a:pt x="1099791" y="783779"/>
                  <a:pt x="1098997" y="783878"/>
                  <a:pt x="1098203" y="783878"/>
                </a:cubicBezTo>
                <a:cubicBezTo>
                  <a:pt x="1097211" y="783878"/>
                  <a:pt x="1096169" y="783679"/>
                  <a:pt x="1095078" y="783283"/>
                </a:cubicBezTo>
                <a:cubicBezTo>
                  <a:pt x="1093490" y="782489"/>
                  <a:pt x="1092399" y="781199"/>
                  <a:pt x="1091804" y="779413"/>
                </a:cubicBezTo>
                <a:cubicBezTo>
                  <a:pt x="1091506" y="778718"/>
                  <a:pt x="1091357" y="777974"/>
                  <a:pt x="1091357" y="777181"/>
                </a:cubicBezTo>
                <a:cubicBezTo>
                  <a:pt x="1091357" y="776188"/>
                  <a:pt x="1091556" y="775246"/>
                  <a:pt x="1091953" y="774353"/>
                </a:cubicBezTo>
                <a:cubicBezTo>
                  <a:pt x="1095921" y="765622"/>
                  <a:pt x="1098749" y="754509"/>
                  <a:pt x="1100436" y="741015"/>
                </a:cubicBezTo>
                <a:cubicBezTo>
                  <a:pt x="1100634" y="739229"/>
                  <a:pt x="1101478" y="737840"/>
                  <a:pt x="1102966" y="736848"/>
                </a:cubicBezTo>
                <a:cubicBezTo>
                  <a:pt x="1103958" y="736054"/>
                  <a:pt x="1105049" y="735658"/>
                  <a:pt x="1106240" y="735658"/>
                </a:cubicBezTo>
                <a:close/>
                <a:moveTo>
                  <a:pt x="224285" y="734765"/>
                </a:moveTo>
                <a:cubicBezTo>
                  <a:pt x="225177" y="734765"/>
                  <a:pt x="226070" y="734913"/>
                  <a:pt x="226963" y="735211"/>
                </a:cubicBezTo>
                <a:cubicBezTo>
                  <a:pt x="228749" y="735806"/>
                  <a:pt x="229990" y="736947"/>
                  <a:pt x="230684" y="738634"/>
                </a:cubicBezTo>
                <a:cubicBezTo>
                  <a:pt x="230982" y="739329"/>
                  <a:pt x="231131" y="740023"/>
                  <a:pt x="231131" y="740718"/>
                </a:cubicBezTo>
                <a:cubicBezTo>
                  <a:pt x="231131" y="741710"/>
                  <a:pt x="230833" y="742702"/>
                  <a:pt x="230238" y="743694"/>
                </a:cubicBezTo>
                <a:cubicBezTo>
                  <a:pt x="226368" y="749846"/>
                  <a:pt x="221854" y="755849"/>
                  <a:pt x="216694" y="761702"/>
                </a:cubicBezTo>
                <a:cubicBezTo>
                  <a:pt x="216297" y="762298"/>
                  <a:pt x="216397" y="762794"/>
                  <a:pt x="216992" y="763191"/>
                </a:cubicBezTo>
                <a:cubicBezTo>
                  <a:pt x="224830" y="769045"/>
                  <a:pt x="231180" y="774204"/>
                  <a:pt x="236042" y="778669"/>
                </a:cubicBezTo>
                <a:cubicBezTo>
                  <a:pt x="237629" y="780058"/>
                  <a:pt x="238423" y="781794"/>
                  <a:pt x="238423" y="783878"/>
                </a:cubicBezTo>
                <a:cubicBezTo>
                  <a:pt x="238423" y="786061"/>
                  <a:pt x="237629" y="787896"/>
                  <a:pt x="236042" y="789384"/>
                </a:cubicBezTo>
                <a:cubicBezTo>
                  <a:pt x="234454" y="790773"/>
                  <a:pt x="232668" y="791468"/>
                  <a:pt x="230684" y="791468"/>
                </a:cubicBezTo>
                <a:cubicBezTo>
                  <a:pt x="230585" y="791468"/>
                  <a:pt x="230486" y="791468"/>
                  <a:pt x="230386" y="791468"/>
                </a:cubicBezTo>
                <a:cubicBezTo>
                  <a:pt x="228303" y="791468"/>
                  <a:pt x="226467" y="790724"/>
                  <a:pt x="224880" y="789236"/>
                </a:cubicBezTo>
                <a:cubicBezTo>
                  <a:pt x="219919" y="784473"/>
                  <a:pt x="213817" y="779314"/>
                  <a:pt x="206574" y="773758"/>
                </a:cubicBezTo>
                <a:cubicBezTo>
                  <a:pt x="205979" y="773361"/>
                  <a:pt x="205383" y="773410"/>
                  <a:pt x="204788" y="773906"/>
                </a:cubicBezTo>
                <a:cubicBezTo>
                  <a:pt x="194668" y="783332"/>
                  <a:pt x="183208" y="791418"/>
                  <a:pt x="170409" y="798165"/>
                </a:cubicBezTo>
                <a:cubicBezTo>
                  <a:pt x="169020" y="798860"/>
                  <a:pt x="167631" y="799207"/>
                  <a:pt x="166242" y="799207"/>
                </a:cubicBezTo>
                <a:cubicBezTo>
                  <a:pt x="165547" y="799207"/>
                  <a:pt x="164852" y="799108"/>
                  <a:pt x="164158" y="798909"/>
                </a:cubicBezTo>
                <a:cubicBezTo>
                  <a:pt x="162074" y="798513"/>
                  <a:pt x="160239" y="797471"/>
                  <a:pt x="158651" y="795784"/>
                </a:cubicBezTo>
                <a:cubicBezTo>
                  <a:pt x="157659" y="794792"/>
                  <a:pt x="157163" y="793601"/>
                  <a:pt x="157163" y="792212"/>
                </a:cubicBezTo>
                <a:cubicBezTo>
                  <a:pt x="157163" y="791915"/>
                  <a:pt x="157213" y="791567"/>
                  <a:pt x="157312" y="791170"/>
                </a:cubicBezTo>
                <a:cubicBezTo>
                  <a:pt x="157609" y="789384"/>
                  <a:pt x="158552" y="788144"/>
                  <a:pt x="160140" y="787450"/>
                </a:cubicBezTo>
                <a:cubicBezTo>
                  <a:pt x="172641" y="781497"/>
                  <a:pt x="183803" y="774204"/>
                  <a:pt x="193626" y="765572"/>
                </a:cubicBezTo>
                <a:cubicBezTo>
                  <a:pt x="194122" y="765076"/>
                  <a:pt x="194072" y="764629"/>
                  <a:pt x="193477" y="764233"/>
                </a:cubicBezTo>
                <a:cubicBezTo>
                  <a:pt x="186532" y="759569"/>
                  <a:pt x="179686" y="755204"/>
                  <a:pt x="172939" y="751136"/>
                </a:cubicBezTo>
                <a:cubicBezTo>
                  <a:pt x="171451" y="750243"/>
                  <a:pt x="170607" y="748953"/>
                  <a:pt x="170409" y="747266"/>
                </a:cubicBezTo>
                <a:cubicBezTo>
                  <a:pt x="170210" y="745579"/>
                  <a:pt x="170756" y="744141"/>
                  <a:pt x="172046" y="742950"/>
                </a:cubicBezTo>
                <a:cubicBezTo>
                  <a:pt x="173534" y="741561"/>
                  <a:pt x="175320" y="740767"/>
                  <a:pt x="177404" y="740569"/>
                </a:cubicBezTo>
                <a:cubicBezTo>
                  <a:pt x="177800" y="740470"/>
                  <a:pt x="178197" y="740420"/>
                  <a:pt x="178594" y="740420"/>
                </a:cubicBezTo>
                <a:cubicBezTo>
                  <a:pt x="180182" y="740420"/>
                  <a:pt x="181720" y="740866"/>
                  <a:pt x="183208" y="741759"/>
                </a:cubicBezTo>
                <a:cubicBezTo>
                  <a:pt x="190550" y="745827"/>
                  <a:pt x="197347" y="749995"/>
                  <a:pt x="203597" y="754261"/>
                </a:cubicBezTo>
                <a:cubicBezTo>
                  <a:pt x="204292" y="754658"/>
                  <a:pt x="204887" y="754559"/>
                  <a:pt x="205383" y="753963"/>
                </a:cubicBezTo>
                <a:cubicBezTo>
                  <a:pt x="209551" y="749300"/>
                  <a:pt x="213271" y="744339"/>
                  <a:pt x="216545" y="739081"/>
                </a:cubicBezTo>
                <a:cubicBezTo>
                  <a:pt x="217637" y="737295"/>
                  <a:pt x="219175" y="736054"/>
                  <a:pt x="221159" y="735360"/>
                </a:cubicBezTo>
                <a:cubicBezTo>
                  <a:pt x="222151" y="734963"/>
                  <a:pt x="223193" y="734765"/>
                  <a:pt x="224285" y="734765"/>
                </a:cubicBezTo>
                <a:close/>
                <a:moveTo>
                  <a:pt x="1180505" y="732681"/>
                </a:moveTo>
                <a:cubicBezTo>
                  <a:pt x="1181299" y="732681"/>
                  <a:pt x="1182142" y="732830"/>
                  <a:pt x="1183035" y="733127"/>
                </a:cubicBezTo>
                <a:cubicBezTo>
                  <a:pt x="1184821" y="733723"/>
                  <a:pt x="1186210" y="734864"/>
                  <a:pt x="1187202" y="736550"/>
                </a:cubicBezTo>
                <a:cubicBezTo>
                  <a:pt x="1194842" y="749647"/>
                  <a:pt x="1200299" y="761802"/>
                  <a:pt x="1203573" y="773013"/>
                </a:cubicBezTo>
                <a:cubicBezTo>
                  <a:pt x="1203772" y="773708"/>
                  <a:pt x="1203871" y="774452"/>
                  <a:pt x="1203871" y="775246"/>
                </a:cubicBezTo>
                <a:cubicBezTo>
                  <a:pt x="1203871" y="776536"/>
                  <a:pt x="1203524" y="777776"/>
                  <a:pt x="1202829" y="778966"/>
                </a:cubicBezTo>
                <a:cubicBezTo>
                  <a:pt x="1201837" y="780951"/>
                  <a:pt x="1200349" y="782340"/>
                  <a:pt x="1198364" y="783134"/>
                </a:cubicBezTo>
                <a:cubicBezTo>
                  <a:pt x="1197571" y="783531"/>
                  <a:pt x="1196777" y="783729"/>
                  <a:pt x="1195983" y="783729"/>
                </a:cubicBezTo>
                <a:cubicBezTo>
                  <a:pt x="1194991" y="783729"/>
                  <a:pt x="1194049" y="783481"/>
                  <a:pt x="1193156" y="782985"/>
                </a:cubicBezTo>
                <a:cubicBezTo>
                  <a:pt x="1191370" y="781993"/>
                  <a:pt x="1190229" y="780554"/>
                  <a:pt x="1189733" y="778669"/>
                </a:cubicBezTo>
                <a:cubicBezTo>
                  <a:pt x="1186657" y="767060"/>
                  <a:pt x="1181597" y="754708"/>
                  <a:pt x="1174552" y="741611"/>
                </a:cubicBezTo>
                <a:cubicBezTo>
                  <a:pt x="1174056" y="740718"/>
                  <a:pt x="1173808" y="739775"/>
                  <a:pt x="1173808" y="738783"/>
                </a:cubicBezTo>
                <a:cubicBezTo>
                  <a:pt x="1173808" y="738088"/>
                  <a:pt x="1173907" y="737394"/>
                  <a:pt x="1174106" y="736699"/>
                </a:cubicBezTo>
                <a:cubicBezTo>
                  <a:pt x="1174701" y="735112"/>
                  <a:pt x="1175842" y="733971"/>
                  <a:pt x="1177529" y="733276"/>
                </a:cubicBezTo>
                <a:cubicBezTo>
                  <a:pt x="1178521" y="732879"/>
                  <a:pt x="1179513" y="732681"/>
                  <a:pt x="1180505" y="732681"/>
                </a:cubicBezTo>
                <a:close/>
                <a:moveTo>
                  <a:pt x="5952976" y="727472"/>
                </a:moveTo>
                <a:lnTo>
                  <a:pt x="5984974" y="727472"/>
                </a:lnTo>
                <a:cubicBezTo>
                  <a:pt x="5986463" y="727472"/>
                  <a:pt x="5987753" y="728018"/>
                  <a:pt x="5988844" y="729109"/>
                </a:cubicBezTo>
                <a:cubicBezTo>
                  <a:pt x="5989935" y="730200"/>
                  <a:pt x="5990481" y="731515"/>
                  <a:pt x="5990481" y="733053"/>
                </a:cubicBezTo>
                <a:cubicBezTo>
                  <a:pt x="5990481" y="734591"/>
                  <a:pt x="5989935" y="735881"/>
                  <a:pt x="5988844" y="736923"/>
                </a:cubicBezTo>
                <a:cubicBezTo>
                  <a:pt x="5987753" y="737964"/>
                  <a:pt x="5986463" y="738485"/>
                  <a:pt x="5984974" y="738485"/>
                </a:cubicBezTo>
                <a:lnTo>
                  <a:pt x="5952976" y="738485"/>
                </a:lnTo>
                <a:cubicBezTo>
                  <a:pt x="5951488" y="738485"/>
                  <a:pt x="5950198" y="737964"/>
                  <a:pt x="5949107" y="736923"/>
                </a:cubicBezTo>
                <a:cubicBezTo>
                  <a:pt x="5948016" y="735881"/>
                  <a:pt x="5947470" y="734591"/>
                  <a:pt x="5947470" y="733053"/>
                </a:cubicBezTo>
                <a:cubicBezTo>
                  <a:pt x="5947470" y="731515"/>
                  <a:pt x="5948016" y="730200"/>
                  <a:pt x="5949107" y="729109"/>
                </a:cubicBezTo>
                <a:cubicBezTo>
                  <a:pt x="5950198" y="728018"/>
                  <a:pt x="5951488" y="727472"/>
                  <a:pt x="5952976" y="727472"/>
                </a:cubicBezTo>
                <a:close/>
                <a:moveTo>
                  <a:pt x="3732163" y="724942"/>
                </a:moveTo>
                <a:cubicBezTo>
                  <a:pt x="3732858" y="724942"/>
                  <a:pt x="3733552" y="725041"/>
                  <a:pt x="3734247" y="725240"/>
                </a:cubicBezTo>
                <a:cubicBezTo>
                  <a:pt x="3736033" y="725736"/>
                  <a:pt x="3737422" y="726728"/>
                  <a:pt x="3738414" y="728216"/>
                </a:cubicBezTo>
                <a:cubicBezTo>
                  <a:pt x="3743077" y="735658"/>
                  <a:pt x="3746699" y="742652"/>
                  <a:pt x="3749278" y="749201"/>
                </a:cubicBezTo>
                <a:cubicBezTo>
                  <a:pt x="3749576" y="750094"/>
                  <a:pt x="3749725" y="750987"/>
                  <a:pt x="3749725" y="751880"/>
                </a:cubicBezTo>
                <a:cubicBezTo>
                  <a:pt x="3749725" y="752773"/>
                  <a:pt x="3749526" y="753715"/>
                  <a:pt x="3749130" y="754708"/>
                </a:cubicBezTo>
                <a:cubicBezTo>
                  <a:pt x="3748336" y="756493"/>
                  <a:pt x="3747046" y="757833"/>
                  <a:pt x="3745260" y="758726"/>
                </a:cubicBezTo>
                <a:cubicBezTo>
                  <a:pt x="3744466" y="759222"/>
                  <a:pt x="3743623" y="759470"/>
                  <a:pt x="3742730" y="759470"/>
                </a:cubicBezTo>
                <a:cubicBezTo>
                  <a:pt x="3742036" y="759470"/>
                  <a:pt x="3741291" y="759272"/>
                  <a:pt x="3740498" y="758875"/>
                </a:cubicBezTo>
                <a:cubicBezTo>
                  <a:pt x="3738910" y="758180"/>
                  <a:pt x="3737769" y="756989"/>
                  <a:pt x="3737075" y="755303"/>
                </a:cubicBezTo>
                <a:cubicBezTo>
                  <a:pt x="3734495" y="748258"/>
                  <a:pt x="3731022" y="741115"/>
                  <a:pt x="3726657" y="733872"/>
                </a:cubicBezTo>
                <a:cubicBezTo>
                  <a:pt x="3726061" y="732879"/>
                  <a:pt x="3725764" y="731887"/>
                  <a:pt x="3725764" y="730895"/>
                </a:cubicBezTo>
                <a:cubicBezTo>
                  <a:pt x="3725764" y="730399"/>
                  <a:pt x="3725863" y="729853"/>
                  <a:pt x="3726061" y="729258"/>
                </a:cubicBezTo>
                <a:cubicBezTo>
                  <a:pt x="3726458" y="727571"/>
                  <a:pt x="3727450" y="726381"/>
                  <a:pt x="3729038" y="725686"/>
                </a:cubicBezTo>
                <a:cubicBezTo>
                  <a:pt x="3730030" y="725190"/>
                  <a:pt x="3731072" y="724942"/>
                  <a:pt x="3732163" y="724942"/>
                </a:cubicBezTo>
                <a:close/>
                <a:moveTo>
                  <a:pt x="988964" y="724942"/>
                </a:moveTo>
                <a:cubicBezTo>
                  <a:pt x="989658" y="724942"/>
                  <a:pt x="990353" y="725041"/>
                  <a:pt x="991047" y="725240"/>
                </a:cubicBezTo>
                <a:cubicBezTo>
                  <a:pt x="992833" y="725736"/>
                  <a:pt x="994222" y="726728"/>
                  <a:pt x="995214" y="728216"/>
                </a:cubicBezTo>
                <a:cubicBezTo>
                  <a:pt x="999878" y="735658"/>
                  <a:pt x="1003499" y="742652"/>
                  <a:pt x="1006079" y="749201"/>
                </a:cubicBezTo>
                <a:cubicBezTo>
                  <a:pt x="1006376" y="750094"/>
                  <a:pt x="1006525" y="750987"/>
                  <a:pt x="1006525" y="751880"/>
                </a:cubicBezTo>
                <a:cubicBezTo>
                  <a:pt x="1006525" y="752773"/>
                  <a:pt x="1006327" y="753715"/>
                  <a:pt x="1005930" y="754708"/>
                </a:cubicBezTo>
                <a:cubicBezTo>
                  <a:pt x="1005136" y="756493"/>
                  <a:pt x="1003846" y="757833"/>
                  <a:pt x="1002060" y="758726"/>
                </a:cubicBezTo>
                <a:cubicBezTo>
                  <a:pt x="1001266" y="759222"/>
                  <a:pt x="1000423" y="759470"/>
                  <a:pt x="999530" y="759470"/>
                </a:cubicBezTo>
                <a:cubicBezTo>
                  <a:pt x="998836" y="759470"/>
                  <a:pt x="998091" y="759272"/>
                  <a:pt x="997298" y="758875"/>
                </a:cubicBezTo>
                <a:cubicBezTo>
                  <a:pt x="995710" y="758180"/>
                  <a:pt x="994569" y="756989"/>
                  <a:pt x="993875" y="755303"/>
                </a:cubicBezTo>
                <a:cubicBezTo>
                  <a:pt x="991295" y="748258"/>
                  <a:pt x="987822" y="741115"/>
                  <a:pt x="983457" y="733872"/>
                </a:cubicBezTo>
                <a:cubicBezTo>
                  <a:pt x="982861" y="732879"/>
                  <a:pt x="982564" y="731887"/>
                  <a:pt x="982564" y="730895"/>
                </a:cubicBezTo>
                <a:cubicBezTo>
                  <a:pt x="982564" y="730399"/>
                  <a:pt x="982663" y="729853"/>
                  <a:pt x="982861" y="729258"/>
                </a:cubicBezTo>
                <a:cubicBezTo>
                  <a:pt x="983258" y="727571"/>
                  <a:pt x="984251" y="726381"/>
                  <a:pt x="985838" y="725686"/>
                </a:cubicBezTo>
                <a:cubicBezTo>
                  <a:pt x="986830" y="725190"/>
                  <a:pt x="987872" y="724942"/>
                  <a:pt x="988964" y="724942"/>
                </a:cubicBezTo>
                <a:close/>
                <a:moveTo>
                  <a:pt x="6616750" y="723305"/>
                </a:moveTo>
                <a:cubicBezTo>
                  <a:pt x="6613178" y="723305"/>
                  <a:pt x="6610028" y="724595"/>
                  <a:pt x="6607299" y="727174"/>
                </a:cubicBezTo>
                <a:cubicBezTo>
                  <a:pt x="6604571" y="729754"/>
                  <a:pt x="6603206" y="733177"/>
                  <a:pt x="6603206" y="737443"/>
                </a:cubicBezTo>
                <a:cubicBezTo>
                  <a:pt x="6603206" y="741511"/>
                  <a:pt x="6604546" y="744761"/>
                  <a:pt x="6607225" y="747192"/>
                </a:cubicBezTo>
                <a:cubicBezTo>
                  <a:pt x="6609904" y="749623"/>
                  <a:pt x="6613178" y="750838"/>
                  <a:pt x="6617047" y="750838"/>
                </a:cubicBezTo>
                <a:cubicBezTo>
                  <a:pt x="6621016" y="750838"/>
                  <a:pt x="6624142" y="749201"/>
                  <a:pt x="6626424" y="745927"/>
                </a:cubicBezTo>
                <a:cubicBezTo>
                  <a:pt x="6628110" y="743446"/>
                  <a:pt x="6628954" y="740073"/>
                  <a:pt x="6628954" y="735806"/>
                </a:cubicBezTo>
                <a:cubicBezTo>
                  <a:pt x="6628954" y="734417"/>
                  <a:pt x="6628854" y="732929"/>
                  <a:pt x="6628656" y="731341"/>
                </a:cubicBezTo>
                <a:cubicBezTo>
                  <a:pt x="6628557" y="730548"/>
                  <a:pt x="6628358" y="729853"/>
                  <a:pt x="6628061" y="729258"/>
                </a:cubicBezTo>
                <a:cubicBezTo>
                  <a:pt x="6625580" y="725289"/>
                  <a:pt x="6621810" y="723305"/>
                  <a:pt x="6616750" y="723305"/>
                </a:cubicBezTo>
                <a:close/>
                <a:moveTo>
                  <a:pt x="5549950" y="723305"/>
                </a:moveTo>
                <a:cubicBezTo>
                  <a:pt x="5546378" y="723305"/>
                  <a:pt x="5543228" y="724595"/>
                  <a:pt x="5540499" y="727174"/>
                </a:cubicBezTo>
                <a:cubicBezTo>
                  <a:pt x="5537771" y="729754"/>
                  <a:pt x="5536406" y="733177"/>
                  <a:pt x="5536406" y="737443"/>
                </a:cubicBezTo>
                <a:cubicBezTo>
                  <a:pt x="5536406" y="741511"/>
                  <a:pt x="5537746" y="744761"/>
                  <a:pt x="5540425" y="747192"/>
                </a:cubicBezTo>
                <a:cubicBezTo>
                  <a:pt x="5543104" y="749623"/>
                  <a:pt x="5546378" y="750838"/>
                  <a:pt x="5550247" y="750838"/>
                </a:cubicBezTo>
                <a:cubicBezTo>
                  <a:pt x="5554216" y="750838"/>
                  <a:pt x="5557342" y="749201"/>
                  <a:pt x="5559624" y="745927"/>
                </a:cubicBezTo>
                <a:cubicBezTo>
                  <a:pt x="5561310" y="743446"/>
                  <a:pt x="5562154" y="740073"/>
                  <a:pt x="5562154" y="735806"/>
                </a:cubicBezTo>
                <a:cubicBezTo>
                  <a:pt x="5562154" y="734417"/>
                  <a:pt x="5562054" y="732929"/>
                  <a:pt x="5561856" y="731341"/>
                </a:cubicBezTo>
                <a:cubicBezTo>
                  <a:pt x="5561757" y="730548"/>
                  <a:pt x="5561558" y="729853"/>
                  <a:pt x="5561261" y="729258"/>
                </a:cubicBezTo>
                <a:cubicBezTo>
                  <a:pt x="5558780" y="725289"/>
                  <a:pt x="5555010" y="723305"/>
                  <a:pt x="5549950" y="723305"/>
                </a:cubicBezTo>
                <a:close/>
                <a:moveTo>
                  <a:pt x="1129308" y="722114"/>
                </a:moveTo>
                <a:cubicBezTo>
                  <a:pt x="1131194" y="722114"/>
                  <a:pt x="1132806" y="722784"/>
                  <a:pt x="1134145" y="724123"/>
                </a:cubicBezTo>
                <a:cubicBezTo>
                  <a:pt x="1135485" y="725463"/>
                  <a:pt x="1136154" y="727075"/>
                  <a:pt x="1136154" y="728960"/>
                </a:cubicBezTo>
                <a:lnTo>
                  <a:pt x="1136154" y="777925"/>
                </a:lnTo>
                <a:cubicBezTo>
                  <a:pt x="1136154" y="780604"/>
                  <a:pt x="1136551" y="782315"/>
                  <a:pt x="1137345" y="783059"/>
                </a:cubicBezTo>
                <a:cubicBezTo>
                  <a:pt x="1138139" y="783803"/>
                  <a:pt x="1139826" y="784175"/>
                  <a:pt x="1142405" y="784175"/>
                </a:cubicBezTo>
                <a:lnTo>
                  <a:pt x="1159074" y="784175"/>
                </a:lnTo>
                <a:cubicBezTo>
                  <a:pt x="1161554" y="784175"/>
                  <a:pt x="1163216" y="783034"/>
                  <a:pt x="1164060" y="780752"/>
                </a:cubicBezTo>
                <a:cubicBezTo>
                  <a:pt x="1164903" y="778470"/>
                  <a:pt x="1165474" y="773509"/>
                  <a:pt x="1165771" y="765870"/>
                </a:cubicBezTo>
                <a:cubicBezTo>
                  <a:pt x="1165871" y="764381"/>
                  <a:pt x="1166590" y="763265"/>
                  <a:pt x="1167929" y="762521"/>
                </a:cubicBezTo>
                <a:cubicBezTo>
                  <a:pt x="1169269" y="761777"/>
                  <a:pt x="1170683" y="761702"/>
                  <a:pt x="1172171" y="762298"/>
                </a:cubicBezTo>
                <a:cubicBezTo>
                  <a:pt x="1174056" y="763191"/>
                  <a:pt x="1175544" y="764481"/>
                  <a:pt x="1176636" y="766167"/>
                </a:cubicBezTo>
                <a:cubicBezTo>
                  <a:pt x="1177628" y="767656"/>
                  <a:pt x="1178124" y="769243"/>
                  <a:pt x="1178124" y="770930"/>
                </a:cubicBezTo>
                <a:cubicBezTo>
                  <a:pt x="1178124" y="771128"/>
                  <a:pt x="1178124" y="771376"/>
                  <a:pt x="1178124" y="771674"/>
                </a:cubicBezTo>
                <a:cubicBezTo>
                  <a:pt x="1177231" y="781497"/>
                  <a:pt x="1175519" y="788169"/>
                  <a:pt x="1172989" y="791691"/>
                </a:cubicBezTo>
                <a:cubicBezTo>
                  <a:pt x="1170459" y="795214"/>
                  <a:pt x="1166168" y="796975"/>
                  <a:pt x="1160116" y="796975"/>
                </a:cubicBezTo>
                <a:lnTo>
                  <a:pt x="1140322" y="796975"/>
                </a:lnTo>
                <a:cubicBezTo>
                  <a:pt x="1133277" y="796975"/>
                  <a:pt x="1128515" y="795635"/>
                  <a:pt x="1126034" y="792956"/>
                </a:cubicBezTo>
                <a:cubicBezTo>
                  <a:pt x="1123554" y="790277"/>
                  <a:pt x="1122313" y="785267"/>
                  <a:pt x="1122313" y="777925"/>
                </a:cubicBezTo>
                <a:lnTo>
                  <a:pt x="1122313" y="728960"/>
                </a:lnTo>
                <a:cubicBezTo>
                  <a:pt x="1122313" y="727075"/>
                  <a:pt x="1123008" y="725463"/>
                  <a:pt x="1124397" y="724123"/>
                </a:cubicBezTo>
                <a:cubicBezTo>
                  <a:pt x="1125786" y="722784"/>
                  <a:pt x="1127423" y="722114"/>
                  <a:pt x="1129308" y="722114"/>
                </a:cubicBezTo>
                <a:close/>
                <a:moveTo>
                  <a:pt x="3527525" y="720328"/>
                </a:moveTo>
                <a:cubicBezTo>
                  <a:pt x="3526830" y="720328"/>
                  <a:pt x="3526483" y="720725"/>
                  <a:pt x="3526483" y="721519"/>
                </a:cubicBezTo>
                <a:lnTo>
                  <a:pt x="3526483" y="731788"/>
                </a:lnTo>
                <a:cubicBezTo>
                  <a:pt x="3526483" y="732482"/>
                  <a:pt x="3526830" y="732830"/>
                  <a:pt x="3527525" y="732830"/>
                </a:cubicBezTo>
                <a:lnTo>
                  <a:pt x="3555504" y="732830"/>
                </a:lnTo>
                <a:cubicBezTo>
                  <a:pt x="3556298" y="732830"/>
                  <a:pt x="3556695" y="732482"/>
                  <a:pt x="3556695" y="731788"/>
                </a:cubicBezTo>
                <a:lnTo>
                  <a:pt x="3556695" y="721519"/>
                </a:lnTo>
                <a:cubicBezTo>
                  <a:pt x="3556695" y="720725"/>
                  <a:pt x="3556298" y="720328"/>
                  <a:pt x="3555504" y="720328"/>
                </a:cubicBezTo>
                <a:close/>
                <a:moveTo>
                  <a:pt x="6113264" y="720031"/>
                </a:moveTo>
                <a:cubicBezTo>
                  <a:pt x="6112471" y="720031"/>
                  <a:pt x="6112074" y="720427"/>
                  <a:pt x="6112074" y="721221"/>
                </a:cubicBezTo>
                <a:lnTo>
                  <a:pt x="6112074" y="745629"/>
                </a:lnTo>
                <a:cubicBezTo>
                  <a:pt x="6112074" y="746423"/>
                  <a:pt x="6112471" y="746820"/>
                  <a:pt x="6113264" y="746820"/>
                </a:cubicBezTo>
                <a:lnTo>
                  <a:pt x="6135440" y="746820"/>
                </a:lnTo>
                <a:cubicBezTo>
                  <a:pt x="6136233" y="746820"/>
                  <a:pt x="6136630" y="746423"/>
                  <a:pt x="6136630" y="745629"/>
                </a:cubicBezTo>
                <a:lnTo>
                  <a:pt x="6136630" y="721221"/>
                </a:lnTo>
                <a:cubicBezTo>
                  <a:pt x="6136630" y="720427"/>
                  <a:pt x="6136233" y="720031"/>
                  <a:pt x="6135440" y="720031"/>
                </a:cubicBezTo>
                <a:close/>
                <a:moveTo>
                  <a:pt x="170855" y="718989"/>
                </a:moveTo>
                <a:lnTo>
                  <a:pt x="254794" y="718989"/>
                </a:lnTo>
                <a:cubicBezTo>
                  <a:pt x="257176" y="718989"/>
                  <a:pt x="259234" y="719857"/>
                  <a:pt x="260971" y="721593"/>
                </a:cubicBezTo>
                <a:cubicBezTo>
                  <a:pt x="262707" y="723330"/>
                  <a:pt x="263575" y="725388"/>
                  <a:pt x="263575" y="727770"/>
                </a:cubicBezTo>
                <a:cubicBezTo>
                  <a:pt x="263674" y="746324"/>
                  <a:pt x="264642" y="760685"/>
                  <a:pt x="266477" y="770855"/>
                </a:cubicBezTo>
                <a:cubicBezTo>
                  <a:pt x="268313" y="781025"/>
                  <a:pt x="271413" y="786110"/>
                  <a:pt x="275779" y="786110"/>
                </a:cubicBezTo>
                <a:cubicBezTo>
                  <a:pt x="277763" y="786011"/>
                  <a:pt x="278904" y="781149"/>
                  <a:pt x="279202" y="771525"/>
                </a:cubicBezTo>
                <a:cubicBezTo>
                  <a:pt x="279301" y="770334"/>
                  <a:pt x="279921" y="769516"/>
                  <a:pt x="281062" y="769069"/>
                </a:cubicBezTo>
                <a:cubicBezTo>
                  <a:pt x="282204" y="768623"/>
                  <a:pt x="283171" y="768797"/>
                  <a:pt x="283965" y="769590"/>
                </a:cubicBezTo>
                <a:cubicBezTo>
                  <a:pt x="287040" y="772368"/>
                  <a:pt x="288578" y="775494"/>
                  <a:pt x="288578" y="778966"/>
                </a:cubicBezTo>
                <a:cubicBezTo>
                  <a:pt x="288578" y="779363"/>
                  <a:pt x="288578" y="779760"/>
                  <a:pt x="288578" y="780157"/>
                </a:cubicBezTo>
                <a:cubicBezTo>
                  <a:pt x="287884" y="787400"/>
                  <a:pt x="286544" y="792510"/>
                  <a:pt x="284560" y="795486"/>
                </a:cubicBezTo>
                <a:cubicBezTo>
                  <a:pt x="282575" y="798463"/>
                  <a:pt x="279400" y="800001"/>
                  <a:pt x="275035" y="800100"/>
                </a:cubicBezTo>
                <a:cubicBezTo>
                  <a:pt x="271562" y="800100"/>
                  <a:pt x="268511" y="799356"/>
                  <a:pt x="265882" y="797868"/>
                </a:cubicBezTo>
                <a:cubicBezTo>
                  <a:pt x="263253" y="796379"/>
                  <a:pt x="261020" y="794122"/>
                  <a:pt x="259185" y="791096"/>
                </a:cubicBezTo>
                <a:cubicBezTo>
                  <a:pt x="257349" y="788070"/>
                  <a:pt x="255836" y="784696"/>
                  <a:pt x="254645" y="780976"/>
                </a:cubicBezTo>
                <a:cubicBezTo>
                  <a:pt x="253455" y="777255"/>
                  <a:pt x="252487" y="772691"/>
                  <a:pt x="251743" y="767283"/>
                </a:cubicBezTo>
                <a:cubicBezTo>
                  <a:pt x="250999" y="761876"/>
                  <a:pt x="250453" y="756469"/>
                  <a:pt x="250106" y="751061"/>
                </a:cubicBezTo>
                <a:cubicBezTo>
                  <a:pt x="249759" y="745654"/>
                  <a:pt x="249486" y="739378"/>
                  <a:pt x="249288" y="732234"/>
                </a:cubicBezTo>
                <a:cubicBezTo>
                  <a:pt x="249288" y="731441"/>
                  <a:pt x="248891" y="731044"/>
                  <a:pt x="248097" y="731044"/>
                </a:cubicBezTo>
                <a:lnTo>
                  <a:pt x="170855" y="731044"/>
                </a:lnTo>
                <a:cubicBezTo>
                  <a:pt x="169168" y="731044"/>
                  <a:pt x="167730" y="730449"/>
                  <a:pt x="166539" y="729258"/>
                </a:cubicBezTo>
                <a:cubicBezTo>
                  <a:pt x="165349" y="728067"/>
                  <a:pt x="164753" y="726653"/>
                  <a:pt x="164753" y="725016"/>
                </a:cubicBezTo>
                <a:cubicBezTo>
                  <a:pt x="164753" y="723379"/>
                  <a:pt x="165349" y="721965"/>
                  <a:pt x="166539" y="720775"/>
                </a:cubicBezTo>
                <a:cubicBezTo>
                  <a:pt x="167730" y="719584"/>
                  <a:pt x="169168" y="718989"/>
                  <a:pt x="170855" y="718989"/>
                </a:cubicBezTo>
                <a:close/>
                <a:moveTo>
                  <a:pt x="6177260" y="715566"/>
                </a:moveTo>
                <a:cubicBezTo>
                  <a:pt x="6176467" y="715566"/>
                  <a:pt x="6176070" y="715913"/>
                  <a:pt x="6176070" y="716608"/>
                </a:cubicBezTo>
                <a:lnTo>
                  <a:pt x="6176070" y="720477"/>
                </a:lnTo>
                <a:cubicBezTo>
                  <a:pt x="6176070" y="727025"/>
                  <a:pt x="6175871" y="732830"/>
                  <a:pt x="6175474" y="737890"/>
                </a:cubicBezTo>
                <a:cubicBezTo>
                  <a:pt x="6175375" y="738584"/>
                  <a:pt x="6175673" y="738932"/>
                  <a:pt x="6176367" y="738932"/>
                </a:cubicBezTo>
                <a:lnTo>
                  <a:pt x="6213128" y="738932"/>
                </a:lnTo>
                <a:cubicBezTo>
                  <a:pt x="6213823" y="738932"/>
                  <a:pt x="6214170" y="738584"/>
                  <a:pt x="6214170" y="737890"/>
                </a:cubicBezTo>
                <a:lnTo>
                  <a:pt x="6214170" y="716608"/>
                </a:lnTo>
                <a:cubicBezTo>
                  <a:pt x="6214170" y="715913"/>
                  <a:pt x="6213823" y="715566"/>
                  <a:pt x="6213128" y="715566"/>
                </a:cubicBezTo>
                <a:close/>
                <a:moveTo>
                  <a:pt x="393502" y="713333"/>
                </a:moveTo>
                <a:cubicBezTo>
                  <a:pt x="395586" y="713333"/>
                  <a:pt x="397347" y="714077"/>
                  <a:pt x="398785" y="715566"/>
                </a:cubicBezTo>
                <a:cubicBezTo>
                  <a:pt x="400224" y="717054"/>
                  <a:pt x="400943" y="718840"/>
                  <a:pt x="400943" y="720924"/>
                </a:cubicBezTo>
                <a:cubicBezTo>
                  <a:pt x="400943" y="721221"/>
                  <a:pt x="400943" y="721568"/>
                  <a:pt x="400943" y="721965"/>
                </a:cubicBezTo>
                <a:cubicBezTo>
                  <a:pt x="400943" y="724049"/>
                  <a:pt x="400993" y="727075"/>
                  <a:pt x="401092" y="731044"/>
                </a:cubicBezTo>
                <a:cubicBezTo>
                  <a:pt x="401191" y="734516"/>
                  <a:pt x="401489" y="741511"/>
                  <a:pt x="401985" y="752029"/>
                </a:cubicBezTo>
                <a:cubicBezTo>
                  <a:pt x="402085" y="752723"/>
                  <a:pt x="402481" y="753219"/>
                  <a:pt x="403176" y="753517"/>
                </a:cubicBezTo>
                <a:cubicBezTo>
                  <a:pt x="411510" y="756692"/>
                  <a:pt x="419597" y="761306"/>
                  <a:pt x="427435" y="767358"/>
                </a:cubicBezTo>
                <a:cubicBezTo>
                  <a:pt x="429221" y="768648"/>
                  <a:pt x="430263" y="770384"/>
                  <a:pt x="430560" y="772567"/>
                </a:cubicBezTo>
                <a:cubicBezTo>
                  <a:pt x="430659" y="773063"/>
                  <a:pt x="430709" y="773559"/>
                  <a:pt x="430709" y="774055"/>
                </a:cubicBezTo>
                <a:cubicBezTo>
                  <a:pt x="430709" y="775742"/>
                  <a:pt x="430263" y="777280"/>
                  <a:pt x="429370" y="778669"/>
                </a:cubicBezTo>
                <a:cubicBezTo>
                  <a:pt x="428278" y="780356"/>
                  <a:pt x="426740" y="781348"/>
                  <a:pt x="424756" y="781645"/>
                </a:cubicBezTo>
                <a:cubicBezTo>
                  <a:pt x="424359" y="781645"/>
                  <a:pt x="424012" y="781645"/>
                  <a:pt x="423714" y="781645"/>
                </a:cubicBezTo>
                <a:cubicBezTo>
                  <a:pt x="422127" y="781645"/>
                  <a:pt x="420738" y="781149"/>
                  <a:pt x="419547" y="780157"/>
                </a:cubicBezTo>
                <a:cubicBezTo>
                  <a:pt x="413991" y="775494"/>
                  <a:pt x="408682" y="771773"/>
                  <a:pt x="403622" y="768995"/>
                </a:cubicBezTo>
                <a:cubicBezTo>
                  <a:pt x="403424" y="768797"/>
                  <a:pt x="403225" y="768772"/>
                  <a:pt x="403027" y="768921"/>
                </a:cubicBezTo>
                <a:cubicBezTo>
                  <a:pt x="402829" y="769069"/>
                  <a:pt x="402729" y="769243"/>
                  <a:pt x="402729" y="769441"/>
                </a:cubicBezTo>
                <a:lnTo>
                  <a:pt x="402729" y="772567"/>
                </a:lnTo>
                <a:cubicBezTo>
                  <a:pt x="402729" y="779413"/>
                  <a:pt x="400472" y="784969"/>
                  <a:pt x="395958" y="789236"/>
                </a:cubicBezTo>
                <a:cubicBezTo>
                  <a:pt x="391443" y="793502"/>
                  <a:pt x="384523" y="795635"/>
                  <a:pt x="375196" y="795635"/>
                </a:cubicBezTo>
                <a:cubicBezTo>
                  <a:pt x="365870" y="795635"/>
                  <a:pt x="358255" y="793651"/>
                  <a:pt x="352351" y="789682"/>
                </a:cubicBezTo>
                <a:cubicBezTo>
                  <a:pt x="346448" y="785713"/>
                  <a:pt x="343496" y="780008"/>
                  <a:pt x="343496" y="772567"/>
                </a:cubicBezTo>
                <a:cubicBezTo>
                  <a:pt x="343496" y="765423"/>
                  <a:pt x="346398" y="759594"/>
                  <a:pt x="352202" y="755080"/>
                </a:cubicBezTo>
                <a:cubicBezTo>
                  <a:pt x="358007" y="750565"/>
                  <a:pt x="365622" y="748308"/>
                  <a:pt x="375047" y="748308"/>
                </a:cubicBezTo>
                <a:cubicBezTo>
                  <a:pt x="379215" y="748308"/>
                  <a:pt x="383035" y="748606"/>
                  <a:pt x="386507" y="749201"/>
                </a:cubicBezTo>
                <a:cubicBezTo>
                  <a:pt x="386805" y="749201"/>
                  <a:pt x="387053" y="749102"/>
                  <a:pt x="387251" y="748903"/>
                </a:cubicBezTo>
                <a:cubicBezTo>
                  <a:pt x="387450" y="748705"/>
                  <a:pt x="387549" y="748457"/>
                  <a:pt x="387549" y="748159"/>
                </a:cubicBezTo>
                <a:cubicBezTo>
                  <a:pt x="386656" y="730796"/>
                  <a:pt x="386209" y="721618"/>
                  <a:pt x="386209" y="720626"/>
                </a:cubicBezTo>
                <a:cubicBezTo>
                  <a:pt x="386209" y="718741"/>
                  <a:pt x="386904" y="717054"/>
                  <a:pt x="388293" y="715566"/>
                </a:cubicBezTo>
                <a:cubicBezTo>
                  <a:pt x="389682" y="714077"/>
                  <a:pt x="391418" y="713333"/>
                  <a:pt x="393502" y="713333"/>
                </a:cubicBezTo>
                <a:close/>
                <a:moveTo>
                  <a:pt x="6995" y="713036"/>
                </a:moveTo>
                <a:lnTo>
                  <a:pt x="127249" y="713036"/>
                </a:lnTo>
                <a:cubicBezTo>
                  <a:pt x="129134" y="713036"/>
                  <a:pt x="130746" y="713705"/>
                  <a:pt x="132085" y="715045"/>
                </a:cubicBezTo>
                <a:cubicBezTo>
                  <a:pt x="133425" y="716384"/>
                  <a:pt x="134095" y="717997"/>
                  <a:pt x="134095" y="719882"/>
                </a:cubicBezTo>
                <a:cubicBezTo>
                  <a:pt x="134095" y="721767"/>
                  <a:pt x="133425" y="723379"/>
                  <a:pt x="132085" y="724719"/>
                </a:cubicBezTo>
                <a:cubicBezTo>
                  <a:pt x="130746" y="726058"/>
                  <a:pt x="129134" y="726728"/>
                  <a:pt x="127249" y="726728"/>
                </a:cubicBezTo>
                <a:lnTo>
                  <a:pt x="93762" y="726728"/>
                </a:lnTo>
                <a:cubicBezTo>
                  <a:pt x="92968" y="726728"/>
                  <a:pt x="92572" y="727125"/>
                  <a:pt x="92572" y="727918"/>
                </a:cubicBezTo>
                <a:lnTo>
                  <a:pt x="92572" y="777478"/>
                </a:lnTo>
                <a:cubicBezTo>
                  <a:pt x="92572" y="780256"/>
                  <a:pt x="92944" y="782017"/>
                  <a:pt x="93688" y="782762"/>
                </a:cubicBezTo>
                <a:cubicBezTo>
                  <a:pt x="94432" y="783506"/>
                  <a:pt x="96193" y="783878"/>
                  <a:pt x="98971" y="783878"/>
                </a:cubicBezTo>
                <a:lnTo>
                  <a:pt x="116235" y="783878"/>
                </a:lnTo>
                <a:cubicBezTo>
                  <a:pt x="118716" y="783878"/>
                  <a:pt x="120402" y="782687"/>
                  <a:pt x="121295" y="780306"/>
                </a:cubicBezTo>
                <a:cubicBezTo>
                  <a:pt x="122188" y="777925"/>
                  <a:pt x="122784" y="772716"/>
                  <a:pt x="123081" y="764679"/>
                </a:cubicBezTo>
                <a:cubicBezTo>
                  <a:pt x="123181" y="763091"/>
                  <a:pt x="123950" y="761926"/>
                  <a:pt x="125388" y="761182"/>
                </a:cubicBezTo>
                <a:cubicBezTo>
                  <a:pt x="126827" y="760437"/>
                  <a:pt x="128290" y="760363"/>
                  <a:pt x="129779" y="760958"/>
                </a:cubicBezTo>
                <a:cubicBezTo>
                  <a:pt x="131763" y="761851"/>
                  <a:pt x="133351" y="763191"/>
                  <a:pt x="134541" y="764977"/>
                </a:cubicBezTo>
                <a:cubicBezTo>
                  <a:pt x="135632" y="766564"/>
                  <a:pt x="136178" y="768251"/>
                  <a:pt x="136178" y="770037"/>
                </a:cubicBezTo>
                <a:cubicBezTo>
                  <a:pt x="136178" y="770235"/>
                  <a:pt x="136129" y="770483"/>
                  <a:pt x="136029" y="770781"/>
                </a:cubicBezTo>
                <a:cubicBezTo>
                  <a:pt x="135136" y="781100"/>
                  <a:pt x="133375" y="788095"/>
                  <a:pt x="130746" y="791766"/>
                </a:cubicBezTo>
                <a:cubicBezTo>
                  <a:pt x="128117" y="795437"/>
                  <a:pt x="123627" y="797272"/>
                  <a:pt x="117277" y="797272"/>
                </a:cubicBezTo>
                <a:lnTo>
                  <a:pt x="97036" y="797272"/>
                </a:lnTo>
                <a:cubicBezTo>
                  <a:pt x="89595" y="797272"/>
                  <a:pt x="84560" y="795908"/>
                  <a:pt x="81930" y="793180"/>
                </a:cubicBezTo>
                <a:cubicBezTo>
                  <a:pt x="79301" y="790451"/>
                  <a:pt x="77986" y="785267"/>
                  <a:pt x="77986" y="777627"/>
                </a:cubicBezTo>
                <a:lnTo>
                  <a:pt x="77986" y="727918"/>
                </a:lnTo>
                <a:cubicBezTo>
                  <a:pt x="77986" y="727125"/>
                  <a:pt x="77590" y="726728"/>
                  <a:pt x="76796" y="726728"/>
                </a:cubicBezTo>
                <a:lnTo>
                  <a:pt x="52983" y="726728"/>
                </a:lnTo>
                <a:cubicBezTo>
                  <a:pt x="52289" y="726728"/>
                  <a:pt x="51892" y="727125"/>
                  <a:pt x="51793" y="727918"/>
                </a:cubicBezTo>
                <a:cubicBezTo>
                  <a:pt x="51197" y="734368"/>
                  <a:pt x="50478" y="740073"/>
                  <a:pt x="49635" y="745034"/>
                </a:cubicBezTo>
                <a:cubicBezTo>
                  <a:pt x="48791" y="749995"/>
                  <a:pt x="47452" y="755154"/>
                  <a:pt x="45616" y="760512"/>
                </a:cubicBezTo>
                <a:cubicBezTo>
                  <a:pt x="43781" y="765870"/>
                  <a:pt x="41524" y="770607"/>
                  <a:pt x="38845" y="774725"/>
                </a:cubicBezTo>
                <a:cubicBezTo>
                  <a:pt x="36166" y="778842"/>
                  <a:pt x="32643" y="782811"/>
                  <a:pt x="28278" y="786631"/>
                </a:cubicBezTo>
                <a:cubicBezTo>
                  <a:pt x="23912" y="790451"/>
                  <a:pt x="18852" y="793800"/>
                  <a:pt x="13097" y="796677"/>
                </a:cubicBezTo>
                <a:cubicBezTo>
                  <a:pt x="12006" y="797173"/>
                  <a:pt x="10915" y="797421"/>
                  <a:pt x="9823" y="797421"/>
                </a:cubicBezTo>
                <a:cubicBezTo>
                  <a:pt x="9029" y="797421"/>
                  <a:pt x="8236" y="797272"/>
                  <a:pt x="7442" y="796975"/>
                </a:cubicBezTo>
                <a:cubicBezTo>
                  <a:pt x="5557" y="796379"/>
                  <a:pt x="3969" y="795189"/>
                  <a:pt x="2679" y="793403"/>
                </a:cubicBezTo>
                <a:cubicBezTo>
                  <a:pt x="1786" y="792411"/>
                  <a:pt x="1340" y="791319"/>
                  <a:pt x="1340" y="790129"/>
                </a:cubicBezTo>
                <a:cubicBezTo>
                  <a:pt x="1340" y="789732"/>
                  <a:pt x="1390" y="789335"/>
                  <a:pt x="1489" y="788938"/>
                </a:cubicBezTo>
                <a:cubicBezTo>
                  <a:pt x="1886" y="787251"/>
                  <a:pt x="2828" y="786061"/>
                  <a:pt x="4316" y="785366"/>
                </a:cubicBezTo>
                <a:cubicBezTo>
                  <a:pt x="9277" y="782985"/>
                  <a:pt x="13593" y="780182"/>
                  <a:pt x="17265" y="776957"/>
                </a:cubicBezTo>
                <a:cubicBezTo>
                  <a:pt x="20936" y="773733"/>
                  <a:pt x="23887" y="770409"/>
                  <a:pt x="26120" y="766986"/>
                </a:cubicBezTo>
                <a:cubicBezTo>
                  <a:pt x="28352" y="763563"/>
                  <a:pt x="30237" y="759569"/>
                  <a:pt x="31775" y="755005"/>
                </a:cubicBezTo>
                <a:cubicBezTo>
                  <a:pt x="33313" y="750441"/>
                  <a:pt x="34405" y="746150"/>
                  <a:pt x="35050" y="742132"/>
                </a:cubicBezTo>
                <a:cubicBezTo>
                  <a:pt x="35694" y="738113"/>
                  <a:pt x="36265" y="733375"/>
                  <a:pt x="36761" y="727918"/>
                </a:cubicBezTo>
                <a:cubicBezTo>
                  <a:pt x="36761" y="727125"/>
                  <a:pt x="36414" y="726728"/>
                  <a:pt x="35719" y="726728"/>
                </a:cubicBezTo>
                <a:lnTo>
                  <a:pt x="6995" y="726728"/>
                </a:lnTo>
                <a:cubicBezTo>
                  <a:pt x="5011" y="726728"/>
                  <a:pt x="3349" y="726058"/>
                  <a:pt x="2010" y="724719"/>
                </a:cubicBezTo>
                <a:cubicBezTo>
                  <a:pt x="670" y="723379"/>
                  <a:pt x="0" y="721767"/>
                  <a:pt x="0" y="719882"/>
                </a:cubicBezTo>
                <a:cubicBezTo>
                  <a:pt x="0" y="717997"/>
                  <a:pt x="670" y="716384"/>
                  <a:pt x="2010" y="715045"/>
                </a:cubicBezTo>
                <a:cubicBezTo>
                  <a:pt x="3349" y="713705"/>
                  <a:pt x="5011" y="713036"/>
                  <a:pt x="6995" y="713036"/>
                </a:cubicBezTo>
                <a:close/>
                <a:moveTo>
                  <a:pt x="1929111" y="711994"/>
                </a:moveTo>
                <a:cubicBezTo>
                  <a:pt x="1935560" y="711994"/>
                  <a:pt x="1941960" y="712242"/>
                  <a:pt x="1948310" y="712738"/>
                </a:cubicBezTo>
                <a:cubicBezTo>
                  <a:pt x="1950294" y="712837"/>
                  <a:pt x="1951981" y="713681"/>
                  <a:pt x="1953370" y="715268"/>
                </a:cubicBezTo>
                <a:cubicBezTo>
                  <a:pt x="1954660" y="716756"/>
                  <a:pt x="1955304" y="718443"/>
                  <a:pt x="1955304" y="720328"/>
                </a:cubicBezTo>
                <a:cubicBezTo>
                  <a:pt x="1955304" y="722412"/>
                  <a:pt x="1954511" y="724098"/>
                  <a:pt x="1952923" y="725388"/>
                </a:cubicBezTo>
                <a:cubicBezTo>
                  <a:pt x="1951633" y="726480"/>
                  <a:pt x="1950195" y="727025"/>
                  <a:pt x="1948608" y="727025"/>
                </a:cubicBezTo>
                <a:cubicBezTo>
                  <a:pt x="1948409" y="727025"/>
                  <a:pt x="1948161" y="727025"/>
                  <a:pt x="1947863" y="727025"/>
                </a:cubicBezTo>
                <a:cubicBezTo>
                  <a:pt x="1941017" y="726331"/>
                  <a:pt x="1934865" y="725984"/>
                  <a:pt x="1929409" y="725984"/>
                </a:cubicBezTo>
                <a:cubicBezTo>
                  <a:pt x="1921868" y="725984"/>
                  <a:pt x="1914724" y="726281"/>
                  <a:pt x="1907977" y="726877"/>
                </a:cubicBezTo>
                <a:cubicBezTo>
                  <a:pt x="1907779" y="726877"/>
                  <a:pt x="1907580" y="726877"/>
                  <a:pt x="1907382" y="726877"/>
                </a:cubicBezTo>
                <a:cubicBezTo>
                  <a:pt x="1905695" y="726877"/>
                  <a:pt x="1904257" y="726331"/>
                  <a:pt x="1903066" y="725240"/>
                </a:cubicBezTo>
                <a:cubicBezTo>
                  <a:pt x="1901677" y="723950"/>
                  <a:pt x="1900982" y="722362"/>
                  <a:pt x="1900982" y="720477"/>
                </a:cubicBezTo>
                <a:cubicBezTo>
                  <a:pt x="1900982" y="718493"/>
                  <a:pt x="1901652" y="716756"/>
                  <a:pt x="1902991" y="715268"/>
                </a:cubicBezTo>
                <a:cubicBezTo>
                  <a:pt x="1904331" y="713780"/>
                  <a:pt x="1905993" y="712986"/>
                  <a:pt x="1907977" y="712887"/>
                </a:cubicBezTo>
                <a:cubicBezTo>
                  <a:pt x="1915121" y="712291"/>
                  <a:pt x="1922165" y="711994"/>
                  <a:pt x="1929111" y="711994"/>
                </a:cubicBezTo>
                <a:close/>
                <a:moveTo>
                  <a:pt x="3592935" y="709761"/>
                </a:moveTo>
                <a:cubicBezTo>
                  <a:pt x="3594770" y="709761"/>
                  <a:pt x="3596308" y="710382"/>
                  <a:pt x="3597548" y="711622"/>
                </a:cubicBezTo>
                <a:cubicBezTo>
                  <a:pt x="3598789" y="712862"/>
                  <a:pt x="3599409" y="714425"/>
                  <a:pt x="3599409" y="716310"/>
                </a:cubicBezTo>
                <a:lnTo>
                  <a:pt x="3599409" y="765125"/>
                </a:lnTo>
                <a:cubicBezTo>
                  <a:pt x="3599409" y="767011"/>
                  <a:pt x="3598789" y="768573"/>
                  <a:pt x="3597548" y="769814"/>
                </a:cubicBezTo>
                <a:cubicBezTo>
                  <a:pt x="3596308" y="771054"/>
                  <a:pt x="3594770" y="771674"/>
                  <a:pt x="3592935" y="771674"/>
                </a:cubicBezTo>
                <a:cubicBezTo>
                  <a:pt x="3591099" y="771674"/>
                  <a:pt x="3589536" y="771054"/>
                  <a:pt x="3588246" y="769814"/>
                </a:cubicBezTo>
                <a:cubicBezTo>
                  <a:pt x="3586957" y="768573"/>
                  <a:pt x="3586312" y="767011"/>
                  <a:pt x="3586312" y="765125"/>
                </a:cubicBezTo>
                <a:lnTo>
                  <a:pt x="3586312" y="716310"/>
                </a:lnTo>
                <a:cubicBezTo>
                  <a:pt x="3586312" y="714425"/>
                  <a:pt x="3586957" y="712862"/>
                  <a:pt x="3588246" y="711622"/>
                </a:cubicBezTo>
                <a:cubicBezTo>
                  <a:pt x="3589536" y="710382"/>
                  <a:pt x="3591099" y="709761"/>
                  <a:pt x="3592935" y="709761"/>
                </a:cubicBezTo>
                <a:close/>
                <a:moveTo>
                  <a:pt x="3522018" y="708273"/>
                </a:moveTo>
                <a:lnTo>
                  <a:pt x="3561457" y="708273"/>
                </a:lnTo>
                <a:cubicBezTo>
                  <a:pt x="3563839" y="708273"/>
                  <a:pt x="3565898" y="709141"/>
                  <a:pt x="3567634" y="710878"/>
                </a:cubicBezTo>
                <a:cubicBezTo>
                  <a:pt x="3569370" y="712614"/>
                  <a:pt x="3570238" y="714673"/>
                  <a:pt x="3570238" y="717054"/>
                </a:cubicBezTo>
                <a:lnTo>
                  <a:pt x="3570238" y="785068"/>
                </a:lnTo>
                <a:cubicBezTo>
                  <a:pt x="3570238" y="788343"/>
                  <a:pt x="3569816" y="790922"/>
                  <a:pt x="3568973" y="792808"/>
                </a:cubicBezTo>
                <a:cubicBezTo>
                  <a:pt x="3568130" y="794693"/>
                  <a:pt x="3566617" y="796082"/>
                  <a:pt x="3564434" y="796975"/>
                </a:cubicBezTo>
                <a:cubicBezTo>
                  <a:pt x="3561557" y="798463"/>
                  <a:pt x="3556695" y="799257"/>
                  <a:pt x="3549849" y="799356"/>
                </a:cubicBezTo>
                <a:cubicBezTo>
                  <a:pt x="3549849" y="799356"/>
                  <a:pt x="3549799" y="799356"/>
                  <a:pt x="3549700" y="799356"/>
                </a:cubicBezTo>
                <a:cubicBezTo>
                  <a:pt x="3547914" y="799356"/>
                  <a:pt x="3546277" y="798810"/>
                  <a:pt x="3544789" y="797719"/>
                </a:cubicBezTo>
                <a:cubicBezTo>
                  <a:pt x="3543201" y="796627"/>
                  <a:pt x="3542060" y="795139"/>
                  <a:pt x="3541366" y="793254"/>
                </a:cubicBezTo>
                <a:cubicBezTo>
                  <a:pt x="3540869" y="791865"/>
                  <a:pt x="3541018" y="790550"/>
                  <a:pt x="3541812" y="789310"/>
                </a:cubicBezTo>
                <a:cubicBezTo>
                  <a:pt x="3542606" y="788070"/>
                  <a:pt x="3543747" y="787450"/>
                  <a:pt x="3545235" y="787450"/>
                </a:cubicBezTo>
                <a:cubicBezTo>
                  <a:pt x="3547021" y="787549"/>
                  <a:pt x="3548559" y="787599"/>
                  <a:pt x="3549849" y="787599"/>
                </a:cubicBezTo>
                <a:cubicBezTo>
                  <a:pt x="3551635" y="787599"/>
                  <a:pt x="3552974" y="787549"/>
                  <a:pt x="3553867" y="787450"/>
                </a:cubicBezTo>
                <a:cubicBezTo>
                  <a:pt x="3554959" y="787350"/>
                  <a:pt x="3555703" y="787102"/>
                  <a:pt x="3556100" y="786706"/>
                </a:cubicBezTo>
                <a:cubicBezTo>
                  <a:pt x="3556496" y="786309"/>
                  <a:pt x="3556695" y="785614"/>
                  <a:pt x="3556695" y="784622"/>
                </a:cubicBezTo>
                <a:lnTo>
                  <a:pt x="3556695" y="768549"/>
                </a:lnTo>
                <a:cubicBezTo>
                  <a:pt x="3556695" y="767854"/>
                  <a:pt x="3556298" y="767507"/>
                  <a:pt x="3555504" y="767507"/>
                </a:cubicBezTo>
                <a:lnTo>
                  <a:pt x="3527525" y="767507"/>
                </a:lnTo>
                <a:cubicBezTo>
                  <a:pt x="3526830" y="767507"/>
                  <a:pt x="3526483" y="767854"/>
                  <a:pt x="3526483" y="768549"/>
                </a:cubicBezTo>
                <a:lnTo>
                  <a:pt x="3526483" y="792510"/>
                </a:lnTo>
                <a:cubicBezTo>
                  <a:pt x="3526483" y="794395"/>
                  <a:pt x="3525838" y="795982"/>
                  <a:pt x="3524548" y="797272"/>
                </a:cubicBezTo>
                <a:cubicBezTo>
                  <a:pt x="3523258" y="798562"/>
                  <a:pt x="3521696" y="799207"/>
                  <a:pt x="3519860" y="799207"/>
                </a:cubicBezTo>
                <a:cubicBezTo>
                  <a:pt x="3518024" y="799207"/>
                  <a:pt x="3516462" y="798562"/>
                  <a:pt x="3515172" y="797272"/>
                </a:cubicBezTo>
                <a:cubicBezTo>
                  <a:pt x="3513882" y="795982"/>
                  <a:pt x="3513237" y="794395"/>
                  <a:pt x="3513237" y="792510"/>
                </a:cubicBezTo>
                <a:lnTo>
                  <a:pt x="3513237" y="717054"/>
                </a:lnTo>
                <a:cubicBezTo>
                  <a:pt x="3513237" y="714673"/>
                  <a:pt x="3514080" y="712614"/>
                  <a:pt x="3515767" y="710878"/>
                </a:cubicBezTo>
                <a:cubicBezTo>
                  <a:pt x="3517454" y="709141"/>
                  <a:pt x="3519538" y="708273"/>
                  <a:pt x="3522018" y="708273"/>
                </a:cubicBezTo>
                <a:close/>
                <a:moveTo>
                  <a:pt x="5952976" y="706785"/>
                </a:moveTo>
                <a:lnTo>
                  <a:pt x="5984974" y="706785"/>
                </a:lnTo>
                <a:cubicBezTo>
                  <a:pt x="5986463" y="706785"/>
                  <a:pt x="5987753" y="707331"/>
                  <a:pt x="5988844" y="708422"/>
                </a:cubicBezTo>
                <a:cubicBezTo>
                  <a:pt x="5989935" y="709513"/>
                  <a:pt x="5990481" y="710803"/>
                  <a:pt x="5990481" y="712291"/>
                </a:cubicBezTo>
                <a:cubicBezTo>
                  <a:pt x="5990481" y="713780"/>
                  <a:pt x="5989935" y="715070"/>
                  <a:pt x="5988844" y="716161"/>
                </a:cubicBezTo>
                <a:cubicBezTo>
                  <a:pt x="5987753" y="717252"/>
                  <a:pt x="5986463" y="717798"/>
                  <a:pt x="5984974" y="717798"/>
                </a:cubicBezTo>
                <a:lnTo>
                  <a:pt x="5952976" y="717798"/>
                </a:lnTo>
                <a:cubicBezTo>
                  <a:pt x="5951488" y="717798"/>
                  <a:pt x="5950198" y="717252"/>
                  <a:pt x="5949107" y="716161"/>
                </a:cubicBezTo>
                <a:cubicBezTo>
                  <a:pt x="5948016" y="715070"/>
                  <a:pt x="5947470" y="713780"/>
                  <a:pt x="5947470" y="712291"/>
                </a:cubicBezTo>
                <a:cubicBezTo>
                  <a:pt x="5947470" y="710803"/>
                  <a:pt x="5948016" y="709513"/>
                  <a:pt x="5949107" y="708422"/>
                </a:cubicBezTo>
                <a:cubicBezTo>
                  <a:pt x="5950198" y="707331"/>
                  <a:pt x="5951488" y="706785"/>
                  <a:pt x="5952976" y="706785"/>
                </a:cubicBezTo>
                <a:close/>
                <a:moveTo>
                  <a:pt x="3623742" y="705445"/>
                </a:moveTo>
                <a:cubicBezTo>
                  <a:pt x="3625677" y="705445"/>
                  <a:pt x="3627314" y="706140"/>
                  <a:pt x="3628653" y="707529"/>
                </a:cubicBezTo>
                <a:cubicBezTo>
                  <a:pt x="3629993" y="708918"/>
                  <a:pt x="3630662" y="710555"/>
                  <a:pt x="3630662" y="712440"/>
                </a:cubicBezTo>
                <a:lnTo>
                  <a:pt x="3630662" y="783431"/>
                </a:lnTo>
                <a:cubicBezTo>
                  <a:pt x="3630662" y="787301"/>
                  <a:pt x="3630166" y="790253"/>
                  <a:pt x="3629174" y="792287"/>
                </a:cubicBezTo>
                <a:cubicBezTo>
                  <a:pt x="3628182" y="794321"/>
                  <a:pt x="3626396" y="795834"/>
                  <a:pt x="3623816" y="796826"/>
                </a:cubicBezTo>
                <a:cubicBezTo>
                  <a:pt x="3620344" y="798413"/>
                  <a:pt x="3614639" y="799306"/>
                  <a:pt x="3606701" y="799505"/>
                </a:cubicBezTo>
                <a:cubicBezTo>
                  <a:pt x="3606602" y="799505"/>
                  <a:pt x="3606503" y="799505"/>
                  <a:pt x="3606403" y="799505"/>
                </a:cubicBezTo>
                <a:cubicBezTo>
                  <a:pt x="3604518" y="799505"/>
                  <a:pt x="3602732" y="798860"/>
                  <a:pt x="3601046" y="797570"/>
                </a:cubicBezTo>
                <a:cubicBezTo>
                  <a:pt x="3599458" y="796280"/>
                  <a:pt x="3598268" y="794643"/>
                  <a:pt x="3597474" y="792659"/>
                </a:cubicBezTo>
                <a:cubicBezTo>
                  <a:pt x="3596878" y="791071"/>
                  <a:pt x="3597027" y="789608"/>
                  <a:pt x="3597920" y="788268"/>
                </a:cubicBezTo>
                <a:cubicBezTo>
                  <a:pt x="3598813" y="786929"/>
                  <a:pt x="3600054" y="786259"/>
                  <a:pt x="3601641" y="786259"/>
                </a:cubicBezTo>
                <a:cubicBezTo>
                  <a:pt x="3604221" y="786259"/>
                  <a:pt x="3606453" y="786259"/>
                  <a:pt x="3608338" y="786259"/>
                </a:cubicBezTo>
                <a:cubicBezTo>
                  <a:pt x="3610620" y="786259"/>
                  <a:pt x="3612357" y="786259"/>
                  <a:pt x="3613547" y="786259"/>
                </a:cubicBezTo>
                <a:cubicBezTo>
                  <a:pt x="3614738" y="786160"/>
                  <a:pt x="3615556" y="785912"/>
                  <a:pt x="3616003" y="785515"/>
                </a:cubicBezTo>
                <a:cubicBezTo>
                  <a:pt x="3616449" y="785118"/>
                  <a:pt x="3616673" y="784374"/>
                  <a:pt x="3616673" y="783283"/>
                </a:cubicBezTo>
                <a:lnTo>
                  <a:pt x="3616673" y="712440"/>
                </a:lnTo>
                <a:cubicBezTo>
                  <a:pt x="3616673" y="710555"/>
                  <a:pt x="3617367" y="708918"/>
                  <a:pt x="3618756" y="707529"/>
                </a:cubicBezTo>
                <a:cubicBezTo>
                  <a:pt x="3620145" y="706140"/>
                  <a:pt x="3621807" y="705445"/>
                  <a:pt x="3623742" y="705445"/>
                </a:cubicBezTo>
                <a:close/>
                <a:moveTo>
                  <a:pt x="3999905" y="703362"/>
                </a:moveTo>
                <a:cubicBezTo>
                  <a:pt x="4001890" y="703362"/>
                  <a:pt x="4003551" y="704056"/>
                  <a:pt x="4004891" y="705445"/>
                </a:cubicBezTo>
                <a:cubicBezTo>
                  <a:pt x="4006230" y="706834"/>
                  <a:pt x="4006900" y="708472"/>
                  <a:pt x="4006900" y="710357"/>
                </a:cubicBezTo>
                <a:lnTo>
                  <a:pt x="4006900" y="792510"/>
                </a:lnTo>
                <a:cubicBezTo>
                  <a:pt x="4006900" y="794990"/>
                  <a:pt x="4006057" y="797074"/>
                  <a:pt x="4004370" y="798761"/>
                </a:cubicBezTo>
                <a:cubicBezTo>
                  <a:pt x="4002683" y="800447"/>
                  <a:pt x="4000599" y="801291"/>
                  <a:pt x="3998119" y="801291"/>
                </a:cubicBezTo>
                <a:lnTo>
                  <a:pt x="3964484" y="801291"/>
                </a:lnTo>
                <a:cubicBezTo>
                  <a:pt x="3962698" y="801291"/>
                  <a:pt x="3961160" y="800646"/>
                  <a:pt x="3959870" y="799356"/>
                </a:cubicBezTo>
                <a:cubicBezTo>
                  <a:pt x="3958581" y="798066"/>
                  <a:pt x="3957936" y="796528"/>
                  <a:pt x="3957936" y="794742"/>
                </a:cubicBezTo>
                <a:cubicBezTo>
                  <a:pt x="3957936" y="792956"/>
                  <a:pt x="3958581" y="791418"/>
                  <a:pt x="3959870" y="790129"/>
                </a:cubicBezTo>
                <a:cubicBezTo>
                  <a:pt x="3961160" y="788839"/>
                  <a:pt x="3962698" y="788194"/>
                  <a:pt x="3964484" y="788194"/>
                </a:cubicBezTo>
                <a:lnTo>
                  <a:pt x="3991719" y="788194"/>
                </a:lnTo>
                <a:cubicBezTo>
                  <a:pt x="3992414" y="788194"/>
                  <a:pt x="3992761" y="787847"/>
                  <a:pt x="3992761" y="787152"/>
                </a:cubicBezTo>
                <a:lnTo>
                  <a:pt x="3992761" y="710357"/>
                </a:lnTo>
                <a:cubicBezTo>
                  <a:pt x="3992761" y="708472"/>
                  <a:pt x="3993456" y="706834"/>
                  <a:pt x="3994845" y="705445"/>
                </a:cubicBezTo>
                <a:cubicBezTo>
                  <a:pt x="3996234" y="704056"/>
                  <a:pt x="3997921" y="703362"/>
                  <a:pt x="3999905" y="703362"/>
                </a:cubicBezTo>
                <a:close/>
                <a:moveTo>
                  <a:pt x="532508" y="702766"/>
                </a:moveTo>
                <a:cubicBezTo>
                  <a:pt x="544116" y="702766"/>
                  <a:pt x="553492" y="705892"/>
                  <a:pt x="560636" y="712143"/>
                </a:cubicBezTo>
                <a:cubicBezTo>
                  <a:pt x="567780" y="718393"/>
                  <a:pt x="571352" y="726976"/>
                  <a:pt x="571352" y="737890"/>
                </a:cubicBezTo>
                <a:cubicBezTo>
                  <a:pt x="571352" y="747713"/>
                  <a:pt x="568698" y="756469"/>
                  <a:pt x="563389" y="764158"/>
                </a:cubicBezTo>
                <a:cubicBezTo>
                  <a:pt x="558081" y="771848"/>
                  <a:pt x="550937" y="778123"/>
                  <a:pt x="541958" y="782985"/>
                </a:cubicBezTo>
                <a:cubicBezTo>
                  <a:pt x="532979" y="787847"/>
                  <a:pt x="522387" y="791518"/>
                  <a:pt x="510183" y="793998"/>
                </a:cubicBezTo>
                <a:cubicBezTo>
                  <a:pt x="509290" y="794197"/>
                  <a:pt x="508447" y="794296"/>
                  <a:pt x="507653" y="794296"/>
                </a:cubicBezTo>
                <a:cubicBezTo>
                  <a:pt x="505966" y="794296"/>
                  <a:pt x="504329" y="793899"/>
                  <a:pt x="502742" y="793105"/>
                </a:cubicBezTo>
                <a:cubicBezTo>
                  <a:pt x="500361" y="792014"/>
                  <a:pt x="498525" y="790377"/>
                  <a:pt x="497235" y="788194"/>
                </a:cubicBezTo>
                <a:cubicBezTo>
                  <a:pt x="496640" y="787202"/>
                  <a:pt x="496342" y="786209"/>
                  <a:pt x="496342" y="785217"/>
                </a:cubicBezTo>
                <a:cubicBezTo>
                  <a:pt x="496342" y="784424"/>
                  <a:pt x="496541" y="783580"/>
                  <a:pt x="496938" y="782687"/>
                </a:cubicBezTo>
                <a:cubicBezTo>
                  <a:pt x="497831" y="780901"/>
                  <a:pt x="499269" y="779810"/>
                  <a:pt x="501254" y="779413"/>
                </a:cubicBezTo>
                <a:cubicBezTo>
                  <a:pt x="518121" y="776536"/>
                  <a:pt x="531267" y="771624"/>
                  <a:pt x="540693" y="764679"/>
                </a:cubicBezTo>
                <a:cubicBezTo>
                  <a:pt x="550119" y="757734"/>
                  <a:pt x="554832" y="748606"/>
                  <a:pt x="554832" y="737295"/>
                </a:cubicBezTo>
                <a:cubicBezTo>
                  <a:pt x="554832" y="731441"/>
                  <a:pt x="552649" y="726629"/>
                  <a:pt x="548283" y="722858"/>
                </a:cubicBezTo>
                <a:cubicBezTo>
                  <a:pt x="543918" y="719088"/>
                  <a:pt x="538064" y="717203"/>
                  <a:pt x="530722" y="717203"/>
                </a:cubicBezTo>
                <a:cubicBezTo>
                  <a:pt x="528043" y="717203"/>
                  <a:pt x="525240" y="717352"/>
                  <a:pt x="522313" y="717649"/>
                </a:cubicBezTo>
                <a:cubicBezTo>
                  <a:pt x="519386" y="717947"/>
                  <a:pt x="516856" y="718269"/>
                  <a:pt x="514723" y="718617"/>
                </a:cubicBezTo>
                <a:cubicBezTo>
                  <a:pt x="512589" y="718964"/>
                  <a:pt x="510084" y="719485"/>
                  <a:pt x="507207" y="720179"/>
                </a:cubicBezTo>
                <a:cubicBezTo>
                  <a:pt x="504329" y="720874"/>
                  <a:pt x="502246" y="721395"/>
                  <a:pt x="500956" y="721742"/>
                </a:cubicBezTo>
                <a:cubicBezTo>
                  <a:pt x="499666" y="722089"/>
                  <a:pt x="497707" y="722660"/>
                  <a:pt x="495077" y="723454"/>
                </a:cubicBezTo>
                <a:cubicBezTo>
                  <a:pt x="492448" y="724247"/>
                  <a:pt x="490935" y="724694"/>
                  <a:pt x="490538" y="724793"/>
                </a:cubicBezTo>
                <a:cubicBezTo>
                  <a:pt x="488950" y="725190"/>
                  <a:pt x="487164" y="725736"/>
                  <a:pt x="485180" y="726430"/>
                </a:cubicBezTo>
                <a:cubicBezTo>
                  <a:pt x="484188" y="726728"/>
                  <a:pt x="483245" y="726877"/>
                  <a:pt x="482352" y="726877"/>
                </a:cubicBezTo>
                <a:cubicBezTo>
                  <a:pt x="481162" y="726877"/>
                  <a:pt x="479922" y="726579"/>
                  <a:pt x="478632" y="725984"/>
                </a:cubicBezTo>
                <a:cubicBezTo>
                  <a:pt x="476548" y="724991"/>
                  <a:pt x="475209" y="723354"/>
                  <a:pt x="474613" y="721072"/>
                </a:cubicBezTo>
                <a:lnTo>
                  <a:pt x="474465" y="720626"/>
                </a:lnTo>
                <a:cubicBezTo>
                  <a:pt x="474266" y="719931"/>
                  <a:pt x="474167" y="719237"/>
                  <a:pt x="474167" y="718542"/>
                </a:cubicBezTo>
                <a:cubicBezTo>
                  <a:pt x="474167" y="717153"/>
                  <a:pt x="474613" y="715814"/>
                  <a:pt x="475506" y="714524"/>
                </a:cubicBezTo>
                <a:cubicBezTo>
                  <a:pt x="476796" y="712540"/>
                  <a:pt x="478582" y="711399"/>
                  <a:pt x="480864" y="711101"/>
                </a:cubicBezTo>
                <a:cubicBezTo>
                  <a:pt x="482749" y="710704"/>
                  <a:pt x="484833" y="710307"/>
                  <a:pt x="487115" y="709910"/>
                </a:cubicBezTo>
                <a:cubicBezTo>
                  <a:pt x="487909" y="709712"/>
                  <a:pt x="490240" y="709166"/>
                  <a:pt x="494110" y="708273"/>
                </a:cubicBezTo>
                <a:cubicBezTo>
                  <a:pt x="497979" y="707380"/>
                  <a:pt x="501006" y="706710"/>
                  <a:pt x="503188" y="706264"/>
                </a:cubicBezTo>
                <a:cubicBezTo>
                  <a:pt x="505371" y="705817"/>
                  <a:pt x="508298" y="705272"/>
                  <a:pt x="511969" y="704627"/>
                </a:cubicBezTo>
                <a:cubicBezTo>
                  <a:pt x="515640" y="703982"/>
                  <a:pt x="519163" y="703511"/>
                  <a:pt x="522536" y="703213"/>
                </a:cubicBezTo>
                <a:cubicBezTo>
                  <a:pt x="525909" y="702915"/>
                  <a:pt x="529233" y="702766"/>
                  <a:pt x="532508" y="702766"/>
                </a:cubicBezTo>
                <a:close/>
                <a:moveTo>
                  <a:pt x="3707309" y="701576"/>
                </a:moveTo>
                <a:cubicBezTo>
                  <a:pt x="3707706" y="701576"/>
                  <a:pt x="3708053" y="701576"/>
                  <a:pt x="3708351" y="701576"/>
                </a:cubicBezTo>
                <a:cubicBezTo>
                  <a:pt x="3710236" y="701874"/>
                  <a:pt x="3711724" y="702766"/>
                  <a:pt x="3712816" y="704255"/>
                </a:cubicBezTo>
                <a:cubicBezTo>
                  <a:pt x="3713709" y="705445"/>
                  <a:pt x="3714155" y="706735"/>
                  <a:pt x="3714155" y="708124"/>
                </a:cubicBezTo>
                <a:cubicBezTo>
                  <a:pt x="3714155" y="708521"/>
                  <a:pt x="3714105" y="708968"/>
                  <a:pt x="3714006" y="709464"/>
                </a:cubicBezTo>
                <a:cubicBezTo>
                  <a:pt x="3711228" y="723652"/>
                  <a:pt x="3707557" y="736302"/>
                  <a:pt x="3702993" y="747415"/>
                </a:cubicBezTo>
                <a:cubicBezTo>
                  <a:pt x="3702794" y="748109"/>
                  <a:pt x="3702894" y="748754"/>
                  <a:pt x="3703291" y="749350"/>
                </a:cubicBezTo>
                <a:cubicBezTo>
                  <a:pt x="3708152" y="755997"/>
                  <a:pt x="3712171" y="762000"/>
                  <a:pt x="3715346" y="767358"/>
                </a:cubicBezTo>
                <a:cubicBezTo>
                  <a:pt x="3716140" y="768747"/>
                  <a:pt x="3716536" y="770186"/>
                  <a:pt x="3716536" y="771674"/>
                </a:cubicBezTo>
                <a:cubicBezTo>
                  <a:pt x="3716536" y="772170"/>
                  <a:pt x="3716487" y="772716"/>
                  <a:pt x="3716387" y="773311"/>
                </a:cubicBezTo>
                <a:cubicBezTo>
                  <a:pt x="3715991" y="775494"/>
                  <a:pt x="3714949" y="777280"/>
                  <a:pt x="3713262" y="778669"/>
                </a:cubicBezTo>
                <a:cubicBezTo>
                  <a:pt x="3712171" y="779562"/>
                  <a:pt x="3710931" y="780008"/>
                  <a:pt x="3709541" y="780008"/>
                </a:cubicBezTo>
                <a:cubicBezTo>
                  <a:pt x="3709145" y="780008"/>
                  <a:pt x="3708698" y="779959"/>
                  <a:pt x="3708202" y="779859"/>
                </a:cubicBezTo>
                <a:cubicBezTo>
                  <a:pt x="3706416" y="779463"/>
                  <a:pt x="3705077" y="778470"/>
                  <a:pt x="3704184" y="776883"/>
                </a:cubicBezTo>
                <a:cubicBezTo>
                  <a:pt x="3701901" y="772716"/>
                  <a:pt x="3699272" y="768350"/>
                  <a:pt x="3696296" y="763786"/>
                </a:cubicBezTo>
                <a:cubicBezTo>
                  <a:pt x="3696097" y="763588"/>
                  <a:pt x="3695874" y="763488"/>
                  <a:pt x="3695626" y="763488"/>
                </a:cubicBezTo>
                <a:cubicBezTo>
                  <a:pt x="3695378" y="763488"/>
                  <a:pt x="3695204" y="763637"/>
                  <a:pt x="3695105" y="763935"/>
                </a:cubicBezTo>
                <a:cubicBezTo>
                  <a:pt x="3688060" y="776039"/>
                  <a:pt x="3679230" y="786209"/>
                  <a:pt x="3668614" y="794445"/>
                </a:cubicBezTo>
                <a:cubicBezTo>
                  <a:pt x="3667324" y="795437"/>
                  <a:pt x="3665885" y="795933"/>
                  <a:pt x="3664298" y="795933"/>
                </a:cubicBezTo>
                <a:cubicBezTo>
                  <a:pt x="3664000" y="795933"/>
                  <a:pt x="3663653" y="795883"/>
                  <a:pt x="3663256" y="795784"/>
                </a:cubicBezTo>
                <a:cubicBezTo>
                  <a:pt x="3661271" y="795486"/>
                  <a:pt x="3659585" y="794544"/>
                  <a:pt x="3658196" y="792956"/>
                </a:cubicBezTo>
                <a:cubicBezTo>
                  <a:pt x="3657104" y="791766"/>
                  <a:pt x="3656559" y="790426"/>
                  <a:pt x="3656559" y="788938"/>
                </a:cubicBezTo>
                <a:cubicBezTo>
                  <a:pt x="3656559" y="788640"/>
                  <a:pt x="3656559" y="788392"/>
                  <a:pt x="3656559" y="788194"/>
                </a:cubicBezTo>
                <a:cubicBezTo>
                  <a:pt x="3656757" y="786309"/>
                  <a:pt x="3657650" y="784820"/>
                  <a:pt x="3659237" y="783729"/>
                </a:cubicBezTo>
                <a:cubicBezTo>
                  <a:pt x="3670449" y="775593"/>
                  <a:pt x="3679528" y="764877"/>
                  <a:pt x="3686473" y="751582"/>
                </a:cubicBezTo>
                <a:cubicBezTo>
                  <a:pt x="3686771" y="750888"/>
                  <a:pt x="3686721" y="750243"/>
                  <a:pt x="3686324" y="749647"/>
                </a:cubicBezTo>
                <a:cubicBezTo>
                  <a:pt x="3679478" y="740519"/>
                  <a:pt x="3672433" y="731838"/>
                  <a:pt x="3665191" y="723602"/>
                </a:cubicBezTo>
                <a:cubicBezTo>
                  <a:pt x="3664099" y="722412"/>
                  <a:pt x="3663553" y="721072"/>
                  <a:pt x="3663553" y="719584"/>
                </a:cubicBezTo>
                <a:cubicBezTo>
                  <a:pt x="3663553" y="717600"/>
                  <a:pt x="3664298" y="716012"/>
                  <a:pt x="3665786" y="714822"/>
                </a:cubicBezTo>
                <a:cubicBezTo>
                  <a:pt x="3667076" y="713829"/>
                  <a:pt x="3668515" y="713333"/>
                  <a:pt x="3670102" y="713333"/>
                </a:cubicBezTo>
                <a:cubicBezTo>
                  <a:pt x="3670300" y="713333"/>
                  <a:pt x="3670499" y="713333"/>
                  <a:pt x="3670697" y="713333"/>
                </a:cubicBezTo>
                <a:cubicBezTo>
                  <a:pt x="3672483" y="713432"/>
                  <a:pt x="3673971" y="714127"/>
                  <a:pt x="3675162" y="715417"/>
                </a:cubicBezTo>
                <a:cubicBezTo>
                  <a:pt x="3680222" y="720973"/>
                  <a:pt x="3685927" y="727571"/>
                  <a:pt x="3692277" y="735211"/>
                </a:cubicBezTo>
                <a:cubicBezTo>
                  <a:pt x="3692476" y="735409"/>
                  <a:pt x="3692699" y="735484"/>
                  <a:pt x="3692947" y="735434"/>
                </a:cubicBezTo>
                <a:cubicBezTo>
                  <a:pt x="3693195" y="735385"/>
                  <a:pt x="3693319" y="735261"/>
                  <a:pt x="3693319" y="735062"/>
                </a:cubicBezTo>
                <a:cubicBezTo>
                  <a:pt x="3696197" y="726728"/>
                  <a:pt x="3698528" y="717600"/>
                  <a:pt x="3700314" y="707678"/>
                </a:cubicBezTo>
                <a:cubicBezTo>
                  <a:pt x="3700612" y="705693"/>
                  <a:pt x="3701554" y="704156"/>
                  <a:pt x="3703142" y="703064"/>
                </a:cubicBezTo>
                <a:cubicBezTo>
                  <a:pt x="3704432" y="702072"/>
                  <a:pt x="3705821" y="701576"/>
                  <a:pt x="3707309" y="701576"/>
                </a:cubicBezTo>
                <a:close/>
                <a:moveTo>
                  <a:pt x="964109" y="701576"/>
                </a:moveTo>
                <a:cubicBezTo>
                  <a:pt x="964506" y="701576"/>
                  <a:pt x="964853" y="701576"/>
                  <a:pt x="965151" y="701576"/>
                </a:cubicBezTo>
                <a:cubicBezTo>
                  <a:pt x="967036" y="701874"/>
                  <a:pt x="968524" y="702766"/>
                  <a:pt x="969616" y="704255"/>
                </a:cubicBezTo>
                <a:cubicBezTo>
                  <a:pt x="970509" y="705445"/>
                  <a:pt x="970955" y="706735"/>
                  <a:pt x="970955" y="708124"/>
                </a:cubicBezTo>
                <a:cubicBezTo>
                  <a:pt x="970955" y="708521"/>
                  <a:pt x="970906" y="708968"/>
                  <a:pt x="970806" y="709464"/>
                </a:cubicBezTo>
                <a:cubicBezTo>
                  <a:pt x="968028" y="723652"/>
                  <a:pt x="964357" y="736302"/>
                  <a:pt x="959793" y="747415"/>
                </a:cubicBezTo>
                <a:cubicBezTo>
                  <a:pt x="959595" y="748109"/>
                  <a:pt x="959694" y="748754"/>
                  <a:pt x="960091" y="749350"/>
                </a:cubicBezTo>
                <a:cubicBezTo>
                  <a:pt x="964952" y="755997"/>
                  <a:pt x="968971" y="762000"/>
                  <a:pt x="972146" y="767358"/>
                </a:cubicBezTo>
                <a:cubicBezTo>
                  <a:pt x="972940" y="768747"/>
                  <a:pt x="973336" y="770186"/>
                  <a:pt x="973336" y="771674"/>
                </a:cubicBezTo>
                <a:cubicBezTo>
                  <a:pt x="973336" y="772170"/>
                  <a:pt x="973287" y="772716"/>
                  <a:pt x="973188" y="773311"/>
                </a:cubicBezTo>
                <a:cubicBezTo>
                  <a:pt x="972791" y="775494"/>
                  <a:pt x="971749" y="777280"/>
                  <a:pt x="970062" y="778669"/>
                </a:cubicBezTo>
                <a:cubicBezTo>
                  <a:pt x="968971" y="779562"/>
                  <a:pt x="967731" y="780008"/>
                  <a:pt x="966342" y="780008"/>
                </a:cubicBezTo>
                <a:cubicBezTo>
                  <a:pt x="965945" y="780008"/>
                  <a:pt x="965498" y="779959"/>
                  <a:pt x="965002" y="779859"/>
                </a:cubicBezTo>
                <a:cubicBezTo>
                  <a:pt x="963216" y="779463"/>
                  <a:pt x="961877" y="778470"/>
                  <a:pt x="960984" y="776883"/>
                </a:cubicBezTo>
                <a:cubicBezTo>
                  <a:pt x="958702" y="772716"/>
                  <a:pt x="956072" y="768350"/>
                  <a:pt x="953096" y="763786"/>
                </a:cubicBezTo>
                <a:cubicBezTo>
                  <a:pt x="952897" y="763588"/>
                  <a:pt x="952674" y="763488"/>
                  <a:pt x="952426" y="763488"/>
                </a:cubicBezTo>
                <a:cubicBezTo>
                  <a:pt x="952178" y="763488"/>
                  <a:pt x="952004" y="763637"/>
                  <a:pt x="951905" y="763935"/>
                </a:cubicBezTo>
                <a:cubicBezTo>
                  <a:pt x="944861" y="776039"/>
                  <a:pt x="936030" y="786209"/>
                  <a:pt x="925414" y="794445"/>
                </a:cubicBezTo>
                <a:cubicBezTo>
                  <a:pt x="924124" y="795437"/>
                  <a:pt x="922685" y="795933"/>
                  <a:pt x="921098" y="795933"/>
                </a:cubicBezTo>
                <a:cubicBezTo>
                  <a:pt x="920800" y="795933"/>
                  <a:pt x="920453" y="795883"/>
                  <a:pt x="920056" y="795784"/>
                </a:cubicBezTo>
                <a:cubicBezTo>
                  <a:pt x="918072" y="795486"/>
                  <a:pt x="916385" y="794544"/>
                  <a:pt x="914996" y="792956"/>
                </a:cubicBezTo>
                <a:cubicBezTo>
                  <a:pt x="913904" y="791766"/>
                  <a:pt x="913359" y="790426"/>
                  <a:pt x="913359" y="788938"/>
                </a:cubicBezTo>
                <a:cubicBezTo>
                  <a:pt x="913359" y="788640"/>
                  <a:pt x="913359" y="788392"/>
                  <a:pt x="913359" y="788194"/>
                </a:cubicBezTo>
                <a:cubicBezTo>
                  <a:pt x="913557" y="786309"/>
                  <a:pt x="914450" y="784820"/>
                  <a:pt x="916038" y="783729"/>
                </a:cubicBezTo>
                <a:cubicBezTo>
                  <a:pt x="927249" y="775593"/>
                  <a:pt x="936328" y="764877"/>
                  <a:pt x="943273" y="751582"/>
                </a:cubicBezTo>
                <a:cubicBezTo>
                  <a:pt x="943571" y="750888"/>
                  <a:pt x="943521" y="750243"/>
                  <a:pt x="943124" y="749647"/>
                </a:cubicBezTo>
                <a:cubicBezTo>
                  <a:pt x="936278" y="740519"/>
                  <a:pt x="929234" y="731838"/>
                  <a:pt x="921991" y="723602"/>
                </a:cubicBezTo>
                <a:cubicBezTo>
                  <a:pt x="920899" y="722412"/>
                  <a:pt x="920354" y="721072"/>
                  <a:pt x="920354" y="719584"/>
                </a:cubicBezTo>
                <a:cubicBezTo>
                  <a:pt x="920354" y="717600"/>
                  <a:pt x="921098" y="716012"/>
                  <a:pt x="922586" y="714822"/>
                </a:cubicBezTo>
                <a:cubicBezTo>
                  <a:pt x="923876" y="713829"/>
                  <a:pt x="925314" y="713333"/>
                  <a:pt x="926902" y="713333"/>
                </a:cubicBezTo>
                <a:cubicBezTo>
                  <a:pt x="927101" y="713333"/>
                  <a:pt x="927299" y="713333"/>
                  <a:pt x="927497" y="713333"/>
                </a:cubicBezTo>
                <a:cubicBezTo>
                  <a:pt x="929283" y="713432"/>
                  <a:pt x="930772" y="714127"/>
                  <a:pt x="931962" y="715417"/>
                </a:cubicBezTo>
                <a:cubicBezTo>
                  <a:pt x="937022" y="720973"/>
                  <a:pt x="942728" y="727571"/>
                  <a:pt x="949077" y="735211"/>
                </a:cubicBezTo>
                <a:cubicBezTo>
                  <a:pt x="949276" y="735409"/>
                  <a:pt x="949499" y="735484"/>
                  <a:pt x="949747" y="735434"/>
                </a:cubicBezTo>
                <a:cubicBezTo>
                  <a:pt x="949995" y="735385"/>
                  <a:pt x="950119" y="735261"/>
                  <a:pt x="950119" y="735062"/>
                </a:cubicBezTo>
                <a:cubicBezTo>
                  <a:pt x="952997" y="726728"/>
                  <a:pt x="955328" y="717600"/>
                  <a:pt x="957114" y="707678"/>
                </a:cubicBezTo>
                <a:cubicBezTo>
                  <a:pt x="957412" y="705693"/>
                  <a:pt x="958354" y="704156"/>
                  <a:pt x="959942" y="703064"/>
                </a:cubicBezTo>
                <a:cubicBezTo>
                  <a:pt x="961232" y="702072"/>
                  <a:pt x="962621" y="701576"/>
                  <a:pt x="964109" y="701576"/>
                </a:cubicBezTo>
                <a:close/>
                <a:moveTo>
                  <a:pt x="6016526" y="700088"/>
                </a:moveTo>
                <a:cubicBezTo>
                  <a:pt x="6015831" y="700088"/>
                  <a:pt x="6015484" y="700484"/>
                  <a:pt x="6015484" y="701278"/>
                </a:cubicBezTo>
                <a:lnTo>
                  <a:pt x="6015484" y="725835"/>
                </a:lnTo>
                <a:cubicBezTo>
                  <a:pt x="6015484" y="726529"/>
                  <a:pt x="6015831" y="726877"/>
                  <a:pt x="6016526" y="726877"/>
                </a:cubicBezTo>
                <a:lnTo>
                  <a:pt x="6059537" y="726877"/>
                </a:lnTo>
                <a:cubicBezTo>
                  <a:pt x="6060331" y="726877"/>
                  <a:pt x="6060728" y="726529"/>
                  <a:pt x="6060728" y="725835"/>
                </a:cubicBezTo>
                <a:lnTo>
                  <a:pt x="6060728" y="701278"/>
                </a:lnTo>
                <a:cubicBezTo>
                  <a:pt x="6060728" y="700484"/>
                  <a:pt x="6060331" y="700088"/>
                  <a:pt x="6059537" y="700088"/>
                </a:cubicBezTo>
                <a:close/>
                <a:moveTo>
                  <a:pt x="1133922" y="697260"/>
                </a:moveTo>
                <a:cubicBezTo>
                  <a:pt x="1134418" y="697260"/>
                  <a:pt x="1134914" y="697260"/>
                  <a:pt x="1135410" y="697260"/>
                </a:cubicBezTo>
                <a:cubicBezTo>
                  <a:pt x="1136899" y="697260"/>
                  <a:pt x="1138288" y="697607"/>
                  <a:pt x="1139578" y="698302"/>
                </a:cubicBezTo>
                <a:cubicBezTo>
                  <a:pt x="1148706" y="703064"/>
                  <a:pt x="1156742" y="707975"/>
                  <a:pt x="1163688" y="713036"/>
                </a:cubicBezTo>
                <a:cubicBezTo>
                  <a:pt x="1165374" y="714226"/>
                  <a:pt x="1166218" y="715913"/>
                  <a:pt x="1166218" y="718096"/>
                </a:cubicBezTo>
                <a:cubicBezTo>
                  <a:pt x="1166218" y="719882"/>
                  <a:pt x="1165573" y="721420"/>
                  <a:pt x="1164283" y="722709"/>
                </a:cubicBezTo>
                <a:cubicBezTo>
                  <a:pt x="1162894" y="724198"/>
                  <a:pt x="1161158" y="724991"/>
                  <a:pt x="1159074" y="725091"/>
                </a:cubicBezTo>
                <a:cubicBezTo>
                  <a:pt x="1158975" y="725091"/>
                  <a:pt x="1158876" y="725091"/>
                  <a:pt x="1158776" y="725091"/>
                </a:cubicBezTo>
                <a:cubicBezTo>
                  <a:pt x="1156792" y="725091"/>
                  <a:pt x="1155056" y="724495"/>
                  <a:pt x="1153567" y="723305"/>
                </a:cubicBezTo>
                <a:cubicBezTo>
                  <a:pt x="1146821" y="718046"/>
                  <a:pt x="1138933" y="712837"/>
                  <a:pt x="1129904" y="707678"/>
                </a:cubicBezTo>
                <a:cubicBezTo>
                  <a:pt x="1128415" y="706884"/>
                  <a:pt x="1127572" y="705669"/>
                  <a:pt x="1127374" y="704032"/>
                </a:cubicBezTo>
                <a:cubicBezTo>
                  <a:pt x="1127175" y="702394"/>
                  <a:pt x="1127671" y="701030"/>
                  <a:pt x="1128862" y="699939"/>
                </a:cubicBezTo>
                <a:cubicBezTo>
                  <a:pt x="1130251" y="698550"/>
                  <a:pt x="1131938" y="697657"/>
                  <a:pt x="1133922" y="697260"/>
                </a:cubicBezTo>
                <a:close/>
                <a:moveTo>
                  <a:pt x="188119" y="697260"/>
                </a:moveTo>
                <a:lnTo>
                  <a:pt x="263873" y="697260"/>
                </a:lnTo>
                <a:cubicBezTo>
                  <a:pt x="265460" y="697260"/>
                  <a:pt x="266825" y="697830"/>
                  <a:pt x="267966" y="698971"/>
                </a:cubicBezTo>
                <a:cubicBezTo>
                  <a:pt x="269107" y="700112"/>
                  <a:pt x="269677" y="701477"/>
                  <a:pt x="269677" y="703064"/>
                </a:cubicBezTo>
                <a:cubicBezTo>
                  <a:pt x="269677" y="704652"/>
                  <a:pt x="269107" y="706016"/>
                  <a:pt x="267966" y="707157"/>
                </a:cubicBezTo>
                <a:cubicBezTo>
                  <a:pt x="266825" y="708298"/>
                  <a:pt x="265460" y="708868"/>
                  <a:pt x="263873" y="708868"/>
                </a:cubicBezTo>
                <a:lnTo>
                  <a:pt x="188119" y="708868"/>
                </a:lnTo>
                <a:cubicBezTo>
                  <a:pt x="186532" y="708868"/>
                  <a:pt x="185168" y="708298"/>
                  <a:pt x="184026" y="707157"/>
                </a:cubicBezTo>
                <a:cubicBezTo>
                  <a:pt x="182885" y="706016"/>
                  <a:pt x="182315" y="704652"/>
                  <a:pt x="182315" y="703064"/>
                </a:cubicBezTo>
                <a:cubicBezTo>
                  <a:pt x="182315" y="701477"/>
                  <a:pt x="182885" y="700112"/>
                  <a:pt x="184026" y="698971"/>
                </a:cubicBezTo>
                <a:cubicBezTo>
                  <a:pt x="185168" y="697830"/>
                  <a:pt x="186532" y="697260"/>
                  <a:pt x="188119" y="697260"/>
                </a:cubicBezTo>
                <a:close/>
                <a:moveTo>
                  <a:pt x="3260527" y="692051"/>
                </a:moveTo>
                <a:cubicBezTo>
                  <a:pt x="3254177" y="693241"/>
                  <a:pt x="3248299" y="695474"/>
                  <a:pt x="3242891" y="698748"/>
                </a:cubicBezTo>
                <a:cubicBezTo>
                  <a:pt x="3237484" y="702022"/>
                  <a:pt x="3233044" y="705842"/>
                  <a:pt x="3229571" y="710208"/>
                </a:cubicBezTo>
                <a:cubicBezTo>
                  <a:pt x="3226098" y="714573"/>
                  <a:pt x="3223395" y="719212"/>
                  <a:pt x="3221460" y="724123"/>
                </a:cubicBezTo>
                <a:cubicBezTo>
                  <a:pt x="3219525" y="729035"/>
                  <a:pt x="3218557" y="733822"/>
                  <a:pt x="3218557" y="738485"/>
                </a:cubicBezTo>
                <a:cubicBezTo>
                  <a:pt x="3218557" y="746522"/>
                  <a:pt x="3219996" y="752748"/>
                  <a:pt x="3222873" y="757163"/>
                </a:cubicBezTo>
                <a:cubicBezTo>
                  <a:pt x="3225751" y="761578"/>
                  <a:pt x="3228976" y="763786"/>
                  <a:pt x="3232547" y="763786"/>
                </a:cubicBezTo>
                <a:cubicBezTo>
                  <a:pt x="3239791" y="763786"/>
                  <a:pt x="3246736" y="752773"/>
                  <a:pt x="3253383" y="730746"/>
                </a:cubicBezTo>
                <a:cubicBezTo>
                  <a:pt x="3257154" y="718939"/>
                  <a:pt x="3259832" y="706338"/>
                  <a:pt x="3261420" y="692944"/>
                </a:cubicBezTo>
                <a:cubicBezTo>
                  <a:pt x="3261519" y="692745"/>
                  <a:pt x="3261445" y="692547"/>
                  <a:pt x="3261197" y="692349"/>
                </a:cubicBezTo>
                <a:cubicBezTo>
                  <a:pt x="3260949" y="692150"/>
                  <a:pt x="3260726" y="692051"/>
                  <a:pt x="3260527" y="692051"/>
                </a:cubicBezTo>
                <a:close/>
                <a:moveTo>
                  <a:pt x="404813" y="688628"/>
                </a:moveTo>
                <a:cubicBezTo>
                  <a:pt x="405904" y="688628"/>
                  <a:pt x="406996" y="688876"/>
                  <a:pt x="408087" y="689372"/>
                </a:cubicBezTo>
                <a:cubicBezTo>
                  <a:pt x="416322" y="693440"/>
                  <a:pt x="424161" y="697806"/>
                  <a:pt x="431602" y="702469"/>
                </a:cubicBezTo>
                <a:cubicBezTo>
                  <a:pt x="433388" y="703560"/>
                  <a:pt x="434479" y="705148"/>
                  <a:pt x="434876" y="707231"/>
                </a:cubicBezTo>
                <a:cubicBezTo>
                  <a:pt x="434975" y="707727"/>
                  <a:pt x="435025" y="708224"/>
                  <a:pt x="435025" y="708720"/>
                </a:cubicBezTo>
                <a:cubicBezTo>
                  <a:pt x="435025" y="710208"/>
                  <a:pt x="434579" y="711597"/>
                  <a:pt x="433686" y="712887"/>
                </a:cubicBezTo>
                <a:cubicBezTo>
                  <a:pt x="432495" y="714573"/>
                  <a:pt x="430908" y="715566"/>
                  <a:pt x="428923" y="715863"/>
                </a:cubicBezTo>
                <a:cubicBezTo>
                  <a:pt x="428427" y="715963"/>
                  <a:pt x="427981" y="716012"/>
                  <a:pt x="427584" y="716012"/>
                </a:cubicBezTo>
                <a:cubicBezTo>
                  <a:pt x="426095" y="716012"/>
                  <a:pt x="424657" y="715566"/>
                  <a:pt x="423268" y="714673"/>
                </a:cubicBezTo>
                <a:cubicBezTo>
                  <a:pt x="416422" y="709910"/>
                  <a:pt x="408831" y="705396"/>
                  <a:pt x="400497" y="701129"/>
                </a:cubicBezTo>
                <a:cubicBezTo>
                  <a:pt x="398810" y="700336"/>
                  <a:pt x="397719" y="699046"/>
                  <a:pt x="397223" y="697260"/>
                </a:cubicBezTo>
                <a:cubicBezTo>
                  <a:pt x="397024" y="696665"/>
                  <a:pt x="396925" y="696069"/>
                  <a:pt x="396925" y="695474"/>
                </a:cubicBezTo>
                <a:cubicBezTo>
                  <a:pt x="396925" y="694382"/>
                  <a:pt x="397272" y="693291"/>
                  <a:pt x="397967" y="692200"/>
                </a:cubicBezTo>
                <a:cubicBezTo>
                  <a:pt x="399058" y="690513"/>
                  <a:pt x="400596" y="689422"/>
                  <a:pt x="402581" y="688925"/>
                </a:cubicBezTo>
                <a:cubicBezTo>
                  <a:pt x="403275" y="688727"/>
                  <a:pt x="404019" y="688628"/>
                  <a:pt x="404813" y="688628"/>
                </a:cubicBezTo>
                <a:close/>
                <a:moveTo>
                  <a:pt x="4350395" y="687437"/>
                </a:moveTo>
                <a:cubicBezTo>
                  <a:pt x="4363790" y="687437"/>
                  <a:pt x="4374878" y="691158"/>
                  <a:pt x="4383658" y="698599"/>
                </a:cubicBezTo>
                <a:cubicBezTo>
                  <a:pt x="4392439" y="706041"/>
                  <a:pt x="4396830" y="716161"/>
                  <a:pt x="4396830" y="728960"/>
                </a:cubicBezTo>
                <a:cubicBezTo>
                  <a:pt x="4396830" y="735509"/>
                  <a:pt x="4395639" y="741586"/>
                  <a:pt x="4393258" y="747192"/>
                </a:cubicBezTo>
                <a:cubicBezTo>
                  <a:pt x="4390877" y="752798"/>
                  <a:pt x="4387528" y="757758"/>
                  <a:pt x="4383212" y="762075"/>
                </a:cubicBezTo>
                <a:cubicBezTo>
                  <a:pt x="4378896" y="766391"/>
                  <a:pt x="4373637" y="770186"/>
                  <a:pt x="4367436" y="773460"/>
                </a:cubicBezTo>
                <a:cubicBezTo>
                  <a:pt x="4361235" y="776734"/>
                  <a:pt x="4354290" y="779388"/>
                  <a:pt x="4346600" y="781422"/>
                </a:cubicBezTo>
                <a:cubicBezTo>
                  <a:pt x="4338911" y="783456"/>
                  <a:pt x="4330552" y="784870"/>
                  <a:pt x="4321523" y="785664"/>
                </a:cubicBezTo>
                <a:cubicBezTo>
                  <a:pt x="4321126" y="785763"/>
                  <a:pt x="4320729" y="785813"/>
                  <a:pt x="4320332" y="785813"/>
                </a:cubicBezTo>
                <a:cubicBezTo>
                  <a:pt x="4318249" y="785813"/>
                  <a:pt x="4316264" y="785217"/>
                  <a:pt x="4314379" y="784027"/>
                </a:cubicBezTo>
                <a:cubicBezTo>
                  <a:pt x="4312097" y="782638"/>
                  <a:pt x="4310460" y="780752"/>
                  <a:pt x="4309468" y="778371"/>
                </a:cubicBezTo>
                <a:cubicBezTo>
                  <a:pt x="4309071" y="777577"/>
                  <a:pt x="4308872" y="776784"/>
                  <a:pt x="4308872" y="775990"/>
                </a:cubicBezTo>
                <a:cubicBezTo>
                  <a:pt x="4308872" y="774899"/>
                  <a:pt x="4309220" y="773857"/>
                  <a:pt x="4309914" y="772865"/>
                </a:cubicBezTo>
                <a:cubicBezTo>
                  <a:pt x="4311006" y="771079"/>
                  <a:pt x="4312593" y="770136"/>
                  <a:pt x="4314677" y="770037"/>
                </a:cubicBezTo>
                <a:cubicBezTo>
                  <a:pt x="4324003" y="769441"/>
                  <a:pt x="4332511" y="768201"/>
                  <a:pt x="4340201" y="766316"/>
                </a:cubicBezTo>
                <a:cubicBezTo>
                  <a:pt x="4347890" y="764431"/>
                  <a:pt x="4354761" y="761851"/>
                  <a:pt x="4360813" y="758577"/>
                </a:cubicBezTo>
                <a:cubicBezTo>
                  <a:pt x="4366866" y="755303"/>
                  <a:pt x="4371554" y="751111"/>
                  <a:pt x="4374878" y="746001"/>
                </a:cubicBezTo>
                <a:cubicBezTo>
                  <a:pt x="4378202" y="740891"/>
                  <a:pt x="4379863" y="735112"/>
                  <a:pt x="4379863" y="728663"/>
                </a:cubicBezTo>
                <a:cubicBezTo>
                  <a:pt x="4379863" y="720824"/>
                  <a:pt x="4377184" y="714375"/>
                  <a:pt x="4371827" y="709315"/>
                </a:cubicBezTo>
                <a:cubicBezTo>
                  <a:pt x="4366469" y="704255"/>
                  <a:pt x="4359077" y="701725"/>
                  <a:pt x="4349651" y="701725"/>
                </a:cubicBezTo>
                <a:cubicBezTo>
                  <a:pt x="4335265" y="701725"/>
                  <a:pt x="4313139" y="707827"/>
                  <a:pt x="4283274" y="720031"/>
                </a:cubicBezTo>
                <a:cubicBezTo>
                  <a:pt x="4282182" y="720527"/>
                  <a:pt x="4281091" y="720775"/>
                  <a:pt x="4280000" y="720775"/>
                </a:cubicBezTo>
                <a:cubicBezTo>
                  <a:pt x="4278908" y="720775"/>
                  <a:pt x="4277767" y="720527"/>
                  <a:pt x="4276577" y="720031"/>
                </a:cubicBezTo>
                <a:cubicBezTo>
                  <a:pt x="4274394" y="719138"/>
                  <a:pt x="4272806" y="717550"/>
                  <a:pt x="4271814" y="715268"/>
                </a:cubicBezTo>
                <a:lnTo>
                  <a:pt x="4271665" y="714822"/>
                </a:lnTo>
                <a:cubicBezTo>
                  <a:pt x="4271269" y="713829"/>
                  <a:pt x="4271070" y="712887"/>
                  <a:pt x="4271070" y="711994"/>
                </a:cubicBezTo>
                <a:cubicBezTo>
                  <a:pt x="4271070" y="710803"/>
                  <a:pt x="4271368" y="709662"/>
                  <a:pt x="4271963" y="708571"/>
                </a:cubicBezTo>
                <a:cubicBezTo>
                  <a:pt x="4273054" y="706586"/>
                  <a:pt x="4274692" y="705297"/>
                  <a:pt x="4276874" y="704701"/>
                </a:cubicBezTo>
                <a:cubicBezTo>
                  <a:pt x="4279355" y="704007"/>
                  <a:pt x="4282331" y="703114"/>
                  <a:pt x="4285804" y="702022"/>
                </a:cubicBezTo>
                <a:cubicBezTo>
                  <a:pt x="4286598" y="701824"/>
                  <a:pt x="4289054" y="701055"/>
                  <a:pt x="4293171" y="699716"/>
                </a:cubicBezTo>
                <a:cubicBezTo>
                  <a:pt x="4297288" y="698376"/>
                  <a:pt x="4300637" y="697309"/>
                  <a:pt x="4303217" y="696516"/>
                </a:cubicBezTo>
                <a:cubicBezTo>
                  <a:pt x="4305797" y="695722"/>
                  <a:pt x="4309443" y="694680"/>
                  <a:pt x="4314156" y="693390"/>
                </a:cubicBezTo>
                <a:cubicBezTo>
                  <a:pt x="4318869" y="692100"/>
                  <a:pt x="4323011" y="691083"/>
                  <a:pt x="4326583" y="690339"/>
                </a:cubicBezTo>
                <a:cubicBezTo>
                  <a:pt x="4330155" y="689595"/>
                  <a:pt x="4334123" y="688925"/>
                  <a:pt x="4338489" y="688330"/>
                </a:cubicBezTo>
                <a:cubicBezTo>
                  <a:pt x="4342855" y="687735"/>
                  <a:pt x="4346824" y="687437"/>
                  <a:pt x="4350395" y="687437"/>
                </a:cubicBezTo>
                <a:close/>
                <a:moveTo>
                  <a:pt x="4520357" y="686544"/>
                </a:moveTo>
                <a:cubicBezTo>
                  <a:pt x="4521449" y="686544"/>
                  <a:pt x="4522540" y="686693"/>
                  <a:pt x="4523631" y="686991"/>
                </a:cubicBezTo>
                <a:cubicBezTo>
                  <a:pt x="4525913" y="687685"/>
                  <a:pt x="4527699" y="689025"/>
                  <a:pt x="4528989" y="691009"/>
                </a:cubicBezTo>
                <a:cubicBezTo>
                  <a:pt x="4533950" y="698947"/>
                  <a:pt x="4538365" y="708422"/>
                  <a:pt x="4542235" y="719435"/>
                </a:cubicBezTo>
                <a:cubicBezTo>
                  <a:pt x="4546104" y="730449"/>
                  <a:pt x="4548833" y="741115"/>
                  <a:pt x="4550420" y="751433"/>
                </a:cubicBezTo>
                <a:cubicBezTo>
                  <a:pt x="4550420" y="752029"/>
                  <a:pt x="4550420" y="752574"/>
                  <a:pt x="4550420" y="753070"/>
                </a:cubicBezTo>
                <a:cubicBezTo>
                  <a:pt x="4550420" y="754956"/>
                  <a:pt x="4549924" y="756692"/>
                  <a:pt x="4548932" y="758279"/>
                </a:cubicBezTo>
                <a:cubicBezTo>
                  <a:pt x="4547642" y="760462"/>
                  <a:pt x="4545807" y="762000"/>
                  <a:pt x="4543425" y="762893"/>
                </a:cubicBezTo>
                <a:cubicBezTo>
                  <a:pt x="4542632" y="763191"/>
                  <a:pt x="4541838" y="763340"/>
                  <a:pt x="4541044" y="763340"/>
                </a:cubicBezTo>
                <a:cubicBezTo>
                  <a:pt x="4539953" y="763340"/>
                  <a:pt x="4538862" y="763042"/>
                  <a:pt x="4537770" y="762447"/>
                </a:cubicBezTo>
                <a:cubicBezTo>
                  <a:pt x="4535984" y="761355"/>
                  <a:pt x="4534942" y="759718"/>
                  <a:pt x="4534645" y="757535"/>
                </a:cubicBezTo>
                <a:cubicBezTo>
                  <a:pt x="4533057" y="746125"/>
                  <a:pt x="4530502" y="734963"/>
                  <a:pt x="4526980" y="724049"/>
                </a:cubicBezTo>
                <a:cubicBezTo>
                  <a:pt x="4523458" y="713135"/>
                  <a:pt x="4519117" y="703759"/>
                  <a:pt x="4513958" y="695920"/>
                </a:cubicBezTo>
                <a:cubicBezTo>
                  <a:pt x="4513263" y="694928"/>
                  <a:pt x="4512916" y="693837"/>
                  <a:pt x="4512916" y="692646"/>
                </a:cubicBezTo>
                <a:cubicBezTo>
                  <a:pt x="4512916" y="692051"/>
                  <a:pt x="4513015" y="691406"/>
                  <a:pt x="4513213" y="690711"/>
                </a:cubicBezTo>
                <a:cubicBezTo>
                  <a:pt x="4513809" y="688925"/>
                  <a:pt x="4514999" y="687735"/>
                  <a:pt x="4516785" y="687140"/>
                </a:cubicBezTo>
                <a:cubicBezTo>
                  <a:pt x="4517976" y="686743"/>
                  <a:pt x="4519166" y="686544"/>
                  <a:pt x="4520357" y="686544"/>
                </a:cubicBezTo>
                <a:close/>
                <a:moveTo>
                  <a:pt x="2081957" y="686544"/>
                </a:moveTo>
                <a:cubicBezTo>
                  <a:pt x="2083048" y="686544"/>
                  <a:pt x="2084140" y="686693"/>
                  <a:pt x="2085231" y="686991"/>
                </a:cubicBezTo>
                <a:cubicBezTo>
                  <a:pt x="2087514" y="687685"/>
                  <a:pt x="2089299" y="689025"/>
                  <a:pt x="2090589" y="691009"/>
                </a:cubicBezTo>
                <a:cubicBezTo>
                  <a:pt x="2095550" y="698947"/>
                  <a:pt x="2099966" y="708422"/>
                  <a:pt x="2103835" y="719435"/>
                </a:cubicBezTo>
                <a:cubicBezTo>
                  <a:pt x="2107704" y="730449"/>
                  <a:pt x="2110433" y="741115"/>
                  <a:pt x="2112021" y="751433"/>
                </a:cubicBezTo>
                <a:cubicBezTo>
                  <a:pt x="2112021" y="752029"/>
                  <a:pt x="2112021" y="752574"/>
                  <a:pt x="2112021" y="753070"/>
                </a:cubicBezTo>
                <a:cubicBezTo>
                  <a:pt x="2112021" y="754956"/>
                  <a:pt x="2111524" y="756692"/>
                  <a:pt x="2110532" y="758279"/>
                </a:cubicBezTo>
                <a:cubicBezTo>
                  <a:pt x="2109242" y="760462"/>
                  <a:pt x="2107407" y="762000"/>
                  <a:pt x="2105026" y="762893"/>
                </a:cubicBezTo>
                <a:cubicBezTo>
                  <a:pt x="2104232" y="763191"/>
                  <a:pt x="2103438" y="763340"/>
                  <a:pt x="2102644" y="763340"/>
                </a:cubicBezTo>
                <a:cubicBezTo>
                  <a:pt x="2101553" y="763340"/>
                  <a:pt x="2100461" y="763042"/>
                  <a:pt x="2099370" y="762447"/>
                </a:cubicBezTo>
                <a:cubicBezTo>
                  <a:pt x="2097584" y="761355"/>
                  <a:pt x="2096542" y="759718"/>
                  <a:pt x="2096245" y="757535"/>
                </a:cubicBezTo>
                <a:cubicBezTo>
                  <a:pt x="2094657" y="746125"/>
                  <a:pt x="2092102" y="734963"/>
                  <a:pt x="2088580" y="724049"/>
                </a:cubicBezTo>
                <a:cubicBezTo>
                  <a:pt x="2085058" y="713135"/>
                  <a:pt x="2080717" y="703759"/>
                  <a:pt x="2075558" y="695920"/>
                </a:cubicBezTo>
                <a:cubicBezTo>
                  <a:pt x="2074863" y="694928"/>
                  <a:pt x="2074516" y="693837"/>
                  <a:pt x="2074516" y="692646"/>
                </a:cubicBezTo>
                <a:cubicBezTo>
                  <a:pt x="2074516" y="692051"/>
                  <a:pt x="2074615" y="691406"/>
                  <a:pt x="2074814" y="690711"/>
                </a:cubicBezTo>
                <a:cubicBezTo>
                  <a:pt x="2075409" y="688925"/>
                  <a:pt x="2076599" y="687735"/>
                  <a:pt x="2078385" y="687140"/>
                </a:cubicBezTo>
                <a:cubicBezTo>
                  <a:pt x="2079576" y="686743"/>
                  <a:pt x="2080767" y="686544"/>
                  <a:pt x="2081957" y="686544"/>
                </a:cubicBezTo>
                <a:close/>
                <a:moveTo>
                  <a:pt x="5136803" y="686247"/>
                </a:moveTo>
                <a:cubicBezTo>
                  <a:pt x="5137696" y="686247"/>
                  <a:pt x="5138589" y="686346"/>
                  <a:pt x="5139482" y="686544"/>
                </a:cubicBezTo>
                <a:cubicBezTo>
                  <a:pt x="5141665" y="687239"/>
                  <a:pt x="5143351" y="688529"/>
                  <a:pt x="5144542" y="690414"/>
                </a:cubicBezTo>
                <a:cubicBezTo>
                  <a:pt x="5151487" y="701824"/>
                  <a:pt x="5158135" y="715367"/>
                  <a:pt x="5164485" y="731044"/>
                </a:cubicBezTo>
                <a:cubicBezTo>
                  <a:pt x="5164882" y="732135"/>
                  <a:pt x="5165080" y="733227"/>
                  <a:pt x="5165080" y="734318"/>
                </a:cubicBezTo>
                <a:cubicBezTo>
                  <a:pt x="5165080" y="735409"/>
                  <a:pt x="5164832" y="736501"/>
                  <a:pt x="5164336" y="737592"/>
                </a:cubicBezTo>
                <a:cubicBezTo>
                  <a:pt x="5163543" y="739775"/>
                  <a:pt x="5162054" y="741363"/>
                  <a:pt x="5159871" y="742355"/>
                </a:cubicBezTo>
                <a:cubicBezTo>
                  <a:pt x="5158879" y="742851"/>
                  <a:pt x="5157887" y="743099"/>
                  <a:pt x="5156895" y="743099"/>
                </a:cubicBezTo>
                <a:cubicBezTo>
                  <a:pt x="5155902" y="743099"/>
                  <a:pt x="5154960" y="742900"/>
                  <a:pt x="5154067" y="742504"/>
                </a:cubicBezTo>
                <a:cubicBezTo>
                  <a:pt x="5152083" y="741611"/>
                  <a:pt x="5150743" y="740122"/>
                  <a:pt x="5150049" y="738039"/>
                </a:cubicBezTo>
                <a:cubicBezTo>
                  <a:pt x="5144591" y="721668"/>
                  <a:pt x="5138093" y="707727"/>
                  <a:pt x="5130552" y="696218"/>
                </a:cubicBezTo>
                <a:cubicBezTo>
                  <a:pt x="5129857" y="695127"/>
                  <a:pt x="5129510" y="693986"/>
                  <a:pt x="5129510" y="692795"/>
                </a:cubicBezTo>
                <a:cubicBezTo>
                  <a:pt x="5129510" y="692200"/>
                  <a:pt x="5129560" y="691604"/>
                  <a:pt x="5129659" y="691009"/>
                </a:cubicBezTo>
                <a:cubicBezTo>
                  <a:pt x="5130155" y="689124"/>
                  <a:pt x="5131296" y="687784"/>
                  <a:pt x="5133082" y="686991"/>
                </a:cubicBezTo>
                <a:cubicBezTo>
                  <a:pt x="5134372" y="686495"/>
                  <a:pt x="5135612" y="686247"/>
                  <a:pt x="5136803" y="686247"/>
                </a:cubicBezTo>
                <a:close/>
                <a:moveTo>
                  <a:pt x="5945981" y="685651"/>
                </a:moveTo>
                <a:lnTo>
                  <a:pt x="5990183" y="685651"/>
                </a:lnTo>
                <a:cubicBezTo>
                  <a:pt x="5991771" y="685651"/>
                  <a:pt x="5993111" y="686197"/>
                  <a:pt x="5994202" y="687288"/>
                </a:cubicBezTo>
                <a:cubicBezTo>
                  <a:pt x="5995293" y="688380"/>
                  <a:pt x="5995839" y="689694"/>
                  <a:pt x="5995839" y="691232"/>
                </a:cubicBezTo>
                <a:cubicBezTo>
                  <a:pt x="5995839" y="692770"/>
                  <a:pt x="5995293" y="694110"/>
                  <a:pt x="5994202" y="695251"/>
                </a:cubicBezTo>
                <a:cubicBezTo>
                  <a:pt x="5993111" y="696392"/>
                  <a:pt x="5991771" y="696962"/>
                  <a:pt x="5990183" y="696962"/>
                </a:cubicBezTo>
                <a:lnTo>
                  <a:pt x="5945981" y="696962"/>
                </a:lnTo>
                <a:cubicBezTo>
                  <a:pt x="5944394" y="696962"/>
                  <a:pt x="5943054" y="696392"/>
                  <a:pt x="5941963" y="695251"/>
                </a:cubicBezTo>
                <a:cubicBezTo>
                  <a:pt x="5940872" y="694110"/>
                  <a:pt x="5940326" y="692770"/>
                  <a:pt x="5940326" y="691232"/>
                </a:cubicBezTo>
                <a:cubicBezTo>
                  <a:pt x="5940326" y="689694"/>
                  <a:pt x="5940872" y="688380"/>
                  <a:pt x="5941963" y="687288"/>
                </a:cubicBezTo>
                <a:cubicBezTo>
                  <a:pt x="5943054" y="686197"/>
                  <a:pt x="5944394" y="685651"/>
                  <a:pt x="5945981" y="685651"/>
                </a:cubicBezTo>
                <a:close/>
                <a:moveTo>
                  <a:pt x="2388841" y="684609"/>
                </a:moveTo>
                <a:cubicBezTo>
                  <a:pt x="2390031" y="684609"/>
                  <a:pt x="2391123" y="684857"/>
                  <a:pt x="2392115" y="685354"/>
                </a:cubicBezTo>
                <a:cubicBezTo>
                  <a:pt x="2401044" y="690215"/>
                  <a:pt x="2409032" y="695027"/>
                  <a:pt x="2416076" y="699790"/>
                </a:cubicBezTo>
                <a:cubicBezTo>
                  <a:pt x="2417763" y="700881"/>
                  <a:pt x="2418805" y="702419"/>
                  <a:pt x="2419202" y="704404"/>
                </a:cubicBezTo>
                <a:cubicBezTo>
                  <a:pt x="2419301" y="704999"/>
                  <a:pt x="2419351" y="705545"/>
                  <a:pt x="2419351" y="706041"/>
                </a:cubicBezTo>
                <a:cubicBezTo>
                  <a:pt x="2419351" y="707430"/>
                  <a:pt x="2418954" y="708769"/>
                  <a:pt x="2418160" y="710059"/>
                </a:cubicBezTo>
                <a:cubicBezTo>
                  <a:pt x="2417168" y="711647"/>
                  <a:pt x="2415729" y="712589"/>
                  <a:pt x="2413844" y="712887"/>
                </a:cubicBezTo>
                <a:cubicBezTo>
                  <a:pt x="2413447" y="712986"/>
                  <a:pt x="2413050" y="713036"/>
                  <a:pt x="2412653" y="713036"/>
                </a:cubicBezTo>
                <a:cubicBezTo>
                  <a:pt x="2411265" y="713036"/>
                  <a:pt x="2409974" y="712589"/>
                  <a:pt x="2408784" y="711696"/>
                </a:cubicBezTo>
                <a:cubicBezTo>
                  <a:pt x="2402930" y="707430"/>
                  <a:pt x="2395141" y="702568"/>
                  <a:pt x="2385418" y="697111"/>
                </a:cubicBezTo>
                <a:cubicBezTo>
                  <a:pt x="2383731" y="696218"/>
                  <a:pt x="2382640" y="694879"/>
                  <a:pt x="2382143" y="693093"/>
                </a:cubicBezTo>
                <a:cubicBezTo>
                  <a:pt x="2382044" y="692497"/>
                  <a:pt x="2381994" y="691902"/>
                  <a:pt x="2381994" y="691307"/>
                </a:cubicBezTo>
                <a:cubicBezTo>
                  <a:pt x="2381994" y="690215"/>
                  <a:pt x="2382292" y="689124"/>
                  <a:pt x="2382887" y="688033"/>
                </a:cubicBezTo>
                <a:cubicBezTo>
                  <a:pt x="2383781" y="686445"/>
                  <a:pt x="2385120" y="685403"/>
                  <a:pt x="2386906" y="684907"/>
                </a:cubicBezTo>
                <a:cubicBezTo>
                  <a:pt x="2387601" y="684709"/>
                  <a:pt x="2388246" y="684609"/>
                  <a:pt x="2388841" y="684609"/>
                </a:cubicBezTo>
                <a:close/>
                <a:moveTo>
                  <a:pt x="1626841" y="684609"/>
                </a:moveTo>
                <a:cubicBezTo>
                  <a:pt x="1628032" y="684609"/>
                  <a:pt x="1629123" y="684857"/>
                  <a:pt x="1630115" y="685354"/>
                </a:cubicBezTo>
                <a:cubicBezTo>
                  <a:pt x="1639045" y="690215"/>
                  <a:pt x="1647032" y="695027"/>
                  <a:pt x="1654076" y="699790"/>
                </a:cubicBezTo>
                <a:cubicBezTo>
                  <a:pt x="1655763" y="700881"/>
                  <a:pt x="1656805" y="702419"/>
                  <a:pt x="1657202" y="704404"/>
                </a:cubicBezTo>
                <a:cubicBezTo>
                  <a:pt x="1657301" y="704999"/>
                  <a:pt x="1657351" y="705545"/>
                  <a:pt x="1657351" y="706041"/>
                </a:cubicBezTo>
                <a:cubicBezTo>
                  <a:pt x="1657351" y="707430"/>
                  <a:pt x="1656954" y="708769"/>
                  <a:pt x="1656160" y="710059"/>
                </a:cubicBezTo>
                <a:cubicBezTo>
                  <a:pt x="1655168" y="711647"/>
                  <a:pt x="1653729" y="712589"/>
                  <a:pt x="1651844" y="712887"/>
                </a:cubicBezTo>
                <a:cubicBezTo>
                  <a:pt x="1651447" y="712986"/>
                  <a:pt x="1651050" y="713036"/>
                  <a:pt x="1650653" y="713036"/>
                </a:cubicBezTo>
                <a:cubicBezTo>
                  <a:pt x="1649264" y="713036"/>
                  <a:pt x="1647974" y="712589"/>
                  <a:pt x="1646784" y="711696"/>
                </a:cubicBezTo>
                <a:cubicBezTo>
                  <a:pt x="1640930" y="707430"/>
                  <a:pt x="1633141" y="702568"/>
                  <a:pt x="1623418" y="697111"/>
                </a:cubicBezTo>
                <a:cubicBezTo>
                  <a:pt x="1621731" y="696218"/>
                  <a:pt x="1620640" y="694879"/>
                  <a:pt x="1620144" y="693093"/>
                </a:cubicBezTo>
                <a:cubicBezTo>
                  <a:pt x="1620044" y="692497"/>
                  <a:pt x="1619995" y="691902"/>
                  <a:pt x="1619995" y="691307"/>
                </a:cubicBezTo>
                <a:cubicBezTo>
                  <a:pt x="1619995" y="690215"/>
                  <a:pt x="1620292" y="689124"/>
                  <a:pt x="1620888" y="688033"/>
                </a:cubicBezTo>
                <a:cubicBezTo>
                  <a:pt x="1621781" y="686445"/>
                  <a:pt x="1623120" y="685403"/>
                  <a:pt x="1624906" y="684907"/>
                </a:cubicBezTo>
                <a:cubicBezTo>
                  <a:pt x="1625601" y="684709"/>
                  <a:pt x="1626245" y="684609"/>
                  <a:pt x="1626841" y="684609"/>
                </a:cubicBezTo>
                <a:close/>
                <a:moveTo>
                  <a:pt x="4229993" y="684312"/>
                </a:moveTo>
                <a:cubicBezTo>
                  <a:pt x="4230192" y="684312"/>
                  <a:pt x="4230440" y="684312"/>
                  <a:pt x="4230738" y="684312"/>
                </a:cubicBezTo>
                <a:cubicBezTo>
                  <a:pt x="4232524" y="684312"/>
                  <a:pt x="4234062" y="684907"/>
                  <a:pt x="4235351" y="686098"/>
                </a:cubicBezTo>
                <a:cubicBezTo>
                  <a:pt x="4236939" y="687487"/>
                  <a:pt x="4237733" y="689223"/>
                  <a:pt x="4237733" y="691307"/>
                </a:cubicBezTo>
                <a:cubicBezTo>
                  <a:pt x="4237733" y="693490"/>
                  <a:pt x="4236988" y="695400"/>
                  <a:pt x="4235500" y="697037"/>
                </a:cubicBezTo>
                <a:cubicBezTo>
                  <a:pt x="4234012" y="698674"/>
                  <a:pt x="4232176" y="699542"/>
                  <a:pt x="4229993" y="699641"/>
                </a:cubicBezTo>
                <a:cubicBezTo>
                  <a:pt x="4221758" y="700137"/>
                  <a:pt x="4213622" y="700385"/>
                  <a:pt x="4205586" y="700385"/>
                </a:cubicBezTo>
                <a:cubicBezTo>
                  <a:pt x="4197648" y="700385"/>
                  <a:pt x="4189810" y="700137"/>
                  <a:pt x="4182071" y="699641"/>
                </a:cubicBezTo>
                <a:cubicBezTo>
                  <a:pt x="4179987" y="699542"/>
                  <a:pt x="4178201" y="698674"/>
                  <a:pt x="4176713" y="697037"/>
                </a:cubicBezTo>
                <a:cubicBezTo>
                  <a:pt x="4175225" y="695400"/>
                  <a:pt x="4174481" y="693490"/>
                  <a:pt x="4174481" y="691307"/>
                </a:cubicBezTo>
                <a:cubicBezTo>
                  <a:pt x="4174481" y="689322"/>
                  <a:pt x="4175225" y="687636"/>
                  <a:pt x="4176713" y="686247"/>
                </a:cubicBezTo>
                <a:cubicBezTo>
                  <a:pt x="4178102" y="685056"/>
                  <a:pt x="4179640" y="684461"/>
                  <a:pt x="4181327" y="684461"/>
                </a:cubicBezTo>
                <a:cubicBezTo>
                  <a:pt x="4181624" y="684461"/>
                  <a:pt x="4181872" y="684461"/>
                  <a:pt x="4182071" y="684461"/>
                </a:cubicBezTo>
                <a:cubicBezTo>
                  <a:pt x="4189215" y="685155"/>
                  <a:pt x="4196606" y="685502"/>
                  <a:pt x="4204246" y="685502"/>
                </a:cubicBezTo>
                <a:cubicBezTo>
                  <a:pt x="4212581" y="685502"/>
                  <a:pt x="4221163" y="685106"/>
                  <a:pt x="4229993" y="684312"/>
                </a:cubicBezTo>
                <a:close/>
                <a:moveTo>
                  <a:pt x="877194" y="684312"/>
                </a:moveTo>
                <a:cubicBezTo>
                  <a:pt x="877392" y="684312"/>
                  <a:pt x="877640" y="684312"/>
                  <a:pt x="877938" y="684312"/>
                </a:cubicBezTo>
                <a:cubicBezTo>
                  <a:pt x="879724" y="684312"/>
                  <a:pt x="881262" y="684907"/>
                  <a:pt x="882551" y="686098"/>
                </a:cubicBezTo>
                <a:cubicBezTo>
                  <a:pt x="884139" y="687487"/>
                  <a:pt x="884932" y="689223"/>
                  <a:pt x="884932" y="691307"/>
                </a:cubicBezTo>
                <a:cubicBezTo>
                  <a:pt x="884932" y="693490"/>
                  <a:pt x="884188" y="695400"/>
                  <a:pt x="882700" y="697037"/>
                </a:cubicBezTo>
                <a:cubicBezTo>
                  <a:pt x="881212" y="698674"/>
                  <a:pt x="879376" y="699542"/>
                  <a:pt x="877194" y="699641"/>
                </a:cubicBezTo>
                <a:cubicBezTo>
                  <a:pt x="868958" y="700137"/>
                  <a:pt x="860822" y="700385"/>
                  <a:pt x="852786" y="700385"/>
                </a:cubicBezTo>
                <a:cubicBezTo>
                  <a:pt x="844848" y="700385"/>
                  <a:pt x="837010" y="700137"/>
                  <a:pt x="829271" y="699641"/>
                </a:cubicBezTo>
                <a:cubicBezTo>
                  <a:pt x="827187" y="699542"/>
                  <a:pt x="825401" y="698674"/>
                  <a:pt x="823913" y="697037"/>
                </a:cubicBezTo>
                <a:cubicBezTo>
                  <a:pt x="822425" y="695400"/>
                  <a:pt x="821681" y="693490"/>
                  <a:pt x="821681" y="691307"/>
                </a:cubicBezTo>
                <a:cubicBezTo>
                  <a:pt x="821681" y="689322"/>
                  <a:pt x="822425" y="687636"/>
                  <a:pt x="823913" y="686247"/>
                </a:cubicBezTo>
                <a:cubicBezTo>
                  <a:pt x="825302" y="685056"/>
                  <a:pt x="826840" y="684461"/>
                  <a:pt x="828527" y="684461"/>
                </a:cubicBezTo>
                <a:cubicBezTo>
                  <a:pt x="828824" y="684461"/>
                  <a:pt x="829072" y="684461"/>
                  <a:pt x="829271" y="684461"/>
                </a:cubicBezTo>
                <a:cubicBezTo>
                  <a:pt x="836415" y="685155"/>
                  <a:pt x="843806" y="685502"/>
                  <a:pt x="851446" y="685502"/>
                </a:cubicBezTo>
                <a:cubicBezTo>
                  <a:pt x="859781" y="685502"/>
                  <a:pt x="868363" y="685106"/>
                  <a:pt x="877194" y="684312"/>
                </a:cubicBezTo>
                <a:close/>
                <a:moveTo>
                  <a:pt x="6113264" y="681782"/>
                </a:moveTo>
                <a:cubicBezTo>
                  <a:pt x="6112471" y="681782"/>
                  <a:pt x="6112074" y="682179"/>
                  <a:pt x="6112074" y="682972"/>
                </a:cubicBezTo>
                <a:lnTo>
                  <a:pt x="6112074" y="706338"/>
                </a:lnTo>
                <a:cubicBezTo>
                  <a:pt x="6112074" y="707033"/>
                  <a:pt x="6112471" y="707380"/>
                  <a:pt x="6113264" y="707380"/>
                </a:cubicBezTo>
                <a:lnTo>
                  <a:pt x="6135440" y="707380"/>
                </a:lnTo>
                <a:cubicBezTo>
                  <a:pt x="6136233" y="707380"/>
                  <a:pt x="6136630" y="707033"/>
                  <a:pt x="6136630" y="706338"/>
                </a:cubicBezTo>
                <a:lnTo>
                  <a:pt x="6136630" y="682972"/>
                </a:lnTo>
                <a:cubicBezTo>
                  <a:pt x="6136630" y="682179"/>
                  <a:pt x="6136233" y="681782"/>
                  <a:pt x="6135440" y="681782"/>
                </a:cubicBezTo>
                <a:close/>
                <a:moveTo>
                  <a:pt x="5888385" y="681633"/>
                </a:moveTo>
                <a:cubicBezTo>
                  <a:pt x="5888583" y="681633"/>
                  <a:pt x="5888782" y="681633"/>
                  <a:pt x="5888980" y="681633"/>
                </a:cubicBezTo>
                <a:cubicBezTo>
                  <a:pt x="5890866" y="681633"/>
                  <a:pt x="5892503" y="682278"/>
                  <a:pt x="5893892" y="683568"/>
                </a:cubicBezTo>
                <a:cubicBezTo>
                  <a:pt x="5895479" y="684957"/>
                  <a:pt x="5896273" y="686693"/>
                  <a:pt x="5896273" y="688777"/>
                </a:cubicBezTo>
                <a:cubicBezTo>
                  <a:pt x="5896273" y="691059"/>
                  <a:pt x="5895504" y="693018"/>
                  <a:pt x="5893966" y="694655"/>
                </a:cubicBezTo>
                <a:cubicBezTo>
                  <a:pt x="5892428" y="696292"/>
                  <a:pt x="5890568" y="697161"/>
                  <a:pt x="5888385" y="697260"/>
                </a:cubicBezTo>
                <a:cubicBezTo>
                  <a:pt x="5874891" y="698153"/>
                  <a:pt x="5863531" y="698599"/>
                  <a:pt x="5854303" y="698599"/>
                </a:cubicBezTo>
                <a:cubicBezTo>
                  <a:pt x="5843985" y="698599"/>
                  <a:pt x="5833120" y="698202"/>
                  <a:pt x="5821710" y="697409"/>
                </a:cubicBezTo>
                <a:cubicBezTo>
                  <a:pt x="5819527" y="697309"/>
                  <a:pt x="5817667" y="696441"/>
                  <a:pt x="5816129" y="694804"/>
                </a:cubicBezTo>
                <a:cubicBezTo>
                  <a:pt x="5814591" y="693167"/>
                  <a:pt x="5813822" y="691207"/>
                  <a:pt x="5813822" y="688925"/>
                </a:cubicBezTo>
                <a:cubicBezTo>
                  <a:pt x="5813822" y="686842"/>
                  <a:pt x="5814616" y="685106"/>
                  <a:pt x="5816203" y="683716"/>
                </a:cubicBezTo>
                <a:cubicBezTo>
                  <a:pt x="5817592" y="682427"/>
                  <a:pt x="5819180" y="681782"/>
                  <a:pt x="5820966" y="681782"/>
                </a:cubicBezTo>
                <a:cubicBezTo>
                  <a:pt x="5821263" y="681782"/>
                  <a:pt x="5821512" y="681831"/>
                  <a:pt x="5821710" y="681931"/>
                </a:cubicBezTo>
                <a:cubicBezTo>
                  <a:pt x="5830937" y="682625"/>
                  <a:pt x="5841752" y="682972"/>
                  <a:pt x="5854154" y="682972"/>
                </a:cubicBezTo>
                <a:cubicBezTo>
                  <a:pt x="5864572" y="682972"/>
                  <a:pt x="5875983" y="682526"/>
                  <a:pt x="5888385" y="681633"/>
                </a:cubicBezTo>
                <a:close/>
                <a:moveTo>
                  <a:pt x="4437311" y="680591"/>
                </a:moveTo>
                <a:cubicBezTo>
                  <a:pt x="4437311" y="680591"/>
                  <a:pt x="4437361" y="680591"/>
                  <a:pt x="4437460" y="680591"/>
                </a:cubicBezTo>
                <a:lnTo>
                  <a:pt x="4438353" y="680591"/>
                </a:lnTo>
                <a:cubicBezTo>
                  <a:pt x="4440635" y="680690"/>
                  <a:pt x="4442520" y="681583"/>
                  <a:pt x="4444008" y="683270"/>
                </a:cubicBezTo>
                <a:cubicBezTo>
                  <a:pt x="4445397" y="684857"/>
                  <a:pt x="4446092" y="686643"/>
                  <a:pt x="4446092" y="688628"/>
                </a:cubicBezTo>
                <a:cubicBezTo>
                  <a:pt x="4446092" y="688925"/>
                  <a:pt x="4446042" y="689223"/>
                  <a:pt x="4445943" y="689521"/>
                </a:cubicBezTo>
                <a:cubicBezTo>
                  <a:pt x="4445745" y="692597"/>
                  <a:pt x="4445645" y="695127"/>
                  <a:pt x="4445645" y="697111"/>
                </a:cubicBezTo>
                <a:cubicBezTo>
                  <a:pt x="4445546" y="699393"/>
                  <a:pt x="4445497" y="701625"/>
                  <a:pt x="4445497" y="703808"/>
                </a:cubicBezTo>
                <a:cubicBezTo>
                  <a:pt x="4445497" y="713730"/>
                  <a:pt x="4445893" y="722809"/>
                  <a:pt x="4446687" y="731044"/>
                </a:cubicBezTo>
                <a:cubicBezTo>
                  <a:pt x="4447878" y="743347"/>
                  <a:pt x="4450011" y="753021"/>
                  <a:pt x="4453087" y="760065"/>
                </a:cubicBezTo>
                <a:cubicBezTo>
                  <a:pt x="4456162" y="767110"/>
                  <a:pt x="4460181" y="770632"/>
                  <a:pt x="4465142" y="770632"/>
                </a:cubicBezTo>
                <a:cubicBezTo>
                  <a:pt x="4467920" y="770632"/>
                  <a:pt x="4470624" y="768573"/>
                  <a:pt x="4473253" y="764456"/>
                </a:cubicBezTo>
                <a:cubicBezTo>
                  <a:pt x="4475882" y="760338"/>
                  <a:pt x="4478189" y="755104"/>
                  <a:pt x="4480174" y="748754"/>
                </a:cubicBezTo>
                <a:cubicBezTo>
                  <a:pt x="4480769" y="746968"/>
                  <a:pt x="4481959" y="745877"/>
                  <a:pt x="4483745" y="745480"/>
                </a:cubicBezTo>
                <a:cubicBezTo>
                  <a:pt x="4484242" y="745381"/>
                  <a:pt x="4484638" y="745331"/>
                  <a:pt x="4484936" y="745331"/>
                </a:cubicBezTo>
                <a:cubicBezTo>
                  <a:pt x="4486226" y="745331"/>
                  <a:pt x="4487367" y="745877"/>
                  <a:pt x="4488359" y="746968"/>
                </a:cubicBezTo>
                <a:lnTo>
                  <a:pt x="4489103" y="747861"/>
                </a:lnTo>
                <a:cubicBezTo>
                  <a:pt x="4490889" y="749945"/>
                  <a:pt x="4491981" y="752326"/>
                  <a:pt x="4492377" y="755005"/>
                </a:cubicBezTo>
                <a:cubicBezTo>
                  <a:pt x="4492576" y="755799"/>
                  <a:pt x="4492675" y="756593"/>
                  <a:pt x="4492675" y="757386"/>
                </a:cubicBezTo>
                <a:cubicBezTo>
                  <a:pt x="4492675" y="759172"/>
                  <a:pt x="4492278" y="760958"/>
                  <a:pt x="4491484" y="762744"/>
                </a:cubicBezTo>
                <a:cubicBezTo>
                  <a:pt x="4487416" y="772269"/>
                  <a:pt x="4483225" y="779090"/>
                  <a:pt x="4478908" y="783208"/>
                </a:cubicBezTo>
                <a:cubicBezTo>
                  <a:pt x="4474592" y="787326"/>
                  <a:pt x="4469904" y="789384"/>
                  <a:pt x="4464844" y="789384"/>
                </a:cubicBezTo>
                <a:cubicBezTo>
                  <a:pt x="4456510" y="789384"/>
                  <a:pt x="4449341" y="785019"/>
                  <a:pt x="4443339" y="776288"/>
                </a:cubicBezTo>
                <a:cubicBezTo>
                  <a:pt x="4437336" y="767556"/>
                  <a:pt x="4433342" y="753815"/>
                  <a:pt x="4431358" y="735062"/>
                </a:cubicBezTo>
                <a:cubicBezTo>
                  <a:pt x="4430266" y="725339"/>
                  <a:pt x="4429721" y="711845"/>
                  <a:pt x="4429721" y="694581"/>
                </a:cubicBezTo>
                <a:lnTo>
                  <a:pt x="4429572" y="688777"/>
                </a:lnTo>
                <a:cubicBezTo>
                  <a:pt x="4429572" y="686594"/>
                  <a:pt x="4430316" y="684709"/>
                  <a:pt x="4431804" y="683121"/>
                </a:cubicBezTo>
                <a:cubicBezTo>
                  <a:pt x="4433293" y="681434"/>
                  <a:pt x="4435128" y="680591"/>
                  <a:pt x="4437311" y="680591"/>
                </a:cubicBezTo>
                <a:close/>
                <a:moveTo>
                  <a:pt x="1998911" y="680591"/>
                </a:moveTo>
                <a:cubicBezTo>
                  <a:pt x="1998911" y="680591"/>
                  <a:pt x="1998961" y="680591"/>
                  <a:pt x="1999060" y="680591"/>
                </a:cubicBezTo>
                <a:lnTo>
                  <a:pt x="1999953" y="680591"/>
                </a:lnTo>
                <a:cubicBezTo>
                  <a:pt x="2002235" y="680690"/>
                  <a:pt x="2004120" y="681583"/>
                  <a:pt x="2005608" y="683270"/>
                </a:cubicBezTo>
                <a:cubicBezTo>
                  <a:pt x="2006997" y="684857"/>
                  <a:pt x="2007692" y="686643"/>
                  <a:pt x="2007692" y="688628"/>
                </a:cubicBezTo>
                <a:cubicBezTo>
                  <a:pt x="2007692" y="688925"/>
                  <a:pt x="2007643" y="689223"/>
                  <a:pt x="2007543" y="689521"/>
                </a:cubicBezTo>
                <a:cubicBezTo>
                  <a:pt x="2007345" y="692597"/>
                  <a:pt x="2007246" y="695127"/>
                  <a:pt x="2007246" y="697111"/>
                </a:cubicBezTo>
                <a:cubicBezTo>
                  <a:pt x="2007146" y="699393"/>
                  <a:pt x="2007097" y="701625"/>
                  <a:pt x="2007097" y="703808"/>
                </a:cubicBezTo>
                <a:cubicBezTo>
                  <a:pt x="2007097" y="713730"/>
                  <a:pt x="2007494" y="722809"/>
                  <a:pt x="2008287" y="731044"/>
                </a:cubicBezTo>
                <a:cubicBezTo>
                  <a:pt x="2009478" y="743347"/>
                  <a:pt x="2011611" y="753021"/>
                  <a:pt x="2014687" y="760065"/>
                </a:cubicBezTo>
                <a:cubicBezTo>
                  <a:pt x="2017763" y="767110"/>
                  <a:pt x="2021781" y="770632"/>
                  <a:pt x="2026742" y="770632"/>
                </a:cubicBezTo>
                <a:cubicBezTo>
                  <a:pt x="2029520" y="770632"/>
                  <a:pt x="2032224" y="768573"/>
                  <a:pt x="2034853" y="764456"/>
                </a:cubicBezTo>
                <a:cubicBezTo>
                  <a:pt x="2037483" y="760338"/>
                  <a:pt x="2039790" y="755104"/>
                  <a:pt x="2041774" y="748754"/>
                </a:cubicBezTo>
                <a:cubicBezTo>
                  <a:pt x="2042369" y="746968"/>
                  <a:pt x="2043560" y="745877"/>
                  <a:pt x="2045346" y="745480"/>
                </a:cubicBezTo>
                <a:cubicBezTo>
                  <a:pt x="2045841" y="745381"/>
                  <a:pt x="2046239" y="745331"/>
                  <a:pt x="2046536" y="745331"/>
                </a:cubicBezTo>
                <a:cubicBezTo>
                  <a:pt x="2047826" y="745331"/>
                  <a:pt x="2048967" y="745877"/>
                  <a:pt x="2049959" y="746968"/>
                </a:cubicBezTo>
                <a:lnTo>
                  <a:pt x="2050703" y="747861"/>
                </a:lnTo>
                <a:cubicBezTo>
                  <a:pt x="2052489" y="749945"/>
                  <a:pt x="2053581" y="752326"/>
                  <a:pt x="2053977" y="755005"/>
                </a:cubicBezTo>
                <a:cubicBezTo>
                  <a:pt x="2054176" y="755799"/>
                  <a:pt x="2054275" y="756593"/>
                  <a:pt x="2054275" y="757386"/>
                </a:cubicBezTo>
                <a:cubicBezTo>
                  <a:pt x="2054275" y="759172"/>
                  <a:pt x="2053878" y="760958"/>
                  <a:pt x="2053085" y="762744"/>
                </a:cubicBezTo>
                <a:cubicBezTo>
                  <a:pt x="2049017" y="772269"/>
                  <a:pt x="2044825" y="779090"/>
                  <a:pt x="2040509" y="783208"/>
                </a:cubicBezTo>
                <a:cubicBezTo>
                  <a:pt x="2036192" y="787326"/>
                  <a:pt x="2031505" y="789384"/>
                  <a:pt x="2026445" y="789384"/>
                </a:cubicBezTo>
                <a:cubicBezTo>
                  <a:pt x="2018110" y="789384"/>
                  <a:pt x="2010941" y="785019"/>
                  <a:pt x="2004939" y="776288"/>
                </a:cubicBezTo>
                <a:cubicBezTo>
                  <a:pt x="1998936" y="767556"/>
                  <a:pt x="1994942" y="753815"/>
                  <a:pt x="1992958" y="735062"/>
                </a:cubicBezTo>
                <a:cubicBezTo>
                  <a:pt x="1991866" y="725339"/>
                  <a:pt x="1991321" y="711845"/>
                  <a:pt x="1991321" y="694581"/>
                </a:cubicBezTo>
                <a:lnTo>
                  <a:pt x="1991172" y="688777"/>
                </a:lnTo>
                <a:cubicBezTo>
                  <a:pt x="1991172" y="686594"/>
                  <a:pt x="1991916" y="684709"/>
                  <a:pt x="1993404" y="683121"/>
                </a:cubicBezTo>
                <a:cubicBezTo>
                  <a:pt x="1994893" y="681434"/>
                  <a:pt x="1996728" y="680591"/>
                  <a:pt x="1998911" y="680591"/>
                </a:cubicBezTo>
                <a:close/>
                <a:moveTo>
                  <a:pt x="6177260" y="679400"/>
                </a:moveTo>
                <a:cubicBezTo>
                  <a:pt x="6176467" y="679400"/>
                  <a:pt x="6176070" y="679748"/>
                  <a:pt x="6176070" y="680442"/>
                </a:cubicBezTo>
                <a:lnTo>
                  <a:pt x="6176070" y="701427"/>
                </a:lnTo>
                <a:cubicBezTo>
                  <a:pt x="6176070" y="702221"/>
                  <a:pt x="6176467" y="702618"/>
                  <a:pt x="6177260" y="702618"/>
                </a:cubicBezTo>
                <a:lnTo>
                  <a:pt x="6213128" y="702618"/>
                </a:lnTo>
                <a:cubicBezTo>
                  <a:pt x="6213823" y="702618"/>
                  <a:pt x="6214170" y="702221"/>
                  <a:pt x="6214170" y="701427"/>
                </a:cubicBezTo>
                <a:lnTo>
                  <a:pt x="6214170" y="680442"/>
                </a:lnTo>
                <a:cubicBezTo>
                  <a:pt x="6214170" y="679748"/>
                  <a:pt x="6213823" y="679400"/>
                  <a:pt x="6213128" y="679400"/>
                </a:cubicBezTo>
                <a:close/>
                <a:moveTo>
                  <a:pt x="5357813" y="679400"/>
                </a:moveTo>
                <a:cubicBezTo>
                  <a:pt x="5358904" y="679400"/>
                  <a:pt x="5359996" y="679599"/>
                  <a:pt x="5361087" y="679996"/>
                </a:cubicBezTo>
                <a:cubicBezTo>
                  <a:pt x="5363270" y="680789"/>
                  <a:pt x="5364907" y="682228"/>
                  <a:pt x="5365998" y="684312"/>
                </a:cubicBezTo>
                <a:cubicBezTo>
                  <a:pt x="5366792" y="685701"/>
                  <a:pt x="5367437" y="686842"/>
                  <a:pt x="5367933" y="687735"/>
                </a:cubicBezTo>
                <a:cubicBezTo>
                  <a:pt x="5370215" y="692001"/>
                  <a:pt x="5372745" y="697012"/>
                  <a:pt x="5375523" y="702766"/>
                </a:cubicBezTo>
                <a:cubicBezTo>
                  <a:pt x="5375821" y="703461"/>
                  <a:pt x="5376317" y="703659"/>
                  <a:pt x="5377012" y="703362"/>
                </a:cubicBezTo>
                <a:cubicBezTo>
                  <a:pt x="5387827" y="698599"/>
                  <a:pt x="5397500" y="694829"/>
                  <a:pt x="5406033" y="692051"/>
                </a:cubicBezTo>
                <a:cubicBezTo>
                  <a:pt x="5414566" y="689273"/>
                  <a:pt x="5422255" y="687884"/>
                  <a:pt x="5429101" y="687884"/>
                </a:cubicBezTo>
                <a:cubicBezTo>
                  <a:pt x="5439916" y="687884"/>
                  <a:pt x="5448523" y="690736"/>
                  <a:pt x="5454923" y="696441"/>
                </a:cubicBezTo>
                <a:cubicBezTo>
                  <a:pt x="5461323" y="702146"/>
                  <a:pt x="5464522" y="709315"/>
                  <a:pt x="5464522" y="717947"/>
                </a:cubicBezTo>
                <a:cubicBezTo>
                  <a:pt x="5464522" y="727670"/>
                  <a:pt x="5461372" y="735459"/>
                  <a:pt x="5455072" y="741313"/>
                </a:cubicBezTo>
                <a:cubicBezTo>
                  <a:pt x="5448772" y="747167"/>
                  <a:pt x="5439916" y="750094"/>
                  <a:pt x="5428506" y="750094"/>
                </a:cubicBezTo>
                <a:cubicBezTo>
                  <a:pt x="5423545" y="750094"/>
                  <a:pt x="5418336" y="749399"/>
                  <a:pt x="5412879" y="748010"/>
                </a:cubicBezTo>
                <a:cubicBezTo>
                  <a:pt x="5410696" y="747514"/>
                  <a:pt x="5408960" y="746324"/>
                  <a:pt x="5407670" y="744438"/>
                </a:cubicBezTo>
                <a:cubicBezTo>
                  <a:pt x="5406479" y="742752"/>
                  <a:pt x="5405884" y="740866"/>
                  <a:pt x="5405884" y="738783"/>
                </a:cubicBezTo>
                <a:cubicBezTo>
                  <a:pt x="5405884" y="736799"/>
                  <a:pt x="5406678" y="735261"/>
                  <a:pt x="5408265" y="734169"/>
                </a:cubicBezTo>
                <a:cubicBezTo>
                  <a:pt x="5409258" y="733574"/>
                  <a:pt x="5410250" y="733276"/>
                  <a:pt x="5411242" y="733276"/>
                </a:cubicBezTo>
                <a:cubicBezTo>
                  <a:pt x="5411837" y="733276"/>
                  <a:pt x="5412482" y="733375"/>
                  <a:pt x="5413177" y="733574"/>
                </a:cubicBezTo>
                <a:cubicBezTo>
                  <a:pt x="5418137" y="735161"/>
                  <a:pt x="5422801" y="735955"/>
                  <a:pt x="5427167" y="735955"/>
                </a:cubicBezTo>
                <a:cubicBezTo>
                  <a:pt x="5434112" y="735955"/>
                  <a:pt x="5439470" y="734244"/>
                  <a:pt x="5443240" y="730821"/>
                </a:cubicBezTo>
                <a:cubicBezTo>
                  <a:pt x="5447010" y="727398"/>
                  <a:pt x="5448896" y="722908"/>
                  <a:pt x="5448896" y="717352"/>
                </a:cubicBezTo>
                <a:cubicBezTo>
                  <a:pt x="5448896" y="712788"/>
                  <a:pt x="5447135" y="709017"/>
                  <a:pt x="5443612" y="706041"/>
                </a:cubicBezTo>
                <a:cubicBezTo>
                  <a:pt x="5440090" y="703064"/>
                  <a:pt x="5435104" y="701576"/>
                  <a:pt x="5428655" y="701576"/>
                </a:cubicBezTo>
                <a:cubicBezTo>
                  <a:pt x="5418336" y="701576"/>
                  <a:pt x="5403056" y="706289"/>
                  <a:pt x="5382816" y="715715"/>
                </a:cubicBezTo>
                <a:cubicBezTo>
                  <a:pt x="5382121" y="716012"/>
                  <a:pt x="5381923" y="716459"/>
                  <a:pt x="5382221" y="717054"/>
                </a:cubicBezTo>
                <a:cubicBezTo>
                  <a:pt x="5382716" y="718046"/>
                  <a:pt x="5383461" y="719683"/>
                  <a:pt x="5384453" y="721965"/>
                </a:cubicBezTo>
                <a:cubicBezTo>
                  <a:pt x="5385445" y="724247"/>
                  <a:pt x="5386239" y="725984"/>
                  <a:pt x="5386834" y="727174"/>
                </a:cubicBezTo>
                <a:cubicBezTo>
                  <a:pt x="5393184" y="741660"/>
                  <a:pt x="5400080" y="760462"/>
                  <a:pt x="5407521" y="783580"/>
                </a:cubicBezTo>
                <a:cubicBezTo>
                  <a:pt x="5407819" y="784374"/>
                  <a:pt x="5407968" y="785217"/>
                  <a:pt x="5407968" y="786110"/>
                </a:cubicBezTo>
                <a:cubicBezTo>
                  <a:pt x="5407968" y="787400"/>
                  <a:pt x="5407621" y="788640"/>
                  <a:pt x="5406926" y="789831"/>
                </a:cubicBezTo>
                <a:cubicBezTo>
                  <a:pt x="5405735" y="791915"/>
                  <a:pt x="5404049" y="793204"/>
                  <a:pt x="5401866" y="793700"/>
                </a:cubicBezTo>
                <a:cubicBezTo>
                  <a:pt x="5401072" y="793899"/>
                  <a:pt x="5400328" y="793998"/>
                  <a:pt x="5399633" y="793998"/>
                </a:cubicBezTo>
                <a:cubicBezTo>
                  <a:pt x="5398145" y="793998"/>
                  <a:pt x="5396706" y="793601"/>
                  <a:pt x="5395317" y="792808"/>
                </a:cubicBezTo>
                <a:cubicBezTo>
                  <a:pt x="5393234" y="791617"/>
                  <a:pt x="5391894" y="789881"/>
                  <a:pt x="5391299" y="787599"/>
                </a:cubicBezTo>
                <a:cubicBezTo>
                  <a:pt x="5385346" y="765671"/>
                  <a:pt x="5379293" y="747663"/>
                  <a:pt x="5373142" y="733574"/>
                </a:cubicBezTo>
                <a:lnTo>
                  <a:pt x="5368677" y="723602"/>
                </a:lnTo>
                <a:cubicBezTo>
                  <a:pt x="5368379" y="722908"/>
                  <a:pt x="5367884" y="722709"/>
                  <a:pt x="5367189" y="723007"/>
                </a:cubicBezTo>
                <a:cubicBezTo>
                  <a:pt x="5365502" y="723900"/>
                  <a:pt x="5363294" y="725016"/>
                  <a:pt x="5360566" y="726356"/>
                </a:cubicBezTo>
                <a:cubicBezTo>
                  <a:pt x="5357838" y="727695"/>
                  <a:pt x="5355431" y="728886"/>
                  <a:pt x="5353348" y="729928"/>
                </a:cubicBezTo>
                <a:cubicBezTo>
                  <a:pt x="5351264" y="730969"/>
                  <a:pt x="5349429" y="731887"/>
                  <a:pt x="5347841" y="732681"/>
                </a:cubicBezTo>
                <a:cubicBezTo>
                  <a:pt x="5346651" y="733276"/>
                  <a:pt x="5345460" y="733574"/>
                  <a:pt x="5344269" y="733574"/>
                </a:cubicBezTo>
                <a:cubicBezTo>
                  <a:pt x="5343277" y="733574"/>
                  <a:pt x="5342335" y="733425"/>
                  <a:pt x="5341442" y="733127"/>
                </a:cubicBezTo>
                <a:cubicBezTo>
                  <a:pt x="5339160" y="732334"/>
                  <a:pt x="5337523" y="730845"/>
                  <a:pt x="5336530" y="728663"/>
                </a:cubicBezTo>
                <a:cubicBezTo>
                  <a:pt x="5336133" y="727670"/>
                  <a:pt x="5335935" y="726678"/>
                  <a:pt x="5335935" y="725686"/>
                </a:cubicBezTo>
                <a:cubicBezTo>
                  <a:pt x="5335935" y="724694"/>
                  <a:pt x="5336133" y="723702"/>
                  <a:pt x="5336530" y="722709"/>
                </a:cubicBezTo>
                <a:cubicBezTo>
                  <a:pt x="5337523" y="720725"/>
                  <a:pt x="5339060" y="719336"/>
                  <a:pt x="5341144" y="718542"/>
                </a:cubicBezTo>
                <a:cubicBezTo>
                  <a:pt x="5343327" y="717848"/>
                  <a:pt x="5345113" y="717203"/>
                  <a:pt x="5346502" y="716608"/>
                </a:cubicBezTo>
                <a:cubicBezTo>
                  <a:pt x="5351562" y="714524"/>
                  <a:pt x="5356523" y="712391"/>
                  <a:pt x="5361385" y="710208"/>
                </a:cubicBezTo>
                <a:cubicBezTo>
                  <a:pt x="5362079" y="709910"/>
                  <a:pt x="5362278" y="709414"/>
                  <a:pt x="5361980" y="708720"/>
                </a:cubicBezTo>
                <a:cubicBezTo>
                  <a:pt x="5359202" y="703163"/>
                  <a:pt x="5356771" y="698500"/>
                  <a:pt x="5354687" y="694730"/>
                </a:cubicBezTo>
                <a:cubicBezTo>
                  <a:pt x="5353695" y="693142"/>
                  <a:pt x="5352653" y="691505"/>
                  <a:pt x="5351562" y="689818"/>
                </a:cubicBezTo>
                <a:cubicBezTo>
                  <a:pt x="5350768" y="688628"/>
                  <a:pt x="5350371" y="687388"/>
                  <a:pt x="5350371" y="686098"/>
                </a:cubicBezTo>
                <a:cubicBezTo>
                  <a:pt x="5350371" y="685502"/>
                  <a:pt x="5350471" y="684857"/>
                  <a:pt x="5350669" y="684163"/>
                </a:cubicBezTo>
                <a:cubicBezTo>
                  <a:pt x="5351264" y="682179"/>
                  <a:pt x="5352554" y="680789"/>
                  <a:pt x="5354538" y="679996"/>
                </a:cubicBezTo>
                <a:cubicBezTo>
                  <a:pt x="5355630" y="679599"/>
                  <a:pt x="5356721" y="679400"/>
                  <a:pt x="5357813" y="679400"/>
                </a:cubicBezTo>
                <a:close/>
                <a:moveTo>
                  <a:pt x="3270945" y="677317"/>
                </a:moveTo>
                <a:cubicBezTo>
                  <a:pt x="3279775" y="677317"/>
                  <a:pt x="3287936" y="678780"/>
                  <a:pt x="3295427" y="681707"/>
                </a:cubicBezTo>
                <a:cubicBezTo>
                  <a:pt x="3302919" y="684634"/>
                  <a:pt x="3309169" y="688677"/>
                  <a:pt x="3314180" y="693837"/>
                </a:cubicBezTo>
                <a:cubicBezTo>
                  <a:pt x="3319190" y="698996"/>
                  <a:pt x="3323109" y="705048"/>
                  <a:pt x="3325937" y="711994"/>
                </a:cubicBezTo>
                <a:cubicBezTo>
                  <a:pt x="3328765" y="718939"/>
                  <a:pt x="3330178" y="726381"/>
                  <a:pt x="3330178" y="734318"/>
                </a:cubicBezTo>
                <a:cubicBezTo>
                  <a:pt x="3330178" y="748903"/>
                  <a:pt x="3325962" y="761182"/>
                  <a:pt x="3317528" y="771153"/>
                </a:cubicBezTo>
                <a:cubicBezTo>
                  <a:pt x="3309095" y="781125"/>
                  <a:pt x="3297040" y="787896"/>
                  <a:pt x="3281363" y="791468"/>
                </a:cubicBezTo>
                <a:cubicBezTo>
                  <a:pt x="3280470" y="791666"/>
                  <a:pt x="3279627" y="791766"/>
                  <a:pt x="3278833" y="791766"/>
                </a:cubicBezTo>
                <a:cubicBezTo>
                  <a:pt x="3277246" y="791766"/>
                  <a:pt x="3275658" y="791418"/>
                  <a:pt x="3274071" y="790724"/>
                </a:cubicBezTo>
                <a:cubicBezTo>
                  <a:pt x="3271788" y="789632"/>
                  <a:pt x="3269953" y="787995"/>
                  <a:pt x="3268564" y="785813"/>
                </a:cubicBezTo>
                <a:cubicBezTo>
                  <a:pt x="3267968" y="784920"/>
                  <a:pt x="3267671" y="783977"/>
                  <a:pt x="3267671" y="782985"/>
                </a:cubicBezTo>
                <a:cubicBezTo>
                  <a:pt x="3267671" y="782191"/>
                  <a:pt x="3267869" y="781397"/>
                  <a:pt x="3268266" y="780604"/>
                </a:cubicBezTo>
                <a:cubicBezTo>
                  <a:pt x="3269060" y="778917"/>
                  <a:pt x="3270449" y="777875"/>
                  <a:pt x="3272433" y="777478"/>
                </a:cubicBezTo>
                <a:cubicBezTo>
                  <a:pt x="3274220" y="777181"/>
                  <a:pt x="3275906" y="776833"/>
                  <a:pt x="3277493" y="776436"/>
                </a:cubicBezTo>
                <a:cubicBezTo>
                  <a:pt x="3282455" y="775345"/>
                  <a:pt x="3287069" y="773633"/>
                  <a:pt x="3291334" y="771302"/>
                </a:cubicBezTo>
                <a:cubicBezTo>
                  <a:pt x="3295601" y="768970"/>
                  <a:pt x="3299470" y="766068"/>
                  <a:pt x="3302943" y="762595"/>
                </a:cubicBezTo>
                <a:cubicBezTo>
                  <a:pt x="3306416" y="759123"/>
                  <a:pt x="3309119" y="754906"/>
                  <a:pt x="3311054" y="749945"/>
                </a:cubicBezTo>
                <a:cubicBezTo>
                  <a:pt x="3312989" y="744984"/>
                  <a:pt x="3313956" y="739527"/>
                  <a:pt x="3313956" y="733574"/>
                </a:cubicBezTo>
                <a:cubicBezTo>
                  <a:pt x="3313956" y="722561"/>
                  <a:pt x="3310856" y="713234"/>
                  <a:pt x="3304655" y="705594"/>
                </a:cubicBezTo>
                <a:cubicBezTo>
                  <a:pt x="3298454" y="697954"/>
                  <a:pt x="3289847" y="693341"/>
                  <a:pt x="3278833" y="691753"/>
                </a:cubicBezTo>
                <a:cubicBezTo>
                  <a:pt x="3278139" y="691654"/>
                  <a:pt x="3277692" y="691952"/>
                  <a:pt x="3277493" y="692646"/>
                </a:cubicBezTo>
                <a:cubicBezTo>
                  <a:pt x="3275013" y="708720"/>
                  <a:pt x="3272086" y="722511"/>
                  <a:pt x="3268712" y="734020"/>
                </a:cubicBezTo>
                <a:cubicBezTo>
                  <a:pt x="3264149" y="749499"/>
                  <a:pt x="3258766" y="761355"/>
                  <a:pt x="3252565" y="769590"/>
                </a:cubicBezTo>
                <a:cubicBezTo>
                  <a:pt x="3246364" y="777825"/>
                  <a:pt x="3239493" y="781943"/>
                  <a:pt x="3231952" y="781943"/>
                </a:cubicBezTo>
                <a:cubicBezTo>
                  <a:pt x="3224312" y="781943"/>
                  <a:pt x="3217640" y="777999"/>
                  <a:pt x="3211935" y="770111"/>
                </a:cubicBezTo>
                <a:cubicBezTo>
                  <a:pt x="3206230" y="762223"/>
                  <a:pt x="3203377" y="752128"/>
                  <a:pt x="3203377" y="739825"/>
                </a:cubicBezTo>
                <a:cubicBezTo>
                  <a:pt x="3203377" y="731590"/>
                  <a:pt x="3205138" y="723652"/>
                  <a:pt x="3208661" y="716012"/>
                </a:cubicBezTo>
                <a:cubicBezTo>
                  <a:pt x="3212183" y="708372"/>
                  <a:pt x="3216921" y="701700"/>
                  <a:pt x="3222873" y="695995"/>
                </a:cubicBezTo>
                <a:cubicBezTo>
                  <a:pt x="3228827" y="690290"/>
                  <a:pt x="3235995" y="685750"/>
                  <a:pt x="3244379" y="682377"/>
                </a:cubicBezTo>
                <a:cubicBezTo>
                  <a:pt x="3252763" y="679004"/>
                  <a:pt x="3261619" y="677317"/>
                  <a:pt x="3270945" y="677317"/>
                </a:cubicBezTo>
                <a:close/>
                <a:moveTo>
                  <a:pt x="4688979" y="676275"/>
                </a:moveTo>
                <a:cubicBezTo>
                  <a:pt x="4689079" y="676275"/>
                  <a:pt x="4689178" y="676275"/>
                  <a:pt x="4689277" y="676275"/>
                </a:cubicBezTo>
                <a:cubicBezTo>
                  <a:pt x="4691262" y="676275"/>
                  <a:pt x="4692948" y="676970"/>
                  <a:pt x="4694337" y="678359"/>
                </a:cubicBezTo>
                <a:cubicBezTo>
                  <a:pt x="4695825" y="679847"/>
                  <a:pt x="4696570" y="681633"/>
                  <a:pt x="4696570" y="683716"/>
                </a:cubicBezTo>
                <a:cubicBezTo>
                  <a:pt x="4696570" y="685800"/>
                  <a:pt x="4695825" y="687586"/>
                  <a:pt x="4694337" y="689074"/>
                </a:cubicBezTo>
                <a:cubicBezTo>
                  <a:pt x="4692849" y="690563"/>
                  <a:pt x="4691063" y="691307"/>
                  <a:pt x="4688979" y="691307"/>
                </a:cubicBezTo>
                <a:cubicBezTo>
                  <a:pt x="4679256" y="691505"/>
                  <a:pt x="4672013" y="692249"/>
                  <a:pt x="4667250" y="693539"/>
                </a:cubicBezTo>
                <a:cubicBezTo>
                  <a:pt x="4660801" y="695424"/>
                  <a:pt x="4654997" y="698872"/>
                  <a:pt x="4649838" y="703883"/>
                </a:cubicBezTo>
                <a:cubicBezTo>
                  <a:pt x="4644678" y="708893"/>
                  <a:pt x="4640734" y="714474"/>
                  <a:pt x="4638006" y="720626"/>
                </a:cubicBezTo>
                <a:cubicBezTo>
                  <a:pt x="4635277" y="726777"/>
                  <a:pt x="4633913" y="732830"/>
                  <a:pt x="4633913" y="738783"/>
                </a:cubicBezTo>
                <a:cubicBezTo>
                  <a:pt x="4633913" y="744637"/>
                  <a:pt x="4635054" y="749846"/>
                  <a:pt x="4637336" y="754410"/>
                </a:cubicBezTo>
                <a:cubicBezTo>
                  <a:pt x="4639618" y="758974"/>
                  <a:pt x="4642768" y="762670"/>
                  <a:pt x="4646787" y="765498"/>
                </a:cubicBezTo>
                <a:cubicBezTo>
                  <a:pt x="4650805" y="768325"/>
                  <a:pt x="4655220" y="770558"/>
                  <a:pt x="4660032" y="772195"/>
                </a:cubicBezTo>
                <a:cubicBezTo>
                  <a:pt x="4664845" y="773832"/>
                  <a:pt x="4670177" y="774998"/>
                  <a:pt x="4676031" y="775692"/>
                </a:cubicBezTo>
                <a:cubicBezTo>
                  <a:pt x="4678115" y="775990"/>
                  <a:pt x="4679802" y="777032"/>
                  <a:pt x="4681091" y="778818"/>
                </a:cubicBezTo>
                <a:cubicBezTo>
                  <a:pt x="4681786" y="780008"/>
                  <a:pt x="4682133" y="781199"/>
                  <a:pt x="4682133" y="782390"/>
                </a:cubicBezTo>
                <a:cubicBezTo>
                  <a:pt x="4682133" y="783183"/>
                  <a:pt x="4682034" y="783927"/>
                  <a:pt x="4681836" y="784622"/>
                </a:cubicBezTo>
                <a:cubicBezTo>
                  <a:pt x="4681042" y="787102"/>
                  <a:pt x="4679554" y="789037"/>
                  <a:pt x="4677371" y="790426"/>
                </a:cubicBezTo>
                <a:cubicBezTo>
                  <a:pt x="4675684" y="791518"/>
                  <a:pt x="4673898" y="792063"/>
                  <a:pt x="4672013" y="792063"/>
                </a:cubicBezTo>
                <a:cubicBezTo>
                  <a:pt x="4671517" y="792063"/>
                  <a:pt x="4671021" y="792014"/>
                  <a:pt x="4670525" y="791915"/>
                </a:cubicBezTo>
                <a:cubicBezTo>
                  <a:pt x="4663579" y="790922"/>
                  <a:pt x="4657080" y="789161"/>
                  <a:pt x="4651028" y="786631"/>
                </a:cubicBezTo>
                <a:cubicBezTo>
                  <a:pt x="4644976" y="784101"/>
                  <a:pt x="4639469" y="780852"/>
                  <a:pt x="4634508" y="776883"/>
                </a:cubicBezTo>
                <a:cubicBezTo>
                  <a:pt x="4629547" y="772914"/>
                  <a:pt x="4625628" y="767928"/>
                  <a:pt x="4622751" y="761926"/>
                </a:cubicBezTo>
                <a:cubicBezTo>
                  <a:pt x="4619873" y="755923"/>
                  <a:pt x="4618435" y="749300"/>
                  <a:pt x="4618435" y="742057"/>
                </a:cubicBezTo>
                <a:cubicBezTo>
                  <a:pt x="4618435" y="731738"/>
                  <a:pt x="4620866" y="722238"/>
                  <a:pt x="4625727" y="713557"/>
                </a:cubicBezTo>
                <a:cubicBezTo>
                  <a:pt x="4630589" y="704875"/>
                  <a:pt x="4636344" y="698252"/>
                  <a:pt x="4642991" y="693688"/>
                </a:cubicBezTo>
                <a:cubicBezTo>
                  <a:pt x="4643190" y="693589"/>
                  <a:pt x="4643264" y="693490"/>
                  <a:pt x="4643215" y="693390"/>
                </a:cubicBezTo>
                <a:cubicBezTo>
                  <a:pt x="4643165" y="693291"/>
                  <a:pt x="4643041" y="693241"/>
                  <a:pt x="4642843" y="693241"/>
                </a:cubicBezTo>
                <a:cubicBezTo>
                  <a:pt x="4641851" y="693341"/>
                  <a:pt x="4638130" y="693738"/>
                  <a:pt x="4631681" y="694432"/>
                </a:cubicBezTo>
                <a:cubicBezTo>
                  <a:pt x="4625231" y="695127"/>
                  <a:pt x="4619923" y="695722"/>
                  <a:pt x="4615756" y="696218"/>
                </a:cubicBezTo>
                <a:cubicBezTo>
                  <a:pt x="4611589" y="696714"/>
                  <a:pt x="4606479" y="697359"/>
                  <a:pt x="4600427" y="698153"/>
                </a:cubicBezTo>
                <a:cubicBezTo>
                  <a:pt x="4594374" y="698947"/>
                  <a:pt x="4589265" y="699641"/>
                  <a:pt x="4585097" y="700236"/>
                </a:cubicBezTo>
                <a:cubicBezTo>
                  <a:pt x="4584701" y="700336"/>
                  <a:pt x="4584254" y="700385"/>
                  <a:pt x="4583758" y="700385"/>
                </a:cubicBezTo>
                <a:cubicBezTo>
                  <a:pt x="4582071" y="700385"/>
                  <a:pt x="4580533" y="699889"/>
                  <a:pt x="4579144" y="698897"/>
                </a:cubicBezTo>
                <a:cubicBezTo>
                  <a:pt x="4577358" y="697508"/>
                  <a:pt x="4576366" y="695722"/>
                  <a:pt x="4576168" y="693539"/>
                </a:cubicBezTo>
                <a:cubicBezTo>
                  <a:pt x="4576069" y="693241"/>
                  <a:pt x="4576019" y="692944"/>
                  <a:pt x="4576019" y="692646"/>
                </a:cubicBezTo>
                <a:cubicBezTo>
                  <a:pt x="4576019" y="690761"/>
                  <a:pt x="4576664" y="689074"/>
                  <a:pt x="4577954" y="687586"/>
                </a:cubicBezTo>
                <a:cubicBezTo>
                  <a:pt x="4579442" y="685899"/>
                  <a:pt x="4581327" y="685006"/>
                  <a:pt x="4583609" y="684907"/>
                </a:cubicBezTo>
                <a:cubicBezTo>
                  <a:pt x="4585891" y="684709"/>
                  <a:pt x="4587776" y="684560"/>
                  <a:pt x="4589265" y="684461"/>
                </a:cubicBezTo>
                <a:cubicBezTo>
                  <a:pt x="4592936" y="684163"/>
                  <a:pt x="4602461" y="683295"/>
                  <a:pt x="4617840" y="681856"/>
                </a:cubicBezTo>
                <a:cubicBezTo>
                  <a:pt x="4633219" y="680417"/>
                  <a:pt x="4645621" y="679301"/>
                  <a:pt x="4655047" y="678508"/>
                </a:cubicBezTo>
                <a:cubicBezTo>
                  <a:pt x="4668243" y="677515"/>
                  <a:pt x="4679554" y="676771"/>
                  <a:pt x="4688979" y="676275"/>
                </a:cubicBezTo>
                <a:close/>
                <a:moveTo>
                  <a:pt x="1488580" y="676275"/>
                </a:moveTo>
                <a:cubicBezTo>
                  <a:pt x="1488679" y="676275"/>
                  <a:pt x="1488778" y="676275"/>
                  <a:pt x="1488877" y="676275"/>
                </a:cubicBezTo>
                <a:cubicBezTo>
                  <a:pt x="1490862" y="676275"/>
                  <a:pt x="1492548" y="676970"/>
                  <a:pt x="1493937" y="678359"/>
                </a:cubicBezTo>
                <a:cubicBezTo>
                  <a:pt x="1495426" y="679847"/>
                  <a:pt x="1496170" y="681633"/>
                  <a:pt x="1496170" y="683716"/>
                </a:cubicBezTo>
                <a:cubicBezTo>
                  <a:pt x="1496170" y="685800"/>
                  <a:pt x="1495426" y="687586"/>
                  <a:pt x="1493937" y="689074"/>
                </a:cubicBezTo>
                <a:cubicBezTo>
                  <a:pt x="1492449" y="690563"/>
                  <a:pt x="1490663" y="691307"/>
                  <a:pt x="1488580" y="691307"/>
                </a:cubicBezTo>
                <a:cubicBezTo>
                  <a:pt x="1478856" y="691505"/>
                  <a:pt x="1471613" y="692249"/>
                  <a:pt x="1466851" y="693539"/>
                </a:cubicBezTo>
                <a:cubicBezTo>
                  <a:pt x="1460401" y="695424"/>
                  <a:pt x="1454597" y="698872"/>
                  <a:pt x="1449438" y="703883"/>
                </a:cubicBezTo>
                <a:cubicBezTo>
                  <a:pt x="1444278" y="708893"/>
                  <a:pt x="1440334" y="714474"/>
                  <a:pt x="1437606" y="720626"/>
                </a:cubicBezTo>
                <a:cubicBezTo>
                  <a:pt x="1434877" y="726777"/>
                  <a:pt x="1433513" y="732830"/>
                  <a:pt x="1433513" y="738783"/>
                </a:cubicBezTo>
                <a:cubicBezTo>
                  <a:pt x="1433513" y="744637"/>
                  <a:pt x="1434654" y="749846"/>
                  <a:pt x="1436936" y="754410"/>
                </a:cubicBezTo>
                <a:cubicBezTo>
                  <a:pt x="1439218" y="758974"/>
                  <a:pt x="1442368" y="762670"/>
                  <a:pt x="1446387" y="765498"/>
                </a:cubicBezTo>
                <a:cubicBezTo>
                  <a:pt x="1450405" y="768325"/>
                  <a:pt x="1454820" y="770558"/>
                  <a:pt x="1459632" y="772195"/>
                </a:cubicBezTo>
                <a:cubicBezTo>
                  <a:pt x="1464445" y="773832"/>
                  <a:pt x="1469778" y="774998"/>
                  <a:pt x="1475631" y="775692"/>
                </a:cubicBezTo>
                <a:cubicBezTo>
                  <a:pt x="1477715" y="775990"/>
                  <a:pt x="1479402" y="777032"/>
                  <a:pt x="1480692" y="778818"/>
                </a:cubicBezTo>
                <a:cubicBezTo>
                  <a:pt x="1481386" y="780008"/>
                  <a:pt x="1481733" y="781199"/>
                  <a:pt x="1481733" y="782390"/>
                </a:cubicBezTo>
                <a:cubicBezTo>
                  <a:pt x="1481733" y="783183"/>
                  <a:pt x="1481634" y="783927"/>
                  <a:pt x="1481436" y="784622"/>
                </a:cubicBezTo>
                <a:cubicBezTo>
                  <a:pt x="1480642" y="787102"/>
                  <a:pt x="1479154" y="789037"/>
                  <a:pt x="1476971" y="790426"/>
                </a:cubicBezTo>
                <a:cubicBezTo>
                  <a:pt x="1475284" y="791518"/>
                  <a:pt x="1473498" y="792063"/>
                  <a:pt x="1471613" y="792063"/>
                </a:cubicBezTo>
                <a:cubicBezTo>
                  <a:pt x="1471117" y="792063"/>
                  <a:pt x="1470621" y="792014"/>
                  <a:pt x="1470125" y="791915"/>
                </a:cubicBezTo>
                <a:cubicBezTo>
                  <a:pt x="1463180" y="790922"/>
                  <a:pt x="1456681" y="789161"/>
                  <a:pt x="1450628" y="786631"/>
                </a:cubicBezTo>
                <a:cubicBezTo>
                  <a:pt x="1444576" y="784101"/>
                  <a:pt x="1439069" y="780852"/>
                  <a:pt x="1434109" y="776883"/>
                </a:cubicBezTo>
                <a:cubicBezTo>
                  <a:pt x="1429148" y="772914"/>
                  <a:pt x="1425228" y="767928"/>
                  <a:pt x="1422351" y="761926"/>
                </a:cubicBezTo>
                <a:cubicBezTo>
                  <a:pt x="1419474" y="755923"/>
                  <a:pt x="1418035" y="749300"/>
                  <a:pt x="1418035" y="742057"/>
                </a:cubicBezTo>
                <a:cubicBezTo>
                  <a:pt x="1418035" y="731738"/>
                  <a:pt x="1420466" y="722238"/>
                  <a:pt x="1425327" y="713557"/>
                </a:cubicBezTo>
                <a:cubicBezTo>
                  <a:pt x="1430189" y="704875"/>
                  <a:pt x="1435944" y="698252"/>
                  <a:pt x="1442592" y="693688"/>
                </a:cubicBezTo>
                <a:cubicBezTo>
                  <a:pt x="1442790" y="693589"/>
                  <a:pt x="1442865" y="693490"/>
                  <a:pt x="1442815" y="693390"/>
                </a:cubicBezTo>
                <a:cubicBezTo>
                  <a:pt x="1442765" y="693291"/>
                  <a:pt x="1442641" y="693241"/>
                  <a:pt x="1442443" y="693241"/>
                </a:cubicBezTo>
                <a:cubicBezTo>
                  <a:pt x="1441451" y="693341"/>
                  <a:pt x="1437730" y="693738"/>
                  <a:pt x="1431281" y="694432"/>
                </a:cubicBezTo>
                <a:cubicBezTo>
                  <a:pt x="1424831" y="695127"/>
                  <a:pt x="1419523" y="695722"/>
                  <a:pt x="1415356" y="696218"/>
                </a:cubicBezTo>
                <a:cubicBezTo>
                  <a:pt x="1411189" y="696714"/>
                  <a:pt x="1406079" y="697359"/>
                  <a:pt x="1400027" y="698153"/>
                </a:cubicBezTo>
                <a:cubicBezTo>
                  <a:pt x="1393974" y="698947"/>
                  <a:pt x="1388865" y="699641"/>
                  <a:pt x="1384697" y="700236"/>
                </a:cubicBezTo>
                <a:cubicBezTo>
                  <a:pt x="1384301" y="700336"/>
                  <a:pt x="1383854" y="700385"/>
                  <a:pt x="1383358" y="700385"/>
                </a:cubicBezTo>
                <a:cubicBezTo>
                  <a:pt x="1381671" y="700385"/>
                  <a:pt x="1380133" y="699889"/>
                  <a:pt x="1378744" y="698897"/>
                </a:cubicBezTo>
                <a:cubicBezTo>
                  <a:pt x="1376958" y="697508"/>
                  <a:pt x="1375966" y="695722"/>
                  <a:pt x="1375768" y="693539"/>
                </a:cubicBezTo>
                <a:cubicBezTo>
                  <a:pt x="1375668" y="693241"/>
                  <a:pt x="1375619" y="692944"/>
                  <a:pt x="1375619" y="692646"/>
                </a:cubicBezTo>
                <a:cubicBezTo>
                  <a:pt x="1375619" y="690761"/>
                  <a:pt x="1376264" y="689074"/>
                  <a:pt x="1377554" y="687586"/>
                </a:cubicBezTo>
                <a:cubicBezTo>
                  <a:pt x="1379042" y="685899"/>
                  <a:pt x="1380927" y="685006"/>
                  <a:pt x="1383209" y="684907"/>
                </a:cubicBezTo>
                <a:cubicBezTo>
                  <a:pt x="1385491" y="684709"/>
                  <a:pt x="1387376" y="684560"/>
                  <a:pt x="1388865" y="684461"/>
                </a:cubicBezTo>
                <a:cubicBezTo>
                  <a:pt x="1392536" y="684163"/>
                  <a:pt x="1402061" y="683295"/>
                  <a:pt x="1417440" y="681856"/>
                </a:cubicBezTo>
                <a:cubicBezTo>
                  <a:pt x="1432818" y="680417"/>
                  <a:pt x="1445221" y="679301"/>
                  <a:pt x="1454647" y="678508"/>
                </a:cubicBezTo>
                <a:cubicBezTo>
                  <a:pt x="1467843" y="677515"/>
                  <a:pt x="1479154" y="676771"/>
                  <a:pt x="1488580" y="676275"/>
                </a:cubicBezTo>
                <a:close/>
                <a:moveTo>
                  <a:pt x="2497932" y="675829"/>
                </a:moveTo>
                <a:cubicBezTo>
                  <a:pt x="2499122" y="675829"/>
                  <a:pt x="2500313" y="676126"/>
                  <a:pt x="2501504" y="676722"/>
                </a:cubicBezTo>
                <a:cubicBezTo>
                  <a:pt x="2503289" y="677615"/>
                  <a:pt x="2504480" y="679004"/>
                  <a:pt x="2505075" y="680889"/>
                </a:cubicBezTo>
                <a:cubicBezTo>
                  <a:pt x="2505373" y="681583"/>
                  <a:pt x="2505522" y="682327"/>
                  <a:pt x="2505522" y="683121"/>
                </a:cubicBezTo>
                <a:cubicBezTo>
                  <a:pt x="2505522" y="684113"/>
                  <a:pt x="2505224" y="685155"/>
                  <a:pt x="2504629" y="686247"/>
                </a:cubicBezTo>
                <a:cubicBezTo>
                  <a:pt x="2503835" y="687933"/>
                  <a:pt x="2502496" y="689223"/>
                  <a:pt x="2500611" y="690116"/>
                </a:cubicBezTo>
                <a:cubicBezTo>
                  <a:pt x="2500214" y="690314"/>
                  <a:pt x="2499866" y="690513"/>
                  <a:pt x="2499569" y="690711"/>
                </a:cubicBezTo>
                <a:cubicBezTo>
                  <a:pt x="2496791" y="692795"/>
                  <a:pt x="2493691" y="695871"/>
                  <a:pt x="2490267" y="699939"/>
                </a:cubicBezTo>
                <a:cubicBezTo>
                  <a:pt x="2486844" y="704007"/>
                  <a:pt x="2483371" y="708794"/>
                  <a:pt x="2479849" y="714301"/>
                </a:cubicBezTo>
                <a:cubicBezTo>
                  <a:pt x="2476327" y="719807"/>
                  <a:pt x="2473400" y="726008"/>
                  <a:pt x="2471068" y="732904"/>
                </a:cubicBezTo>
                <a:cubicBezTo>
                  <a:pt x="2468737" y="739800"/>
                  <a:pt x="2467571" y="746373"/>
                  <a:pt x="2467571" y="752624"/>
                </a:cubicBezTo>
                <a:cubicBezTo>
                  <a:pt x="2467571" y="761653"/>
                  <a:pt x="2470027" y="768424"/>
                  <a:pt x="2474938" y="772939"/>
                </a:cubicBezTo>
                <a:cubicBezTo>
                  <a:pt x="2479849" y="777453"/>
                  <a:pt x="2486075" y="779711"/>
                  <a:pt x="2493616" y="779711"/>
                </a:cubicBezTo>
                <a:cubicBezTo>
                  <a:pt x="2503835" y="779711"/>
                  <a:pt x="2512343" y="775916"/>
                  <a:pt x="2519140" y="768325"/>
                </a:cubicBezTo>
                <a:cubicBezTo>
                  <a:pt x="2525936" y="760735"/>
                  <a:pt x="2530377" y="750193"/>
                  <a:pt x="2532460" y="736699"/>
                </a:cubicBezTo>
                <a:cubicBezTo>
                  <a:pt x="2533154" y="731838"/>
                  <a:pt x="2533502" y="726579"/>
                  <a:pt x="2533502" y="720924"/>
                </a:cubicBezTo>
                <a:cubicBezTo>
                  <a:pt x="2533502" y="711101"/>
                  <a:pt x="2532410" y="700286"/>
                  <a:pt x="2530227" y="688479"/>
                </a:cubicBezTo>
                <a:cubicBezTo>
                  <a:pt x="2529930" y="687685"/>
                  <a:pt x="2529583" y="686743"/>
                  <a:pt x="2529186" y="685651"/>
                </a:cubicBezTo>
                <a:cubicBezTo>
                  <a:pt x="2528888" y="684857"/>
                  <a:pt x="2528739" y="684064"/>
                  <a:pt x="2528739" y="683270"/>
                </a:cubicBezTo>
                <a:cubicBezTo>
                  <a:pt x="2528739" y="682179"/>
                  <a:pt x="2529037" y="681087"/>
                  <a:pt x="2529632" y="679996"/>
                </a:cubicBezTo>
                <a:cubicBezTo>
                  <a:pt x="2530525" y="678111"/>
                  <a:pt x="2532013" y="676821"/>
                  <a:pt x="2534097" y="676126"/>
                </a:cubicBezTo>
                <a:cubicBezTo>
                  <a:pt x="2534792" y="675928"/>
                  <a:pt x="2535486" y="675829"/>
                  <a:pt x="2536181" y="675829"/>
                </a:cubicBezTo>
                <a:cubicBezTo>
                  <a:pt x="2537371" y="675829"/>
                  <a:pt x="2538512" y="676176"/>
                  <a:pt x="2539604" y="676870"/>
                </a:cubicBezTo>
                <a:cubicBezTo>
                  <a:pt x="2541390" y="677863"/>
                  <a:pt x="2542580" y="679351"/>
                  <a:pt x="2543175" y="681335"/>
                </a:cubicBezTo>
                <a:cubicBezTo>
                  <a:pt x="2548236" y="700484"/>
                  <a:pt x="2556520" y="716756"/>
                  <a:pt x="2568030" y="730151"/>
                </a:cubicBezTo>
                <a:cubicBezTo>
                  <a:pt x="2569617" y="731937"/>
                  <a:pt x="2570411" y="733971"/>
                  <a:pt x="2570411" y="736253"/>
                </a:cubicBezTo>
                <a:cubicBezTo>
                  <a:pt x="2570411" y="738535"/>
                  <a:pt x="2569617" y="740519"/>
                  <a:pt x="2568030" y="742206"/>
                </a:cubicBezTo>
                <a:cubicBezTo>
                  <a:pt x="2566640" y="743694"/>
                  <a:pt x="2564954" y="744438"/>
                  <a:pt x="2562969" y="744438"/>
                </a:cubicBezTo>
                <a:cubicBezTo>
                  <a:pt x="2562871" y="744438"/>
                  <a:pt x="2562722" y="744438"/>
                  <a:pt x="2562523" y="744438"/>
                </a:cubicBezTo>
                <a:cubicBezTo>
                  <a:pt x="2560341" y="744240"/>
                  <a:pt x="2558653" y="743297"/>
                  <a:pt x="2557463" y="741611"/>
                </a:cubicBezTo>
                <a:cubicBezTo>
                  <a:pt x="2553395" y="736054"/>
                  <a:pt x="2549773" y="730349"/>
                  <a:pt x="2546598" y="724495"/>
                </a:cubicBezTo>
                <a:cubicBezTo>
                  <a:pt x="2546500" y="724396"/>
                  <a:pt x="2546400" y="724371"/>
                  <a:pt x="2546301" y="724421"/>
                </a:cubicBezTo>
                <a:cubicBezTo>
                  <a:pt x="2546202" y="724471"/>
                  <a:pt x="2546152" y="724545"/>
                  <a:pt x="2546152" y="724644"/>
                </a:cubicBezTo>
                <a:cubicBezTo>
                  <a:pt x="2546251" y="726629"/>
                  <a:pt x="2546301" y="728563"/>
                  <a:pt x="2546301" y="730449"/>
                </a:cubicBezTo>
                <a:cubicBezTo>
                  <a:pt x="2546301" y="735806"/>
                  <a:pt x="2545904" y="740966"/>
                  <a:pt x="2545111" y="745927"/>
                </a:cubicBezTo>
                <a:cubicBezTo>
                  <a:pt x="2544019" y="752773"/>
                  <a:pt x="2542109" y="759222"/>
                  <a:pt x="2539380" y="765274"/>
                </a:cubicBezTo>
                <a:cubicBezTo>
                  <a:pt x="2536652" y="771327"/>
                  <a:pt x="2533204" y="776610"/>
                  <a:pt x="2529037" y="781125"/>
                </a:cubicBezTo>
                <a:cubicBezTo>
                  <a:pt x="2524870" y="785639"/>
                  <a:pt x="2519710" y="789186"/>
                  <a:pt x="2513559" y="791766"/>
                </a:cubicBezTo>
                <a:cubicBezTo>
                  <a:pt x="2507407" y="794345"/>
                  <a:pt x="2500561" y="795635"/>
                  <a:pt x="2493021" y="795635"/>
                </a:cubicBezTo>
                <a:cubicBezTo>
                  <a:pt x="2480717" y="795635"/>
                  <a:pt x="2470895" y="791964"/>
                  <a:pt x="2463553" y="784622"/>
                </a:cubicBezTo>
                <a:cubicBezTo>
                  <a:pt x="2456210" y="777280"/>
                  <a:pt x="2452539" y="767358"/>
                  <a:pt x="2452539" y="754856"/>
                </a:cubicBezTo>
                <a:cubicBezTo>
                  <a:pt x="2452539" y="743744"/>
                  <a:pt x="2454970" y="732755"/>
                  <a:pt x="2459832" y="721891"/>
                </a:cubicBezTo>
                <a:cubicBezTo>
                  <a:pt x="2464693" y="711026"/>
                  <a:pt x="2470547" y="701824"/>
                  <a:pt x="2477394" y="694283"/>
                </a:cubicBezTo>
                <a:cubicBezTo>
                  <a:pt x="2477492" y="694085"/>
                  <a:pt x="2477492" y="693911"/>
                  <a:pt x="2477394" y="693762"/>
                </a:cubicBezTo>
                <a:cubicBezTo>
                  <a:pt x="2477294" y="693614"/>
                  <a:pt x="2477145" y="693539"/>
                  <a:pt x="2476947" y="693539"/>
                </a:cubicBezTo>
                <a:cubicBezTo>
                  <a:pt x="2468116" y="695027"/>
                  <a:pt x="2460973" y="696268"/>
                  <a:pt x="2455516" y="697260"/>
                </a:cubicBezTo>
                <a:cubicBezTo>
                  <a:pt x="2455317" y="697260"/>
                  <a:pt x="2455069" y="697309"/>
                  <a:pt x="2454771" y="697409"/>
                </a:cubicBezTo>
                <a:cubicBezTo>
                  <a:pt x="2454176" y="697508"/>
                  <a:pt x="2453631" y="697558"/>
                  <a:pt x="2453135" y="697558"/>
                </a:cubicBezTo>
                <a:cubicBezTo>
                  <a:pt x="2451646" y="697558"/>
                  <a:pt x="2450257" y="697111"/>
                  <a:pt x="2448967" y="696218"/>
                </a:cubicBezTo>
                <a:cubicBezTo>
                  <a:pt x="2447281" y="695027"/>
                  <a:pt x="2446288" y="693390"/>
                  <a:pt x="2445991" y="691307"/>
                </a:cubicBezTo>
                <a:cubicBezTo>
                  <a:pt x="2445892" y="690910"/>
                  <a:pt x="2445842" y="690563"/>
                  <a:pt x="2445842" y="690265"/>
                </a:cubicBezTo>
                <a:cubicBezTo>
                  <a:pt x="2445842" y="688578"/>
                  <a:pt x="2446437" y="687040"/>
                  <a:pt x="2447628" y="685651"/>
                </a:cubicBezTo>
                <a:cubicBezTo>
                  <a:pt x="2448917" y="684064"/>
                  <a:pt x="2450654" y="683171"/>
                  <a:pt x="2452837" y="682972"/>
                </a:cubicBezTo>
                <a:cubicBezTo>
                  <a:pt x="2452936" y="682972"/>
                  <a:pt x="2453035" y="682923"/>
                  <a:pt x="2453135" y="682824"/>
                </a:cubicBezTo>
                <a:cubicBezTo>
                  <a:pt x="2468116" y="681633"/>
                  <a:pt x="2482354" y="679351"/>
                  <a:pt x="2495848" y="675977"/>
                </a:cubicBezTo>
                <a:cubicBezTo>
                  <a:pt x="2496542" y="675878"/>
                  <a:pt x="2497237" y="675829"/>
                  <a:pt x="2497932" y="675829"/>
                </a:cubicBezTo>
                <a:close/>
                <a:moveTo>
                  <a:pt x="4139059" y="671959"/>
                </a:moveTo>
                <a:cubicBezTo>
                  <a:pt x="4139258" y="671959"/>
                  <a:pt x="4139506" y="671959"/>
                  <a:pt x="4139804" y="671959"/>
                </a:cubicBezTo>
                <a:cubicBezTo>
                  <a:pt x="4141986" y="672157"/>
                  <a:pt x="4143673" y="673150"/>
                  <a:pt x="4144864" y="674936"/>
                </a:cubicBezTo>
                <a:cubicBezTo>
                  <a:pt x="4145658" y="676225"/>
                  <a:pt x="4146054" y="677565"/>
                  <a:pt x="4146054" y="678954"/>
                </a:cubicBezTo>
                <a:cubicBezTo>
                  <a:pt x="4146054" y="679549"/>
                  <a:pt x="4146005" y="680194"/>
                  <a:pt x="4145906" y="680889"/>
                </a:cubicBezTo>
                <a:cubicBezTo>
                  <a:pt x="4145509" y="682179"/>
                  <a:pt x="4145211" y="683320"/>
                  <a:pt x="4145013" y="684312"/>
                </a:cubicBezTo>
                <a:cubicBezTo>
                  <a:pt x="4143326" y="692448"/>
                  <a:pt x="4141664" y="702146"/>
                  <a:pt x="4140027" y="713408"/>
                </a:cubicBezTo>
                <a:cubicBezTo>
                  <a:pt x="4138390" y="724669"/>
                  <a:pt x="4137571" y="733921"/>
                  <a:pt x="4137571" y="741164"/>
                </a:cubicBezTo>
                <a:cubicBezTo>
                  <a:pt x="4137571" y="746224"/>
                  <a:pt x="4137869" y="751136"/>
                  <a:pt x="4138464" y="755898"/>
                </a:cubicBezTo>
                <a:cubicBezTo>
                  <a:pt x="4138464" y="755997"/>
                  <a:pt x="4138539" y="756047"/>
                  <a:pt x="4138687" y="756047"/>
                </a:cubicBezTo>
                <a:cubicBezTo>
                  <a:pt x="4138836" y="756047"/>
                  <a:pt x="4138960" y="755997"/>
                  <a:pt x="4139059" y="755898"/>
                </a:cubicBezTo>
                <a:cubicBezTo>
                  <a:pt x="4140349" y="752525"/>
                  <a:pt x="4142135" y="748109"/>
                  <a:pt x="4144417" y="742652"/>
                </a:cubicBezTo>
                <a:cubicBezTo>
                  <a:pt x="4144814" y="741462"/>
                  <a:pt x="4145633" y="740718"/>
                  <a:pt x="4146873" y="740420"/>
                </a:cubicBezTo>
                <a:cubicBezTo>
                  <a:pt x="4148113" y="740122"/>
                  <a:pt x="4149229" y="740370"/>
                  <a:pt x="4150222" y="741164"/>
                </a:cubicBezTo>
                <a:cubicBezTo>
                  <a:pt x="4151412" y="742057"/>
                  <a:pt x="4152206" y="743198"/>
                  <a:pt x="4152603" y="744587"/>
                </a:cubicBezTo>
                <a:cubicBezTo>
                  <a:pt x="4152801" y="745282"/>
                  <a:pt x="4152900" y="745927"/>
                  <a:pt x="4152900" y="746522"/>
                </a:cubicBezTo>
                <a:cubicBezTo>
                  <a:pt x="4152900" y="747316"/>
                  <a:pt x="4152752" y="748109"/>
                  <a:pt x="4152454" y="748903"/>
                </a:cubicBezTo>
                <a:cubicBezTo>
                  <a:pt x="4150370" y="754956"/>
                  <a:pt x="4148485" y="760785"/>
                  <a:pt x="4146799" y="766391"/>
                </a:cubicBezTo>
                <a:cubicBezTo>
                  <a:pt x="4145112" y="771996"/>
                  <a:pt x="4143971" y="776337"/>
                  <a:pt x="4143375" y="779413"/>
                </a:cubicBezTo>
                <a:cubicBezTo>
                  <a:pt x="4142879" y="781397"/>
                  <a:pt x="4142631" y="783283"/>
                  <a:pt x="4142631" y="785068"/>
                </a:cubicBezTo>
                <a:cubicBezTo>
                  <a:pt x="4142532" y="786954"/>
                  <a:pt x="4141862" y="788591"/>
                  <a:pt x="4140622" y="789980"/>
                </a:cubicBezTo>
                <a:cubicBezTo>
                  <a:pt x="4139382" y="791369"/>
                  <a:pt x="4137869" y="792163"/>
                  <a:pt x="4136083" y="792361"/>
                </a:cubicBezTo>
                <a:cubicBezTo>
                  <a:pt x="4135884" y="792361"/>
                  <a:pt x="4135686" y="792361"/>
                  <a:pt x="4135488" y="792361"/>
                </a:cubicBezTo>
                <a:cubicBezTo>
                  <a:pt x="4133702" y="792361"/>
                  <a:pt x="4132065" y="791815"/>
                  <a:pt x="4130576" y="790724"/>
                </a:cubicBezTo>
                <a:cubicBezTo>
                  <a:pt x="4128989" y="789632"/>
                  <a:pt x="4127996" y="788095"/>
                  <a:pt x="4127600" y="786110"/>
                </a:cubicBezTo>
                <a:cubicBezTo>
                  <a:pt x="4124822" y="773509"/>
                  <a:pt x="4123433" y="759470"/>
                  <a:pt x="4123433" y="743992"/>
                </a:cubicBezTo>
                <a:cubicBezTo>
                  <a:pt x="4123433" y="738733"/>
                  <a:pt x="4123705" y="732879"/>
                  <a:pt x="4124251" y="726430"/>
                </a:cubicBezTo>
                <a:cubicBezTo>
                  <a:pt x="4124797" y="719981"/>
                  <a:pt x="4125367" y="714598"/>
                  <a:pt x="4125963" y="710282"/>
                </a:cubicBezTo>
                <a:cubicBezTo>
                  <a:pt x="4126558" y="705966"/>
                  <a:pt x="4127327" y="700807"/>
                  <a:pt x="4128269" y="694804"/>
                </a:cubicBezTo>
                <a:cubicBezTo>
                  <a:pt x="4129212" y="688801"/>
                  <a:pt x="4129782" y="685155"/>
                  <a:pt x="4129981" y="683865"/>
                </a:cubicBezTo>
                <a:cubicBezTo>
                  <a:pt x="4130179" y="682476"/>
                  <a:pt x="4130378" y="681087"/>
                  <a:pt x="4130576" y="679698"/>
                </a:cubicBezTo>
                <a:cubicBezTo>
                  <a:pt x="4130874" y="677416"/>
                  <a:pt x="4131916" y="675531"/>
                  <a:pt x="4133702" y="674043"/>
                </a:cubicBezTo>
                <a:cubicBezTo>
                  <a:pt x="4135289" y="672654"/>
                  <a:pt x="4137075" y="671959"/>
                  <a:pt x="4139059" y="671959"/>
                </a:cubicBezTo>
                <a:close/>
                <a:moveTo>
                  <a:pt x="786259" y="671959"/>
                </a:moveTo>
                <a:cubicBezTo>
                  <a:pt x="786458" y="671959"/>
                  <a:pt x="786706" y="671959"/>
                  <a:pt x="787004" y="671959"/>
                </a:cubicBezTo>
                <a:cubicBezTo>
                  <a:pt x="789186" y="672157"/>
                  <a:pt x="790873" y="673150"/>
                  <a:pt x="792064" y="674936"/>
                </a:cubicBezTo>
                <a:cubicBezTo>
                  <a:pt x="792858" y="676225"/>
                  <a:pt x="793255" y="677565"/>
                  <a:pt x="793255" y="678954"/>
                </a:cubicBezTo>
                <a:cubicBezTo>
                  <a:pt x="793255" y="679549"/>
                  <a:pt x="793205" y="680194"/>
                  <a:pt x="793106" y="680889"/>
                </a:cubicBezTo>
                <a:cubicBezTo>
                  <a:pt x="792709" y="682179"/>
                  <a:pt x="792411" y="683320"/>
                  <a:pt x="792212" y="684312"/>
                </a:cubicBezTo>
                <a:cubicBezTo>
                  <a:pt x="790526" y="692448"/>
                  <a:pt x="788864" y="702146"/>
                  <a:pt x="787227" y="713408"/>
                </a:cubicBezTo>
                <a:cubicBezTo>
                  <a:pt x="785590" y="724669"/>
                  <a:pt x="784771" y="733921"/>
                  <a:pt x="784771" y="741164"/>
                </a:cubicBezTo>
                <a:cubicBezTo>
                  <a:pt x="784771" y="746224"/>
                  <a:pt x="785069" y="751136"/>
                  <a:pt x="785664" y="755898"/>
                </a:cubicBezTo>
                <a:cubicBezTo>
                  <a:pt x="785664" y="755997"/>
                  <a:pt x="785739" y="756047"/>
                  <a:pt x="785887" y="756047"/>
                </a:cubicBezTo>
                <a:cubicBezTo>
                  <a:pt x="786036" y="756047"/>
                  <a:pt x="786160" y="755997"/>
                  <a:pt x="786259" y="755898"/>
                </a:cubicBezTo>
                <a:cubicBezTo>
                  <a:pt x="787549" y="752525"/>
                  <a:pt x="789335" y="748109"/>
                  <a:pt x="791617" y="742652"/>
                </a:cubicBezTo>
                <a:cubicBezTo>
                  <a:pt x="792014" y="741462"/>
                  <a:pt x="792833" y="740718"/>
                  <a:pt x="794073" y="740420"/>
                </a:cubicBezTo>
                <a:cubicBezTo>
                  <a:pt x="795313" y="740122"/>
                  <a:pt x="796430" y="740370"/>
                  <a:pt x="797421" y="741164"/>
                </a:cubicBezTo>
                <a:cubicBezTo>
                  <a:pt x="798612" y="742057"/>
                  <a:pt x="799406" y="743198"/>
                  <a:pt x="799803" y="744587"/>
                </a:cubicBezTo>
                <a:cubicBezTo>
                  <a:pt x="800001" y="745282"/>
                  <a:pt x="800101" y="745927"/>
                  <a:pt x="800101" y="746522"/>
                </a:cubicBezTo>
                <a:cubicBezTo>
                  <a:pt x="800101" y="747316"/>
                  <a:pt x="799952" y="748109"/>
                  <a:pt x="799654" y="748903"/>
                </a:cubicBezTo>
                <a:cubicBezTo>
                  <a:pt x="797571" y="754956"/>
                  <a:pt x="795685" y="760785"/>
                  <a:pt x="793999" y="766391"/>
                </a:cubicBezTo>
                <a:cubicBezTo>
                  <a:pt x="792312" y="771996"/>
                  <a:pt x="791171" y="776337"/>
                  <a:pt x="790576" y="779413"/>
                </a:cubicBezTo>
                <a:cubicBezTo>
                  <a:pt x="790079" y="781397"/>
                  <a:pt x="789831" y="783283"/>
                  <a:pt x="789831" y="785068"/>
                </a:cubicBezTo>
                <a:cubicBezTo>
                  <a:pt x="789732" y="786954"/>
                  <a:pt x="789063" y="788591"/>
                  <a:pt x="787822" y="789980"/>
                </a:cubicBezTo>
                <a:cubicBezTo>
                  <a:pt x="786582" y="791369"/>
                  <a:pt x="785069" y="792163"/>
                  <a:pt x="783283" y="792361"/>
                </a:cubicBezTo>
                <a:cubicBezTo>
                  <a:pt x="783085" y="792361"/>
                  <a:pt x="782886" y="792361"/>
                  <a:pt x="782687" y="792361"/>
                </a:cubicBezTo>
                <a:cubicBezTo>
                  <a:pt x="780902" y="792361"/>
                  <a:pt x="779265" y="791815"/>
                  <a:pt x="777776" y="790724"/>
                </a:cubicBezTo>
                <a:cubicBezTo>
                  <a:pt x="776189" y="789632"/>
                  <a:pt x="775196" y="788095"/>
                  <a:pt x="774800" y="786110"/>
                </a:cubicBezTo>
                <a:cubicBezTo>
                  <a:pt x="772022" y="773509"/>
                  <a:pt x="770633" y="759470"/>
                  <a:pt x="770633" y="743992"/>
                </a:cubicBezTo>
                <a:cubicBezTo>
                  <a:pt x="770633" y="738733"/>
                  <a:pt x="770905" y="732879"/>
                  <a:pt x="771451" y="726430"/>
                </a:cubicBezTo>
                <a:cubicBezTo>
                  <a:pt x="771997" y="719981"/>
                  <a:pt x="772567" y="714598"/>
                  <a:pt x="773162" y="710282"/>
                </a:cubicBezTo>
                <a:cubicBezTo>
                  <a:pt x="773758" y="705966"/>
                  <a:pt x="774527" y="700807"/>
                  <a:pt x="775469" y="694804"/>
                </a:cubicBezTo>
                <a:cubicBezTo>
                  <a:pt x="776412" y="688801"/>
                  <a:pt x="776983" y="685155"/>
                  <a:pt x="777181" y="683865"/>
                </a:cubicBezTo>
                <a:cubicBezTo>
                  <a:pt x="777380" y="682476"/>
                  <a:pt x="777578" y="681087"/>
                  <a:pt x="777776" y="679698"/>
                </a:cubicBezTo>
                <a:cubicBezTo>
                  <a:pt x="778074" y="677416"/>
                  <a:pt x="779116" y="675531"/>
                  <a:pt x="780902" y="674043"/>
                </a:cubicBezTo>
                <a:cubicBezTo>
                  <a:pt x="782489" y="672654"/>
                  <a:pt x="784275" y="671959"/>
                  <a:pt x="786259" y="671959"/>
                </a:cubicBezTo>
                <a:close/>
                <a:moveTo>
                  <a:pt x="20390" y="671364"/>
                </a:moveTo>
                <a:lnTo>
                  <a:pt x="113854" y="671364"/>
                </a:lnTo>
                <a:cubicBezTo>
                  <a:pt x="115838" y="671364"/>
                  <a:pt x="117476" y="672033"/>
                  <a:pt x="118765" y="673373"/>
                </a:cubicBezTo>
                <a:cubicBezTo>
                  <a:pt x="120055" y="674712"/>
                  <a:pt x="120700" y="676325"/>
                  <a:pt x="120700" y="678210"/>
                </a:cubicBezTo>
                <a:cubicBezTo>
                  <a:pt x="120700" y="680095"/>
                  <a:pt x="120055" y="681707"/>
                  <a:pt x="118765" y="683047"/>
                </a:cubicBezTo>
                <a:cubicBezTo>
                  <a:pt x="117476" y="684386"/>
                  <a:pt x="115838" y="685056"/>
                  <a:pt x="113854" y="685056"/>
                </a:cubicBezTo>
                <a:lnTo>
                  <a:pt x="20390" y="685056"/>
                </a:lnTo>
                <a:cubicBezTo>
                  <a:pt x="18505" y="685056"/>
                  <a:pt x="16893" y="684386"/>
                  <a:pt x="15553" y="683047"/>
                </a:cubicBezTo>
                <a:cubicBezTo>
                  <a:pt x="14214" y="681707"/>
                  <a:pt x="13544" y="680095"/>
                  <a:pt x="13544" y="678210"/>
                </a:cubicBezTo>
                <a:cubicBezTo>
                  <a:pt x="13544" y="676325"/>
                  <a:pt x="14214" y="674712"/>
                  <a:pt x="15553" y="673373"/>
                </a:cubicBezTo>
                <a:cubicBezTo>
                  <a:pt x="16893" y="672033"/>
                  <a:pt x="18505" y="671364"/>
                  <a:pt x="20390" y="671364"/>
                </a:cubicBezTo>
                <a:close/>
                <a:moveTo>
                  <a:pt x="2622501" y="671066"/>
                </a:moveTo>
                <a:cubicBezTo>
                  <a:pt x="2623592" y="671066"/>
                  <a:pt x="2624683" y="671264"/>
                  <a:pt x="2625775" y="671661"/>
                </a:cubicBezTo>
                <a:cubicBezTo>
                  <a:pt x="2627759" y="672554"/>
                  <a:pt x="2629199" y="674043"/>
                  <a:pt x="2630091" y="676126"/>
                </a:cubicBezTo>
                <a:cubicBezTo>
                  <a:pt x="2634755" y="687933"/>
                  <a:pt x="2640162" y="699542"/>
                  <a:pt x="2646313" y="710952"/>
                </a:cubicBezTo>
                <a:cubicBezTo>
                  <a:pt x="2646611" y="711647"/>
                  <a:pt x="2647107" y="711795"/>
                  <a:pt x="2647802" y="711399"/>
                </a:cubicBezTo>
                <a:cubicBezTo>
                  <a:pt x="2652862" y="708422"/>
                  <a:pt x="2659633" y="704652"/>
                  <a:pt x="2668117" y="700088"/>
                </a:cubicBezTo>
                <a:cubicBezTo>
                  <a:pt x="2676600" y="695523"/>
                  <a:pt x="2681486" y="692894"/>
                  <a:pt x="2682776" y="692200"/>
                </a:cubicBezTo>
                <a:cubicBezTo>
                  <a:pt x="2685257" y="690711"/>
                  <a:pt x="2687142" y="689620"/>
                  <a:pt x="2688432" y="688925"/>
                </a:cubicBezTo>
                <a:cubicBezTo>
                  <a:pt x="2689722" y="688033"/>
                  <a:pt x="2691111" y="687586"/>
                  <a:pt x="2692599" y="687586"/>
                </a:cubicBezTo>
                <a:cubicBezTo>
                  <a:pt x="2693095" y="687586"/>
                  <a:pt x="2693641" y="687685"/>
                  <a:pt x="2694236" y="687884"/>
                </a:cubicBezTo>
                <a:cubicBezTo>
                  <a:pt x="2696419" y="688281"/>
                  <a:pt x="2698056" y="689372"/>
                  <a:pt x="2699147" y="691158"/>
                </a:cubicBezTo>
                <a:cubicBezTo>
                  <a:pt x="2699842" y="692448"/>
                  <a:pt x="2700189" y="693787"/>
                  <a:pt x="2700189" y="695176"/>
                </a:cubicBezTo>
                <a:cubicBezTo>
                  <a:pt x="2700189" y="695871"/>
                  <a:pt x="2700090" y="696565"/>
                  <a:pt x="2699891" y="697260"/>
                </a:cubicBezTo>
                <a:cubicBezTo>
                  <a:pt x="2699395" y="699443"/>
                  <a:pt x="2698155" y="701030"/>
                  <a:pt x="2696171" y="702022"/>
                </a:cubicBezTo>
                <a:cubicBezTo>
                  <a:pt x="2694385" y="703015"/>
                  <a:pt x="2692400" y="704056"/>
                  <a:pt x="2690218" y="705148"/>
                </a:cubicBezTo>
                <a:cubicBezTo>
                  <a:pt x="2689821" y="705346"/>
                  <a:pt x="2686968" y="706785"/>
                  <a:pt x="2681660" y="709464"/>
                </a:cubicBezTo>
                <a:cubicBezTo>
                  <a:pt x="2676352" y="712143"/>
                  <a:pt x="2672259" y="714226"/>
                  <a:pt x="2669382" y="715715"/>
                </a:cubicBezTo>
                <a:cubicBezTo>
                  <a:pt x="2666504" y="717203"/>
                  <a:pt x="2662734" y="719262"/>
                  <a:pt x="2658071" y="721891"/>
                </a:cubicBezTo>
                <a:cubicBezTo>
                  <a:pt x="2653408" y="724520"/>
                  <a:pt x="2649389" y="726926"/>
                  <a:pt x="2646016" y="729109"/>
                </a:cubicBezTo>
                <a:cubicBezTo>
                  <a:pt x="2631530" y="738535"/>
                  <a:pt x="2624287" y="748209"/>
                  <a:pt x="2624287" y="758131"/>
                </a:cubicBezTo>
                <a:cubicBezTo>
                  <a:pt x="2624287" y="764084"/>
                  <a:pt x="2627114" y="768673"/>
                  <a:pt x="2632770" y="771897"/>
                </a:cubicBezTo>
                <a:cubicBezTo>
                  <a:pt x="2638426" y="775122"/>
                  <a:pt x="2646810" y="776734"/>
                  <a:pt x="2657922" y="776734"/>
                </a:cubicBezTo>
                <a:cubicBezTo>
                  <a:pt x="2671118" y="776734"/>
                  <a:pt x="2684562" y="775593"/>
                  <a:pt x="2698254" y="773311"/>
                </a:cubicBezTo>
                <a:cubicBezTo>
                  <a:pt x="2698751" y="773212"/>
                  <a:pt x="2699197" y="773162"/>
                  <a:pt x="2699594" y="773162"/>
                </a:cubicBezTo>
                <a:cubicBezTo>
                  <a:pt x="2701281" y="773162"/>
                  <a:pt x="2702769" y="773708"/>
                  <a:pt x="2704059" y="774799"/>
                </a:cubicBezTo>
                <a:cubicBezTo>
                  <a:pt x="2705745" y="776188"/>
                  <a:pt x="2706589" y="777925"/>
                  <a:pt x="2706589" y="780008"/>
                </a:cubicBezTo>
                <a:cubicBezTo>
                  <a:pt x="2706589" y="782588"/>
                  <a:pt x="2705795" y="784820"/>
                  <a:pt x="2704207" y="786706"/>
                </a:cubicBezTo>
                <a:cubicBezTo>
                  <a:pt x="2702620" y="788591"/>
                  <a:pt x="2700586" y="789682"/>
                  <a:pt x="2698106" y="789980"/>
                </a:cubicBezTo>
                <a:cubicBezTo>
                  <a:pt x="2685703" y="791666"/>
                  <a:pt x="2672507" y="792510"/>
                  <a:pt x="2658517" y="792510"/>
                </a:cubicBezTo>
                <a:cubicBezTo>
                  <a:pt x="2650977" y="792510"/>
                  <a:pt x="2644230" y="791915"/>
                  <a:pt x="2638277" y="790724"/>
                </a:cubicBezTo>
                <a:cubicBezTo>
                  <a:pt x="2632324" y="789533"/>
                  <a:pt x="2627040" y="787698"/>
                  <a:pt x="2622427" y="785217"/>
                </a:cubicBezTo>
                <a:cubicBezTo>
                  <a:pt x="2617813" y="782737"/>
                  <a:pt x="2614241" y="779363"/>
                  <a:pt x="2611711" y="775097"/>
                </a:cubicBezTo>
                <a:cubicBezTo>
                  <a:pt x="2609181" y="770831"/>
                  <a:pt x="2607916" y="765770"/>
                  <a:pt x="2607916" y="759916"/>
                </a:cubicBezTo>
                <a:cubicBezTo>
                  <a:pt x="2607916" y="752376"/>
                  <a:pt x="2610049" y="745480"/>
                  <a:pt x="2614315" y="739229"/>
                </a:cubicBezTo>
                <a:cubicBezTo>
                  <a:pt x="2618582" y="732979"/>
                  <a:pt x="2624683" y="726976"/>
                  <a:pt x="2632622" y="721221"/>
                </a:cubicBezTo>
                <a:cubicBezTo>
                  <a:pt x="2633217" y="720725"/>
                  <a:pt x="2633365" y="720179"/>
                  <a:pt x="2633068" y="719584"/>
                </a:cubicBezTo>
                <a:cubicBezTo>
                  <a:pt x="2628206" y="710456"/>
                  <a:pt x="2622302" y="697954"/>
                  <a:pt x="2615357" y="682079"/>
                </a:cubicBezTo>
                <a:cubicBezTo>
                  <a:pt x="2614861" y="681087"/>
                  <a:pt x="2614613" y="680045"/>
                  <a:pt x="2614613" y="678954"/>
                </a:cubicBezTo>
                <a:cubicBezTo>
                  <a:pt x="2614613" y="677962"/>
                  <a:pt x="2614812" y="676970"/>
                  <a:pt x="2615208" y="675977"/>
                </a:cubicBezTo>
                <a:cubicBezTo>
                  <a:pt x="2616101" y="673894"/>
                  <a:pt x="2617590" y="672455"/>
                  <a:pt x="2619674" y="671661"/>
                </a:cubicBezTo>
                <a:cubicBezTo>
                  <a:pt x="2620665" y="671264"/>
                  <a:pt x="2621608" y="671066"/>
                  <a:pt x="2622501" y="671066"/>
                </a:cubicBezTo>
                <a:close/>
                <a:moveTo>
                  <a:pt x="6107758" y="668834"/>
                </a:moveTo>
                <a:lnTo>
                  <a:pt x="6140946" y="668834"/>
                </a:lnTo>
                <a:cubicBezTo>
                  <a:pt x="6143328" y="668834"/>
                  <a:pt x="6145386" y="669702"/>
                  <a:pt x="6147123" y="671438"/>
                </a:cubicBezTo>
                <a:cubicBezTo>
                  <a:pt x="6148859" y="673174"/>
                  <a:pt x="6149727" y="675233"/>
                  <a:pt x="6149727" y="677615"/>
                </a:cubicBezTo>
                <a:lnTo>
                  <a:pt x="6149727" y="751136"/>
                </a:lnTo>
                <a:cubicBezTo>
                  <a:pt x="6149727" y="753517"/>
                  <a:pt x="6148859" y="755576"/>
                  <a:pt x="6147123" y="757312"/>
                </a:cubicBezTo>
                <a:cubicBezTo>
                  <a:pt x="6145386" y="759048"/>
                  <a:pt x="6143328" y="759916"/>
                  <a:pt x="6140946" y="759916"/>
                </a:cubicBezTo>
                <a:lnTo>
                  <a:pt x="6113264" y="759916"/>
                </a:lnTo>
                <a:cubicBezTo>
                  <a:pt x="6112471" y="759916"/>
                  <a:pt x="6112074" y="760264"/>
                  <a:pt x="6112074" y="760958"/>
                </a:cubicBezTo>
                <a:lnTo>
                  <a:pt x="6112074" y="767060"/>
                </a:lnTo>
                <a:cubicBezTo>
                  <a:pt x="6112074" y="768846"/>
                  <a:pt x="6111429" y="770384"/>
                  <a:pt x="6110139" y="771674"/>
                </a:cubicBezTo>
                <a:cubicBezTo>
                  <a:pt x="6108849" y="772964"/>
                  <a:pt x="6107311" y="773609"/>
                  <a:pt x="6105525" y="773609"/>
                </a:cubicBezTo>
                <a:cubicBezTo>
                  <a:pt x="6103739" y="773609"/>
                  <a:pt x="6102202" y="772964"/>
                  <a:pt x="6100912" y="771674"/>
                </a:cubicBezTo>
                <a:cubicBezTo>
                  <a:pt x="6099621" y="770384"/>
                  <a:pt x="6098977" y="768846"/>
                  <a:pt x="6098977" y="767060"/>
                </a:cubicBezTo>
                <a:lnTo>
                  <a:pt x="6098977" y="677615"/>
                </a:lnTo>
                <a:cubicBezTo>
                  <a:pt x="6098977" y="675233"/>
                  <a:pt x="6099845" y="673174"/>
                  <a:pt x="6101581" y="671438"/>
                </a:cubicBezTo>
                <a:cubicBezTo>
                  <a:pt x="6103318" y="669702"/>
                  <a:pt x="6105376" y="668834"/>
                  <a:pt x="6107758" y="668834"/>
                </a:cubicBezTo>
                <a:close/>
                <a:moveTo>
                  <a:pt x="6282631" y="668685"/>
                </a:moveTo>
                <a:lnTo>
                  <a:pt x="6284417" y="668685"/>
                </a:lnTo>
                <a:cubicBezTo>
                  <a:pt x="6286698" y="668685"/>
                  <a:pt x="6288584" y="669578"/>
                  <a:pt x="6290072" y="671364"/>
                </a:cubicBezTo>
                <a:cubicBezTo>
                  <a:pt x="6291461" y="672852"/>
                  <a:pt x="6292156" y="674588"/>
                  <a:pt x="6292156" y="676573"/>
                </a:cubicBezTo>
                <a:cubicBezTo>
                  <a:pt x="6292156" y="676870"/>
                  <a:pt x="6292106" y="677168"/>
                  <a:pt x="6292007" y="677466"/>
                </a:cubicBezTo>
                <a:cubicBezTo>
                  <a:pt x="6291809" y="679847"/>
                  <a:pt x="6291610" y="682675"/>
                  <a:pt x="6291412" y="685949"/>
                </a:cubicBezTo>
                <a:cubicBezTo>
                  <a:pt x="6290221" y="719485"/>
                  <a:pt x="6289626" y="743645"/>
                  <a:pt x="6289626" y="758428"/>
                </a:cubicBezTo>
                <a:cubicBezTo>
                  <a:pt x="6289626" y="765969"/>
                  <a:pt x="6291709" y="771426"/>
                  <a:pt x="6295876" y="774799"/>
                </a:cubicBezTo>
                <a:cubicBezTo>
                  <a:pt x="6300044" y="778173"/>
                  <a:pt x="6305650" y="779859"/>
                  <a:pt x="6312694" y="779859"/>
                </a:cubicBezTo>
                <a:cubicBezTo>
                  <a:pt x="6331843" y="779859"/>
                  <a:pt x="6347817" y="771773"/>
                  <a:pt x="6360617" y="755600"/>
                </a:cubicBezTo>
                <a:cubicBezTo>
                  <a:pt x="6362005" y="753914"/>
                  <a:pt x="6363742" y="753070"/>
                  <a:pt x="6365826" y="753070"/>
                </a:cubicBezTo>
                <a:cubicBezTo>
                  <a:pt x="6365925" y="752971"/>
                  <a:pt x="6366024" y="752922"/>
                  <a:pt x="6366123" y="752922"/>
                </a:cubicBezTo>
                <a:cubicBezTo>
                  <a:pt x="6368107" y="752922"/>
                  <a:pt x="6369745" y="753715"/>
                  <a:pt x="6371035" y="755303"/>
                </a:cubicBezTo>
                <a:cubicBezTo>
                  <a:pt x="6372721" y="757386"/>
                  <a:pt x="6373565" y="759718"/>
                  <a:pt x="6373565" y="762298"/>
                </a:cubicBezTo>
                <a:cubicBezTo>
                  <a:pt x="6373565" y="764679"/>
                  <a:pt x="6372771" y="766812"/>
                  <a:pt x="6371183" y="768697"/>
                </a:cubicBezTo>
                <a:cubicBezTo>
                  <a:pt x="6368107" y="772269"/>
                  <a:pt x="6364759" y="775543"/>
                  <a:pt x="6361137" y="778520"/>
                </a:cubicBezTo>
                <a:cubicBezTo>
                  <a:pt x="6357516" y="781497"/>
                  <a:pt x="6353299" y="784349"/>
                  <a:pt x="6348487" y="787078"/>
                </a:cubicBezTo>
                <a:cubicBezTo>
                  <a:pt x="6343675" y="789806"/>
                  <a:pt x="6338169" y="791939"/>
                  <a:pt x="6331967" y="793477"/>
                </a:cubicBezTo>
                <a:cubicBezTo>
                  <a:pt x="6325766" y="795015"/>
                  <a:pt x="6319242" y="795784"/>
                  <a:pt x="6312396" y="795784"/>
                </a:cubicBezTo>
                <a:cubicBezTo>
                  <a:pt x="6300292" y="795784"/>
                  <a:pt x="6290841" y="792981"/>
                  <a:pt x="6284045" y="787375"/>
                </a:cubicBezTo>
                <a:cubicBezTo>
                  <a:pt x="6277248" y="781769"/>
                  <a:pt x="6273850" y="772964"/>
                  <a:pt x="6273850" y="760958"/>
                </a:cubicBezTo>
                <a:cubicBezTo>
                  <a:pt x="6273850" y="753219"/>
                  <a:pt x="6274122" y="739849"/>
                  <a:pt x="6274668" y="720849"/>
                </a:cubicBezTo>
                <a:cubicBezTo>
                  <a:pt x="6275214" y="701849"/>
                  <a:pt x="6275487" y="690215"/>
                  <a:pt x="6275487" y="685949"/>
                </a:cubicBezTo>
                <a:cubicBezTo>
                  <a:pt x="6275487" y="682873"/>
                  <a:pt x="6275387" y="679996"/>
                  <a:pt x="6275189" y="677317"/>
                </a:cubicBezTo>
                <a:cubicBezTo>
                  <a:pt x="6275090" y="677019"/>
                  <a:pt x="6275040" y="676771"/>
                  <a:pt x="6275040" y="676573"/>
                </a:cubicBezTo>
                <a:cubicBezTo>
                  <a:pt x="6275040" y="674489"/>
                  <a:pt x="6275735" y="672703"/>
                  <a:pt x="6277124" y="671215"/>
                </a:cubicBezTo>
                <a:cubicBezTo>
                  <a:pt x="6278612" y="669429"/>
                  <a:pt x="6280448" y="668586"/>
                  <a:pt x="6282631" y="668685"/>
                </a:cubicBezTo>
                <a:close/>
                <a:moveTo>
                  <a:pt x="1253431" y="668685"/>
                </a:moveTo>
                <a:lnTo>
                  <a:pt x="1255217" y="668685"/>
                </a:lnTo>
                <a:cubicBezTo>
                  <a:pt x="1257499" y="668685"/>
                  <a:pt x="1259384" y="669578"/>
                  <a:pt x="1260872" y="671364"/>
                </a:cubicBezTo>
                <a:cubicBezTo>
                  <a:pt x="1262262" y="672852"/>
                  <a:pt x="1262956" y="674588"/>
                  <a:pt x="1262956" y="676573"/>
                </a:cubicBezTo>
                <a:cubicBezTo>
                  <a:pt x="1262956" y="676870"/>
                  <a:pt x="1262907" y="677168"/>
                  <a:pt x="1262807" y="677466"/>
                </a:cubicBezTo>
                <a:cubicBezTo>
                  <a:pt x="1262609" y="679847"/>
                  <a:pt x="1262410" y="682675"/>
                  <a:pt x="1262212" y="685949"/>
                </a:cubicBezTo>
                <a:cubicBezTo>
                  <a:pt x="1261021" y="719485"/>
                  <a:pt x="1260426" y="743645"/>
                  <a:pt x="1260426" y="758428"/>
                </a:cubicBezTo>
                <a:cubicBezTo>
                  <a:pt x="1260426" y="765969"/>
                  <a:pt x="1262510" y="771426"/>
                  <a:pt x="1266677" y="774799"/>
                </a:cubicBezTo>
                <a:cubicBezTo>
                  <a:pt x="1270844" y="778173"/>
                  <a:pt x="1276450" y="779859"/>
                  <a:pt x="1283494" y="779859"/>
                </a:cubicBezTo>
                <a:cubicBezTo>
                  <a:pt x="1302644" y="779859"/>
                  <a:pt x="1318618" y="771773"/>
                  <a:pt x="1331417" y="755600"/>
                </a:cubicBezTo>
                <a:cubicBezTo>
                  <a:pt x="1332806" y="753914"/>
                  <a:pt x="1334542" y="753070"/>
                  <a:pt x="1336626" y="753070"/>
                </a:cubicBezTo>
                <a:cubicBezTo>
                  <a:pt x="1336725" y="752971"/>
                  <a:pt x="1336824" y="752922"/>
                  <a:pt x="1336924" y="752922"/>
                </a:cubicBezTo>
                <a:cubicBezTo>
                  <a:pt x="1338908" y="752922"/>
                  <a:pt x="1340545" y="753715"/>
                  <a:pt x="1341835" y="755303"/>
                </a:cubicBezTo>
                <a:cubicBezTo>
                  <a:pt x="1343522" y="757386"/>
                  <a:pt x="1344365" y="759718"/>
                  <a:pt x="1344365" y="762298"/>
                </a:cubicBezTo>
                <a:cubicBezTo>
                  <a:pt x="1344365" y="764679"/>
                  <a:pt x="1343571" y="766812"/>
                  <a:pt x="1341984" y="768697"/>
                </a:cubicBezTo>
                <a:cubicBezTo>
                  <a:pt x="1338908" y="772269"/>
                  <a:pt x="1335559" y="775543"/>
                  <a:pt x="1331938" y="778520"/>
                </a:cubicBezTo>
                <a:cubicBezTo>
                  <a:pt x="1328317" y="781497"/>
                  <a:pt x="1324099" y="784349"/>
                  <a:pt x="1319288" y="787078"/>
                </a:cubicBezTo>
                <a:cubicBezTo>
                  <a:pt x="1314476" y="789806"/>
                  <a:pt x="1308969" y="791939"/>
                  <a:pt x="1302768" y="793477"/>
                </a:cubicBezTo>
                <a:cubicBezTo>
                  <a:pt x="1296566" y="795015"/>
                  <a:pt x="1290043" y="795784"/>
                  <a:pt x="1283197" y="795784"/>
                </a:cubicBezTo>
                <a:cubicBezTo>
                  <a:pt x="1271092" y="795784"/>
                  <a:pt x="1261641" y="792981"/>
                  <a:pt x="1254845" y="787375"/>
                </a:cubicBezTo>
                <a:cubicBezTo>
                  <a:pt x="1248048" y="781769"/>
                  <a:pt x="1244650" y="772964"/>
                  <a:pt x="1244650" y="760958"/>
                </a:cubicBezTo>
                <a:cubicBezTo>
                  <a:pt x="1244650" y="753219"/>
                  <a:pt x="1244923" y="739849"/>
                  <a:pt x="1245469" y="720849"/>
                </a:cubicBezTo>
                <a:cubicBezTo>
                  <a:pt x="1246015" y="701849"/>
                  <a:pt x="1246287" y="690215"/>
                  <a:pt x="1246287" y="685949"/>
                </a:cubicBezTo>
                <a:cubicBezTo>
                  <a:pt x="1246287" y="682873"/>
                  <a:pt x="1246188" y="679996"/>
                  <a:pt x="1245990" y="677317"/>
                </a:cubicBezTo>
                <a:cubicBezTo>
                  <a:pt x="1245890" y="677019"/>
                  <a:pt x="1245841" y="676771"/>
                  <a:pt x="1245841" y="676573"/>
                </a:cubicBezTo>
                <a:cubicBezTo>
                  <a:pt x="1245841" y="674489"/>
                  <a:pt x="1246536" y="672703"/>
                  <a:pt x="1247924" y="671215"/>
                </a:cubicBezTo>
                <a:cubicBezTo>
                  <a:pt x="1249413" y="669429"/>
                  <a:pt x="1251248" y="668586"/>
                  <a:pt x="1253431" y="668685"/>
                </a:cubicBezTo>
                <a:close/>
                <a:moveTo>
                  <a:pt x="499170" y="668536"/>
                </a:moveTo>
                <a:cubicBezTo>
                  <a:pt x="499567" y="668536"/>
                  <a:pt x="499964" y="668586"/>
                  <a:pt x="500361" y="668685"/>
                </a:cubicBezTo>
                <a:cubicBezTo>
                  <a:pt x="516236" y="671364"/>
                  <a:pt x="533301" y="673150"/>
                  <a:pt x="551558" y="674043"/>
                </a:cubicBezTo>
                <a:cubicBezTo>
                  <a:pt x="553542" y="674043"/>
                  <a:pt x="555179" y="674836"/>
                  <a:pt x="556469" y="676424"/>
                </a:cubicBezTo>
                <a:cubicBezTo>
                  <a:pt x="557461" y="677615"/>
                  <a:pt x="557957" y="678954"/>
                  <a:pt x="557957" y="680442"/>
                </a:cubicBezTo>
                <a:cubicBezTo>
                  <a:pt x="557957" y="680839"/>
                  <a:pt x="557908" y="681236"/>
                  <a:pt x="557808" y="681633"/>
                </a:cubicBezTo>
                <a:cubicBezTo>
                  <a:pt x="557511" y="683716"/>
                  <a:pt x="556518" y="685403"/>
                  <a:pt x="554832" y="686693"/>
                </a:cubicBezTo>
                <a:cubicBezTo>
                  <a:pt x="553343" y="687884"/>
                  <a:pt x="551706" y="688479"/>
                  <a:pt x="549920" y="688479"/>
                </a:cubicBezTo>
                <a:cubicBezTo>
                  <a:pt x="549623" y="688479"/>
                  <a:pt x="549375" y="688479"/>
                  <a:pt x="549176" y="688479"/>
                </a:cubicBezTo>
                <a:cubicBezTo>
                  <a:pt x="528737" y="686792"/>
                  <a:pt x="511721" y="684957"/>
                  <a:pt x="498128" y="682972"/>
                </a:cubicBezTo>
                <a:cubicBezTo>
                  <a:pt x="496144" y="682675"/>
                  <a:pt x="494556" y="681732"/>
                  <a:pt x="493366" y="680145"/>
                </a:cubicBezTo>
                <a:cubicBezTo>
                  <a:pt x="492473" y="678756"/>
                  <a:pt x="492026" y="677317"/>
                  <a:pt x="492026" y="675829"/>
                </a:cubicBezTo>
                <a:cubicBezTo>
                  <a:pt x="492026" y="675432"/>
                  <a:pt x="492026" y="675035"/>
                  <a:pt x="492026" y="674638"/>
                </a:cubicBezTo>
                <a:cubicBezTo>
                  <a:pt x="492423" y="672654"/>
                  <a:pt x="493415" y="671066"/>
                  <a:pt x="495003" y="669875"/>
                </a:cubicBezTo>
                <a:cubicBezTo>
                  <a:pt x="496293" y="668983"/>
                  <a:pt x="497682" y="668536"/>
                  <a:pt x="499170" y="668536"/>
                </a:cubicBezTo>
                <a:close/>
                <a:moveTo>
                  <a:pt x="5724674" y="668238"/>
                </a:moveTo>
                <a:cubicBezTo>
                  <a:pt x="5724972" y="668238"/>
                  <a:pt x="5725269" y="668238"/>
                  <a:pt x="5725567" y="668238"/>
                </a:cubicBezTo>
                <a:cubicBezTo>
                  <a:pt x="5727551" y="668238"/>
                  <a:pt x="5729337" y="668933"/>
                  <a:pt x="5730925" y="670322"/>
                </a:cubicBezTo>
                <a:lnTo>
                  <a:pt x="5731818" y="671066"/>
                </a:lnTo>
                <a:cubicBezTo>
                  <a:pt x="5733504" y="672554"/>
                  <a:pt x="5734348" y="674390"/>
                  <a:pt x="5734348" y="676573"/>
                </a:cubicBezTo>
                <a:cubicBezTo>
                  <a:pt x="5734348" y="678954"/>
                  <a:pt x="5733405" y="680889"/>
                  <a:pt x="5731520" y="682377"/>
                </a:cubicBezTo>
                <a:cubicBezTo>
                  <a:pt x="5729337" y="684262"/>
                  <a:pt x="5727750" y="685552"/>
                  <a:pt x="5726758" y="686247"/>
                </a:cubicBezTo>
                <a:cubicBezTo>
                  <a:pt x="5723384" y="689124"/>
                  <a:pt x="5716488" y="694779"/>
                  <a:pt x="5706071" y="703213"/>
                </a:cubicBezTo>
                <a:cubicBezTo>
                  <a:pt x="5695653" y="711647"/>
                  <a:pt x="5688707" y="717302"/>
                  <a:pt x="5685235" y="720179"/>
                </a:cubicBezTo>
                <a:cubicBezTo>
                  <a:pt x="5680869" y="723950"/>
                  <a:pt x="5678686" y="726777"/>
                  <a:pt x="5678686" y="728663"/>
                </a:cubicBezTo>
                <a:cubicBezTo>
                  <a:pt x="5678686" y="730548"/>
                  <a:pt x="5680968" y="733425"/>
                  <a:pt x="5685532" y="737295"/>
                </a:cubicBezTo>
                <a:cubicBezTo>
                  <a:pt x="5686425" y="738088"/>
                  <a:pt x="5689674" y="740792"/>
                  <a:pt x="5695280" y="745406"/>
                </a:cubicBezTo>
                <a:cubicBezTo>
                  <a:pt x="5700887" y="750019"/>
                  <a:pt x="5705450" y="753790"/>
                  <a:pt x="5708973" y="756717"/>
                </a:cubicBezTo>
                <a:cubicBezTo>
                  <a:pt x="5712495" y="759644"/>
                  <a:pt x="5716836" y="763315"/>
                  <a:pt x="5721995" y="767730"/>
                </a:cubicBezTo>
                <a:cubicBezTo>
                  <a:pt x="5727155" y="772145"/>
                  <a:pt x="5731520" y="776039"/>
                  <a:pt x="5735092" y="779413"/>
                </a:cubicBezTo>
                <a:cubicBezTo>
                  <a:pt x="5736779" y="781000"/>
                  <a:pt x="5737622" y="782985"/>
                  <a:pt x="5737622" y="785366"/>
                </a:cubicBezTo>
                <a:cubicBezTo>
                  <a:pt x="5737622" y="787747"/>
                  <a:pt x="5736729" y="789781"/>
                  <a:pt x="5734943" y="791468"/>
                </a:cubicBezTo>
                <a:lnTo>
                  <a:pt x="5734199" y="792212"/>
                </a:lnTo>
                <a:cubicBezTo>
                  <a:pt x="5732512" y="793700"/>
                  <a:pt x="5730578" y="794445"/>
                  <a:pt x="5728395" y="794445"/>
                </a:cubicBezTo>
                <a:cubicBezTo>
                  <a:pt x="5728196" y="794445"/>
                  <a:pt x="5728048" y="794445"/>
                  <a:pt x="5727948" y="794445"/>
                </a:cubicBezTo>
                <a:cubicBezTo>
                  <a:pt x="5725468" y="794345"/>
                  <a:pt x="5723384" y="793403"/>
                  <a:pt x="5721697" y="791617"/>
                </a:cubicBezTo>
                <a:cubicBezTo>
                  <a:pt x="5718721" y="788442"/>
                  <a:pt x="5716886" y="786507"/>
                  <a:pt x="5716191" y="785813"/>
                </a:cubicBezTo>
                <a:cubicBezTo>
                  <a:pt x="5710833" y="780058"/>
                  <a:pt x="5695305" y="766316"/>
                  <a:pt x="5669608" y="744587"/>
                </a:cubicBezTo>
                <a:cubicBezTo>
                  <a:pt x="5664746" y="740519"/>
                  <a:pt x="5661670" y="736848"/>
                  <a:pt x="5660380" y="733574"/>
                </a:cubicBezTo>
                <a:cubicBezTo>
                  <a:pt x="5659785" y="732086"/>
                  <a:pt x="5659487" y="730647"/>
                  <a:pt x="5659487" y="729258"/>
                </a:cubicBezTo>
                <a:cubicBezTo>
                  <a:pt x="5659487" y="727472"/>
                  <a:pt x="5659934" y="725686"/>
                  <a:pt x="5660827" y="723900"/>
                </a:cubicBezTo>
                <a:cubicBezTo>
                  <a:pt x="5662513" y="720824"/>
                  <a:pt x="5665837" y="717203"/>
                  <a:pt x="5670798" y="713036"/>
                </a:cubicBezTo>
                <a:cubicBezTo>
                  <a:pt x="5672485" y="711647"/>
                  <a:pt x="5676851" y="708050"/>
                  <a:pt x="5683895" y="702246"/>
                </a:cubicBezTo>
                <a:cubicBezTo>
                  <a:pt x="5690939" y="696441"/>
                  <a:pt x="5697041" y="691332"/>
                  <a:pt x="5702201" y="686916"/>
                </a:cubicBezTo>
                <a:cubicBezTo>
                  <a:pt x="5707361" y="682501"/>
                  <a:pt x="5711428" y="678756"/>
                  <a:pt x="5714405" y="675680"/>
                </a:cubicBezTo>
                <a:cubicBezTo>
                  <a:pt x="5717282" y="672802"/>
                  <a:pt x="5718721" y="671314"/>
                  <a:pt x="5718721" y="671215"/>
                </a:cubicBezTo>
                <a:cubicBezTo>
                  <a:pt x="5720407" y="669429"/>
                  <a:pt x="5722392" y="668437"/>
                  <a:pt x="5724674" y="668238"/>
                </a:cubicBezTo>
                <a:close/>
                <a:moveTo>
                  <a:pt x="5078313" y="667941"/>
                </a:moveTo>
                <a:cubicBezTo>
                  <a:pt x="5078611" y="667941"/>
                  <a:pt x="5078909" y="667941"/>
                  <a:pt x="5079206" y="667941"/>
                </a:cubicBezTo>
                <a:lnTo>
                  <a:pt x="5079504" y="667941"/>
                </a:lnTo>
                <a:cubicBezTo>
                  <a:pt x="5081786" y="668238"/>
                  <a:pt x="5083622" y="669330"/>
                  <a:pt x="5085011" y="671215"/>
                </a:cubicBezTo>
                <a:cubicBezTo>
                  <a:pt x="5086102" y="672604"/>
                  <a:pt x="5086648" y="674142"/>
                  <a:pt x="5086648" y="675829"/>
                </a:cubicBezTo>
                <a:cubicBezTo>
                  <a:pt x="5086648" y="676325"/>
                  <a:pt x="5086598" y="676870"/>
                  <a:pt x="5086499" y="677466"/>
                </a:cubicBezTo>
                <a:cubicBezTo>
                  <a:pt x="5086301" y="678061"/>
                  <a:pt x="5086152" y="678656"/>
                  <a:pt x="5086053" y="679252"/>
                </a:cubicBezTo>
                <a:cubicBezTo>
                  <a:pt x="5085854" y="680641"/>
                  <a:pt x="5085358" y="683369"/>
                  <a:pt x="5084564" y="687437"/>
                </a:cubicBezTo>
                <a:cubicBezTo>
                  <a:pt x="5083771" y="691505"/>
                  <a:pt x="5083125" y="694680"/>
                  <a:pt x="5082629" y="696962"/>
                </a:cubicBezTo>
                <a:cubicBezTo>
                  <a:pt x="5082629" y="697161"/>
                  <a:pt x="5082729" y="697359"/>
                  <a:pt x="5082927" y="697558"/>
                </a:cubicBezTo>
                <a:cubicBezTo>
                  <a:pt x="5083125" y="697756"/>
                  <a:pt x="5083324" y="697855"/>
                  <a:pt x="5083522" y="697855"/>
                </a:cubicBezTo>
                <a:cubicBezTo>
                  <a:pt x="5089873" y="697458"/>
                  <a:pt x="5094536" y="697260"/>
                  <a:pt x="5097512" y="697260"/>
                </a:cubicBezTo>
                <a:cubicBezTo>
                  <a:pt x="5105549" y="697260"/>
                  <a:pt x="5111849" y="699319"/>
                  <a:pt x="5116413" y="703436"/>
                </a:cubicBezTo>
                <a:cubicBezTo>
                  <a:pt x="5120978" y="707554"/>
                  <a:pt x="5123260" y="714524"/>
                  <a:pt x="5123260" y="724347"/>
                </a:cubicBezTo>
                <a:cubicBezTo>
                  <a:pt x="5123260" y="734566"/>
                  <a:pt x="5122565" y="744736"/>
                  <a:pt x="5121176" y="754856"/>
                </a:cubicBezTo>
                <a:cubicBezTo>
                  <a:pt x="5119787" y="764977"/>
                  <a:pt x="5117604" y="773063"/>
                  <a:pt x="5114628" y="779115"/>
                </a:cubicBezTo>
                <a:cubicBezTo>
                  <a:pt x="5112346" y="783977"/>
                  <a:pt x="5109319" y="787375"/>
                  <a:pt x="5105549" y="789310"/>
                </a:cubicBezTo>
                <a:cubicBezTo>
                  <a:pt x="5101779" y="791245"/>
                  <a:pt x="5097016" y="792212"/>
                  <a:pt x="5091262" y="792212"/>
                </a:cubicBezTo>
                <a:cubicBezTo>
                  <a:pt x="5088384" y="792212"/>
                  <a:pt x="5085060" y="791915"/>
                  <a:pt x="5081290" y="791319"/>
                </a:cubicBezTo>
                <a:cubicBezTo>
                  <a:pt x="5079008" y="791022"/>
                  <a:pt x="5077023" y="790005"/>
                  <a:pt x="5075337" y="788268"/>
                </a:cubicBezTo>
                <a:cubicBezTo>
                  <a:pt x="5073650" y="786532"/>
                  <a:pt x="5072609" y="784424"/>
                  <a:pt x="5072212" y="781943"/>
                </a:cubicBezTo>
                <a:cubicBezTo>
                  <a:pt x="5072112" y="781645"/>
                  <a:pt x="5072063" y="781348"/>
                  <a:pt x="5072063" y="781050"/>
                </a:cubicBezTo>
                <a:cubicBezTo>
                  <a:pt x="5072063" y="779562"/>
                  <a:pt x="5072658" y="778322"/>
                  <a:pt x="5073849" y="777329"/>
                </a:cubicBezTo>
                <a:cubicBezTo>
                  <a:pt x="5074940" y="776337"/>
                  <a:pt x="5076130" y="775841"/>
                  <a:pt x="5077421" y="775841"/>
                </a:cubicBezTo>
                <a:cubicBezTo>
                  <a:pt x="5077818" y="775841"/>
                  <a:pt x="5078214" y="775841"/>
                  <a:pt x="5078611" y="775841"/>
                </a:cubicBezTo>
                <a:cubicBezTo>
                  <a:pt x="5083175" y="776734"/>
                  <a:pt x="5086797" y="777181"/>
                  <a:pt x="5089476" y="777181"/>
                </a:cubicBezTo>
                <a:cubicBezTo>
                  <a:pt x="5092452" y="777181"/>
                  <a:pt x="5094933" y="776684"/>
                  <a:pt x="5096917" y="775692"/>
                </a:cubicBezTo>
                <a:cubicBezTo>
                  <a:pt x="5098901" y="774700"/>
                  <a:pt x="5100538" y="772815"/>
                  <a:pt x="5101828" y="770037"/>
                </a:cubicBezTo>
                <a:cubicBezTo>
                  <a:pt x="5104011" y="765572"/>
                  <a:pt x="5105673" y="759247"/>
                  <a:pt x="5106814" y="751061"/>
                </a:cubicBezTo>
                <a:cubicBezTo>
                  <a:pt x="5107955" y="742876"/>
                  <a:pt x="5108526" y="734516"/>
                  <a:pt x="5108526" y="725984"/>
                </a:cubicBezTo>
                <a:cubicBezTo>
                  <a:pt x="5108526" y="719931"/>
                  <a:pt x="5107286" y="715913"/>
                  <a:pt x="5104805" y="713929"/>
                </a:cubicBezTo>
                <a:cubicBezTo>
                  <a:pt x="5102324" y="711944"/>
                  <a:pt x="5098455" y="710952"/>
                  <a:pt x="5093196" y="710952"/>
                </a:cubicBezTo>
                <a:cubicBezTo>
                  <a:pt x="5090418" y="710952"/>
                  <a:pt x="5086201" y="711150"/>
                  <a:pt x="5080546" y="711547"/>
                </a:cubicBezTo>
                <a:cubicBezTo>
                  <a:pt x="5079752" y="711647"/>
                  <a:pt x="5079306" y="712043"/>
                  <a:pt x="5079206" y="712738"/>
                </a:cubicBezTo>
                <a:cubicBezTo>
                  <a:pt x="5076032" y="725041"/>
                  <a:pt x="5072187" y="737617"/>
                  <a:pt x="5067672" y="750466"/>
                </a:cubicBezTo>
                <a:cubicBezTo>
                  <a:pt x="5063158" y="763315"/>
                  <a:pt x="5058122" y="774948"/>
                  <a:pt x="5052566" y="785366"/>
                </a:cubicBezTo>
                <a:cubicBezTo>
                  <a:pt x="5051376" y="787450"/>
                  <a:pt x="5049639" y="788888"/>
                  <a:pt x="5047357" y="789682"/>
                </a:cubicBezTo>
                <a:cubicBezTo>
                  <a:pt x="5046266" y="790079"/>
                  <a:pt x="5045174" y="790277"/>
                  <a:pt x="5044083" y="790277"/>
                </a:cubicBezTo>
                <a:cubicBezTo>
                  <a:pt x="5042892" y="790277"/>
                  <a:pt x="5041702" y="790029"/>
                  <a:pt x="5040511" y="789533"/>
                </a:cubicBezTo>
                <a:cubicBezTo>
                  <a:pt x="5038527" y="788740"/>
                  <a:pt x="5037187" y="787301"/>
                  <a:pt x="5036493" y="785217"/>
                </a:cubicBezTo>
                <a:cubicBezTo>
                  <a:pt x="5036295" y="784523"/>
                  <a:pt x="5036195" y="783828"/>
                  <a:pt x="5036195" y="783134"/>
                </a:cubicBezTo>
                <a:cubicBezTo>
                  <a:pt x="5036195" y="781844"/>
                  <a:pt x="5036592" y="780604"/>
                  <a:pt x="5037386" y="779413"/>
                </a:cubicBezTo>
                <a:cubicBezTo>
                  <a:pt x="5047605" y="762943"/>
                  <a:pt x="5056287" y="741313"/>
                  <a:pt x="5063431" y="714524"/>
                </a:cubicBezTo>
                <a:cubicBezTo>
                  <a:pt x="5063530" y="714226"/>
                  <a:pt x="5063480" y="713978"/>
                  <a:pt x="5063282" y="713780"/>
                </a:cubicBezTo>
                <a:cubicBezTo>
                  <a:pt x="5063084" y="713581"/>
                  <a:pt x="5062835" y="713482"/>
                  <a:pt x="5062538" y="713482"/>
                </a:cubicBezTo>
                <a:cubicBezTo>
                  <a:pt x="5053310" y="714474"/>
                  <a:pt x="5048250" y="715070"/>
                  <a:pt x="5047357" y="715268"/>
                </a:cubicBezTo>
                <a:cubicBezTo>
                  <a:pt x="5045274" y="715466"/>
                  <a:pt x="5042992" y="715715"/>
                  <a:pt x="5040511" y="716012"/>
                </a:cubicBezTo>
                <a:cubicBezTo>
                  <a:pt x="5040114" y="716111"/>
                  <a:pt x="5039718" y="716161"/>
                  <a:pt x="5039321" y="716161"/>
                </a:cubicBezTo>
                <a:cubicBezTo>
                  <a:pt x="5037535" y="716161"/>
                  <a:pt x="5035947" y="715615"/>
                  <a:pt x="5034558" y="714524"/>
                </a:cubicBezTo>
                <a:cubicBezTo>
                  <a:pt x="5032574" y="712936"/>
                  <a:pt x="5031581" y="710902"/>
                  <a:pt x="5031581" y="708422"/>
                </a:cubicBezTo>
                <a:cubicBezTo>
                  <a:pt x="5031581" y="706537"/>
                  <a:pt x="5032276" y="704900"/>
                  <a:pt x="5033665" y="703511"/>
                </a:cubicBezTo>
                <a:cubicBezTo>
                  <a:pt x="5035153" y="701923"/>
                  <a:pt x="5036989" y="701080"/>
                  <a:pt x="5039172" y="700981"/>
                </a:cubicBezTo>
                <a:cubicBezTo>
                  <a:pt x="5040362" y="700981"/>
                  <a:pt x="5042446" y="700931"/>
                  <a:pt x="5045422" y="700832"/>
                </a:cubicBezTo>
                <a:cubicBezTo>
                  <a:pt x="5049788" y="700732"/>
                  <a:pt x="5056585" y="700286"/>
                  <a:pt x="5065812" y="699492"/>
                </a:cubicBezTo>
                <a:cubicBezTo>
                  <a:pt x="5066507" y="699393"/>
                  <a:pt x="5066953" y="698996"/>
                  <a:pt x="5067151" y="698302"/>
                </a:cubicBezTo>
                <a:cubicBezTo>
                  <a:pt x="5068739" y="689868"/>
                  <a:pt x="5069731" y="682377"/>
                  <a:pt x="5070128" y="675829"/>
                </a:cubicBezTo>
                <a:cubicBezTo>
                  <a:pt x="5070326" y="673447"/>
                  <a:pt x="5071319" y="671463"/>
                  <a:pt x="5073104" y="669875"/>
                </a:cubicBezTo>
                <a:cubicBezTo>
                  <a:pt x="5074593" y="668586"/>
                  <a:pt x="5076329" y="667941"/>
                  <a:pt x="5078313" y="667941"/>
                </a:cubicBezTo>
                <a:close/>
                <a:moveTo>
                  <a:pt x="657821" y="667792"/>
                </a:moveTo>
                <a:cubicBezTo>
                  <a:pt x="658019" y="667792"/>
                  <a:pt x="658168" y="667792"/>
                  <a:pt x="658267" y="667792"/>
                </a:cubicBezTo>
                <a:cubicBezTo>
                  <a:pt x="660450" y="667891"/>
                  <a:pt x="662186" y="668784"/>
                  <a:pt x="663476" y="670471"/>
                </a:cubicBezTo>
                <a:cubicBezTo>
                  <a:pt x="664468" y="671860"/>
                  <a:pt x="664965" y="673299"/>
                  <a:pt x="664965" y="674787"/>
                </a:cubicBezTo>
                <a:cubicBezTo>
                  <a:pt x="664965" y="675283"/>
                  <a:pt x="664915" y="675829"/>
                  <a:pt x="664816" y="676424"/>
                </a:cubicBezTo>
                <a:cubicBezTo>
                  <a:pt x="664518" y="678011"/>
                  <a:pt x="664171" y="679847"/>
                  <a:pt x="663774" y="681931"/>
                </a:cubicBezTo>
                <a:lnTo>
                  <a:pt x="662583" y="687586"/>
                </a:lnTo>
                <a:cubicBezTo>
                  <a:pt x="662583" y="687884"/>
                  <a:pt x="662658" y="688132"/>
                  <a:pt x="662807" y="688330"/>
                </a:cubicBezTo>
                <a:cubicBezTo>
                  <a:pt x="662955" y="688529"/>
                  <a:pt x="663179" y="688628"/>
                  <a:pt x="663476" y="688628"/>
                </a:cubicBezTo>
                <a:cubicBezTo>
                  <a:pt x="680840" y="687834"/>
                  <a:pt x="697260" y="685998"/>
                  <a:pt x="712738" y="683121"/>
                </a:cubicBezTo>
                <a:cubicBezTo>
                  <a:pt x="713135" y="683022"/>
                  <a:pt x="713532" y="682972"/>
                  <a:pt x="713929" y="682972"/>
                </a:cubicBezTo>
                <a:cubicBezTo>
                  <a:pt x="715318" y="682972"/>
                  <a:pt x="716558" y="683419"/>
                  <a:pt x="717650" y="684312"/>
                </a:cubicBezTo>
                <a:cubicBezTo>
                  <a:pt x="719138" y="685502"/>
                  <a:pt x="719882" y="687090"/>
                  <a:pt x="719882" y="689074"/>
                </a:cubicBezTo>
                <a:cubicBezTo>
                  <a:pt x="719882" y="691059"/>
                  <a:pt x="719237" y="692845"/>
                  <a:pt x="717947" y="694432"/>
                </a:cubicBezTo>
                <a:cubicBezTo>
                  <a:pt x="716658" y="696020"/>
                  <a:pt x="714971" y="696962"/>
                  <a:pt x="712887" y="697260"/>
                </a:cubicBezTo>
                <a:cubicBezTo>
                  <a:pt x="695722" y="699839"/>
                  <a:pt x="678309" y="701576"/>
                  <a:pt x="660648" y="702469"/>
                </a:cubicBezTo>
                <a:cubicBezTo>
                  <a:pt x="659855" y="702568"/>
                  <a:pt x="659408" y="702965"/>
                  <a:pt x="659309" y="703659"/>
                </a:cubicBezTo>
                <a:cubicBezTo>
                  <a:pt x="656432" y="716459"/>
                  <a:pt x="653852" y="726232"/>
                  <a:pt x="651570" y="732979"/>
                </a:cubicBezTo>
                <a:cubicBezTo>
                  <a:pt x="651471" y="733177"/>
                  <a:pt x="651496" y="733351"/>
                  <a:pt x="651644" y="733500"/>
                </a:cubicBezTo>
                <a:cubicBezTo>
                  <a:pt x="651793" y="733648"/>
                  <a:pt x="651917" y="733673"/>
                  <a:pt x="652016" y="733574"/>
                </a:cubicBezTo>
                <a:cubicBezTo>
                  <a:pt x="658267" y="729605"/>
                  <a:pt x="664493" y="726777"/>
                  <a:pt x="670694" y="725091"/>
                </a:cubicBezTo>
                <a:cubicBezTo>
                  <a:pt x="676896" y="723404"/>
                  <a:pt x="683766" y="722561"/>
                  <a:pt x="691307" y="722561"/>
                </a:cubicBezTo>
                <a:cubicBezTo>
                  <a:pt x="703312" y="722561"/>
                  <a:pt x="712862" y="725413"/>
                  <a:pt x="719957" y="731118"/>
                </a:cubicBezTo>
                <a:cubicBezTo>
                  <a:pt x="727051" y="736823"/>
                  <a:pt x="730598" y="744339"/>
                  <a:pt x="730598" y="753666"/>
                </a:cubicBezTo>
                <a:cubicBezTo>
                  <a:pt x="730598" y="763588"/>
                  <a:pt x="727572" y="771748"/>
                  <a:pt x="721519" y="778148"/>
                </a:cubicBezTo>
                <a:cubicBezTo>
                  <a:pt x="715467" y="784548"/>
                  <a:pt x="707182" y="788988"/>
                  <a:pt x="696665" y="791468"/>
                </a:cubicBezTo>
                <a:cubicBezTo>
                  <a:pt x="689124" y="793254"/>
                  <a:pt x="680542" y="794147"/>
                  <a:pt x="670918" y="794147"/>
                </a:cubicBezTo>
                <a:cubicBezTo>
                  <a:pt x="667147" y="794147"/>
                  <a:pt x="663179" y="793998"/>
                  <a:pt x="659012" y="793700"/>
                </a:cubicBezTo>
                <a:cubicBezTo>
                  <a:pt x="656630" y="793601"/>
                  <a:pt x="654522" y="792783"/>
                  <a:pt x="652686" y="791245"/>
                </a:cubicBezTo>
                <a:cubicBezTo>
                  <a:pt x="650851" y="789707"/>
                  <a:pt x="649635" y="787747"/>
                  <a:pt x="649040" y="785366"/>
                </a:cubicBezTo>
                <a:cubicBezTo>
                  <a:pt x="648841" y="784870"/>
                  <a:pt x="648742" y="784374"/>
                  <a:pt x="648742" y="783878"/>
                </a:cubicBezTo>
                <a:cubicBezTo>
                  <a:pt x="648742" y="782687"/>
                  <a:pt x="649189" y="781546"/>
                  <a:pt x="650082" y="780455"/>
                </a:cubicBezTo>
                <a:cubicBezTo>
                  <a:pt x="651173" y="779264"/>
                  <a:pt x="652513" y="778669"/>
                  <a:pt x="654100" y="778669"/>
                </a:cubicBezTo>
                <a:cubicBezTo>
                  <a:pt x="654299" y="778669"/>
                  <a:pt x="654547" y="778669"/>
                  <a:pt x="654844" y="778669"/>
                </a:cubicBezTo>
                <a:cubicBezTo>
                  <a:pt x="659607" y="779264"/>
                  <a:pt x="664270" y="779562"/>
                  <a:pt x="668834" y="779562"/>
                </a:cubicBezTo>
                <a:cubicBezTo>
                  <a:pt x="671711" y="779562"/>
                  <a:pt x="674539" y="779463"/>
                  <a:pt x="677317" y="779264"/>
                </a:cubicBezTo>
                <a:cubicBezTo>
                  <a:pt x="684560" y="778570"/>
                  <a:pt x="690935" y="777379"/>
                  <a:pt x="696442" y="775692"/>
                </a:cubicBezTo>
                <a:cubicBezTo>
                  <a:pt x="701948" y="774006"/>
                  <a:pt x="706364" y="771277"/>
                  <a:pt x="709687" y="767507"/>
                </a:cubicBezTo>
                <a:cubicBezTo>
                  <a:pt x="713011" y="763736"/>
                  <a:pt x="714673" y="759222"/>
                  <a:pt x="714673" y="753963"/>
                </a:cubicBezTo>
                <a:cubicBezTo>
                  <a:pt x="714673" y="748606"/>
                  <a:pt x="712490" y="744215"/>
                  <a:pt x="708125" y="740792"/>
                </a:cubicBezTo>
                <a:cubicBezTo>
                  <a:pt x="703759" y="737369"/>
                  <a:pt x="697608" y="735658"/>
                  <a:pt x="689670" y="735658"/>
                </a:cubicBezTo>
                <a:cubicBezTo>
                  <a:pt x="680641" y="735658"/>
                  <a:pt x="672332" y="737171"/>
                  <a:pt x="664741" y="740197"/>
                </a:cubicBezTo>
                <a:cubicBezTo>
                  <a:pt x="657151" y="743223"/>
                  <a:pt x="650975" y="747663"/>
                  <a:pt x="646212" y="753517"/>
                </a:cubicBezTo>
                <a:cubicBezTo>
                  <a:pt x="646113" y="753616"/>
                  <a:pt x="646014" y="753765"/>
                  <a:pt x="645915" y="753963"/>
                </a:cubicBezTo>
                <a:cubicBezTo>
                  <a:pt x="644525" y="755749"/>
                  <a:pt x="642789" y="756989"/>
                  <a:pt x="640706" y="757684"/>
                </a:cubicBezTo>
                <a:cubicBezTo>
                  <a:pt x="639713" y="758081"/>
                  <a:pt x="638721" y="758279"/>
                  <a:pt x="637729" y="758279"/>
                </a:cubicBezTo>
                <a:cubicBezTo>
                  <a:pt x="636737" y="758279"/>
                  <a:pt x="635745" y="758131"/>
                  <a:pt x="634753" y="757833"/>
                </a:cubicBezTo>
                <a:cubicBezTo>
                  <a:pt x="632867" y="757138"/>
                  <a:pt x="631528" y="755849"/>
                  <a:pt x="630734" y="753963"/>
                </a:cubicBezTo>
                <a:cubicBezTo>
                  <a:pt x="630436" y="753070"/>
                  <a:pt x="630288" y="752177"/>
                  <a:pt x="630288" y="751284"/>
                </a:cubicBezTo>
                <a:cubicBezTo>
                  <a:pt x="630288" y="750391"/>
                  <a:pt x="630486" y="749449"/>
                  <a:pt x="630883" y="748457"/>
                </a:cubicBezTo>
                <a:cubicBezTo>
                  <a:pt x="636141" y="736253"/>
                  <a:pt x="640755" y="721420"/>
                  <a:pt x="644724" y="703957"/>
                </a:cubicBezTo>
                <a:cubicBezTo>
                  <a:pt x="644922" y="703263"/>
                  <a:pt x="644625" y="702866"/>
                  <a:pt x="643831" y="702766"/>
                </a:cubicBezTo>
                <a:cubicBezTo>
                  <a:pt x="637183" y="702667"/>
                  <a:pt x="630883" y="702419"/>
                  <a:pt x="624930" y="702022"/>
                </a:cubicBezTo>
                <a:cubicBezTo>
                  <a:pt x="622747" y="701923"/>
                  <a:pt x="620961" y="701105"/>
                  <a:pt x="619572" y="699567"/>
                </a:cubicBezTo>
                <a:cubicBezTo>
                  <a:pt x="618183" y="698029"/>
                  <a:pt x="617488" y="696168"/>
                  <a:pt x="617488" y="693986"/>
                </a:cubicBezTo>
                <a:cubicBezTo>
                  <a:pt x="617488" y="692100"/>
                  <a:pt x="618232" y="690513"/>
                  <a:pt x="619721" y="689223"/>
                </a:cubicBezTo>
                <a:cubicBezTo>
                  <a:pt x="620911" y="688132"/>
                  <a:pt x="622300" y="687586"/>
                  <a:pt x="623888" y="687586"/>
                </a:cubicBezTo>
                <a:cubicBezTo>
                  <a:pt x="624186" y="687586"/>
                  <a:pt x="624483" y="687586"/>
                  <a:pt x="624781" y="687586"/>
                </a:cubicBezTo>
                <a:cubicBezTo>
                  <a:pt x="632520" y="688578"/>
                  <a:pt x="639813" y="689074"/>
                  <a:pt x="646659" y="689074"/>
                </a:cubicBezTo>
                <a:cubicBezTo>
                  <a:pt x="647452" y="689074"/>
                  <a:pt x="647899" y="688727"/>
                  <a:pt x="647998" y="688033"/>
                </a:cubicBezTo>
                <a:cubicBezTo>
                  <a:pt x="648494" y="685254"/>
                  <a:pt x="648891" y="682873"/>
                  <a:pt x="649189" y="680889"/>
                </a:cubicBezTo>
                <a:cubicBezTo>
                  <a:pt x="649387" y="678805"/>
                  <a:pt x="649536" y="677118"/>
                  <a:pt x="649635" y="675829"/>
                </a:cubicBezTo>
                <a:cubicBezTo>
                  <a:pt x="649834" y="673547"/>
                  <a:pt x="650776" y="671612"/>
                  <a:pt x="652463" y="670024"/>
                </a:cubicBezTo>
                <a:cubicBezTo>
                  <a:pt x="653951" y="668536"/>
                  <a:pt x="655737" y="667792"/>
                  <a:pt x="657821" y="667792"/>
                </a:cubicBezTo>
                <a:close/>
                <a:moveTo>
                  <a:pt x="5217021" y="666899"/>
                </a:moveTo>
                <a:cubicBezTo>
                  <a:pt x="5217121" y="666899"/>
                  <a:pt x="5217220" y="666899"/>
                  <a:pt x="5217319" y="666899"/>
                </a:cubicBezTo>
                <a:cubicBezTo>
                  <a:pt x="5219403" y="666998"/>
                  <a:pt x="5221089" y="667891"/>
                  <a:pt x="5222379" y="669578"/>
                </a:cubicBezTo>
                <a:cubicBezTo>
                  <a:pt x="5223272" y="670768"/>
                  <a:pt x="5223719" y="672108"/>
                  <a:pt x="5223719" y="673596"/>
                </a:cubicBezTo>
                <a:cubicBezTo>
                  <a:pt x="5223719" y="674092"/>
                  <a:pt x="5223669" y="674638"/>
                  <a:pt x="5223570" y="675233"/>
                </a:cubicBezTo>
                <a:cubicBezTo>
                  <a:pt x="5221586" y="684758"/>
                  <a:pt x="5220097" y="694134"/>
                  <a:pt x="5219105" y="703362"/>
                </a:cubicBezTo>
                <a:cubicBezTo>
                  <a:pt x="5219105" y="703560"/>
                  <a:pt x="5219154" y="703659"/>
                  <a:pt x="5219254" y="703659"/>
                </a:cubicBezTo>
                <a:cubicBezTo>
                  <a:pt x="5219353" y="703659"/>
                  <a:pt x="5219452" y="703610"/>
                  <a:pt x="5219551" y="703511"/>
                </a:cubicBezTo>
                <a:cubicBezTo>
                  <a:pt x="5223421" y="695772"/>
                  <a:pt x="5228804" y="689000"/>
                  <a:pt x="5235699" y="683196"/>
                </a:cubicBezTo>
                <a:cubicBezTo>
                  <a:pt x="5242595" y="677391"/>
                  <a:pt x="5250161" y="674489"/>
                  <a:pt x="5258396" y="674489"/>
                </a:cubicBezTo>
                <a:cubicBezTo>
                  <a:pt x="5268813" y="674489"/>
                  <a:pt x="5277371" y="679276"/>
                  <a:pt x="5284068" y="688851"/>
                </a:cubicBezTo>
                <a:cubicBezTo>
                  <a:pt x="5290766" y="698426"/>
                  <a:pt x="5294114" y="711200"/>
                  <a:pt x="5294114" y="727174"/>
                </a:cubicBezTo>
                <a:cubicBezTo>
                  <a:pt x="5294114" y="762595"/>
                  <a:pt x="5275213" y="784870"/>
                  <a:pt x="5237411" y="793998"/>
                </a:cubicBezTo>
                <a:cubicBezTo>
                  <a:pt x="5236518" y="794197"/>
                  <a:pt x="5235625" y="794296"/>
                  <a:pt x="5234732" y="794296"/>
                </a:cubicBezTo>
                <a:cubicBezTo>
                  <a:pt x="5233244" y="794296"/>
                  <a:pt x="5231805" y="793998"/>
                  <a:pt x="5230416" y="793403"/>
                </a:cubicBezTo>
                <a:cubicBezTo>
                  <a:pt x="5228035" y="792411"/>
                  <a:pt x="5226149" y="790873"/>
                  <a:pt x="5224760" y="788789"/>
                </a:cubicBezTo>
                <a:cubicBezTo>
                  <a:pt x="5224165" y="787896"/>
                  <a:pt x="5223867" y="786954"/>
                  <a:pt x="5223867" y="785961"/>
                </a:cubicBezTo>
                <a:cubicBezTo>
                  <a:pt x="5223867" y="785168"/>
                  <a:pt x="5224016" y="784424"/>
                  <a:pt x="5224314" y="783729"/>
                </a:cubicBezTo>
                <a:cubicBezTo>
                  <a:pt x="5225107" y="781943"/>
                  <a:pt x="5226447" y="780852"/>
                  <a:pt x="5228332" y="780455"/>
                </a:cubicBezTo>
                <a:cubicBezTo>
                  <a:pt x="5235972" y="778867"/>
                  <a:pt x="5242645" y="776833"/>
                  <a:pt x="5248350" y="774353"/>
                </a:cubicBezTo>
                <a:cubicBezTo>
                  <a:pt x="5254054" y="771872"/>
                  <a:pt x="5259239" y="768598"/>
                  <a:pt x="5263902" y="764530"/>
                </a:cubicBezTo>
                <a:cubicBezTo>
                  <a:pt x="5268565" y="760462"/>
                  <a:pt x="5272088" y="755303"/>
                  <a:pt x="5274469" y="749052"/>
                </a:cubicBezTo>
                <a:cubicBezTo>
                  <a:pt x="5276850" y="742801"/>
                  <a:pt x="5278041" y="735509"/>
                  <a:pt x="5278041" y="727174"/>
                </a:cubicBezTo>
                <a:cubicBezTo>
                  <a:pt x="5278041" y="715268"/>
                  <a:pt x="5276106" y="705817"/>
                  <a:pt x="5272237" y="698823"/>
                </a:cubicBezTo>
                <a:cubicBezTo>
                  <a:pt x="5268367" y="691828"/>
                  <a:pt x="5262860" y="688330"/>
                  <a:pt x="5255717" y="688330"/>
                </a:cubicBezTo>
                <a:cubicBezTo>
                  <a:pt x="5249962" y="688330"/>
                  <a:pt x="5244282" y="690885"/>
                  <a:pt x="5238676" y="695995"/>
                </a:cubicBezTo>
                <a:cubicBezTo>
                  <a:pt x="5233070" y="701105"/>
                  <a:pt x="5228580" y="707256"/>
                  <a:pt x="5225207" y="714450"/>
                </a:cubicBezTo>
                <a:cubicBezTo>
                  <a:pt x="5221833" y="721643"/>
                  <a:pt x="5219898" y="728613"/>
                  <a:pt x="5219403" y="735360"/>
                </a:cubicBezTo>
                <a:cubicBezTo>
                  <a:pt x="5219204" y="737344"/>
                  <a:pt x="5219105" y="739428"/>
                  <a:pt x="5219105" y="741611"/>
                </a:cubicBezTo>
                <a:lnTo>
                  <a:pt x="5219254" y="745778"/>
                </a:lnTo>
                <a:cubicBezTo>
                  <a:pt x="5219254" y="747663"/>
                  <a:pt x="5218658" y="749300"/>
                  <a:pt x="5217468" y="750689"/>
                </a:cubicBezTo>
                <a:cubicBezTo>
                  <a:pt x="5216178" y="752277"/>
                  <a:pt x="5214541" y="753120"/>
                  <a:pt x="5212556" y="753219"/>
                </a:cubicBezTo>
                <a:cubicBezTo>
                  <a:pt x="5212358" y="753219"/>
                  <a:pt x="5212159" y="753219"/>
                  <a:pt x="5211961" y="753219"/>
                </a:cubicBezTo>
                <a:cubicBezTo>
                  <a:pt x="5210076" y="753219"/>
                  <a:pt x="5208439" y="752624"/>
                  <a:pt x="5207050" y="751433"/>
                </a:cubicBezTo>
                <a:cubicBezTo>
                  <a:pt x="5205363" y="750143"/>
                  <a:pt x="5204420" y="748457"/>
                  <a:pt x="5204222" y="746373"/>
                </a:cubicBezTo>
                <a:cubicBezTo>
                  <a:pt x="5203627" y="740420"/>
                  <a:pt x="5203329" y="734765"/>
                  <a:pt x="5203329" y="729407"/>
                </a:cubicBezTo>
                <a:cubicBezTo>
                  <a:pt x="5203329" y="718096"/>
                  <a:pt x="5204867" y="701874"/>
                  <a:pt x="5207943" y="680740"/>
                </a:cubicBezTo>
                <a:cubicBezTo>
                  <a:pt x="5208141" y="678756"/>
                  <a:pt x="5208340" y="676771"/>
                  <a:pt x="5208538" y="674787"/>
                </a:cubicBezTo>
                <a:cubicBezTo>
                  <a:pt x="5208736" y="672505"/>
                  <a:pt x="5209679" y="670620"/>
                  <a:pt x="5211366" y="669131"/>
                </a:cubicBezTo>
                <a:cubicBezTo>
                  <a:pt x="5212954" y="667643"/>
                  <a:pt x="5214838" y="666899"/>
                  <a:pt x="5217021" y="666899"/>
                </a:cubicBezTo>
                <a:close/>
                <a:moveTo>
                  <a:pt x="2966890" y="666899"/>
                </a:moveTo>
                <a:cubicBezTo>
                  <a:pt x="2968675" y="666899"/>
                  <a:pt x="2970362" y="667345"/>
                  <a:pt x="2971949" y="668238"/>
                </a:cubicBezTo>
                <a:cubicBezTo>
                  <a:pt x="2974033" y="669528"/>
                  <a:pt x="2975522" y="671364"/>
                  <a:pt x="2976415" y="673745"/>
                </a:cubicBezTo>
                <a:cubicBezTo>
                  <a:pt x="2978101" y="678210"/>
                  <a:pt x="2980086" y="683121"/>
                  <a:pt x="2982367" y="688479"/>
                </a:cubicBezTo>
                <a:cubicBezTo>
                  <a:pt x="2982665" y="689174"/>
                  <a:pt x="2983211" y="689422"/>
                  <a:pt x="2984004" y="689223"/>
                </a:cubicBezTo>
                <a:cubicBezTo>
                  <a:pt x="2991842" y="687834"/>
                  <a:pt x="2999136" y="686197"/>
                  <a:pt x="3005882" y="684312"/>
                </a:cubicBezTo>
                <a:cubicBezTo>
                  <a:pt x="3006576" y="684113"/>
                  <a:pt x="3007222" y="684014"/>
                  <a:pt x="3007817" y="684014"/>
                </a:cubicBezTo>
                <a:cubicBezTo>
                  <a:pt x="3009107" y="684014"/>
                  <a:pt x="3010297" y="684312"/>
                  <a:pt x="3011389" y="684907"/>
                </a:cubicBezTo>
                <a:cubicBezTo>
                  <a:pt x="3013175" y="685998"/>
                  <a:pt x="3014266" y="687536"/>
                  <a:pt x="3014663" y="689521"/>
                </a:cubicBezTo>
                <a:cubicBezTo>
                  <a:pt x="3014762" y="690116"/>
                  <a:pt x="3014812" y="690662"/>
                  <a:pt x="3014812" y="691158"/>
                </a:cubicBezTo>
                <a:cubicBezTo>
                  <a:pt x="3014812" y="692646"/>
                  <a:pt x="3014365" y="694085"/>
                  <a:pt x="3013472" y="695474"/>
                </a:cubicBezTo>
                <a:cubicBezTo>
                  <a:pt x="3012381" y="697260"/>
                  <a:pt x="3010744" y="698401"/>
                  <a:pt x="3008561" y="698897"/>
                </a:cubicBezTo>
                <a:cubicBezTo>
                  <a:pt x="3002310" y="700484"/>
                  <a:pt x="2996109" y="701824"/>
                  <a:pt x="2989958" y="702915"/>
                </a:cubicBezTo>
                <a:cubicBezTo>
                  <a:pt x="2989164" y="703114"/>
                  <a:pt x="2988916" y="703511"/>
                  <a:pt x="2989213" y="704106"/>
                </a:cubicBezTo>
                <a:cubicBezTo>
                  <a:pt x="2994472" y="715715"/>
                  <a:pt x="3000028" y="727125"/>
                  <a:pt x="3005882" y="738336"/>
                </a:cubicBezTo>
                <a:cubicBezTo>
                  <a:pt x="3006478" y="739626"/>
                  <a:pt x="3006775" y="740966"/>
                  <a:pt x="3006775" y="742355"/>
                </a:cubicBezTo>
                <a:cubicBezTo>
                  <a:pt x="3006775" y="742752"/>
                  <a:pt x="3006775" y="743148"/>
                  <a:pt x="3006775" y="743545"/>
                </a:cubicBezTo>
                <a:cubicBezTo>
                  <a:pt x="3006478" y="745431"/>
                  <a:pt x="3005683" y="747018"/>
                  <a:pt x="3004394" y="748308"/>
                </a:cubicBezTo>
                <a:cubicBezTo>
                  <a:pt x="3002112" y="750689"/>
                  <a:pt x="2999383" y="751880"/>
                  <a:pt x="2996208" y="751880"/>
                </a:cubicBezTo>
                <a:cubicBezTo>
                  <a:pt x="2995514" y="751880"/>
                  <a:pt x="2994770" y="751830"/>
                  <a:pt x="2993976" y="751731"/>
                </a:cubicBezTo>
                <a:cubicBezTo>
                  <a:pt x="2988122" y="750739"/>
                  <a:pt x="2981326" y="749747"/>
                  <a:pt x="2973586" y="748754"/>
                </a:cubicBezTo>
                <a:cubicBezTo>
                  <a:pt x="2971899" y="748556"/>
                  <a:pt x="2970511" y="747762"/>
                  <a:pt x="2969419" y="746373"/>
                </a:cubicBezTo>
                <a:cubicBezTo>
                  <a:pt x="2968625" y="745282"/>
                  <a:pt x="2968228" y="744041"/>
                  <a:pt x="2968228" y="742652"/>
                </a:cubicBezTo>
                <a:cubicBezTo>
                  <a:pt x="2968228" y="742355"/>
                  <a:pt x="2968228" y="742057"/>
                  <a:pt x="2968228" y="741759"/>
                </a:cubicBezTo>
                <a:cubicBezTo>
                  <a:pt x="2968428" y="740073"/>
                  <a:pt x="2969221" y="738684"/>
                  <a:pt x="2970610" y="737592"/>
                </a:cubicBezTo>
                <a:cubicBezTo>
                  <a:pt x="2971701" y="736699"/>
                  <a:pt x="2972991" y="736253"/>
                  <a:pt x="2974479" y="736253"/>
                </a:cubicBezTo>
                <a:cubicBezTo>
                  <a:pt x="2974678" y="736253"/>
                  <a:pt x="2974926" y="736253"/>
                  <a:pt x="2975224" y="736253"/>
                </a:cubicBezTo>
                <a:cubicBezTo>
                  <a:pt x="2979093" y="736650"/>
                  <a:pt x="2983260" y="737047"/>
                  <a:pt x="2987725" y="737443"/>
                </a:cubicBezTo>
                <a:cubicBezTo>
                  <a:pt x="2987924" y="737543"/>
                  <a:pt x="2988097" y="737468"/>
                  <a:pt x="2988246" y="737220"/>
                </a:cubicBezTo>
                <a:cubicBezTo>
                  <a:pt x="2988395" y="736972"/>
                  <a:pt x="2988420" y="736749"/>
                  <a:pt x="2988320" y="736550"/>
                </a:cubicBezTo>
                <a:cubicBezTo>
                  <a:pt x="2988222" y="736451"/>
                  <a:pt x="2986287" y="732408"/>
                  <a:pt x="2982516" y="724421"/>
                </a:cubicBezTo>
                <a:cubicBezTo>
                  <a:pt x="2978746" y="716434"/>
                  <a:pt x="2976017" y="710506"/>
                  <a:pt x="2974330" y="706636"/>
                </a:cubicBezTo>
                <a:cubicBezTo>
                  <a:pt x="2974033" y="705941"/>
                  <a:pt x="2973487" y="705644"/>
                  <a:pt x="2972693" y="705743"/>
                </a:cubicBezTo>
                <a:cubicBezTo>
                  <a:pt x="2963367" y="706735"/>
                  <a:pt x="2953396" y="707231"/>
                  <a:pt x="2942779" y="707231"/>
                </a:cubicBezTo>
                <a:cubicBezTo>
                  <a:pt x="2934742" y="707231"/>
                  <a:pt x="2926309" y="706934"/>
                  <a:pt x="2917479" y="706338"/>
                </a:cubicBezTo>
                <a:cubicBezTo>
                  <a:pt x="2915296" y="706140"/>
                  <a:pt x="2913460" y="705297"/>
                  <a:pt x="2911972" y="703808"/>
                </a:cubicBezTo>
                <a:cubicBezTo>
                  <a:pt x="2910384" y="702122"/>
                  <a:pt x="2909590" y="700137"/>
                  <a:pt x="2909590" y="697855"/>
                </a:cubicBezTo>
                <a:cubicBezTo>
                  <a:pt x="2909590" y="695970"/>
                  <a:pt x="2910285" y="694382"/>
                  <a:pt x="2911674" y="693093"/>
                </a:cubicBezTo>
                <a:cubicBezTo>
                  <a:pt x="2912964" y="691902"/>
                  <a:pt x="2914452" y="691307"/>
                  <a:pt x="2916139" y="691307"/>
                </a:cubicBezTo>
                <a:cubicBezTo>
                  <a:pt x="2916337" y="691307"/>
                  <a:pt x="2916585" y="691307"/>
                  <a:pt x="2916883" y="691307"/>
                </a:cubicBezTo>
                <a:cubicBezTo>
                  <a:pt x="2926110" y="692299"/>
                  <a:pt x="2935139" y="692795"/>
                  <a:pt x="2943969" y="692795"/>
                </a:cubicBezTo>
                <a:cubicBezTo>
                  <a:pt x="2951609" y="692795"/>
                  <a:pt x="2959101" y="692448"/>
                  <a:pt x="2966443" y="691753"/>
                </a:cubicBezTo>
                <a:cubicBezTo>
                  <a:pt x="2966740" y="691654"/>
                  <a:pt x="2966963" y="691505"/>
                  <a:pt x="2967112" y="691307"/>
                </a:cubicBezTo>
                <a:cubicBezTo>
                  <a:pt x="2967261" y="691108"/>
                  <a:pt x="2967286" y="690860"/>
                  <a:pt x="2967187" y="690563"/>
                </a:cubicBezTo>
                <a:lnTo>
                  <a:pt x="2963317" y="682228"/>
                </a:lnTo>
                <a:cubicBezTo>
                  <a:pt x="2962226" y="679748"/>
                  <a:pt x="2961333" y="677763"/>
                  <a:pt x="2960638" y="676275"/>
                </a:cubicBezTo>
                <a:cubicBezTo>
                  <a:pt x="2960143" y="675382"/>
                  <a:pt x="2959894" y="674440"/>
                  <a:pt x="2959894" y="673447"/>
                </a:cubicBezTo>
                <a:cubicBezTo>
                  <a:pt x="2959894" y="672455"/>
                  <a:pt x="2960143" y="671513"/>
                  <a:pt x="2960638" y="670620"/>
                </a:cubicBezTo>
                <a:cubicBezTo>
                  <a:pt x="2961531" y="668635"/>
                  <a:pt x="2962970" y="667445"/>
                  <a:pt x="2964954" y="667048"/>
                </a:cubicBezTo>
                <a:cubicBezTo>
                  <a:pt x="2965649" y="666948"/>
                  <a:pt x="2966294" y="666899"/>
                  <a:pt x="2966890" y="666899"/>
                </a:cubicBezTo>
                <a:close/>
                <a:moveTo>
                  <a:pt x="2778621" y="666899"/>
                </a:moveTo>
                <a:cubicBezTo>
                  <a:pt x="2778721" y="666899"/>
                  <a:pt x="2778820" y="666899"/>
                  <a:pt x="2778919" y="666899"/>
                </a:cubicBezTo>
                <a:cubicBezTo>
                  <a:pt x="2781003" y="666998"/>
                  <a:pt x="2782690" y="667891"/>
                  <a:pt x="2783980" y="669578"/>
                </a:cubicBezTo>
                <a:cubicBezTo>
                  <a:pt x="2784873" y="670768"/>
                  <a:pt x="2785319" y="672108"/>
                  <a:pt x="2785319" y="673596"/>
                </a:cubicBezTo>
                <a:cubicBezTo>
                  <a:pt x="2785319" y="674092"/>
                  <a:pt x="2785269" y="674638"/>
                  <a:pt x="2785170" y="675233"/>
                </a:cubicBezTo>
                <a:cubicBezTo>
                  <a:pt x="2783186" y="684758"/>
                  <a:pt x="2781697" y="694134"/>
                  <a:pt x="2780705" y="703362"/>
                </a:cubicBezTo>
                <a:cubicBezTo>
                  <a:pt x="2780705" y="703560"/>
                  <a:pt x="2780755" y="703659"/>
                  <a:pt x="2780854" y="703659"/>
                </a:cubicBezTo>
                <a:cubicBezTo>
                  <a:pt x="2780953" y="703659"/>
                  <a:pt x="2781052" y="703610"/>
                  <a:pt x="2781152" y="703511"/>
                </a:cubicBezTo>
                <a:cubicBezTo>
                  <a:pt x="2785021" y="695772"/>
                  <a:pt x="2790404" y="689000"/>
                  <a:pt x="2797300" y="683196"/>
                </a:cubicBezTo>
                <a:cubicBezTo>
                  <a:pt x="2804195" y="677391"/>
                  <a:pt x="2811760" y="674489"/>
                  <a:pt x="2819996" y="674489"/>
                </a:cubicBezTo>
                <a:cubicBezTo>
                  <a:pt x="2830414" y="674489"/>
                  <a:pt x="2838971" y="679276"/>
                  <a:pt x="2845669" y="688851"/>
                </a:cubicBezTo>
                <a:cubicBezTo>
                  <a:pt x="2852366" y="698426"/>
                  <a:pt x="2855714" y="711200"/>
                  <a:pt x="2855714" y="727174"/>
                </a:cubicBezTo>
                <a:cubicBezTo>
                  <a:pt x="2855714" y="762595"/>
                  <a:pt x="2836813" y="784870"/>
                  <a:pt x="2799011" y="793998"/>
                </a:cubicBezTo>
                <a:cubicBezTo>
                  <a:pt x="2798118" y="794197"/>
                  <a:pt x="2797225" y="794296"/>
                  <a:pt x="2796332" y="794296"/>
                </a:cubicBezTo>
                <a:cubicBezTo>
                  <a:pt x="2794844" y="794296"/>
                  <a:pt x="2793405" y="793998"/>
                  <a:pt x="2792016" y="793403"/>
                </a:cubicBezTo>
                <a:cubicBezTo>
                  <a:pt x="2789635" y="792411"/>
                  <a:pt x="2787750" y="790873"/>
                  <a:pt x="2786361" y="788789"/>
                </a:cubicBezTo>
                <a:cubicBezTo>
                  <a:pt x="2785766" y="787896"/>
                  <a:pt x="2785468" y="786954"/>
                  <a:pt x="2785468" y="785961"/>
                </a:cubicBezTo>
                <a:cubicBezTo>
                  <a:pt x="2785468" y="785168"/>
                  <a:pt x="2785617" y="784424"/>
                  <a:pt x="2785914" y="783729"/>
                </a:cubicBezTo>
                <a:cubicBezTo>
                  <a:pt x="2786708" y="781943"/>
                  <a:pt x="2788048" y="780852"/>
                  <a:pt x="2789933" y="780455"/>
                </a:cubicBezTo>
                <a:cubicBezTo>
                  <a:pt x="2797573" y="778867"/>
                  <a:pt x="2804245" y="776833"/>
                  <a:pt x="2809950" y="774353"/>
                </a:cubicBezTo>
                <a:cubicBezTo>
                  <a:pt x="2815655" y="771872"/>
                  <a:pt x="2820839" y="768598"/>
                  <a:pt x="2825503" y="764530"/>
                </a:cubicBezTo>
                <a:cubicBezTo>
                  <a:pt x="2830166" y="760462"/>
                  <a:pt x="2833688" y="755303"/>
                  <a:pt x="2836069" y="749052"/>
                </a:cubicBezTo>
                <a:cubicBezTo>
                  <a:pt x="2838451" y="742801"/>
                  <a:pt x="2839641" y="735509"/>
                  <a:pt x="2839641" y="727174"/>
                </a:cubicBezTo>
                <a:cubicBezTo>
                  <a:pt x="2839641" y="715268"/>
                  <a:pt x="2837706" y="705817"/>
                  <a:pt x="2833837" y="698823"/>
                </a:cubicBezTo>
                <a:cubicBezTo>
                  <a:pt x="2829968" y="691828"/>
                  <a:pt x="2824461" y="688330"/>
                  <a:pt x="2817317" y="688330"/>
                </a:cubicBezTo>
                <a:cubicBezTo>
                  <a:pt x="2811563" y="688330"/>
                  <a:pt x="2805882" y="690885"/>
                  <a:pt x="2800276" y="695995"/>
                </a:cubicBezTo>
                <a:cubicBezTo>
                  <a:pt x="2794670" y="701105"/>
                  <a:pt x="2790181" y="707256"/>
                  <a:pt x="2786807" y="714450"/>
                </a:cubicBezTo>
                <a:cubicBezTo>
                  <a:pt x="2783434" y="721643"/>
                  <a:pt x="2781499" y="728613"/>
                  <a:pt x="2781003" y="735360"/>
                </a:cubicBezTo>
                <a:cubicBezTo>
                  <a:pt x="2780804" y="737344"/>
                  <a:pt x="2780705" y="739428"/>
                  <a:pt x="2780705" y="741611"/>
                </a:cubicBezTo>
                <a:lnTo>
                  <a:pt x="2780854" y="745778"/>
                </a:lnTo>
                <a:cubicBezTo>
                  <a:pt x="2780854" y="747663"/>
                  <a:pt x="2780259" y="749300"/>
                  <a:pt x="2779068" y="750689"/>
                </a:cubicBezTo>
                <a:cubicBezTo>
                  <a:pt x="2777779" y="752277"/>
                  <a:pt x="2776141" y="753120"/>
                  <a:pt x="2774157" y="753219"/>
                </a:cubicBezTo>
                <a:cubicBezTo>
                  <a:pt x="2773958" y="753219"/>
                  <a:pt x="2773760" y="753219"/>
                  <a:pt x="2773561" y="753219"/>
                </a:cubicBezTo>
                <a:cubicBezTo>
                  <a:pt x="2771677" y="753219"/>
                  <a:pt x="2770039" y="752624"/>
                  <a:pt x="2768650" y="751433"/>
                </a:cubicBezTo>
                <a:cubicBezTo>
                  <a:pt x="2766963" y="750143"/>
                  <a:pt x="2766021" y="748457"/>
                  <a:pt x="2765823" y="746373"/>
                </a:cubicBezTo>
                <a:cubicBezTo>
                  <a:pt x="2765227" y="740420"/>
                  <a:pt x="2764930" y="734765"/>
                  <a:pt x="2764930" y="729407"/>
                </a:cubicBezTo>
                <a:cubicBezTo>
                  <a:pt x="2764930" y="718096"/>
                  <a:pt x="2766467" y="701874"/>
                  <a:pt x="2769543" y="680740"/>
                </a:cubicBezTo>
                <a:cubicBezTo>
                  <a:pt x="2769741" y="678756"/>
                  <a:pt x="2769940" y="676771"/>
                  <a:pt x="2770139" y="674787"/>
                </a:cubicBezTo>
                <a:cubicBezTo>
                  <a:pt x="2770337" y="672505"/>
                  <a:pt x="2771279" y="670620"/>
                  <a:pt x="2772966" y="669131"/>
                </a:cubicBezTo>
                <a:cubicBezTo>
                  <a:pt x="2774554" y="667643"/>
                  <a:pt x="2776439" y="666899"/>
                  <a:pt x="2778621" y="666899"/>
                </a:cubicBezTo>
                <a:close/>
                <a:moveTo>
                  <a:pt x="1878956" y="666899"/>
                </a:moveTo>
                <a:cubicBezTo>
                  <a:pt x="1879154" y="666899"/>
                  <a:pt x="1879353" y="666899"/>
                  <a:pt x="1879551" y="666899"/>
                </a:cubicBezTo>
                <a:lnTo>
                  <a:pt x="1880444" y="667048"/>
                </a:lnTo>
                <a:cubicBezTo>
                  <a:pt x="1882726" y="667147"/>
                  <a:pt x="1884562" y="668139"/>
                  <a:pt x="1885951" y="670024"/>
                </a:cubicBezTo>
                <a:cubicBezTo>
                  <a:pt x="1886943" y="671413"/>
                  <a:pt x="1887439" y="672902"/>
                  <a:pt x="1887439" y="674489"/>
                </a:cubicBezTo>
                <a:cubicBezTo>
                  <a:pt x="1887439" y="675084"/>
                  <a:pt x="1887389" y="675630"/>
                  <a:pt x="1887290" y="676126"/>
                </a:cubicBezTo>
                <a:cubicBezTo>
                  <a:pt x="1886992" y="677317"/>
                  <a:pt x="1886695" y="678805"/>
                  <a:pt x="1886397" y="680591"/>
                </a:cubicBezTo>
                <a:lnTo>
                  <a:pt x="1884760" y="688330"/>
                </a:lnTo>
                <a:cubicBezTo>
                  <a:pt x="1884661" y="688628"/>
                  <a:pt x="1884710" y="688876"/>
                  <a:pt x="1884909" y="689074"/>
                </a:cubicBezTo>
                <a:cubicBezTo>
                  <a:pt x="1885107" y="689273"/>
                  <a:pt x="1885355" y="689322"/>
                  <a:pt x="1885653" y="689223"/>
                </a:cubicBezTo>
                <a:cubicBezTo>
                  <a:pt x="1891705" y="688429"/>
                  <a:pt x="1897906" y="687338"/>
                  <a:pt x="1904257" y="685949"/>
                </a:cubicBezTo>
                <a:cubicBezTo>
                  <a:pt x="1904753" y="685850"/>
                  <a:pt x="1905249" y="685800"/>
                  <a:pt x="1905745" y="685800"/>
                </a:cubicBezTo>
                <a:cubicBezTo>
                  <a:pt x="1907035" y="685800"/>
                  <a:pt x="1908225" y="686247"/>
                  <a:pt x="1909317" y="687140"/>
                </a:cubicBezTo>
                <a:cubicBezTo>
                  <a:pt x="1910904" y="688330"/>
                  <a:pt x="1911698" y="689868"/>
                  <a:pt x="1911698" y="691753"/>
                </a:cubicBezTo>
                <a:cubicBezTo>
                  <a:pt x="1911698" y="694035"/>
                  <a:pt x="1911003" y="696020"/>
                  <a:pt x="1909614" y="697706"/>
                </a:cubicBezTo>
                <a:cubicBezTo>
                  <a:pt x="1908225" y="699393"/>
                  <a:pt x="1906439" y="700435"/>
                  <a:pt x="1904257" y="700832"/>
                </a:cubicBezTo>
                <a:cubicBezTo>
                  <a:pt x="1897410" y="702221"/>
                  <a:pt x="1890118" y="703362"/>
                  <a:pt x="1882379" y="704255"/>
                </a:cubicBezTo>
                <a:cubicBezTo>
                  <a:pt x="1881684" y="704354"/>
                  <a:pt x="1881238" y="704751"/>
                  <a:pt x="1881039" y="705445"/>
                </a:cubicBezTo>
                <a:cubicBezTo>
                  <a:pt x="1879948" y="710605"/>
                  <a:pt x="1878460" y="716806"/>
                  <a:pt x="1876575" y="724049"/>
                </a:cubicBezTo>
                <a:cubicBezTo>
                  <a:pt x="1870721" y="746968"/>
                  <a:pt x="1863974" y="767457"/>
                  <a:pt x="1856334" y="785515"/>
                </a:cubicBezTo>
                <a:cubicBezTo>
                  <a:pt x="1855441" y="787797"/>
                  <a:pt x="1853853" y="789434"/>
                  <a:pt x="1851571" y="790426"/>
                </a:cubicBezTo>
                <a:cubicBezTo>
                  <a:pt x="1850281" y="791022"/>
                  <a:pt x="1848992" y="791319"/>
                  <a:pt x="1847702" y="791319"/>
                </a:cubicBezTo>
                <a:cubicBezTo>
                  <a:pt x="1846610" y="791319"/>
                  <a:pt x="1845519" y="791121"/>
                  <a:pt x="1844428" y="790724"/>
                </a:cubicBezTo>
                <a:cubicBezTo>
                  <a:pt x="1842245" y="790029"/>
                  <a:pt x="1840756" y="788591"/>
                  <a:pt x="1839963" y="786408"/>
                </a:cubicBezTo>
                <a:cubicBezTo>
                  <a:pt x="1839566" y="785416"/>
                  <a:pt x="1839367" y="784473"/>
                  <a:pt x="1839367" y="783580"/>
                </a:cubicBezTo>
                <a:cubicBezTo>
                  <a:pt x="1839367" y="782390"/>
                  <a:pt x="1839615" y="781248"/>
                  <a:pt x="1840112" y="780157"/>
                </a:cubicBezTo>
                <a:cubicBezTo>
                  <a:pt x="1843981" y="772220"/>
                  <a:pt x="1847900" y="762670"/>
                  <a:pt x="1851869" y="751508"/>
                </a:cubicBezTo>
                <a:cubicBezTo>
                  <a:pt x="1855838" y="740346"/>
                  <a:pt x="1859112" y="729903"/>
                  <a:pt x="1861692" y="720179"/>
                </a:cubicBezTo>
                <a:cubicBezTo>
                  <a:pt x="1862783" y="716409"/>
                  <a:pt x="1863924" y="711944"/>
                  <a:pt x="1865115" y="706785"/>
                </a:cubicBezTo>
                <a:cubicBezTo>
                  <a:pt x="1865115" y="706586"/>
                  <a:pt x="1865040" y="706363"/>
                  <a:pt x="1864891" y="706115"/>
                </a:cubicBezTo>
                <a:cubicBezTo>
                  <a:pt x="1864743" y="705867"/>
                  <a:pt x="1864519" y="705743"/>
                  <a:pt x="1864222" y="705743"/>
                </a:cubicBezTo>
                <a:cubicBezTo>
                  <a:pt x="1859261" y="705941"/>
                  <a:pt x="1855590" y="706041"/>
                  <a:pt x="1853208" y="706041"/>
                </a:cubicBezTo>
                <a:cubicBezTo>
                  <a:pt x="1849835" y="706041"/>
                  <a:pt x="1846362" y="705991"/>
                  <a:pt x="1842791" y="705892"/>
                </a:cubicBezTo>
                <a:cubicBezTo>
                  <a:pt x="1840608" y="705793"/>
                  <a:pt x="1838822" y="704949"/>
                  <a:pt x="1837433" y="703362"/>
                </a:cubicBezTo>
                <a:cubicBezTo>
                  <a:pt x="1835845" y="701874"/>
                  <a:pt x="1835051" y="700038"/>
                  <a:pt x="1835051" y="697855"/>
                </a:cubicBezTo>
                <a:cubicBezTo>
                  <a:pt x="1835051" y="695970"/>
                  <a:pt x="1835796" y="694382"/>
                  <a:pt x="1837284" y="693093"/>
                </a:cubicBezTo>
                <a:cubicBezTo>
                  <a:pt x="1838574" y="691902"/>
                  <a:pt x="1840062" y="691307"/>
                  <a:pt x="1841748" y="691307"/>
                </a:cubicBezTo>
                <a:cubicBezTo>
                  <a:pt x="1841947" y="691307"/>
                  <a:pt x="1842146" y="691307"/>
                  <a:pt x="1842344" y="691307"/>
                </a:cubicBezTo>
                <a:cubicBezTo>
                  <a:pt x="1845916" y="691604"/>
                  <a:pt x="1849587" y="691753"/>
                  <a:pt x="1853357" y="691753"/>
                </a:cubicBezTo>
                <a:cubicBezTo>
                  <a:pt x="1858318" y="691753"/>
                  <a:pt x="1862982" y="691555"/>
                  <a:pt x="1867347" y="691158"/>
                </a:cubicBezTo>
                <a:cubicBezTo>
                  <a:pt x="1868141" y="691158"/>
                  <a:pt x="1868587" y="690761"/>
                  <a:pt x="1868687" y="689967"/>
                </a:cubicBezTo>
                <a:cubicBezTo>
                  <a:pt x="1869679" y="684510"/>
                  <a:pt x="1870224" y="681186"/>
                  <a:pt x="1870324" y="679996"/>
                </a:cubicBezTo>
                <a:cubicBezTo>
                  <a:pt x="1870522" y="678408"/>
                  <a:pt x="1870671" y="676771"/>
                  <a:pt x="1870770" y="675084"/>
                </a:cubicBezTo>
                <a:cubicBezTo>
                  <a:pt x="1870968" y="672703"/>
                  <a:pt x="1871911" y="670719"/>
                  <a:pt x="1873598" y="669131"/>
                </a:cubicBezTo>
                <a:cubicBezTo>
                  <a:pt x="1875086" y="667643"/>
                  <a:pt x="1876872" y="666899"/>
                  <a:pt x="1878956" y="666899"/>
                </a:cubicBezTo>
                <a:close/>
                <a:moveTo>
                  <a:pt x="6632228" y="666750"/>
                </a:moveTo>
                <a:cubicBezTo>
                  <a:pt x="6634510" y="666750"/>
                  <a:pt x="6636445" y="667593"/>
                  <a:pt x="6638032" y="669280"/>
                </a:cubicBezTo>
                <a:cubicBezTo>
                  <a:pt x="6639521" y="670868"/>
                  <a:pt x="6640265" y="672753"/>
                  <a:pt x="6640265" y="674936"/>
                </a:cubicBezTo>
                <a:lnTo>
                  <a:pt x="6640116" y="677763"/>
                </a:lnTo>
                <a:cubicBezTo>
                  <a:pt x="6640016" y="678954"/>
                  <a:pt x="6639967" y="681038"/>
                  <a:pt x="6639967" y="684014"/>
                </a:cubicBezTo>
                <a:cubicBezTo>
                  <a:pt x="6639967" y="684808"/>
                  <a:pt x="6640364" y="685205"/>
                  <a:pt x="6641158" y="685205"/>
                </a:cubicBezTo>
                <a:lnTo>
                  <a:pt x="6677918" y="685205"/>
                </a:lnTo>
                <a:cubicBezTo>
                  <a:pt x="6679902" y="685205"/>
                  <a:pt x="6681589" y="685899"/>
                  <a:pt x="6682978" y="687288"/>
                </a:cubicBezTo>
                <a:cubicBezTo>
                  <a:pt x="6684367" y="688677"/>
                  <a:pt x="6685062" y="690314"/>
                  <a:pt x="6685062" y="692200"/>
                </a:cubicBezTo>
                <a:cubicBezTo>
                  <a:pt x="6685062" y="694184"/>
                  <a:pt x="6684318" y="695871"/>
                  <a:pt x="6682829" y="697260"/>
                </a:cubicBezTo>
                <a:cubicBezTo>
                  <a:pt x="6681539" y="698550"/>
                  <a:pt x="6679952" y="699195"/>
                  <a:pt x="6678067" y="699195"/>
                </a:cubicBezTo>
                <a:cubicBezTo>
                  <a:pt x="6677968" y="699195"/>
                  <a:pt x="6677869" y="699195"/>
                  <a:pt x="6677769" y="699195"/>
                </a:cubicBezTo>
                <a:cubicBezTo>
                  <a:pt x="6668443" y="698897"/>
                  <a:pt x="6656189" y="698748"/>
                  <a:pt x="6641009" y="698748"/>
                </a:cubicBezTo>
                <a:cubicBezTo>
                  <a:pt x="6640215" y="698748"/>
                  <a:pt x="6639818" y="699095"/>
                  <a:pt x="6639818" y="699790"/>
                </a:cubicBezTo>
                <a:cubicBezTo>
                  <a:pt x="6639918" y="704949"/>
                  <a:pt x="6639967" y="712093"/>
                  <a:pt x="6639967" y="721221"/>
                </a:cubicBezTo>
                <a:cubicBezTo>
                  <a:pt x="6639967" y="721916"/>
                  <a:pt x="6640165" y="722610"/>
                  <a:pt x="6640562" y="723305"/>
                </a:cubicBezTo>
                <a:cubicBezTo>
                  <a:pt x="6643737" y="728663"/>
                  <a:pt x="6645325" y="735062"/>
                  <a:pt x="6645325" y="742504"/>
                </a:cubicBezTo>
                <a:cubicBezTo>
                  <a:pt x="6645325" y="747365"/>
                  <a:pt x="6644680" y="752128"/>
                  <a:pt x="6643390" y="756791"/>
                </a:cubicBezTo>
                <a:cubicBezTo>
                  <a:pt x="6642100" y="761454"/>
                  <a:pt x="6640041" y="766093"/>
                  <a:pt x="6637214" y="770707"/>
                </a:cubicBezTo>
                <a:cubicBezTo>
                  <a:pt x="6634386" y="775320"/>
                  <a:pt x="6630417" y="779636"/>
                  <a:pt x="6625307" y="783655"/>
                </a:cubicBezTo>
                <a:cubicBezTo>
                  <a:pt x="6620198" y="787673"/>
                  <a:pt x="6614170" y="791022"/>
                  <a:pt x="6607225" y="793700"/>
                </a:cubicBezTo>
                <a:cubicBezTo>
                  <a:pt x="6605637" y="794296"/>
                  <a:pt x="6604050" y="794593"/>
                  <a:pt x="6602462" y="794593"/>
                </a:cubicBezTo>
                <a:cubicBezTo>
                  <a:pt x="6601470" y="794593"/>
                  <a:pt x="6600478" y="794494"/>
                  <a:pt x="6599486" y="794296"/>
                </a:cubicBezTo>
                <a:cubicBezTo>
                  <a:pt x="6596807" y="793601"/>
                  <a:pt x="6594525" y="792311"/>
                  <a:pt x="6592640" y="790426"/>
                </a:cubicBezTo>
                <a:lnTo>
                  <a:pt x="6592193" y="789980"/>
                </a:lnTo>
                <a:cubicBezTo>
                  <a:pt x="6591201" y="788988"/>
                  <a:pt x="6590705" y="787847"/>
                  <a:pt x="6590705" y="786557"/>
                </a:cubicBezTo>
                <a:cubicBezTo>
                  <a:pt x="6590705" y="786160"/>
                  <a:pt x="6590754" y="785713"/>
                  <a:pt x="6590854" y="785217"/>
                </a:cubicBezTo>
                <a:cubicBezTo>
                  <a:pt x="6591350" y="783332"/>
                  <a:pt x="6592540" y="782141"/>
                  <a:pt x="6594426" y="781645"/>
                </a:cubicBezTo>
                <a:cubicBezTo>
                  <a:pt x="6608515" y="777379"/>
                  <a:pt x="6618436" y="771128"/>
                  <a:pt x="6624191" y="762893"/>
                </a:cubicBezTo>
                <a:cubicBezTo>
                  <a:pt x="6624291" y="762794"/>
                  <a:pt x="6624266" y="762670"/>
                  <a:pt x="6624117" y="762521"/>
                </a:cubicBezTo>
                <a:cubicBezTo>
                  <a:pt x="6623968" y="762372"/>
                  <a:pt x="6623844" y="762347"/>
                  <a:pt x="6623745" y="762447"/>
                </a:cubicBezTo>
                <a:cubicBezTo>
                  <a:pt x="6620868" y="763538"/>
                  <a:pt x="6617692" y="764084"/>
                  <a:pt x="6614220" y="764084"/>
                </a:cubicBezTo>
                <a:cubicBezTo>
                  <a:pt x="6607572" y="764084"/>
                  <a:pt x="6601669" y="761727"/>
                  <a:pt x="6596509" y="757014"/>
                </a:cubicBezTo>
                <a:cubicBezTo>
                  <a:pt x="6591350" y="752301"/>
                  <a:pt x="6588770" y="745877"/>
                  <a:pt x="6588770" y="737741"/>
                </a:cubicBezTo>
                <a:cubicBezTo>
                  <a:pt x="6588770" y="730002"/>
                  <a:pt x="6591523" y="723553"/>
                  <a:pt x="6597030" y="718393"/>
                </a:cubicBezTo>
                <a:cubicBezTo>
                  <a:pt x="6602537" y="713234"/>
                  <a:pt x="6609209" y="710654"/>
                  <a:pt x="6617047" y="710654"/>
                </a:cubicBezTo>
                <a:cubicBezTo>
                  <a:pt x="6619726" y="710654"/>
                  <a:pt x="6622157" y="710902"/>
                  <a:pt x="6624340" y="711399"/>
                </a:cubicBezTo>
                <a:cubicBezTo>
                  <a:pt x="6625035" y="711597"/>
                  <a:pt x="6625382" y="711349"/>
                  <a:pt x="6625382" y="710654"/>
                </a:cubicBezTo>
                <a:lnTo>
                  <a:pt x="6625233" y="699939"/>
                </a:lnTo>
                <a:cubicBezTo>
                  <a:pt x="6625233" y="699244"/>
                  <a:pt x="6624836" y="698897"/>
                  <a:pt x="6624042" y="698897"/>
                </a:cubicBezTo>
                <a:cubicBezTo>
                  <a:pt x="6603702" y="699195"/>
                  <a:pt x="6584454" y="699839"/>
                  <a:pt x="6566297" y="700832"/>
                </a:cubicBezTo>
                <a:cubicBezTo>
                  <a:pt x="6566099" y="700832"/>
                  <a:pt x="6565900" y="700832"/>
                  <a:pt x="6565702" y="700832"/>
                </a:cubicBezTo>
                <a:cubicBezTo>
                  <a:pt x="6563916" y="700832"/>
                  <a:pt x="6562328" y="700236"/>
                  <a:pt x="6560939" y="699046"/>
                </a:cubicBezTo>
                <a:cubicBezTo>
                  <a:pt x="6559451" y="697657"/>
                  <a:pt x="6558707" y="695871"/>
                  <a:pt x="6558707" y="693688"/>
                </a:cubicBezTo>
                <a:cubicBezTo>
                  <a:pt x="6558707" y="691803"/>
                  <a:pt x="6559352" y="690166"/>
                  <a:pt x="6560642" y="688777"/>
                </a:cubicBezTo>
                <a:cubicBezTo>
                  <a:pt x="6562030" y="687388"/>
                  <a:pt x="6563718" y="686643"/>
                  <a:pt x="6565702" y="686544"/>
                </a:cubicBezTo>
                <a:cubicBezTo>
                  <a:pt x="6570762" y="686544"/>
                  <a:pt x="6580089" y="686371"/>
                  <a:pt x="6593681" y="686023"/>
                </a:cubicBezTo>
                <a:cubicBezTo>
                  <a:pt x="6607274" y="685676"/>
                  <a:pt x="6617345" y="685453"/>
                  <a:pt x="6623894" y="685354"/>
                </a:cubicBezTo>
                <a:cubicBezTo>
                  <a:pt x="6624687" y="685354"/>
                  <a:pt x="6625035" y="684957"/>
                  <a:pt x="6624935" y="684163"/>
                </a:cubicBezTo>
                <a:cubicBezTo>
                  <a:pt x="6624836" y="679897"/>
                  <a:pt x="6624787" y="677763"/>
                  <a:pt x="6624787" y="677763"/>
                </a:cubicBezTo>
                <a:cubicBezTo>
                  <a:pt x="6624687" y="676870"/>
                  <a:pt x="6624588" y="676077"/>
                  <a:pt x="6624489" y="675382"/>
                </a:cubicBezTo>
                <a:cubicBezTo>
                  <a:pt x="6624489" y="675084"/>
                  <a:pt x="6624489" y="674836"/>
                  <a:pt x="6624489" y="674638"/>
                </a:cubicBezTo>
                <a:cubicBezTo>
                  <a:pt x="6624489" y="672654"/>
                  <a:pt x="6625184" y="670868"/>
                  <a:pt x="6626572" y="669280"/>
                </a:cubicBezTo>
                <a:cubicBezTo>
                  <a:pt x="6628061" y="667593"/>
                  <a:pt x="6629946" y="666750"/>
                  <a:pt x="6632228" y="666750"/>
                </a:cubicBezTo>
                <a:close/>
                <a:moveTo>
                  <a:pt x="5565428" y="666750"/>
                </a:moveTo>
                <a:cubicBezTo>
                  <a:pt x="5567710" y="666750"/>
                  <a:pt x="5569645" y="667593"/>
                  <a:pt x="5571232" y="669280"/>
                </a:cubicBezTo>
                <a:cubicBezTo>
                  <a:pt x="5572721" y="670868"/>
                  <a:pt x="5573465" y="672753"/>
                  <a:pt x="5573465" y="674936"/>
                </a:cubicBezTo>
                <a:lnTo>
                  <a:pt x="5573316" y="677763"/>
                </a:lnTo>
                <a:cubicBezTo>
                  <a:pt x="5573216" y="678954"/>
                  <a:pt x="5573167" y="681038"/>
                  <a:pt x="5573167" y="684014"/>
                </a:cubicBezTo>
                <a:cubicBezTo>
                  <a:pt x="5573167" y="684808"/>
                  <a:pt x="5573564" y="685205"/>
                  <a:pt x="5574358" y="685205"/>
                </a:cubicBezTo>
                <a:lnTo>
                  <a:pt x="5611118" y="685205"/>
                </a:lnTo>
                <a:cubicBezTo>
                  <a:pt x="5613102" y="685205"/>
                  <a:pt x="5614789" y="685899"/>
                  <a:pt x="5616178" y="687288"/>
                </a:cubicBezTo>
                <a:cubicBezTo>
                  <a:pt x="5617567" y="688677"/>
                  <a:pt x="5618262" y="690314"/>
                  <a:pt x="5618262" y="692200"/>
                </a:cubicBezTo>
                <a:cubicBezTo>
                  <a:pt x="5618262" y="694184"/>
                  <a:pt x="5617518" y="695871"/>
                  <a:pt x="5616029" y="697260"/>
                </a:cubicBezTo>
                <a:cubicBezTo>
                  <a:pt x="5614739" y="698550"/>
                  <a:pt x="5613152" y="699195"/>
                  <a:pt x="5611267" y="699195"/>
                </a:cubicBezTo>
                <a:cubicBezTo>
                  <a:pt x="5611168" y="699195"/>
                  <a:pt x="5611069" y="699195"/>
                  <a:pt x="5610969" y="699195"/>
                </a:cubicBezTo>
                <a:cubicBezTo>
                  <a:pt x="5601643" y="698897"/>
                  <a:pt x="5589389" y="698748"/>
                  <a:pt x="5574209" y="698748"/>
                </a:cubicBezTo>
                <a:cubicBezTo>
                  <a:pt x="5573415" y="698748"/>
                  <a:pt x="5573018" y="699095"/>
                  <a:pt x="5573018" y="699790"/>
                </a:cubicBezTo>
                <a:cubicBezTo>
                  <a:pt x="5573118" y="704949"/>
                  <a:pt x="5573167" y="712093"/>
                  <a:pt x="5573167" y="721221"/>
                </a:cubicBezTo>
                <a:cubicBezTo>
                  <a:pt x="5573167" y="721916"/>
                  <a:pt x="5573365" y="722610"/>
                  <a:pt x="5573762" y="723305"/>
                </a:cubicBezTo>
                <a:cubicBezTo>
                  <a:pt x="5576937" y="728663"/>
                  <a:pt x="5578525" y="735062"/>
                  <a:pt x="5578525" y="742504"/>
                </a:cubicBezTo>
                <a:cubicBezTo>
                  <a:pt x="5578525" y="747365"/>
                  <a:pt x="5577880" y="752128"/>
                  <a:pt x="5576590" y="756791"/>
                </a:cubicBezTo>
                <a:cubicBezTo>
                  <a:pt x="5575300" y="761454"/>
                  <a:pt x="5573241" y="766093"/>
                  <a:pt x="5570414" y="770707"/>
                </a:cubicBezTo>
                <a:cubicBezTo>
                  <a:pt x="5567586" y="775320"/>
                  <a:pt x="5563617" y="779636"/>
                  <a:pt x="5558507" y="783655"/>
                </a:cubicBezTo>
                <a:cubicBezTo>
                  <a:pt x="5553398" y="787673"/>
                  <a:pt x="5547370" y="791022"/>
                  <a:pt x="5540425" y="793700"/>
                </a:cubicBezTo>
                <a:cubicBezTo>
                  <a:pt x="5538837" y="794296"/>
                  <a:pt x="5537250" y="794593"/>
                  <a:pt x="5535662" y="794593"/>
                </a:cubicBezTo>
                <a:cubicBezTo>
                  <a:pt x="5534670" y="794593"/>
                  <a:pt x="5533678" y="794494"/>
                  <a:pt x="5532686" y="794296"/>
                </a:cubicBezTo>
                <a:cubicBezTo>
                  <a:pt x="5530007" y="793601"/>
                  <a:pt x="5527725" y="792311"/>
                  <a:pt x="5525840" y="790426"/>
                </a:cubicBezTo>
                <a:lnTo>
                  <a:pt x="5525393" y="789980"/>
                </a:lnTo>
                <a:cubicBezTo>
                  <a:pt x="5524401" y="788988"/>
                  <a:pt x="5523905" y="787847"/>
                  <a:pt x="5523905" y="786557"/>
                </a:cubicBezTo>
                <a:cubicBezTo>
                  <a:pt x="5523905" y="786160"/>
                  <a:pt x="5523954" y="785713"/>
                  <a:pt x="5524054" y="785217"/>
                </a:cubicBezTo>
                <a:cubicBezTo>
                  <a:pt x="5524550" y="783332"/>
                  <a:pt x="5525740" y="782141"/>
                  <a:pt x="5527626" y="781645"/>
                </a:cubicBezTo>
                <a:cubicBezTo>
                  <a:pt x="5541715" y="777379"/>
                  <a:pt x="5551636" y="771128"/>
                  <a:pt x="5557391" y="762893"/>
                </a:cubicBezTo>
                <a:cubicBezTo>
                  <a:pt x="5557491" y="762794"/>
                  <a:pt x="5557466" y="762670"/>
                  <a:pt x="5557317" y="762521"/>
                </a:cubicBezTo>
                <a:cubicBezTo>
                  <a:pt x="5557168" y="762372"/>
                  <a:pt x="5557044" y="762347"/>
                  <a:pt x="5556945" y="762447"/>
                </a:cubicBezTo>
                <a:cubicBezTo>
                  <a:pt x="5554068" y="763538"/>
                  <a:pt x="5550892" y="764084"/>
                  <a:pt x="5547420" y="764084"/>
                </a:cubicBezTo>
                <a:cubicBezTo>
                  <a:pt x="5540772" y="764084"/>
                  <a:pt x="5534869" y="761727"/>
                  <a:pt x="5529709" y="757014"/>
                </a:cubicBezTo>
                <a:cubicBezTo>
                  <a:pt x="5524550" y="752301"/>
                  <a:pt x="5521970" y="745877"/>
                  <a:pt x="5521970" y="737741"/>
                </a:cubicBezTo>
                <a:cubicBezTo>
                  <a:pt x="5521970" y="730002"/>
                  <a:pt x="5524723" y="723553"/>
                  <a:pt x="5530230" y="718393"/>
                </a:cubicBezTo>
                <a:cubicBezTo>
                  <a:pt x="5535737" y="713234"/>
                  <a:pt x="5542409" y="710654"/>
                  <a:pt x="5550247" y="710654"/>
                </a:cubicBezTo>
                <a:cubicBezTo>
                  <a:pt x="5552926" y="710654"/>
                  <a:pt x="5555357" y="710902"/>
                  <a:pt x="5557540" y="711399"/>
                </a:cubicBezTo>
                <a:cubicBezTo>
                  <a:pt x="5558235" y="711597"/>
                  <a:pt x="5558582" y="711349"/>
                  <a:pt x="5558582" y="710654"/>
                </a:cubicBezTo>
                <a:lnTo>
                  <a:pt x="5558433" y="699939"/>
                </a:lnTo>
                <a:cubicBezTo>
                  <a:pt x="5558433" y="699244"/>
                  <a:pt x="5558036" y="698897"/>
                  <a:pt x="5557242" y="698897"/>
                </a:cubicBezTo>
                <a:cubicBezTo>
                  <a:pt x="5536902" y="699195"/>
                  <a:pt x="5517654" y="699839"/>
                  <a:pt x="5499497" y="700832"/>
                </a:cubicBezTo>
                <a:cubicBezTo>
                  <a:pt x="5499299" y="700832"/>
                  <a:pt x="5499100" y="700832"/>
                  <a:pt x="5498902" y="700832"/>
                </a:cubicBezTo>
                <a:cubicBezTo>
                  <a:pt x="5497116" y="700832"/>
                  <a:pt x="5495528" y="700236"/>
                  <a:pt x="5494139" y="699046"/>
                </a:cubicBezTo>
                <a:cubicBezTo>
                  <a:pt x="5492651" y="697657"/>
                  <a:pt x="5491907" y="695871"/>
                  <a:pt x="5491907" y="693688"/>
                </a:cubicBezTo>
                <a:cubicBezTo>
                  <a:pt x="5491907" y="691803"/>
                  <a:pt x="5492552" y="690166"/>
                  <a:pt x="5493842" y="688777"/>
                </a:cubicBezTo>
                <a:cubicBezTo>
                  <a:pt x="5495230" y="687388"/>
                  <a:pt x="5496918" y="686643"/>
                  <a:pt x="5498902" y="686544"/>
                </a:cubicBezTo>
                <a:cubicBezTo>
                  <a:pt x="5503962" y="686544"/>
                  <a:pt x="5513289" y="686371"/>
                  <a:pt x="5526881" y="686023"/>
                </a:cubicBezTo>
                <a:cubicBezTo>
                  <a:pt x="5540474" y="685676"/>
                  <a:pt x="5550545" y="685453"/>
                  <a:pt x="5557094" y="685354"/>
                </a:cubicBezTo>
                <a:cubicBezTo>
                  <a:pt x="5557887" y="685354"/>
                  <a:pt x="5558235" y="684957"/>
                  <a:pt x="5558135" y="684163"/>
                </a:cubicBezTo>
                <a:cubicBezTo>
                  <a:pt x="5558036" y="679897"/>
                  <a:pt x="5557987" y="677763"/>
                  <a:pt x="5557987" y="677763"/>
                </a:cubicBezTo>
                <a:cubicBezTo>
                  <a:pt x="5557887" y="676870"/>
                  <a:pt x="5557788" y="676077"/>
                  <a:pt x="5557689" y="675382"/>
                </a:cubicBezTo>
                <a:cubicBezTo>
                  <a:pt x="5557689" y="675084"/>
                  <a:pt x="5557689" y="674836"/>
                  <a:pt x="5557689" y="674638"/>
                </a:cubicBezTo>
                <a:cubicBezTo>
                  <a:pt x="5557689" y="672654"/>
                  <a:pt x="5558384" y="670868"/>
                  <a:pt x="5559772" y="669280"/>
                </a:cubicBezTo>
                <a:cubicBezTo>
                  <a:pt x="5561261" y="667593"/>
                  <a:pt x="5563146" y="666750"/>
                  <a:pt x="5565428" y="666750"/>
                </a:cubicBezTo>
                <a:close/>
                <a:moveTo>
                  <a:pt x="1743522" y="666750"/>
                </a:moveTo>
                <a:cubicBezTo>
                  <a:pt x="1745209" y="666750"/>
                  <a:pt x="1746796" y="667197"/>
                  <a:pt x="1748285" y="668090"/>
                </a:cubicBezTo>
                <a:cubicBezTo>
                  <a:pt x="1750368" y="669379"/>
                  <a:pt x="1751807" y="671215"/>
                  <a:pt x="1752601" y="673596"/>
                </a:cubicBezTo>
                <a:cubicBezTo>
                  <a:pt x="1753196" y="675283"/>
                  <a:pt x="1753990" y="677515"/>
                  <a:pt x="1754982" y="680293"/>
                </a:cubicBezTo>
                <a:cubicBezTo>
                  <a:pt x="1755279" y="680988"/>
                  <a:pt x="1755776" y="681286"/>
                  <a:pt x="1756470" y="681186"/>
                </a:cubicBezTo>
                <a:cubicBezTo>
                  <a:pt x="1764110" y="679897"/>
                  <a:pt x="1771403" y="678259"/>
                  <a:pt x="1778348" y="676275"/>
                </a:cubicBezTo>
                <a:cubicBezTo>
                  <a:pt x="1778943" y="676077"/>
                  <a:pt x="1779538" y="675977"/>
                  <a:pt x="1780134" y="675977"/>
                </a:cubicBezTo>
                <a:cubicBezTo>
                  <a:pt x="1781225" y="675977"/>
                  <a:pt x="1782267" y="676275"/>
                  <a:pt x="1783259" y="676870"/>
                </a:cubicBezTo>
                <a:cubicBezTo>
                  <a:pt x="1784847" y="677763"/>
                  <a:pt x="1785789" y="679103"/>
                  <a:pt x="1786087" y="680889"/>
                </a:cubicBezTo>
                <a:cubicBezTo>
                  <a:pt x="1786186" y="681385"/>
                  <a:pt x="1786236" y="681881"/>
                  <a:pt x="1786236" y="682377"/>
                </a:cubicBezTo>
                <a:cubicBezTo>
                  <a:pt x="1786236" y="683766"/>
                  <a:pt x="1785888" y="685056"/>
                  <a:pt x="1785194" y="686247"/>
                </a:cubicBezTo>
                <a:cubicBezTo>
                  <a:pt x="1784202" y="687933"/>
                  <a:pt x="1782763" y="689025"/>
                  <a:pt x="1780878" y="689521"/>
                </a:cubicBezTo>
                <a:cubicBezTo>
                  <a:pt x="1775421" y="691009"/>
                  <a:pt x="1768972" y="692398"/>
                  <a:pt x="1761530" y="693688"/>
                </a:cubicBezTo>
                <a:cubicBezTo>
                  <a:pt x="1760836" y="693787"/>
                  <a:pt x="1760637" y="694184"/>
                  <a:pt x="1760935" y="694879"/>
                </a:cubicBezTo>
                <a:lnTo>
                  <a:pt x="1763167" y="700236"/>
                </a:lnTo>
                <a:cubicBezTo>
                  <a:pt x="1763167" y="700336"/>
                  <a:pt x="1763738" y="701625"/>
                  <a:pt x="1764879" y="704106"/>
                </a:cubicBezTo>
                <a:cubicBezTo>
                  <a:pt x="1766020" y="706586"/>
                  <a:pt x="1766938" y="708620"/>
                  <a:pt x="1767632" y="710208"/>
                </a:cubicBezTo>
                <a:cubicBezTo>
                  <a:pt x="1767930" y="710902"/>
                  <a:pt x="1768426" y="711200"/>
                  <a:pt x="1769121" y="711101"/>
                </a:cubicBezTo>
                <a:cubicBezTo>
                  <a:pt x="1776066" y="709712"/>
                  <a:pt x="1782664" y="708075"/>
                  <a:pt x="1788915" y="706190"/>
                </a:cubicBezTo>
                <a:cubicBezTo>
                  <a:pt x="1789609" y="705991"/>
                  <a:pt x="1790254" y="705892"/>
                  <a:pt x="1790850" y="705892"/>
                </a:cubicBezTo>
                <a:cubicBezTo>
                  <a:pt x="1791941" y="705892"/>
                  <a:pt x="1792983" y="706140"/>
                  <a:pt x="1793975" y="706636"/>
                </a:cubicBezTo>
                <a:cubicBezTo>
                  <a:pt x="1795562" y="707529"/>
                  <a:pt x="1796554" y="708868"/>
                  <a:pt x="1796952" y="710654"/>
                </a:cubicBezTo>
                <a:cubicBezTo>
                  <a:pt x="1797051" y="711250"/>
                  <a:pt x="1797100" y="711845"/>
                  <a:pt x="1797100" y="712440"/>
                </a:cubicBezTo>
                <a:cubicBezTo>
                  <a:pt x="1797100" y="713730"/>
                  <a:pt x="1796753" y="714970"/>
                  <a:pt x="1796058" y="716161"/>
                </a:cubicBezTo>
                <a:cubicBezTo>
                  <a:pt x="1795066" y="717947"/>
                  <a:pt x="1793628" y="719088"/>
                  <a:pt x="1791742" y="719584"/>
                </a:cubicBezTo>
                <a:cubicBezTo>
                  <a:pt x="1786881" y="720973"/>
                  <a:pt x="1781225" y="722313"/>
                  <a:pt x="1774776" y="723602"/>
                </a:cubicBezTo>
                <a:cubicBezTo>
                  <a:pt x="1774081" y="723702"/>
                  <a:pt x="1773883" y="724098"/>
                  <a:pt x="1774181" y="724793"/>
                </a:cubicBezTo>
                <a:cubicBezTo>
                  <a:pt x="1779538" y="735906"/>
                  <a:pt x="1782862" y="742702"/>
                  <a:pt x="1784152" y="745183"/>
                </a:cubicBezTo>
                <a:cubicBezTo>
                  <a:pt x="1784946" y="746671"/>
                  <a:pt x="1785343" y="748109"/>
                  <a:pt x="1785343" y="749499"/>
                </a:cubicBezTo>
                <a:cubicBezTo>
                  <a:pt x="1785343" y="751384"/>
                  <a:pt x="1784648" y="753219"/>
                  <a:pt x="1783259" y="755005"/>
                </a:cubicBezTo>
                <a:cubicBezTo>
                  <a:pt x="1781275" y="757486"/>
                  <a:pt x="1778794" y="758726"/>
                  <a:pt x="1775818" y="758726"/>
                </a:cubicBezTo>
                <a:cubicBezTo>
                  <a:pt x="1775222" y="758726"/>
                  <a:pt x="1774578" y="758676"/>
                  <a:pt x="1773883" y="758577"/>
                </a:cubicBezTo>
                <a:cubicBezTo>
                  <a:pt x="1768525" y="757684"/>
                  <a:pt x="1762076" y="756741"/>
                  <a:pt x="1754535" y="755749"/>
                </a:cubicBezTo>
                <a:cubicBezTo>
                  <a:pt x="1752849" y="755551"/>
                  <a:pt x="1751509" y="754807"/>
                  <a:pt x="1750517" y="753517"/>
                </a:cubicBezTo>
                <a:cubicBezTo>
                  <a:pt x="1749525" y="752227"/>
                  <a:pt x="1749128" y="750788"/>
                  <a:pt x="1749326" y="749201"/>
                </a:cubicBezTo>
                <a:cubicBezTo>
                  <a:pt x="1749525" y="747613"/>
                  <a:pt x="1750244" y="746299"/>
                  <a:pt x="1751484" y="745257"/>
                </a:cubicBezTo>
                <a:cubicBezTo>
                  <a:pt x="1752725" y="744215"/>
                  <a:pt x="1754139" y="743793"/>
                  <a:pt x="1755726" y="743992"/>
                </a:cubicBezTo>
                <a:cubicBezTo>
                  <a:pt x="1757313" y="744190"/>
                  <a:pt x="1759372" y="744414"/>
                  <a:pt x="1761902" y="744662"/>
                </a:cubicBezTo>
                <a:cubicBezTo>
                  <a:pt x="1764433" y="744910"/>
                  <a:pt x="1765995" y="745083"/>
                  <a:pt x="1766591" y="745183"/>
                </a:cubicBezTo>
                <a:cubicBezTo>
                  <a:pt x="1766888" y="745183"/>
                  <a:pt x="1767111" y="745083"/>
                  <a:pt x="1767260" y="744885"/>
                </a:cubicBezTo>
                <a:cubicBezTo>
                  <a:pt x="1767409" y="744686"/>
                  <a:pt x="1767434" y="744438"/>
                  <a:pt x="1767335" y="744141"/>
                </a:cubicBezTo>
                <a:cubicBezTo>
                  <a:pt x="1762770" y="734020"/>
                  <a:pt x="1760240" y="728365"/>
                  <a:pt x="1759744" y="727174"/>
                </a:cubicBezTo>
                <a:cubicBezTo>
                  <a:pt x="1759447" y="726480"/>
                  <a:pt x="1758901" y="726182"/>
                  <a:pt x="1758107" y="726281"/>
                </a:cubicBezTo>
                <a:cubicBezTo>
                  <a:pt x="1746995" y="727670"/>
                  <a:pt x="1734741" y="728365"/>
                  <a:pt x="1721347" y="728365"/>
                </a:cubicBezTo>
                <a:cubicBezTo>
                  <a:pt x="1714302" y="728365"/>
                  <a:pt x="1706960" y="728166"/>
                  <a:pt x="1699320" y="727770"/>
                </a:cubicBezTo>
                <a:cubicBezTo>
                  <a:pt x="1697336" y="727670"/>
                  <a:pt x="1695649" y="726926"/>
                  <a:pt x="1694260" y="725537"/>
                </a:cubicBezTo>
                <a:cubicBezTo>
                  <a:pt x="1692772" y="724049"/>
                  <a:pt x="1692028" y="722263"/>
                  <a:pt x="1692028" y="720179"/>
                </a:cubicBezTo>
                <a:cubicBezTo>
                  <a:pt x="1692028" y="718493"/>
                  <a:pt x="1692623" y="717054"/>
                  <a:pt x="1693814" y="715863"/>
                </a:cubicBezTo>
                <a:cubicBezTo>
                  <a:pt x="1695103" y="714673"/>
                  <a:pt x="1696542" y="714077"/>
                  <a:pt x="1698129" y="714077"/>
                </a:cubicBezTo>
                <a:cubicBezTo>
                  <a:pt x="1698328" y="714077"/>
                  <a:pt x="1698477" y="714077"/>
                  <a:pt x="1698576" y="714077"/>
                </a:cubicBezTo>
                <a:cubicBezTo>
                  <a:pt x="1707506" y="714772"/>
                  <a:pt x="1716039" y="715119"/>
                  <a:pt x="1724174" y="715119"/>
                </a:cubicBezTo>
                <a:cubicBezTo>
                  <a:pt x="1734096" y="715119"/>
                  <a:pt x="1743572" y="714623"/>
                  <a:pt x="1752601" y="713631"/>
                </a:cubicBezTo>
                <a:cubicBezTo>
                  <a:pt x="1753394" y="713532"/>
                  <a:pt x="1753642" y="713135"/>
                  <a:pt x="1753345" y="712440"/>
                </a:cubicBezTo>
                <a:lnTo>
                  <a:pt x="1749624" y="703957"/>
                </a:lnTo>
                <a:cubicBezTo>
                  <a:pt x="1748235" y="700782"/>
                  <a:pt x="1747193" y="698401"/>
                  <a:pt x="1746499" y="696813"/>
                </a:cubicBezTo>
                <a:cubicBezTo>
                  <a:pt x="1746201" y="696218"/>
                  <a:pt x="1745705" y="695920"/>
                  <a:pt x="1745010" y="695920"/>
                </a:cubicBezTo>
                <a:cubicBezTo>
                  <a:pt x="1737966" y="696516"/>
                  <a:pt x="1730673" y="696813"/>
                  <a:pt x="1723133" y="696813"/>
                </a:cubicBezTo>
                <a:cubicBezTo>
                  <a:pt x="1715791" y="696813"/>
                  <a:pt x="1708250" y="696516"/>
                  <a:pt x="1700511" y="695920"/>
                </a:cubicBezTo>
                <a:cubicBezTo>
                  <a:pt x="1698527" y="695821"/>
                  <a:pt x="1696840" y="695027"/>
                  <a:pt x="1695451" y="693539"/>
                </a:cubicBezTo>
                <a:cubicBezTo>
                  <a:pt x="1693863" y="692051"/>
                  <a:pt x="1693069" y="690215"/>
                  <a:pt x="1693069" y="688033"/>
                </a:cubicBezTo>
                <a:cubicBezTo>
                  <a:pt x="1693069" y="686445"/>
                  <a:pt x="1693665" y="685056"/>
                  <a:pt x="1694855" y="683865"/>
                </a:cubicBezTo>
                <a:cubicBezTo>
                  <a:pt x="1696046" y="682774"/>
                  <a:pt x="1697385" y="682228"/>
                  <a:pt x="1698874" y="682228"/>
                </a:cubicBezTo>
                <a:cubicBezTo>
                  <a:pt x="1699072" y="682228"/>
                  <a:pt x="1699271" y="682228"/>
                  <a:pt x="1699469" y="682228"/>
                </a:cubicBezTo>
                <a:cubicBezTo>
                  <a:pt x="1708796" y="683121"/>
                  <a:pt x="1717626" y="683568"/>
                  <a:pt x="1725960" y="683568"/>
                </a:cubicBezTo>
                <a:cubicBezTo>
                  <a:pt x="1730525" y="683568"/>
                  <a:pt x="1734989" y="683419"/>
                  <a:pt x="1739355" y="683121"/>
                </a:cubicBezTo>
                <a:cubicBezTo>
                  <a:pt x="1739653" y="683121"/>
                  <a:pt x="1739876" y="682997"/>
                  <a:pt x="1740025" y="682749"/>
                </a:cubicBezTo>
                <a:cubicBezTo>
                  <a:pt x="1740174" y="682501"/>
                  <a:pt x="1740149" y="682278"/>
                  <a:pt x="1739950" y="682079"/>
                </a:cubicBezTo>
                <a:lnTo>
                  <a:pt x="1739206" y="680442"/>
                </a:lnTo>
                <a:cubicBezTo>
                  <a:pt x="1738511" y="678855"/>
                  <a:pt x="1737867" y="677466"/>
                  <a:pt x="1737271" y="676275"/>
                </a:cubicBezTo>
                <a:cubicBezTo>
                  <a:pt x="1736775" y="675283"/>
                  <a:pt x="1736527" y="674291"/>
                  <a:pt x="1736527" y="673299"/>
                </a:cubicBezTo>
                <a:cubicBezTo>
                  <a:pt x="1736527" y="672406"/>
                  <a:pt x="1736725" y="671463"/>
                  <a:pt x="1737123" y="670471"/>
                </a:cubicBezTo>
                <a:cubicBezTo>
                  <a:pt x="1738016" y="668586"/>
                  <a:pt x="1739504" y="667395"/>
                  <a:pt x="1741587" y="666899"/>
                </a:cubicBezTo>
                <a:cubicBezTo>
                  <a:pt x="1742183" y="666800"/>
                  <a:pt x="1742827" y="666750"/>
                  <a:pt x="1743522" y="666750"/>
                </a:cubicBezTo>
                <a:close/>
                <a:moveTo>
                  <a:pt x="4918770" y="666601"/>
                </a:moveTo>
                <a:cubicBezTo>
                  <a:pt x="4918869" y="666601"/>
                  <a:pt x="4918968" y="666601"/>
                  <a:pt x="4919067" y="666601"/>
                </a:cubicBezTo>
                <a:lnTo>
                  <a:pt x="4919365" y="666601"/>
                </a:lnTo>
                <a:cubicBezTo>
                  <a:pt x="4921647" y="666700"/>
                  <a:pt x="4923532" y="667643"/>
                  <a:pt x="4925021" y="669429"/>
                </a:cubicBezTo>
                <a:cubicBezTo>
                  <a:pt x="4926211" y="670917"/>
                  <a:pt x="4926806" y="672554"/>
                  <a:pt x="4926806" y="674340"/>
                </a:cubicBezTo>
                <a:cubicBezTo>
                  <a:pt x="4926806" y="674737"/>
                  <a:pt x="4926757" y="675134"/>
                  <a:pt x="4926658" y="675531"/>
                </a:cubicBezTo>
                <a:cubicBezTo>
                  <a:pt x="4926162" y="679301"/>
                  <a:pt x="4925665" y="683320"/>
                  <a:pt x="4925169" y="687586"/>
                </a:cubicBezTo>
                <a:cubicBezTo>
                  <a:pt x="4925070" y="688181"/>
                  <a:pt x="4925219" y="688727"/>
                  <a:pt x="4925616" y="689223"/>
                </a:cubicBezTo>
                <a:cubicBezTo>
                  <a:pt x="4927104" y="691009"/>
                  <a:pt x="4927848" y="693142"/>
                  <a:pt x="4927848" y="695623"/>
                </a:cubicBezTo>
                <a:cubicBezTo>
                  <a:pt x="4927848" y="697607"/>
                  <a:pt x="4927302" y="699443"/>
                  <a:pt x="4926211" y="701129"/>
                </a:cubicBezTo>
                <a:cubicBezTo>
                  <a:pt x="4925516" y="702122"/>
                  <a:pt x="4924723" y="703362"/>
                  <a:pt x="4923830" y="704850"/>
                </a:cubicBezTo>
                <a:cubicBezTo>
                  <a:pt x="4923433" y="705445"/>
                  <a:pt x="4923185" y="706140"/>
                  <a:pt x="4923086" y="706934"/>
                </a:cubicBezTo>
                <a:cubicBezTo>
                  <a:pt x="4923086" y="707430"/>
                  <a:pt x="4923036" y="708273"/>
                  <a:pt x="4922937" y="709464"/>
                </a:cubicBezTo>
                <a:cubicBezTo>
                  <a:pt x="4922837" y="710654"/>
                  <a:pt x="4922739" y="711547"/>
                  <a:pt x="4922639" y="712143"/>
                </a:cubicBezTo>
                <a:cubicBezTo>
                  <a:pt x="4922639" y="712341"/>
                  <a:pt x="4922739" y="712490"/>
                  <a:pt x="4922937" y="712589"/>
                </a:cubicBezTo>
                <a:cubicBezTo>
                  <a:pt x="4923135" y="712688"/>
                  <a:pt x="4923334" y="712688"/>
                  <a:pt x="4923532" y="712589"/>
                </a:cubicBezTo>
                <a:cubicBezTo>
                  <a:pt x="4937919" y="701477"/>
                  <a:pt x="4953050" y="695920"/>
                  <a:pt x="4968925" y="695920"/>
                </a:cubicBezTo>
                <a:cubicBezTo>
                  <a:pt x="4980236" y="695920"/>
                  <a:pt x="4989810" y="699542"/>
                  <a:pt x="4997649" y="706785"/>
                </a:cubicBezTo>
                <a:cubicBezTo>
                  <a:pt x="5005487" y="714028"/>
                  <a:pt x="5009406" y="723553"/>
                  <a:pt x="5009406" y="735360"/>
                </a:cubicBezTo>
                <a:cubicBezTo>
                  <a:pt x="5009406" y="748953"/>
                  <a:pt x="5005338" y="760016"/>
                  <a:pt x="4997202" y="768549"/>
                </a:cubicBezTo>
                <a:cubicBezTo>
                  <a:pt x="4988967" y="777181"/>
                  <a:pt x="4977061" y="783481"/>
                  <a:pt x="4961483" y="787450"/>
                </a:cubicBezTo>
                <a:cubicBezTo>
                  <a:pt x="4960690" y="787648"/>
                  <a:pt x="4959896" y="787747"/>
                  <a:pt x="4959102" y="787747"/>
                </a:cubicBezTo>
                <a:cubicBezTo>
                  <a:pt x="4957713" y="787747"/>
                  <a:pt x="4956324" y="787450"/>
                  <a:pt x="4954935" y="786854"/>
                </a:cubicBezTo>
                <a:cubicBezTo>
                  <a:pt x="4952851" y="785763"/>
                  <a:pt x="4951314" y="784175"/>
                  <a:pt x="4950321" y="782092"/>
                </a:cubicBezTo>
                <a:cubicBezTo>
                  <a:pt x="4949825" y="781199"/>
                  <a:pt x="4949577" y="780306"/>
                  <a:pt x="4949577" y="779413"/>
                </a:cubicBezTo>
                <a:cubicBezTo>
                  <a:pt x="4949577" y="778520"/>
                  <a:pt x="4949825" y="777627"/>
                  <a:pt x="4950321" y="776734"/>
                </a:cubicBezTo>
                <a:cubicBezTo>
                  <a:pt x="4951314" y="774948"/>
                  <a:pt x="4952752" y="773807"/>
                  <a:pt x="4954637" y="773311"/>
                </a:cubicBezTo>
                <a:cubicBezTo>
                  <a:pt x="4966643" y="770731"/>
                  <a:pt x="4976168" y="766291"/>
                  <a:pt x="4983212" y="759991"/>
                </a:cubicBezTo>
                <a:cubicBezTo>
                  <a:pt x="4990257" y="753690"/>
                  <a:pt x="4993779" y="745282"/>
                  <a:pt x="4993779" y="734765"/>
                </a:cubicBezTo>
                <a:cubicBezTo>
                  <a:pt x="4993779" y="728315"/>
                  <a:pt x="4991348" y="722561"/>
                  <a:pt x="4986487" y="717500"/>
                </a:cubicBezTo>
                <a:cubicBezTo>
                  <a:pt x="4981625" y="712440"/>
                  <a:pt x="4975027" y="709910"/>
                  <a:pt x="4966692" y="709910"/>
                </a:cubicBezTo>
                <a:cubicBezTo>
                  <a:pt x="4951512" y="709910"/>
                  <a:pt x="4936729" y="716459"/>
                  <a:pt x="4922342" y="729556"/>
                </a:cubicBezTo>
                <a:cubicBezTo>
                  <a:pt x="4921846" y="730052"/>
                  <a:pt x="4921548" y="730647"/>
                  <a:pt x="4921449" y="731341"/>
                </a:cubicBezTo>
                <a:cubicBezTo>
                  <a:pt x="4921151" y="736501"/>
                  <a:pt x="4921002" y="741313"/>
                  <a:pt x="4921002" y="745778"/>
                </a:cubicBezTo>
                <a:cubicBezTo>
                  <a:pt x="4921002" y="763637"/>
                  <a:pt x="4921250" y="776188"/>
                  <a:pt x="4921746" y="783431"/>
                </a:cubicBezTo>
                <a:lnTo>
                  <a:pt x="4921895" y="786110"/>
                </a:lnTo>
                <a:cubicBezTo>
                  <a:pt x="4921895" y="788095"/>
                  <a:pt x="4921200" y="789781"/>
                  <a:pt x="4919812" y="791170"/>
                </a:cubicBezTo>
                <a:cubicBezTo>
                  <a:pt x="4918423" y="792857"/>
                  <a:pt x="4916587" y="793700"/>
                  <a:pt x="4914305" y="793700"/>
                </a:cubicBezTo>
                <a:cubicBezTo>
                  <a:pt x="4912122" y="793700"/>
                  <a:pt x="4910287" y="792907"/>
                  <a:pt x="4908798" y="791319"/>
                </a:cubicBezTo>
                <a:cubicBezTo>
                  <a:pt x="4907310" y="789732"/>
                  <a:pt x="4906566" y="787896"/>
                  <a:pt x="4906566" y="785813"/>
                </a:cubicBezTo>
                <a:lnTo>
                  <a:pt x="4906566" y="783729"/>
                </a:lnTo>
                <a:cubicBezTo>
                  <a:pt x="4906665" y="773906"/>
                  <a:pt x="4906863" y="761157"/>
                  <a:pt x="4907161" y="745480"/>
                </a:cubicBezTo>
                <a:cubicBezTo>
                  <a:pt x="4907161" y="745282"/>
                  <a:pt x="4907087" y="745158"/>
                  <a:pt x="4906938" y="745108"/>
                </a:cubicBezTo>
                <a:cubicBezTo>
                  <a:pt x="4906789" y="745058"/>
                  <a:pt x="4906665" y="745083"/>
                  <a:pt x="4906566" y="745183"/>
                </a:cubicBezTo>
                <a:cubicBezTo>
                  <a:pt x="4898827" y="756593"/>
                  <a:pt x="4893221" y="764828"/>
                  <a:pt x="4889748" y="769888"/>
                </a:cubicBezTo>
                <a:cubicBezTo>
                  <a:pt x="4888558" y="771475"/>
                  <a:pt x="4886970" y="772269"/>
                  <a:pt x="4884986" y="772269"/>
                </a:cubicBezTo>
                <a:cubicBezTo>
                  <a:pt x="4883002" y="772269"/>
                  <a:pt x="4881414" y="771475"/>
                  <a:pt x="4880223" y="769888"/>
                </a:cubicBezTo>
                <a:cubicBezTo>
                  <a:pt x="4878933" y="768003"/>
                  <a:pt x="4878288" y="765919"/>
                  <a:pt x="4878288" y="763637"/>
                </a:cubicBezTo>
                <a:cubicBezTo>
                  <a:pt x="4878288" y="761057"/>
                  <a:pt x="4879033" y="758775"/>
                  <a:pt x="4880521" y="756791"/>
                </a:cubicBezTo>
                <a:cubicBezTo>
                  <a:pt x="4891931" y="742206"/>
                  <a:pt x="4901010" y="729853"/>
                  <a:pt x="4907756" y="719733"/>
                </a:cubicBezTo>
                <a:cubicBezTo>
                  <a:pt x="4908154" y="719138"/>
                  <a:pt x="4908401" y="718493"/>
                  <a:pt x="4908501" y="717798"/>
                </a:cubicBezTo>
                <a:lnTo>
                  <a:pt x="4909096" y="706934"/>
                </a:lnTo>
                <a:cubicBezTo>
                  <a:pt x="4909096" y="706636"/>
                  <a:pt x="4908996" y="706388"/>
                  <a:pt x="4908798" y="706190"/>
                </a:cubicBezTo>
                <a:cubicBezTo>
                  <a:pt x="4908600" y="705991"/>
                  <a:pt x="4908352" y="705892"/>
                  <a:pt x="4908054" y="705892"/>
                </a:cubicBezTo>
                <a:cubicBezTo>
                  <a:pt x="4905475" y="706289"/>
                  <a:pt x="4898926" y="707182"/>
                  <a:pt x="4888409" y="708571"/>
                </a:cubicBezTo>
                <a:cubicBezTo>
                  <a:pt x="4888012" y="708571"/>
                  <a:pt x="4887665" y="708571"/>
                  <a:pt x="4887367" y="708571"/>
                </a:cubicBezTo>
                <a:cubicBezTo>
                  <a:pt x="4885680" y="708571"/>
                  <a:pt x="4884142" y="708025"/>
                  <a:pt x="4882753" y="706934"/>
                </a:cubicBezTo>
                <a:cubicBezTo>
                  <a:pt x="4881067" y="705644"/>
                  <a:pt x="4880124" y="703907"/>
                  <a:pt x="4879926" y="701725"/>
                </a:cubicBezTo>
                <a:cubicBezTo>
                  <a:pt x="4879926" y="701526"/>
                  <a:pt x="4879926" y="701278"/>
                  <a:pt x="4879926" y="700981"/>
                </a:cubicBezTo>
                <a:cubicBezTo>
                  <a:pt x="4879926" y="699294"/>
                  <a:pt x="4880521" y="697756"/>
                  <a:pt x="4881712" y="696367"/>
                </a:cubicBezTo>
                <a:cubicBezTo>
                  <a:pt x="4883100" y="694879"/>
                  <a:pt x="4884837" y="694085"/>
                  <a:pt x="4886921" y="693986"/>
                </a:cubicBezTo>
                <a:cubicBezTo>
                  <a:pt x="4887416" y="693986"/>
                  <a:pt x="4888086" y="693961"/>
                  <a:pt x="4888930" y="693911"/>
                </a:cubicBezTo>
                <a:cubicBezTo>
                  <a:pt x="4889773" y="693862"/>
                  <a:pt x="4890294" y="693837"/>
                  <a:pt x="4890492" y="693837"/>
                </a:cubicBezTo>
                <a:cubicBezTo>
                  <a:pt x="4895057" y="693539"/>
                  <a:pt x="4901257" y="692845"/>
                  <a:pt x="4909096" y="691753"/>
                </a:cubicBezTo>
                <a:cubicBezTo>
                  <a:pt x="4909889" y="691654"/>
                  <a:pt x="4910287" y="691207"/>
                  <a:pt x="4910287" y="690414"/>
                </a:cubicBezTo>
                <a:cubicBezTo>
                  <a:pt x="4910782" y="683865"/>
                  <a:pt x="4911031" y="679897"/>
                  <a:pt x="4911031" y="678508"/>
                </a:cubicBezTo>
                <a:lnTo>
                  <a:pt x="4911031" y="674787"/>
                </a:lnTo>
                <a:cubicBezTo>
                  <a:pt x="4911031" y="672604"/>
                  <a:pt x="4911775" y="670669"/>
                  <a:pt x="4913263" y="668983"/>
                </a:cubicBezTo>
                <a:cubicBezTo>
                  <a:pt x="4914751" y="667395"/>
                  <a:pt x="4916587" y="666601"/>
                  <a:pt x="4918770" y="666601"/>
                </a:cubicBezTo>
                <a:close/>
                <a:moveTo>
                  <a:pt x="6472163" y="666452"/>
                </a:moveTo>
                <a:cubicBezTo>
                  <a:pt x="6474296" y="666452"/>
                  <a:pt x="6476107" y="667246"/>
                  <a:pt x="6477596" y="668834"/>
                </a:cubicBezTo>
                <a:cubicBezTo>
                  <a:pt x="6478886" y="670322"/>
                  <a:pt x="6479530" y="672009"/>
                  <a:pt x="6479530" y="673894"/>
                </a:cubicBezTo>
                <a:lnTo>
                  <a:pt x="6479381" y="676573"/>
                </a:lnTo>
                <a:cubicBezTo>
                  <a:pt x="6479381" y="677069"/>
                  <a:pt x="6479356" y="678036"/>
                  <a:pt x="6479307" y="679475"/>
                </a:cubicBezTo>
                <a:cubicBezTo>
                  <a:pt x="6479258" y="680914"/>
                  <a:pt x="6479233" y="682079"/>
                  <a:pt x="6479233" y="682972"/>
                </a:cubicBezTo>
                <a:cubicBezTo>
                  <a:pt x="6479233" y="683766"/>
                  <a:pt x="6479580" y="684113"/>
                  <a:pt x="6480274" y="684014"/>
                </a:cubicBezTo>
                <a:cubicBezTo>
                  <a:pt x="6489998" y="683518"/>
                  <a:pt x="6499920" y="682625"/>
                  <a:pt x="6510040" y="681335"/>
                </a:cubicBezTo>
                <a:cubicBezTo>
                  <a:pt x="6510338" y="681236"/>
                  <a:pt x="6510635" y="681186"/>
                  <a:pt x="6510933" y="681186"/>
                </a:cubicBezTo>
                <a:cubicBezTo>
                  <a:pt x="6512322" y="681186"/>
                  <a:pt x="6513612" y="681682"/>
                  <a:pt x="6514803" y="682675"/>
                </a:cubicBezTo>
                <a:cubicBezTo>
                  <a:pt x="6516191" y="683865"/>
                  <a:pt x="6516886" y="685403"/>
                  <a:pt x="6516886" y="687288"/>
                </a:cubicBezTo>
                <a:cubicBezTo>
                  <a:pt x="6516886" y="689273"/>
                  <a:pt x="6516241" y="690959"/>
                  <a:pt x="6514951" y="692349"/>
                </a:cubicBezTo>
                <a:cubicBezTo>
                  <a:pt x="6513661" y="693837"/>
                  <a:pt x="6512024" y="694680"/>
                  <a:pt x="6510040" y="694879"/>
                </a:cubicBezTo>
                <a:cubicBezTo>
                  <a:pt x="6498034" y="696069"/>
                  <a:pt x="6488063" y="696813"/>
                  <a:pt x="6480126" y="697111"/>
                </a:cubicBezTo>
                <a:cubicBezTo>
                  <a:pt x="6479431" y="697210"/>
                  <a:pt x="6479084" y="697607"/>
                  <a:pt x="6479084" y="698302"/>
                </a:cubicBezTo>
                <a:lnTo>
                  <a:pt x="6479084" y="715268"/>
                </a:lnTo>
                <a:cubicBezTo>
                  <a:pt x="6479084" y="716062"/>
                  <a:pt x="6479431" y="716409"/>
                  <a:pt x="6480126" y="716310"/>
                </a:cubicBezTo>
                <a:cubicBezTo>
                  <a:pt x="6491238" y="715715"/>
                  <a:pt x="6502252" y="714772"/>
                  <a:pt x="6513165" y="713482"/>
                </a:cubicBezTo>
                <a:cubicBezTo>
                  <a:pt x="6513463" y="713383"/>
                  <a:pt x="6513761" y="713333"/>
                  <a:pt x="6514058" y="713333"/>
                </a:cubicBezTo>
                <a:cubicBezTo>
                  <a:pt x="6515547" y="713333"/>
                  <a:pt x="6516886" y="713879"/>
                  <a:pt x="6518077" y="714970"/>
                </a:cubicBezTo>
                <a:cubicBezTo>
                  <a:pt x="6519565" y="716161"/>
                  <a:pt x="6520309" y="717749"/>
                  <a:pt x="6520309" y="719733"/>
                </a:cubicBezTo>
                <a:cubicBezTo>
                  <a:pt x="6520309" y="721717"/>
                  <a:pt x="6519614" y="723454"/>
                  <a:pt x="6518226" y="724942"/>
                </a:cubicBezTo>
                <a:cubicBezTo>
                  <a:pt x="6516936" y="726529"/>
                  <a:pt x="6515298" y="727422"/>
                  <a:pt x="6513314" y="727621"/>
                </a:cubicBezTo>
                <a:cubicBezTo>
                  <a:pt x="6503194" y="728613"/>
                  <a:pt x="6492230" y="729407"/>
                  <a:pt x="6480423" y="730002"/>
                </a:cubicBezTo>
                <a:cubicBezTo>
                  <a:pt x="6479729" y="730002"/>
                  <a:pt x="6479381" y="730349"/>
                  <a:pt x="6479381" y="731044"/>
                </a:cubicBezTo>
                <a:cubicBezTo>
                  <a:pt x="6479481" y="735906"/>
                  <a:pt x="6479779" y="742057"/>
                  <a:pt x="6480274" y="749499"/>
                </a:cubicBezTo>
                <a:cubicBezTo>
                  <a:pt x="6480374" y="750193"/>
                  <a:pt x="6480770" y="750640"/>
                  <a:pt x="6481465" y="750838"/>
                </a:cubicBezTo>
                <a:cubicBezTo>
                  <a:pt x="6493867" y="754509"/>
                  <a:pt x="6505823" y="760561"/>
                  <a:pt x="6517333" y="768995"/>
                </a:cubicBezTo>
                <a:cubicBezTo>
                  <a:pt x="6519119" y="770285"/>
                  <a:pt x="6520210" y="772071"/>
                  <a:pt x="6520607" y="774353"/>
                </a:cubicBezTo>
                <a:cubicBezTo>
                  <a:pt x="6520607" y="774849"/>
                  <a:pt x="6520607" y="775345"/>
                  <a:pt x="6520607" y="775841"/>
                </a:cubicBezTo>
                <a:cubicBezTo>
                  <a:pt x="6520607" y="777528"/>
                  <a:pt x="6520160" y="779066"/>
                  <a:pt x="6519267" y="780455"/>
                </a:cubicBezTo>
                <a:cubicBezTo>
                  <a:pt x="6518077" y="782241"/>
                  <a:pt x="6516440" y="783283"/>
                  <a:pt x="6514356" y="783580"/>
                </a:cubicBezTo>
                <a:cubicBezTo>
                  <a:pt x="6514058" y="783580"/>
                  <a:pt x="6513711" y="783580"/>
                  <a:pt x="6513314" y="783580"/>
                </a:cubicBezTo>
                <a:cubicBezTo>
                  <a:pt x="6511727" y="783580"/>
                  <a:pt x="6510238" y="783034"/>
                  <a:pt x="6508849" y="781943"/>
                </a:cubicBezTo>
                <a:cubicBezTo>
                  <a:pt x="6500317" y="774899"/>
                  <a:pt x="6491437" y="769441"/>
                  <a:pt x="6482209" y="765572"/>
                </a:cubicBezTo>
                <a:cubicBezTo>
                  <a:pt x="6482011" y="765473"/>
                  <a:pt x="6481788" y="765498"/>
                  <a:pt x="6481539" y="765646"/>
                </a:cubicBezTo>
                <a:cubicBezTo>
                  <a:pt x="6481291" y="765795"/>
                  <a:pt x="6481167" y="766018"/>
                  <a:pt x="6481167" y="766316"/>
                </a:cubicBezTo>
                <a:cubicBezTo>
                  <a:pt x="6481167" y="767110"/>
                  <a:pt x="6481192" y="768251"/>
                  <a:pt x="6481242" y="769739"/>
                </a:cubicBezTo>
                <a:cubicBezTo>
                  <a:pt x="6481291" y="771227"/>
                  <a:pt x="6481316" y="772319"/>
                  <a:pt x="6481316" y="773013"/>
                </a:cubicBezTo>
                <a:cubicBezTo>
                  <a:pt x="6481316" y="779165"/>
                  <a:pt x="6478984" y="784349"/>
                  <a:pt x="6474321" y="788566"/>
                </a:cubicBezTo>
                <a:cubicBezTo>
                  <a:pt x="6469658" y="792783"/>
                  <a:pt x="6462713" y="794891"/>
                  <a:pt x="6453485" y="794891"/>
                </a:cubicBezTo>
                <a:cubicBezTo>
                  <a:pt x="6442075" y="794891"/>
                  <a:pt x="6433344" y="792857"/>
                  <a:pt x="6427292" y="788789"/>
                </a:cubicBezTo>
                <a:cubicBezTo>
                  <a:pt x="6421239" y="784721"/>
                  <a:pt x="6418213" y="778867"/>
                  <a:pt x="6418213" y="771227"/>
                </a:cubicBezTo>
                <a:cubicBezTo>
                  <a:pt x="6418213" y="763984"/>
                  <a:pt x="6421462" y="758131"/>
                  <a:pt x="6427961" y="753666"/>
                </a:cubicBezTo>
                <a:cubicBezTo>
                  <a:pt x="6434460" y="749201"/>
                  <a:pt x="6443266" y="746968"/>
                  <a:pt x="6454378" y="746968"/>
                </a:cubicBezTo>
                <a:cubicBezTo>
                  <a:pt x="6456859" y="746968"/>
                  <a:pt x="6460183" y="747117"/>
                  <a:pt x="6464350" y="747415"/>
                </a:cubicBezTo>
                <a:cubicBezTo>
                  <a:pt x="6465143" y="747514"/>
                  <a:pt x="6465491" y="747167"/>
                  <a:pt x="6465392" y="746373"/>
                </a:cubicBezTo>
                <a:cubicBezTo>
                  <a:pt x="6465292" y="743198"/>
                  <a:pt x="6465143" y="738188"/>
                  <a:pt x="6464945" y="731341"/>
                </a:cubicBezTo>
                <a:cubicBezTo>
                  <a:pt x="6464945" y="730647"/>
                  <a:pt x="6464548" y="730300"/>
                  <a:pt x="6463754" y="730300"/>
                </a:cubicBezTo>
                <a:lnTo>
                  <a:pt x="6456611" y="730300"/>
                </a:lnTo>
                <a:cubicBezTo>
                  <a:pt x="6447284" y="730300"/>
                  <a:pt x="6437263" y="729853"/>
                  <a:pt x="6426547" y="728960"/>
                </a:cubicBezTo>
                <a:cubicBezTo>
                  <a:pt x="6424563" y="728861"/>
                  <a:pt x="6422876" y="728018"/>
                  <a:pt x="6421487" y="726430"/>
                </a:cubicBezTo>
                <a:cubicBezTo>
                  <a:pt x="6420197" y="724942"/>
                  <a:pt x="6419553" y="723206"/>
                  <a:pt x="6419553" y="721221"/>
                </a:cubicBezTo>
                <a:cubicBezTo>
                  <a:pt x="6419553" y="719336"/>
                  <a:pt x="6420297" y="717749"/>
                  <a:pt x="6421785" y="716459"/>
                </a:cubicBezTo>
                <a:cubicBezTo>
                  <a:pt x="6422976" y="715466"/>
                  <a:pt x="6424315" y="714970"/>
                  <a:pt x="6425803" y="714970"/>
                </a:cubicBezTo>
                <a:cubicBezTo>
                  <a:pt x="6426101" y="714970"/>
                  <a:pt x="6426399" y="714970"/>
                  <a:pt x="6426696" y="714970"/>
                </a:cubicBezTo>
                <a:cubicBezTo>
                  <a:pt x="6436916" y="716260"/>
                  <a:pt x="6446937" y="716905"/>
                  <a:pt x="6456760" y="716905"/>
                </a:cubicBezTo>
                <a:lnTo>
                  <a:pt x="6463457" y="716905"/>
                </a:lnTo>
                <a:cubicBezTo>
                  <a:pt x="6464250" y="716905"/>
                  <a:pt x="6464647" y="716508"/>
                  <a:pt x="6464647" y="715715"/>
                </a:cubicBezTo>
                <a:lnTo>
                  <a:pt x="6464647" y="698897"/>
                </a:lnTo>
                <a:cubicBezTo>
                  <a:pt x="6464647" y="698202"/>
                  <a:pt x="6464250" y="697855"/>
                  <a:pt x="6463457" y="697855"/>
                </a:cubicBezTo>
                <a:lnTo>
                  <a:pt x="6457057" y="697855"/>
                </a:lnTo>
                <a:cubicBezTo>
                  <a:pt x="6448921" y="697855"/>
                  <a:pt x="6439793" y="697359"/>
                  <a:pt x="6429673" y="696367"/>
                </a:cubicBezTo>
                <a:cubicBezTo>
                  <a:pt x="6427689" y="696168"/>
                  <a:pt x="6426052" y="695325"/>
                  <a:pt x="6424762" y="693837"/>
                </a:cubicBezTo>
                <a:cubicBezTo>
                  <a:pt x="6423471" y="692349"/>
                  <a:pt x="6422827" y="690612"/>
                  <a:pt x="6422827" y="688628"/>
                </a:cubicBezTo>
                <a:cubicBezTo>
                  <a:pt x="6422827" y="686842"/>
                  <a:pt x="6423521" y="685354"/>
                  <a:pt x="6424910" y="684163"/>
                </a:cubicBezTo>
                <a:cubicBezTo>
                  <a:pt x="6426002" y="683171"/>
                  <a:pt x="6427292" y="682675"/>
                  <a:pt x="6428780" y="682675"/>
                </a:cubicBezTo>
                <a:cubicBezTo>
                  <a:pt x="6429078" y="682675"/>
                  <a:pt x="6429375" y="682675"/>
                  <a:pt x="6429673" y="682675"/>
                </a:cubicBezTo>
                <a:cubicBezTo>
                  <a:pt x="6439396" y="683965"/>
                  <a:pt x="6448475" y="684609"/>
                  <a:pt x="6456908" y="684609"/>
                </a:cubicBezTo>
                <a:lnTo>
                  <a:pt x="6463606" y="684609"/>
                </a:lnTo>
                <a:cubicBezTo>
                  <a:pt x="6464399" y="684609"/>
                  <a:pt x="6464796" y="684213"/>
                  <a:pt x="6464796" y="683419"/>
                </a:cubicBezTo>
                <a:lnTo>
                  <a:pt x="6464796" y="675977"/>
                </a:lnTo>
                <a:lnTo>
                  <a:pt x="6464647" y="674191"/>
                </a:lnTo>
                <a:cubicBezTo>
                  <a:pt x="6464647" y="672108"/>
                  <a:pt x="6465342" y="670322"/>
                  <a:pt x="6466731" y="668834"/>
                </a:cubicBezTo>
                <a:cubicBezTo>
                  <a:pt x="6468219" y="667246"/>
                  <a:pt x="6470030" y="666452"/>
                  <a:pt x="6472163" y="666452"/>
                </a:cubicBezTo>
                <a:close/>
                <a:moveTo>
                  <a:pt x="3119363" y="666452"/>
                </a:moveTo>
                <a:cubicBezTo>
                  <a:pt x="3121497" y="666452"/>
                  <a:pt x="3123308" y="667246"/>
                  <a:pt x="3124796" y="668834"/>
                </a:cubicBezTo>
                <a:cubicBezTo>
                  <a:pt x="3126086" y="670322"/>
                  <a:pt x="3126730" y="672009"/>
                  <a:pt x="3126730" y="673894"/>
                </a:cubicBezTo>
                <a:lnTo>
                  <a:pt x="3126582" y="676573"/>
                </a:lnTo>
                <a:cubicBezTo>
                  <a:pt x="3126582" y="677069"/>
                  <a:pt x="3126557" y="678036"/>
                  <a:pt x="3126507" y="679475"/>
                </a:cubicBezTo>
                <a:cubicBezTo>
                  <a:pt x="3126457" y="680914"/>
                  <a:pt x="3126433" y="682079"/>
                  <a:pt x="3126433" y="682972"/>
                </a:cubicBezTo>
                <a:cubicBezTo>
                  <a:pt x="3126433" y="683766"/>
                  <a:pt x="3126780" y="684113"/>
                  <a:pt x="3127475" y="684014"/>
                </a:cubicBezTo>
                <a:cubicBezTo>
                  <a:pt x="3137198" y="683518"/>
                  <a:pt x="3147120" y="682625"/>
                  <a:pt x="3157241" y="681335"/>
                </a:cubicBezTo>
                <a:cubicBezTo>
                  <a:pt x="3157538" y="681236"/>
                  <a:pt x="3157836" y="681186"/>
                  <a:pt x="3158134" y="681186"/>
                </a:cubicBezTo>
                <a:cubicBezTo>
                  <a:pt x="3159523" y="681186"/>
                  <a:pt x="3160812" y="681682"/>
                  <a:pt x="3162003" y="682675"/>
                </a:cubicBezTo>
                <a:cubicBezTo>
                  <a:pt x="3163392" y="683865"/>
                  <a:pt x="3164086" y="685403"/>
                  <a:pt x="3164086" y="687288"/>
                </a:cubicBezTo>
                <a:cubicBezTo>
                  <a:pt x="3164086" y="689273"/>
                  <a:pt x="3163441" y="690959"/>
                  <a:pt x="3162152" y="692349"/>
                </a:cubicBezTo>
                <a:cubicBezTo>
                  <a:pt x="3160862" y="693837"/>
                  <a:pt x="3159225" y="694680"/>
                  <a:pt x="3157241" y="694879"/>
                </a:cubicBezTo>
                <a:cubicBezTo>
                  <a:pt x="3145235" y="696069"/>
                  <a:pt x="3135264" y="696813"/>
                  <a:pt x="3127326" y="697111"/>
                </a:cubicBezTo>
                <a:cubicBezTo>
                  <a:pt x="3126631" y="697210"/>
                  <a:pt x="3126284" y="697607"/>
                  <a:pt x="3126284" y="698302"/>
                </a:cubicBezTo>
                <a:lnTo>
                  <a:pt x="3126284" y="715268"/>
                </a:lnTo>
                <a:cubicBezTo>
                  <a:pt x="3126284" y="716062"/>
                  <a:pt x="3126631" y="716409"/>
                  <a:pt x="3127326" y="716310"/>
                </a:cubicBezTo>
                <a:cubicBezTo>
                  <a:pt x="3138438" y="715715"/>
                  <a:pt x="3149451" y="714772"/>
                  <a:pt x="3160366" y="713482"/>
                </a:cubicBezTo>
                <a:cubicBezTo>
                  <a:pt x="3160663" y="713383"/>
                  <a:pt x="3160961" y="713333"/>
                  <a:pt x="3161259" y="713333"/>
                </a:cubicBezTo>
                <a:cubicBezTo>
                  <a:pt x="3162747" y="713333"/>
                  <a:pt x="3164086" y="713879"/>
                  <a:pt x="3165277" y="714970"/>
                </a:cubicBezTo>
                <a:cubicBezTo>
                  <a:pt x="3166766" y="716161"/>
                  <a:pt x="3167510" y="717749"/>
                  <a:pt x="3167510" y="719733"/>
                </a:cubicBezTo>
                <a:cubicBezTo>
                  <a:pt x="3167510" y="721717"/>
                  <a:pt x="3166815" y="723454"/>
                  <a:pt x="3165426" y="724942"/>
                </a:cubicBezTo>
                <a:cubicBezTo>
                  <a:pt x="3164136" y="726529"/>
                  <a:pt x="3162499" y="727422"/>
                  <a:pt x="3160514" y="727621"/>
                </a:cubicBezTo>
                <a:cubicBezTo>
                  <a:pt x="3150394" y="728613"/>
                  <a:pt x="3139431" y="729407"/>
                  <a:pt x="3127624" y="730002"/>
                </a:cubicBezTo>
                <a:cubicBezTo>
                  <a:pt x="3126929" y="730002"/>
                  <a:pt x="3126582" y="730349"/>
                  <a:pt x="3126582" y="731044"/>
                </a:cubicBezTo>
                <a:cubicBezTo>
                  <a:pt x="3126681" y="735906"/>
                  <a:pt x="3126979" y="742057"/>
                  <a:pt x="3127475" y="749499"/>
                </a:cubicBezTo>
                <a:cubicBezTo>
                  <a:pt x="3127574" y="750193"/>
                  <a:pt x="3127971" y="750640"/>
                  <a:pt x="3128666" y="750838"/>
                </a:cubicBezTo>
                <a:cubicBezTo>
                  <a:pt x="3141068" y="754509"/>
                  <a:pt x="3153023" y="760561"/>
                  <a:pt x="3164533" y="768995"/>
                </a:cubicBezTo>
                <a:cubicBezTo>
                  <a:pt x="3166319" y="770285"/>
                  <a:pt x="3167410" y="772071"/>
                  <a:pt x="3167807" y="774353"/>
                </a:cubicBezTo>
                <a:cubicBezTo>
                  <a:pt x="3167807" y="774849"/>
                  <a:pt x="3167807" y="775345"/>
                  <a:pt x="3167807" y="775841"/>
                </a:cubicBezTo>
                <a:cubicBezTo>
                  <a:pt x="3167807" y="777528"/>
                  <a:pt x="3167361" y="779066"/>
                  <a:pt x="3166468" y="780455"/>
                </a:cubicBezTo>
                <a:cubicBezTo>
                  <a:pt x="3165277" y="782241"/>
                  <a:pt x="3163640" y="783283"/>
                  <a:pt x="3161557" y="783580"/>
                </a:cubicBezTo>
                <a:cubicBezTo>
                  <a:pt x="3161259" y="783580"/>
                  <a:pt x="3160912" y="783580"/>
                  <a:pt x="3160514" y="783580"/>
                </a:cubicBezTo>
                <a:cubicBezTo>
                  <a:pt x="3158927" y="783580"/>
                  <a:pt x="3157439" y="783034"/>
                  <a:pt x="3156050" y="781943"/>
                </a:cubicBezTo>
                <a:cubicBezTo>
                  <a:pt x="3147517" y="774899"/>
                  <a:pt x="3138637" y="769441"/>
                  <a:pt x="3129410" y="765572"/>
                </a:cubicBezTo>
                <a:cubicBezTo>
                  <a:pt x="3129211" y="765473"/>
                  <a:pt x="3128988" y="765498"/>
                  <a:pt x="3128740" y="765646"/>
                </a:cubicBezTo>
                <a:cubicBezTo>
                  <a:pt x="3128492" y="765795"/>
                  <a:pt x="3128368" y="766018"/>
                  <a:pt x="3128368" y="766316"/>
                </a:cubicBezTo>
                <a:cubicBezTo>
                  <a:pt x="3128368" y="767110"/>
                  <a:pt x="3128393" y="768251"/>
                  <a:pt x="3128442" y="769739"/>
                </a:cubicBezTo>
                <a:cubicBezTo>
                  <a:pt x="3128492" y="771227"/>
                  <a:pt x="3128517" y="772319"/>
                  <a:pt x="3128517" y="773013"/>
                </a:cubicBezTo>
                <a:cubicBezTo>
                  <a:pt x="3128517" y="779165"/>
                  <a:pt x="3126185" y="784349"/>
                  <a:pt x="3121522" y="788566"/>
                </a:cubicBezTo>
                <a:cubicBezTo>
                  <a:pt x="3116858" y="792783"/>
                  <a:pt x="3109913" y="794891"/>
                  <a:pt x="3100686" y="794891"/>
                </a:cubicBezTo>
                <a:cubicBezTo>
                  <a:pt x="3089275" y="794891"/>
                  <a:pt x="3080544" y="792857"/>
                  <a:pt x="3074492" y="788789"/>
                </a:cubicBezTo>
                <a:cubicBezTo>
                  <a:pt x="3068440" y="784721"/>
                  <a:pt x="3065414" y="778867"/>
                  <a:pt x="3065414" y="771227"/>
                </a:cubicBezTo>
                <a:cubicBezTo>
                  <a:pt x="3065414" y="763984"/>
                  <a:pt x="3068663" y="758131"/>
                  <a:pt x="3075161" y="753666"/>
                </a:cubicBezTo>
                <a:cubicBezTo>
                  <a:pt x="3081660" y="749201"/>
                  <a:pt x="3090466" y="746968"/>
                  <a:pt x="3101578" y="746968"/>
                </a:cubicBezTo>
                <a:cubicBezTo>
                  <a:pt x="3104059" y="746968"/>
                  <a:pt x="3107383" y="747117"/>
                  <a:pt x="3111550" y="747415"/>
                </a:cubicBezTo>
                <a:cubicBezTo>
                  <a:pt x="3112344" y="747514"/>
                  <a:pt x="3112691" y="747167"/>
                  <a:pt x="3112592" y="746373"/>
                </a:cubicBezTo>
                <a:cubicBezTo>
                  <a:pt x="3112493" y="743198"/>
                  <a:pt x="3112344" y="738188"/>
                  <a:pt x="3112146" y="731341"/>
                </a:cubicBezTo>
                <a:cubicBezTo>
                  <a:pt x="3112146" y="730647"/>
                  <a:pt x="3111748" y="730300"/>
                  <a:pt x="3110955" y="730300"/>
                </a:cubicBezTo>
                <a:lnTo>
                  <a:pt x="3103811" y="730300"/>
                </a:lnTo>
                <a:cubicBezTo>
                  <a:pt x="3094485" y="730300"/>
                  <a:pt x="3084464" y="729853"/>
                  <a:pt x="3073748" y="728960"/>
                </a:cubicBezTo>
                <a:cubicBezTo>
                  <a:pt x="3071764" y="728861"/>
                  <a:pt x="3070077" y="728018"/>
                  <a:pt x="3068688" y="726430"/>
                </a:cubicBezTo>
                <a:cubicBezTo>
                  <a:pt x="3067398" y="724942"/>
                  <a:pt x="3066753" y="723206"/>
                  <a:pt x="3066753" y="721221"/>
                </a:cubicBezTo>
                <a:cubicBezTo>
                  <a:pt x="3066753" y="719336"/>
                  <a:pt x="3067497" y="717749"/>
                  <a:pt x="3068985" y="716459"/>
                </a:cubicBezTo>
                <a:cubicBezTo>
                  <a:pt x="3070176" y="715466"/>
                  <a:pt x="3071515" y="714970"/>
                  <a:pt x="3073003" y="714970"/>
                </a:cubicBezTo>
                <a:cubicBezTo>
                  <a:pt x="3073301" y="714970"/>
                  <a:pt x="3073599" y="714970"/>
                  <a:pt x="3073897" y="714970"/>
                </a:cubicBezTo>
                <a:cubicBezTo>
                  <a:pt x="3084116" y="716260"/>
                  <a:pt x="3094137" y="716905"/>
                  <a:pt x="3103960" y="716905"/>
                </a:cubicBezTo>
                <a:lnTo>
                  <a:pt x="3110657" y="716905"/>
                </a:lnTo>
                <a:cubicBezTo>
                  <a:pt x="3111451" y="716905"/>
                  <a:pt x="3111848" y="716508"/>
                  <a:pt x="3111848" y="715715"/>
                </a:cubicBezTo>
                <a:lnTo>
                  <a:pt x="3111848" y="698897"/>
                </a:lnTo>
                <a:cubicBezTo>
                  <a:pt x="3111848" y="698202"/>
                  <a:pt x="3111451" y="697855"/>
                  <a:pt x="3110657" y="697855"/>
                </a:cubicBezTo>
                <a:lnTo>
                  <a:pt x="3104258" y="697855"/>
                </a:lnTo>
                <a:cubicBezTo>
                  <a:pt x="3096122" y="697855"/>
                  <a:pt x="3086993" y="697359"/>
                  <a:pt x="3076873" y="696367"/>
                </a:cubicBezTo>
                <a:cubicBezTo>
                  <a:pt x="3074889" y="696168"/>
                  <a:pt x="3073252" y="695325"/>
                  <a:pt x="3071962" y="693837"/>
                </a:cubicBezTo>
                <a:cubicBezTo>
                  <a:pt x="3070672" y="692349"/>
                  <a:pt x="3070028" y="690612"/>
                  <a:pt x="3070028" y="688628"/>
                </a:cubicBezTo>
                <a:cubicBezTo>
                  <a:pt x="3070028" y="686842"/>
                  <a:pt x="3070721" y="685354"/>
                  <a:pt x="3072111" y="684163"/>
                </a:cubicBezTo>
                <a:cubicBezTo>
                  <a:pt x="3073202" y="683171"/>
                  <a:pt x="3074492" y="682675"/>
                  <a:pt x="3075980" y="682675"/>
                </a:cubicBezTo>
                <a:cubicBezTo>
                  <a:pt x="3076278" y="682675"/>
                  <a:pt x="3076575" y="682675"/>
                  <a:pt x="3076873" y="682675"/>
                </a:cubicBezTo>
                <a:cubicBezTo>
                  <a:pt x="3086597" y="683965"/>
                  <a:pt x="3095675" y="684609"/>
                  <a:pt x="3104109" y="684609"/>
                </a:cubicBezTo>
                <a:lnTo>
                  <a:pt x="3110806" y="684609"/>
                </a:lnTo>
                <a:cubicBezTo>
                  <a:pt x="3111600" y="684609"/>
                  <a:pt x="3111997" y="684213"/>
                  <a:pt x="3111997" y="683419"/>
                </a:cubicBezTo>
                <a:lnTo>
                  <a:pt x="3111997" y="675977"/>
                </a:lnTo>
                <a:lnTo>
                  <a:pt x="3111848" y="674191"/>
                </a:lnTo>
                <a:cubicBezTo>
                  <a:pt x="3111848" y="672108"/>
                  <a:pt x="3112542" y="670322"/>
                  <a:pt x="3113932" y="668834"/>
                </a:cubicBezTo>
                <a:cubicBezTo>
                  <a:pt x="3115419" y="667246"/>
                  <a:pt x="3117230" y="666452"/>
                  <a:pt x="3119363" y="666452"/>
                </a:cubicBezTo>
                <a:close/>
                <a:moveTo>
                  <a:pt x="6171010" y="666304"/>
                </a:moveTo>
                <a:lnTo>
                  <a:pt x="6219379" y="666304"/>
                </a:lnTo>
                <a:cubicBezTo>
                  <a:pt x="6221859" y="666304"/>
                  <a:pt x="6223943" y="667147"/>
                  <a:pt x="6225629" y="668834"/>
                </a:cubicBezTo>
                <a:cubicBezTo>
                  <a:pt x="6227316" y="670520"/>
                  <a:pt x="6228160" y="672604"/>
                  <a:pt x="6228160" y="675084"/>
                </a:cubicBezTo>
                <a:lnTo>
                  <a:pt x="6228160" y="782538"/>
                </a:lnTo>
                <a:cubicBezTo>
                  <a:pt x="6228160" y="786507"/>
                  <a:pt x="6227614" y="789632"/>
                  <a:pt x="6226522" y="791915"/>
                </a:cubicBezTo>
                <a:cubicBezTo>
                  <a:pt x="6225431" y="794197"/>
                  <a:pt x="6223595" y="795883"/>
                  <a:pt x="6221016" y="796975"/>
                </a:cubicBezTo>
                <a:cubicBezTo>
                  <a:pt x="6217444" y="798562"/>
                  <a:pt x="6211044" y="799406"/>
                  <a:pt x="6201817" y="799505"/>
                </a:cubicBezTo>
                <a:cubicBezTo>
                  <a:pt x="6201817" y="799505"/>
                  <a:pt x="6201768" y="799505"/>
                  <a:pt x="6201668" y="799505"/>
                </a:cubicBezTo>
                <a:cubicBezTo>
                  <a:pt x="6199684" y="799505"/>
                  <a:pt x="6197848" y="798909"/>
                  <a:pt x="6196162" y="797719"/>
                </a:cubicBezTo>
                <a:cubicBezTo>
                  <a:pt x="6194475" y="796330"/>
                  <a:pt x="6193234" y="794643"/>
                  <a:pt x="6192441" y="792659"/>
                </a:cubicBezTo>
                <a:cubicBezTo>
                  <a:pt x="6191846" y="791071"/>
                  <a:pt x="6191994" y="789583"/>
                  <a:pt x="6192887" y="788194"/>
                </a:cubicBezTo>
                <a:cubicBezTo>
                  <a:pt x="6193780" y="786805"/>
                  <a:pt x="6195070" y="786110"/>
                  <a:pt x="6196757" y="786110"/>
                </a:cubicBezTo>
                <a:cubicBezTo>
                  <a:pt x="6199138" y="786110"/>
                  <a:pt x="6201023" y="786110"/>
                  <a:pt x="6202412" y="786110"/>
                </a:cubicBezTo>
                <a:cubicBezTo>
                  <a:pt x="6202512" y="786110"/>
                  <a:pt x="6202611" y="786110"/>
                  <a:pt x="6202710" y="786110"/>
                </a:cubicBezTo>
                <a:cubicBezTo>
                  <a:pt x="6204099" y="786110"/>
                  <a:pt x="6205687" y="786110"/>
                  <a:pt x="6207472" y="786110"/>
                </a:cubicBezTo>
                <a:cubicBezTo>
                  <a:pt x="6209258" y="786110"/>
                  <a:pt x="6210300" y="786110"/>
                  <a:pt x="6210598" y="786110"/>
                </a:cubicBezTo>
                <a:cubicBezTo>
                  <a:pt x="6211888" y="786011"/>
                  <a:pt x="6212805" y="785689"/>
                  <a:pt x="6213351" y="785143"/>
                </a:cubicBezTo>
                <a:cubicBezTo>
                  <a:pt x="6213897" y="784597"/>
                  <a:pt x="6214170" y="783679"/>
                  <a:pt x="6214170" y="782390"/>
                </a:cubicBezTo>
                <a:lnTo>
                  <a:pt x="6214170" y="753070"/>
                </a:lnTo>
                <a:cubicBezTo>
                  <a:pt x="6214170" y="752277"/>
                  <a:pt x="6213823" y="751880"/>
                  <a:pt x="6213128" y="751880"/>
                </a:cubicBezTo>
                <a:lnTo>
                  <a:pt x="6174433" y="751880"/>
                </a:lnTo>
                <a:cubicBezTo>
                  <a:pt x="6173738" y="751880"/>
                  <a:pt x="6173291" y="752277"/>
                  <a:pt x="6173093" y="753070"/>
                </a:cubicBezTo>
                <a:cubicBezTo>
                  <a:pt x="6169422" y="771227"/>
                  <a:pt x="6161782" y="785664"/>
                  <a:pt x="6150174" y="796379"/>
                </a:cubicBezTo>
                <a:cubicBezTo>
                  <a:pt x="6148884" y="797570"/>
                  <a:pt x="6147395" y="798165"/>
                  <a:pt x="6145709" y="798165"/>
                </a:cubicBezTo>
                <a:cubicBezTo>
                  <a:pt x="6145511" y="798165"/>
                  <a:pt x="6145262" y="798165"/>
                  <a:pt x="6144965" y="798165"/>
                </a:cubicBezTo>
                <a:cubicBezTo>
                  <a:pt x="6143079" y="797967"/>
                  <a:pt x="6141343" y="797173"/>
                  <a:pt x="6139756" y="795784"/>
                </a:cubicBezTo>
                <a:cubicBezTo>
                  <a:pt x="6138367" y="794494"/>
                  <a:pt x="6137672" y="792956"/>
                  <a:pt x="6137672" y="791170"/>
                </a:cubicBezTo>
                <a:cubicBezTo>
                  <a:pt x="6137672" y="789384"/>
                  <a:pt x="6138367" y="787896"/>
                  <a:pt x="6139756" y="786706"/>
                </a:cubicBezTo>
                <a:cubicBezTo>
                  <a:pt x="6144518" y="782141"/>
                  <a:pt x="6148512" y="777106"/>
                  <a:pt x="6151736" y="771600"/>
                </a:cubicBezTo>
                <a:cubicBezTo>
                  <a:pt x="6154961" y="766093"/>
                  <a:pt x="6157268" y="760289"/>
                  <a:pt x="6158657" y="754187"/>
                </a:cubicBezTo>
                <a:cubicBezTo>
                  <a:pt x="6160046" y="748085"/>
                  <a:pt x="6160989" y="742504"/>
                  <a:pt x="6161485" y="737443"/>
                </a:cubicBezTo>
                <a:cubicBezTo>
                  <a:pt x="6161980" y="732383"/>
                  <a:pt x="6162229" y="726678"/>
                  <a:pt x="6162229" y="720328"/>
                </a:cubicBezTo>
                <a:lnTo>
                  <a:pt x="6162229" y="675084"/>
                </a:lnTo>
                <a:cubicBezTo>
                  <a:pt x="6162229" y="672604"/>
                  <a:pt x="6163072" y="670520"/>
                  <a:pt x="6164759" y="668834"/>
                </a:cubicBezTo>
                <a:cubicBezTo>
                  <a:pt x="6166445" y="667147"/>
                  <a:pt x="6168529" y="666304"/>
                  <a:pt x="6171010" y="666304"/>
                </a:cubicBezTo>
                <a:close/>
                <a:moveTo>
                  <a:pt x="5900291" y="666229"/>
                </a:moveTo>
                <a:cubicBezTo>
                  <a:pt x="5901779" y="666676"/>
                  <a:pt x="5902970" y="667593"/>
                  <a:pt x="5903863" y="668983"/>
                </a:cubicBezTo>
                <a:cubicBezTo>
                  <a:pt x="5906046" y="672554"/>
                  <a:pt x="5908279" y="676374"/>
                  <a:pt x="5910560" y="680442"/>
                </a:cubicBezTo>
                <a:cubicBezTo>
                  <a:pt x="5911255" y="681732"/>
                  <a:pt x="5911379" y="683096"/>
                  <a:pt x="5910932" y="684535"/>
                </a:cubicBezTo>
                <a:cubicBezTo>
                  <a:pt x="5910486" y="685974"/>
                  <a:pt x="5909568" y="686991"/>
                  <a:pt x="5908179" y="687586"/>
                </a:cubicBezTo>
                <a:cubicBezTo>
                  <a:pt x="5906790" y="688181"/>
                  <a:pt x="5905376" y="688206"/>
                  <a:pt x="5903937" y="687660"/>
                </a:cubicBezTo>
                <a:cubicBezTo>
                  <a:pt x="5902499" y="687115"/>
                  <a:pt x="5901432" y="686197"/>
                  <a:pt x="5900738" y="684907"/>
                </a:cubicBezTo>
                <a:cubicBezTo>
                  <a:pt x="5898356" y="680343"/>
                  <a:pt x="5896075" y="676374"/>
                  <a:pt x="5893892" y="673001"/>
                </a:cubicBezTo>
                <a:cubicBezTo>
                  <a:pt x="5893197" y="671810"/>
                  <a:pt x="5893048" y="670570"/>
                  <a:pt x="5893445" y="669280"/>
                </a:cubicBezTo>
                <a:cubicBezTo>
                  <a:pt x="5893842" y="667990"/>
                  <a:pt x="5894636" y="667048"/>
                  <a:pt x="5895826" y="666452"/>
                </a:cubicBezTo>
                <a:cubicBezTo>
                  <a:pt x="5897315" y="665857"/>
                  <a:pt x="5898803" y="665783"/>
                  <a:pt x="5900291" y="666229"/>
                </a:cubicBezTo>
                <a:close/>
                <a:moveTo>
                  <a:pt x="5395913" y="665857"/>
                </a:moveTo>
                <a:cubicBezTo>
                  <a:pt x="5396012" y="665857"/>
                  <a:pt x="5396111" y="665857"/>
                  <a:pt x="5396210" y="665857"/>
                </a:cubicBezTo>
                <a:cubicBezTo>
                  <a:pt x="5398195" y="665956"/>
                  <a:pt x="5399980" y="666601"/>
                  <a:pt x="5401568" y="667792"/>
                </a:cubicBezTo>
                <a:cubicBezTo>
                  <a:pt x="5405041" y="670669"/>
                  <a:pt x="5408216" y="673398"/>
                  <a:pt x="5411093" y="675977"/>
                </a:cubicBezTo>
                <a:cubicBezTo>
                  <a:pt x="5412284" y="677069"/>
                  <a:pt x="5412879" y="678458"/>
                  <a:pt x="5412879" y="680145"/>
                </a:cubicBezTo>
                <a:cubicBezTo>
                  <a:pt x="5412879" y="682129"/>
                  <a:pt x="5412086" y="683716"/>
                  <a:pt x="5410498" y="684907"/>
                </a:cubicBezTo>
                <a:cubicBezTo>
                  <a:pt x="5409010" y="685998"/>
                  <a:pt x="5407422" y="686544"/>
                  <a:pt x="5405735" y="686544"/>
                </a:cubicBezTo>
                <a:cubicBezTo>
                  <a:pt x="5405537" y="686544"/>
                  <a:pt x="5405338" y="686544"/>
                  <a:pt x="5405140" y="686544"/>
                </a:cubicBezTo>
                <a:cubicBezTo>
                  <a:pt x="5403156" y="686445"/>
                  <a:pt x="5401419" y="685701"/>
                  <a:pt x="5399931" y="684312"/>
                </a:cubicBezTo>
                <a:cubicBezTo>
                  <a:pt x="5396260" y="680740"/>
                  <a:pt x="5393134" y="677863"/>
                  <a:pt x="5390555" y="675680"/>
                </a:cubicBezTo>
                <a:cubicBezTo>
                  <a:pt x="5389265" y="674588"/>
                  <a:pt x="5388645" y="673199"/>
                  <a:pt x="5388695" y="671513"/>
                </a:cubicBezTo>
                <a:cubicBezTo>
                  <a:pt x="5388744" y="669826"/>
                  <a:pt x="5389414" y="668536"/>
                  <a:pt x="5390704" y="667643"/>
                </a:cubicBezTo>
                <a:cubicBezTo>
                  <a:pt x="5392291" y="666452"/>
                  <a:pt x="5394027" y="665857"/>
                  <a:pt x="5395913" y="665857"/>
                </a:cubicBezTo>
                <a:close/>
                <a:moveTo>
                  <a:pt x="356593" y="665857"/>
                </a:moveTo>
                <a:cubicBezTo>
                  <a:pt x="356791" y="665857"/>
                  <a:pt x="357039" y="665857"/>
                  <a:pt x="357337" y="665857"/>
                </a:cubicBezTo>
                <a:cubicBezTo>
                  <a:pt x="359520" y="666056"/>
                  <a:pt x="361256" y="667048"/>
                  <a:pt x="362546" y="668834"/>
                </a:cubicBezTo>
                <a:cubicBezTo>
                  <a:pt x="363538" y="670124"/>
                  <a:pt x="364034" y="671463"/>
                  <a:pt x="364034" y="672852"/>
                </a:cubicBezTo>
                <a:cubicBezTo>
                  <a:pt x="364034" y="673447"/>
                  <a:pt x="363935" y="674043"/>
                  <a:pt x="363736" y="674638"/>
                </a:cubicBezTo>
                <a:cubicBezTo>
                  <a:pt x="362645" y="679400"/>
                  <a:pt x="361554" y="683716"/>
                  <a:pt x="360462" y="687586"/>
                </a:cubicBezTo>
                <a:cubicBezTo>
                  <a:pt x="360363" y="687884"/>
                  <a:pt x="360413" y="688132"/>
                  <a:pt x="360611" y="688330"/>
                </a:cubicBezTo>
                <a:cubicBezTo>
                  <a:pt x="360809" y="688529"/>
                  <a:pt x="361057" y="688578"/>
                  <a:pt x="361355" y="688479"/>
                </a:cubicBezTo>
                <a:cubicBezTo>
                  <a:pt x="365919" y="687685"/>
                  <a:pt x="370582" y="686693"/>
                  <a:pt x="375345" y="685502"/>
                </a:cubicBezTo>
                <a:cubicBezTo>
                  <a:pt x="375841" y="685304"/>
                  <a:pt x="376337" y="685205"/>
                  <a:pt x="376833" y="685205"/>
                </a:cubicBezTo>
                <a:cubicBezTo>
                  <a:pt x="378024" y="685205"/>
                  <a:pt x="379115" y="685602"/>
                  <a:pt x="380107" y="686395"/>
                </a:cubicBezTo>
                <a:cubicBezTo>
                  <a:pt x="381596" y="687487"/>
                  <a:pt x="382340" y="689000"/>
                  <a:pt x="382340" y="690935"/>
                </a:cubicBezTo>
                <a:cubicBezTo>
                  <a:pt x="382340" y="692869"/>
                  <a:pt x="381745" y="694631"/>
                  <a:pt x="380554" y="696218"/>
                </a:cubicBezTo>
                <a:cubicBezTo>
                  <a:pt x="379363" y="697905"/>
                  <a:pt x="377726" y="698947"/>
                  <a:pt x="375643" y="699343"/>
                </a:cubicBezTo>
                <a:cubicBezTo>
                  <a:pt x="369491" y="700832"/>
                  <a:pt x="363240" y="702022"/>
                  <a:pt x="356890" y="702915"/>
                </a:cubicBezTo>
                <a:cubicBezTo>
                  <a:pt x="356196" y="703015"/>
                  <a:pt x="355700" y="703411"/>
                  <a:pt x="355402" y="704106"/>
                </a:cubicBezTo>
                <a:cubicBezTo>
                  <a:pt x="352128" y="713333"/>
                  <a:pt x="348010" y="723032"/>
                  <a:pt x="343049" y="733202"/>
                </a:cubicBezTo>
                <a:cubicBezTo>
                  <a:pt x="338088" y="743372"/>
                  <a:pt x="332979" y="752475"/>
                  <a:pt x="327720" y="760512"/>
                </a:cubicBezTo>
                <a:cubicBezTo>
                  <a:pt x="326430" y="762397"/>
                  <a:pt x="324644" y="763637"/>
                  <a:pt x="322362" y="764233"/>
                </a:cubicBezTo>
                <a:cubicBezTo>
                  <a:pt x="321568" y="764431"/>
                  <a:pt x="320775" y="764530"/>
                  <a:pt x="319981" y="764530"/>
                </a:cubicBezTo>
                <a:cubicBezTo>
                  <a:pt x="318493" y="764530"/>
                  <a:pt x="317054" y="764183"/>
                  <a:pt x="315665" y="763488"/>
                </a:cubicBezTo>
                <a:cubicBezTo>
                  <a:pt x="313780" y="762496"/>
                  <a:pt x="312639" y="760958"/>
                  <a:pt x="312242" y="758875"/>
                </a:cubicBezTo>
                <a:cubicBezTo>
                  <a:pt x="312143" y="758379"/>
                  <a:pt x="312093" y="757833"/>
                  <a:pt x="312093" y="757238"/>
                </a:cubicBezTo>
                <a:cubicBezTo>
                  <a:pt x="312093" y="755849"/>
                  <a:pt x="312540" y="754509"/>
                  <a:pt x="313432" y="753219"/>
                </a:cubicBezTo>
                <a:cubicBezTo>
                  <a:pt x="318493" y="746373"/>
                  <a:pt x="323354" y="738634"/>
                  <a:pt x="328018" y="730002"/>
                </a:cubicBezTo>
                <a:cubicBezTo>
                  <a:pt x="332681" y="721370"/>
                  <a:pt x="336501" y="713284"/>
                  <a:pt x="339477" y="705743"/>
                </a:cubicBezTo>
                <a:cubicBezTo>
                  <a:pt x="339577" y="705445"/>
                  <a:pt x="339552" y="705197"/>
                  <a:pt x="339403" y="704999"/>
                </a:cubicBezTo>
                <a:cubicBezTo>
                  <a:pt x="339254" y="704800"/>
                  <a:pt x="339080" y="704701"/>
                  <a:pt x="338882" y="704701"/>
                </a:cubicBezTo>
                <a:cubicBezTo>
                  <a:pt x="334715" y="704900"/>
                  <a:pt x="331441" y="704999"/>
                  <a:pt x="329059" y="704999"/>
                </a:cubicBezTo>
                <a:cubicBezTo>
                  <a:pt x="325190" y="704999"/>
                  <a:pt x="321519" y="704949"/>
                  <a:pt x="318046" y="704850"/>
                </a:cubicBezTo>
                <a:cubicBezTo>
                  <a:pt x="315963" y="704751"/>
                  <a:pt x="314226" y="703957"/>
                  <a:pt x="312837" y="702469"/>
                </a:cubicBezTo>
                <a:cubicBezTo>
                  <a:pt x="311250" y="700881"/>
                  <a:pt x="310456" y="698996"/>
                  <a:pt x="310456" y="696813"/>
                </a:cubicBezTo>
                <a:cubicBezTo>
                  <a:pt x="310456" y="695226"/>
                  <a:pt x="311051" y="693837"/>
                  <a:pt x="312242" y="692646"/>
                </a:cubicBezTo>
                <a:cubicBezTo>
                  <a:pt x="313432" y="691456"/>
                  <a:pt x="314871" y="690860"/>
                  <a:pt x="316558" y="690860"/>
                </a:cubicBezTo>
                <a:cubicBezTo>
                  <a:pt x="316657" y="690860"/>
                  <a:pt x="316756" y="690860"/>
                  <a:pt x="316856" y="690860"/>
                </a:cubicBezTo>
                <a:cubicBezTo>
                  <a:pt x="321023" y="691158"/>
                  <a:pt x="325091" y="691307"/>
                  <a:pt x="329059" y="691307"/>
                </a:cubicBezTo>
                <a:cubicBezTo>
                  <a:pt x="334318" y="691307"/>
                  <a:pt x="339130" y="691108"/>
                  <a:pt x="343496" y="690711"/>
                </a:cubicBezTo>
                <a:cubicBezTo>
                  <a:pt x="344290" y="690711"/>
                  <a:pt x="344786" y="690314"/>
                  <a:pt x="344984" y="689521"/>
                </a:cubicBezTo>
                <a:cubicBezTo>
                  <a:pt x="346472" y="683766"/>
                  <a:pt x="347564" y="678359"/>
                  <a:pt x="348258" y="673299"/>
                </a:cubicBezTo>
                <a:cubicBezTo>
                  <a:pt x="348556" y="671016"/>
                  <a:pt x="349598" y="669181"/>
                  <a:pt x="351384" y="667792"/>
                </a:cubicBezTo>
                <a:cubicBezTo>
                  <a:pt x="352872" y="666502"/>
                  <a:pt x="354608" y="665857"/>
                  <a:pt x="356593" y="665857"/>
                </a:cubicBezTo>
                <a:close/>
                <a:moveTo>
                  <a:pt x="2332584" y="665708"/>
                </a:moveTo>
                <a:cubicBezTo>
                  <a:pt x="2334767" y="665708"/>
                  <a:pt x="2336602" y="666502"/>
                  <a:pt x="2338090" y="668090"/>
                </a:cubicBezTo>
                <a:cubicBezTo>
                  <a:pt x="2339380" y="669578"/>
                  <a:pt x="2340025" y="671314"/>
                  <a:pt x="2340025" y="673299"/>
                </a:cubicBezTo>
                <a:lnTo>
                  <a:pt x="2339876" y="677317"/>
                </a:lnTo>
                <a:cubicBezTo>
                  <a:pt x="2339578" y="684857"/>
                  <a:pt x="2339380" y="689074"/>
                  <a:pt x="2339281" y="689967"/>
                </a:cubicBezTo>
                <a:cubicBezTo>
                  <a:pt x="2339281" y="690265"/>
                  <a:pt x="2339380" y="690513"/>
                  <a:pt x="2339578" y="690711"/>
                </a:cubicBezTo>
                <a:cubicBezTo>
                  <a:pt x="2339777" y="690910"/>
                  <a:pt x="2340025" y="691009"/>
                  <a:pt x="2340323" y="691009"/>
                </a:cubicBezTo>
                <a:cubicBezTo>
                  <a:pt x="2347764" y="690116"/>
                  <a:pt x="2354908" y="688876"/>
                  <a:pt x="2361754" y="687288"/>
                </a:cubicBezTo>
                <a:cubicBezTo>
                  <a:pt x="2362250" y="687090"/>
                  <a:pt x="2362747" y="686991"/>
                  <a:pt x="2363242" y="686991"/>
                </a:cubicBezTo>
                <a:cubicBezTo>
                  <a:pt x="2364532" y="686991"/>
                  <a:pt x="2365723" y="687437"/>
                  <a:pt x="2366814" y="688330"/>
                </a:cubicBezTo>
                <a:cubicBezTo>
                  <a:pt x="2368402" y="689422"/>
                  <a:pt x="2369196" y="690959"/>
                  <a:pt x="2369196" y="692944"/>
                </a:cubicBezTo>
                <a:cubicBezTo>
                  <a:pt x="2369196" y="695127"/>
                  <a:pt x="2368501" y="697012"/>
                  <a:pt x="2367112" y="698599"/>
                </a:cubicBezTo>
                <a:cubicBezTo>
                  <a:pt x="2365822" y="700286"/>
                  <a:pt x="2364086" y="701328"/>
                  <a:pt x="2361903" y="701725"/>
                </a:cubicBezTo>
                <a:cubicBezTo>
                  <a:pt x="2354957" y="703114"/>
                  <a:pt x="2347665" y="704255"/>
                  <a:pt x="2340025" y="705148"/>
                </a:cubicBezTo>
                <a:cubicBezTo>
                  <a:pt x="2339331" y="705247"/>
                  <a:pt x="2338983" y="705644"/>
                  <a:pt x="2338983" y="706338"/>
                </a:cubicBezTo>
                <a:cubicBezTo>
                  <a:pt x="2338785" y="713780"/>
                  <a:pt x="2338686" y="719237"/>
                  <a:pt x="2338686" y="722709"/>
                </a:cubicBezTo>
                <a:lnTo>
                  <a:pt x="2338686" y="726728"/>
                </a:lnTo>
                <a:cubicBezTo>
                  <a:pt x="2338686" y="727025"/>
                  <a:pt x="2338785" y="727249"/>
                  <a:pt x="2338983" y="727398"/>
                </a:cubicBezTo>
                <a:cubicBezTo>
                  <a:pt x="2339182" y="727546"/>
                  <a:pt x="2339430" y="727571"/>
                  <a:pt x="2339728" y="727472"/>
                </a:cubicBezTo>
                <a:cubicBezTo>
                  <a:pt x="2350146" y="724595"/>
                  <a:pt x="2360266" y="723156"/>
                  <a:pt x="2370088" y="723156"/>
                </a:cubicBezTo>
                <a:cubicBezTo>
                  <a:pt x="2381499" y="723156"/>
                  <a:pt x="2390899" y="726008"/>
                  <a:pt x="2398291" y="731714"/>
                </a:cubicBezTo>
                <a:cubicBezTo>
                  <a:pt x="2405683" y="737419"/>
                  <a:pt x="2409379" y="745034"/>
                  <a:pt x="2409379" y="754559"/>
                </a:cubicBezTo>
                <a:cubicBezTo>
                  <a:pt x="2409379" y="763687"/>
                  <a:pt x="2406675" y="771277"/>
                  <a:pt x="2401268" y="777329"/>
                </a:cubicBezTo>
                <a:cubicBezTo>
                  <a:pt x="2395861" y="783382"/>
                  <a:pt x="2387700" y="787698"/>
                  <a:pt x="2376786" y="790277"/>
                </a:cubicBezTo>
                <a:cubicBezTo>
                  <a:pt x="2373313" y="791071"/>
                  <a:pt x="2369642" y="791666"/>
                  <a:pt x="2365772" y="792063"/>
                </a:cubicBezTo>
                <a:cubicBezTo>
                  <a:pt x="2365475" y="792063"/>
                  <a:pt x="2365127" y="792063"/>
                  <a:pt x="2364731" y="792063"/>
                </a:cubicBezTo>
                <a:cubicBezTo>
                  <a:pt x="2362747" y="792063"/>
                  <a:pt x="2360911" y="791468"/>
                  <a:pt x="2359224" y="790277"/>
                </a:cubicBezTo>
                <a:cubicBezTo>
                  <a:pt x="2357240" y="788988"/>
                  <a:pt x="2355801" y="787202"/>
                  <a:pt x="2354908" y="784920"/>
                </a:cubicBezTo>
                <a:cubicBezTo>
                  <a:pt x="2354710" y="784225"/>
                  <a:pt x="2354610" y="783531"/>
                  <a:pt x="2354610" y="782836"/>
                </a:cubicBezTo>
                <a:cubicBezTo>
                  <a:pt x="2354610" y="781745"/>
                  <a:pt x="2354957" y="780703"/>
                  <a:pt x="2355652" y="779711"/>
                </a:cubicBezTo>
                <a:cubicBezTo>
                  <a:pt x="2356743" y="778024"/>
                  <a:pt x="2358282" y="777181"/>
                  <a:pt x="2360266" y="777181"/>
                </a:cubicBezTo>
                <a:cubicBezTo>
                  <a:pt x="2364235" y="776982"/>
                  <a:pt x="2367608" y="776635"/>
                  <a:pt x="2370386" y="776139"/>
                </a:cubicBezTo>
                <a:cubicBezTo>
                  <a:pt x="2377332" y="774849"/>
                  <a:pt x="2383037" y="772393"/>
                  <a:pt x="2387501" y="768772"/>
                </a:cubicBezTo>
                <a:cubicBezTo>
                  <a:pt x="2391966" y="765150"/>
                  <a:pt x="2394199" y="760363"/>
                  <a:pt x="2394199" y="754410"/>
                </a:cubicBezTo>
                <a:cubicBezTo>
                  <a:pt x="2394199" y="748754"/>
                  <a:pt x="2391917" y="744339"/>
                  <a:pt x="2387353" y="741164"/>
                </a:cubicBezTo>
                <a:cubicBezTo>
                  <a:pt x="2382788" y="737989"/>
                  <a:pt x="2376984" y="736402"/>
                  <a:pt x="2369940" y="736402"/>
                </a:cubicBezTo>
                <a:cubicBezTo>
                  <a:pt x="2360117" y="736402"/>
                  <a:pt x="2350146" y="737939"/>
                  <a:pt x="2340025" y="741015"/>
                </a:cubicBezTo>
                <a:cubicBezTo>
                  <a:pt x="2339331" y="741313"/>
                  <a:pt x="2338983" y="741809"/>
                  <a:pt x="2338983" y="742504"/>
                </a:cubicBezTo>
                <a:cubicBezTo>
                  <a:pt x="2338983" y="746472"/>
                  <a:pt x="2339083" y="751979"/>
                  <a:pt x="2339281" y="759024"/>
                </a:cubicBezTo>
                <a:cubicBezTo>
                  <a:pt x="2339479" y="766068"/>
                  <a:pt x="2339578" y="770582"/>
                  <a:pt x="2339578" y="772567"/>
                </a:cubicBezTo>
                <a:cubicBezTo>
                  <a:pt x="2339578" y="780107"/>
                  <a:pt x="2338314" y="785416"/>
                  <a:pt x="2335783" y="788491"/>
                </a:cubicBezTo>
                <a:cubicBezTo>
                  <a:pt x="2333254" y="791567"/>
                  <a:pt x="2329607" y="793105"/>
                  <a:pt x="2324845" y="793105"/>
                </a:cubicBezTo>
                <a:cubicBezTo>
                  <a:pt x="2320380" y="793105"/>
                  <a:pt x="2315592" y="791939"/>
                  <a:pt x="2310483" y="789608"/>
                </a:cubicBezTo>
                <a:cubicBezTo>
                  <a:pt x="2305373" y="787276"/>
                  <a:pt x="2300933" y="784002"/>
                  <a:pt x="2297163" y="779785"/>
                </a:cubicBezTo>
                <a:cubicBezTo>
                  <a:pt x="2293393" y="775568"/>
                  <a:pt x="2291508" y="771178"/>
                  <a:pt x="2291508" y="766614"/>
                </a:cubicBezTo>
                <a:cubicBezTo>
                  <a:pt x="2291508" y="760561"/>
                  <a:pt x="2294583" y="754509"/>
                  <a:pt x="2300735" y="748457"/>
                </a:cubicBezTo>
                <a:cubicBezTo>
                  <a:pt x="2306886" y="742404"/>
                  <a:pt x="2314576" y="737295"/>
                  <a:pt x="2323803" y="733127"/>
                </a:cubicBezTo>
                <a:cubicBezTo>
                  <a:pt x="2324498" y="732830"/>
                  <a:pt x="2324845" y="732334"/>
                  <a:pt x="2324845" y="731639"/>
                </a:cubicBezTo>
                <a:lnTo>
                  <a:pt x="2324845" y="723305"/>
                </a:lnTo>
                <a:cubicBezTo>
                  <a:pt x="2324845" y="716459"/>
                  <a:pt x="2324845" y="711299"/>
                  <a:pt x="2324845" y="707827"/>
                </a:cubicBezTo>
                <a:cubicBezTo>
                  <a:pt x="2324944" y="707033"/>
                  <a:pt x="2324597" y="706686"/>
                  <a:pt x="2323803" y="706785"/>
                </a:cubicBezTo>
                <a:cubicBezTo>
                  <a:pt x="2320628" y="706983"/>
                  <a:pt x="2317701" y="707083"/>
                  <a:pt x="2315022" y="707083"/>
                </a:cubicBezTo>
                <a:cubicBezTo>
                  <a:pt x="2310260" y="707083"/>
                  <a:pt x="2306093" y="707033"/>
                  <a:pt x="2302520" y="706934"/>
                </a:cubicBezTo>
                <a:cubicBezTo>
                  <a:pt x="2300437" y="706834"/>
                  <a:pt x="2298701" y="705991"/>
                  <a:pt x="2297311" y="704404"/>
                </a:cubicBezTo>
                <a:cubicBezTo>
                  <a:pt x="2295724" y="702816"/>
                  <a:pt x="2294930" y="700931"/>
                  <a:pt x="2294930" y="698748"/>
                </a:cubicBezTo>
                <a:cubicBezTo>
                  <a:pt x="2294930" y="696962"/>
                  <a:pt x="2295625" y="695474"/>
                  <a:pt x="2297014" y="694283"/>
                </a:cubicBezTo>
                <a:cubicBezTo>
                  <a:pt x="2298304" y="693093"/>
                  <a:pt x="2299792" y="692497"/>
                  <a:pt x="2301479" y="692497"/>
                </a:cubicBezTo>
                <a:cubicBezTo>
                  <a:pt x="2301677" y="692497"/>
                  <a:pt x="2301876" y="692497"/>
                  <a:pt x="2302074" y="692497"/>
                </a:cubicBezTo>
                <a:cubicBezTo>
                  <a:pt x="2305944" y="692795"/>
                  <a:pt x="2310160" y="692944"/>
                  <a:pt x="2314724" y="692944"/>
                </a:cubicBezTo>
                <a:cubicBezTo>
                  <a:pt x="2316709" y="692944"/>
                  <a:pt x="2319785" y="692845"/>
                  <a:pt x="2323952" y="692646"/>
                </a:cubicBezTo>
                <a:cubicBezTo>
                  <a:pt x="2324745" y="692646"/>
                  <a:pt x="2325143" y="692299"/>
                  <a:pt x="2325143" y="691604"/>
                </a:cubicBezTo>
                <a:cubicBezTo>
                  <a:pt x="2325143" y="689124"/>
                  <a:pt x="2325167" y="686321"/>
                  <a:pt x="2325217" y="683196"/>
                </a:cubicBezTo>
                <a:cubicBezTo>
                  <a:pt x="2325267" y="680070"/>
                  <a:pt x="2325292" y="678210"/>
                  <a:pt x="2325292" y="677615"/>
                </a:cubicBezTo>
                <a:lnTo>
                  <a:pt x="2325143" y="673299"/>
                </a:lnTo>
                <a:cubicBezTo>
                  <a:pt x="2325143" y="671314"/>
                  <a:pt x="2325787" y="669578"/>
                  <a:pt x="2327077" y="668090"/>
                </a:cubicBezTo>
                <a:cubicBezTo>
                  <a:pt x="2328565" y="666502"/>
                  <a:pt x="2330401" y="665708"/>
                  <a:pt x="2332584" y="665708"/>
                </a:cubicBezTo>
                <a:close/>
                <a:moveTo>
                  <a:pt x="1570584" y="665708"/>
                </a:moveTo>
                <a:cubicBezTo>
                  <a:pt x="1572767" y="665708"/>
                  <a:pt x="1574602" y="666502"/>
                  <a:pt x="1576090" y="668090"/>
                </a:cubicBezTo>
                <a:cubicBezTo>
                  <a:pt x="1577380" y="669578"/>
                  <a:pt x="1578025" y="671314"/>
                  <a:pt x="1578025" y="673299"/>
                </a:cubicBezTo>
                <a:lnTo>
                  <a:pt x="1577876" y="677317"/>
                </a:lnTo>
                <a:cubicBezTo>
                  <a:pt x="1577579" y="684857"/>
                  <a:pt x="1577380" y="689074"/>
                  <a:pt x="1577281" y="689967"/>
                </a:cubicBezTo>
                <a:cubicBezTo>
                  <a:pt x="1577281" y="690265"/>
                  <a:pt x="1577380" y="690513"/>
                  <a:pt x="1577579" y="690711"/>
                </a:cubicBezTo>
                <a:cubicBezTo>
                  <a:pt x="1577777" y="690910"/>
                  <a:pt x="1578025" y="691009"/>
                  <a:pt x="1578323" y="691009"/>
                </a:cubicBezTo>
                <a:cubicBezTo>
                  <a:pt x="1585764" y="690116"/>
                  <a:pt x="1592908" y="688876"/>
                  <a:pt x="1599754" y="687288"/>
                </a:cubicBezTo>
                <a:cubicBezTo>
                  <a:pt x="1600250" y="687090"/>
                  <a:pt x="1600746" y="686991"/>
                  <a:pt x="1601242" y="686991"/>
                </a:cubicBezTo>
                <a:cubicBezTo>
                  <a:pt x="1602532" y="686991"/>
                  <a:pt x="1603723" y="687437"/>
                  <a:pt x="1604814" y="688330"/>
                </a:cubicBezTo>
                <a:cubicBezTo>
                  <a:pt x="1606402" y="689422"/>
                  <a:pt x="1607195" y="690959"/>
                  <a:pt x="1607195" y="692944"/>
                </a:cubicBezTo>
                <a:cubicBezTo>
                  <a:pt x="1607195" y="695127"/>
                  <a:pt x="1606501" y="697012"/>
                  <a:pt x="1605112" y="698599"/>
                </a:cubicBezTo>
                <a:cubicBezTo>
                  <a:pt x="1603822" y="700286"/>
                  <a:pt x="1602086" y="701328"/>
                  <a:pt x="1599903" y="701725"/>
                </a:cubicBezTo>
                <a:cubicBezTo>
                  <a:pt x="1592958" y="703114"/>
                  <a:pt x="1585665" y="704255"/>
                  <a:pt x="1578025" y="705148"/>
                </a:cubicBezTo>
                <a:cubicBezTo>
                  <a:pt x="1577331" y="705247"/>
                  <a:pt x="1576984" y="705644"/>
                  <a:pt x="1576984" y="706338"/>
                </a:cubicBezTo>
                <a:cubicBezTo>
                  <a:pt x="1576785" y="713780"/>
                  <a:pt x="1576686" y="719237"/>
                  <a:pt x="1576686" y="722709"/>
                </a:cubicBezTo>
                <a:lnTo>
                  <a:pt x="1576686" y="726728"/>
                </a:lnTo>
                <a:cubicBezTo>
                  <a:pt x="1576686" y="727025"/>
                  <a:pt x="1576785" y="727249"/>
                  <a:pt x="1576984" y="727398"/>
                </a:cubicBezTo>
                <a:cubicBezTo>
                  <a:pt x="1577182" y="727546"/>
                  <a:pt x="1577430" y="727571"/>
                  <a:pt x="1577728" y="727472"/>
                </a:cubicBezTo>
                <a:cubicBezTo>
                  <a:pt x="1588145" y="724595"/>
                  <a:pt x="1598266" y="723156"/>
                  <a:pt x="1608089" y="723156"/>
                </a:cubicBezTo>
                <a:cubicBezTo>
                  <a:pt x="1619499" y="723156"/>
                  <a:pt x="1628900" y="726008"/>
                  <a:pt x="1636291" y="731714"/>
                </a:cubicBezTo>
                <a:cubicBezTo>
                  <a:pt x="1643683" y="737419"/>
                  <a:pt x="1647379" y="745034"/>
                  <a:pt x="1647379" y="754559"/>
                </a:cubicBezTo>
                <a:cubicBezTo>
                  <a:pt x="1647379" y="763687"/>
                  <a:pt x="1644675" y="771277"/>
                  <a:pt x="1639268" y="777329"/>
                </a:cubicBezTo>
                <a:cubicBezTo>
                  <a:pt x="1633861" y="783382"/>
                  <a:pt x="1625700" y="787698"/>
                  <a:pt x="1614786" y="790277"/>
                </a:cubicBezTo>
                <a:cubicBezTo>
                  <a:pt x="1611313" y="791071"/>
                  <a:pt x="1607642" y="791666"/>
                  <a:pt x="1603772" y="792063"/>
                </a:cubicBezTo>
                <a:cubicBezTo>
                  <a:pt x="1603475" y="792063"/>
                  <a:pt x="1603128" y="792063"/>
                  <a:pt x="1602731" y="792063"/>
                </a:cubicBezTo>
                <a:cubicBezTo>
                  <a:pt x="1600746" y="792063"/>
                  <a:pt x="1598911" y="791468"/>
                  <a:pt x="1597224" y="790277"/>
                </a:cubicBezTo>
                <a:cubicBezTo>
                  <a:pt x="1595240" y="788988"/>
                  <a:pt x="1593801" y="787202"/>
                  <a:pt x="1592908" y="784920"/>
                </a:cubicBezTo>
                <a:cubicBezTo>
                  <a:pt x="1592709" y="784225"/>
                  <a:pt x="1592610" y="783531"/>
                  <a:pt x="1592610" y="782836"/>
                </a:cubicBezTo>
                <a:cubicBezTo>
                  <a:pt x="1592610" y="781745"/>
                  <a:pt x="1592958" y="780703"/>
                  <a:pt x="1593652" y="779711"/>
                </a:cubicBezTo>
                <a:cubicBezTo>
                  <a:pt x="1594744" y="778024"/>
                  <a:pt x="1596282" y="777181"/>
                  <a:pt x="1598266" y="777181"/>
                </a:cubicBezTo>
                <a:cubicBezTo>
                  <a:pt x="1602234" y="776982"/>
                  <a:pt x="1605608" y="776635"/>
                  <a:pt x="1608386" y="776139"/>
                </a:cubicBezTo>
                <a:cubicBezTo>
                  <a:pt x="1615332" y="774849"/>
                  <a:pt x="1621037" y="772393"/>
                  <a:pt x="1625501" y="768772"/>
                </a:cubicBezTo>
                <a:cubicBezTo>
                  <a:pt x="1629966" y="765150"/>
                  <a:pt x="1632199" y="760363"/>
                  <a:pt x="1632199" y="754410"/>
                </a:cubicBezTo>
                <a:cubicBezTo>
                  <a:pt x="1632199" y="748754"/>
                  <a:pt x="1629917" y="744339"/>
                  <a:pt x="1625353" y="741164"/>
                </a:cubicBezTo>
                <a:cubicBezTo>
                  <a:pt x="1620788" y="737989"/>
                  <a:pt x="1614984" y="736402"/>
                  <a:pt x="1607940" y="736402"/>
                </a:cubicBezTo>
                <a:cubicBezTo>
                  <a:pt x="1598117" y="736402"/>
                  <a:pt x="1588145" y="737939"/>
                  <a:pt x="1578025" y="741015"/>
                </a:cubicBezTo>
                <a:cubicBezTo>
                  <a:pt x="1577331" y="741313"/>
                  <a:pt x="1576984" y="741809"/>
                  <a:pt x="1576984" y="742504"/>
                </a:cubicBezTo>
                <a:cubicBezTo>
                  <a:pt x="1576984" y="746472"/>
                  <a:pt x="1577083" y="751979"/>
                  <a:pt x="1577281" y="759024"/>
                </a:cubicBezTo>
                <a:cubicBezTo>
                  <a:pt x="1577480" y="766068"/>
                  <a:pt x="1577579" y="770582"/>
                  <a:pt x="1577579" y="772567"/>
                </a:cubicBezTo>
                <a:cubicBezTo>
                  <a:pt x="1577579" y="780107"/>
                  <a:pt x="1576314" y="785416"/>
                  <a:pt x="1573784" y="788491"/>
                </a:cubicBezTo>
                <a:cubicBezTo>
                  <a:pt x="1571254" y="791567"/>
                  <a:pt x="1567607" y="793105"/>
                  <a:pt x="1562845" y="793105"/>
                </a:cubicBezTo>
                <a:cubicBezTo>
                  <a:pt x="1558380" y="793105"/>
                  <a:pt x="1553593" y="791939"/>
                  <a:pt x="1548483" y="789608"/>
                </a:cubicBezTo>
                <a:cubicBezTo>
                  <a:pt x="1543373" y="787276"/>
                  <a:pt x="1538933" y="784002"/>
                  <a:pt x="1535163" y="779785"/>
                </a:cubicBezTo>
                <a:cubicBezTo>
                  <a:pt x="1531393" y="775568"/>
                  <a:pt x="1529507" y="771178"/>
                  <a:pt x="1529507" y="766614"/>
                </a:cubicBezTo>
                <a:cubicBezTo>
                  <a:pt x="1529507" y="760561"/>
                  <a:pt x="1532583" y="754509"/>
                  <a:pt x="1538735" y="748457"/>
                </a:cubicBezTo>
                <a:cubicBezTo>
                  <a:pt x="1544886" y="742404"/>
                  <a:pt x="1552576" y="737295"/>
                  <a:pt x="1561803" y="733127"/>
                </a:cubicBezTo>
                <a:cubicBezTo>
                  <a:pt x="1562498" y="732830"/>
                  <a:pt x="1562845" y="732334"/>
                  <a:pt x="1562845" y="731639"/>
                </a:cubicBezTo>
                <a:lnTo>
                  <a:pt x="1562845" y="723305"/>
                </a:lnTo>
                <a:cubicBezTo>
                  <a:pt x="1562845" y="716459"/>
                  <a:pt x="1562845" y="711299"/>
                  <a:pt x="1562845" y="707827"/>
                </a:cubicBezTo>
                <a:cubicBezTo>
                  <a:pt x="1562944" y="707033"/>
                  <a:pt x="1562597" y="706686"/>
                  <a:pt x="1561803" y="706785"/>
                </a:cubicBezTo>
                <a:cubicBezTo>
                  <a:pt x="1558628" y="706983"/>
                  <a:pt x="1555701" y="707083"/>
                  <a:pt x="1553022" y="707083"/>
                </a:cubicBezTo>
                <a:cubicBezTo>
                  <a:pt x="1548260" y="707083"/>
                  <a:pt x="1544092" y="707033"/>
                  <a:pt x="1540520" y="706934"/>
                </a:cubicBezTo>
                <a:cubicBezTo>
                  <a:pt x="1538437" y="706834"/>
                  <a:pt x="1536701" y="705991"/>
                  <a:pt x="1535311" y="704404"/>
                </a:cubicBezTo>
                <a:cubicBezTo>
                  <a:pt x="1533724" y="702816"/>
                  <a:pt x="1532930" y="700931"/>
                  <a:pt x="1532930" y="698748"/>
                </a:cubicBezTo>
                <a:cubicBezTo>
                  <a:pt x="1532930" y="696962"/>
                  <a:pt x="1533625" y="695474"/>
                  <a:pt x="1535014" y="694283"/>
                </a:cubicBezTo>
                <a:cubicBezTo>
                  <a:pt x="1536304" y="693093"/>
                  <a:pt x="1537792" y="692497"/>
                  <a:pt x="1539479" y="692497"/>
                </a:cubicBezTo>
                <a:cubicBezTo>
                  <a:pt x="1539677" y="692497"/>
                  <a:pt x="1539876" y="692497"/>
                  <a:pt x="1540074" y="692497"/>
                </a:cubicBezTo>
                <a:cubicBezTo>
                  <a:pt x="1543944" y="692795"/>
                  <a:pt x="1548160" y="692944"/>
                  <a:pt x="1552725" y="692944"/>
                </a:cubicBezTo>
                <a:cubicBezTo>
                  <a:pt x="1554709" y="692944"/>
                  <a:pt x="1557785" y="692845"/>
                  <a:pt x="1561952" y="692646"/>
                </a:cubicBezTo>
                <a:cubicBezTo>
                  <a:pt x="1562746" y="692646"/>
                  <a:pt x="1563142" y="692299"/>
                  <a:pt x="1563142" y="691604"/>
                </a:cubicBezTo>
                <a:cubicBezTo>
                  <a:pt x="1563142" y="689124"/>
                  <a:pt x="1563167" y="686321"/>
                  <a:pt x="1563217" y="683196"/>
                </a:cubicBezTo>
                <a:cubicBezTo>
                  <a:pt x="1563266" y="680070"/>
                  <a:pt x="1563291" y="678210"/>
                  <a:pt x="1563291" y="677615"/>
                </a:cubicBezTo>
                <a:lnTo>
                  <a:pt x="1563142" y="673299"/>
                </a:lnTo>
                <a:cubicBezTo>
                  <a:pt x="1563142" y="671314"/>
                  <a:pt x="1563787" y="669578"/>
                  <a:pt x="1565077" y="668090"/>
                </a:cubicBezTo>
                <a:cubicBezTo>
                  <a:pt x="1566566" y="666502"/>
                  <a:pt x="1568401" y="665708"/>
                  <a:pt x="1570584" y="665708"/>
                </a:cubicBezTo>
                <a:close/>
                <a:moveTo>
                  <a:pt x="5954018" y="665113"/>
                </a:moveTo>
                <a:lnTo>
                  <a:pt x="5984826" y="665113"/>
                </a:lnTo>
                <a:cubicBezTo>
                  <a:pt x="5986413" y="665113"/>
                  <a:pt x="5987753" y="665659"/>
                  <a:pt x="5988844" y="666750"/>
                </a:cubicBezTo>
                <a:cubicBezTo>
                  <a:pt x="5989935" y="667841"/>
                  <a:pt x="5990481" y="669156"/>
                  <a:pt x="5990481" y="670694"/>
                </a:cubicBezTo>
                <a:cubicBezTo>
                  <a:pt x="5990481" y="672232"/>
                  <a:pt x="5989935" y="673522"/>
                  <a:pt x="5988844" y="674564"/>
                </a:cubicBezTo>
                <a:cubicBezTo>
                  <a:pt x="5987753" y="675605"/>
                  <a:pt x="5986413" y="676126"/>
                  <a:pt x="5984826" y="676126"/>
                </a:cubicBezTo>
                <a:lnTo>
                  <a:pt x="5954018" y="676126"/>
                </a:lnTo>
                <a:cubicBezTo>
                  <a:pt x="5952430" y="676126"/>
                  <a:pt x="5951091" y="675605"/>
                  <a:pt x="5950000" y="674564"/>
                </a:cubicBezTo>
                <a:cubicBezTo>
                  <a:pt x="5948909" y="673522"/>
                  <a:pt x="5948363" y="672232"/>
                  <a:pt x="5948363" y="670694"/>
                </a:cubicBezTo>
                <a:cubicBezTo>
                  <a:pt x="5948363" y="669156"/>
                  <a:pt x="5948909" y="667841"/>
                  <a:pt x="5950000" y="666750"/>
                </a:cubicBezTo>
                <a:cubicBezTo>
                  <a:pt x="5951091" y="665659"/>
                  <a:pt x="5952430" y="665113"/>
                  <a:pt x="5954018" y="665113"/>
                </a:cubicBezTo>
                <a:close/>
                <a:moveTo>
                  <a:pt x="6063109" y="661392"/>
                </a:moveTo>
                <a:cubicBezTo>
                  <a:pt x="6063804" y="661392"/>
                  <a:pt x="6064498" y="661491"/>
                  <a:pt x="6065193" y="661690"/>
                </a:cubicBezTo>
                <a:cubicBezTo>
                  <a:pt x="6067078" y="662186"/>
                  <a:pt x="6068418" y="663327"/>
                  <a:pt x="6069211" y="665113"/>
                </a:cubicBezTo>
                <a:cubicBezTo>
                  <a:pt x="6069707" y="666006"/>
                  <a:pt x="6069955" y="666899"/>
                  <a:pt x="6069955" y="667792"/>
                </a:cubicBezTo>
                <a:cubicBezTo>
                  <a:pt x="6069955" y="668685"/>
                  <a:pt x="6069707" y="669627"/>
                  <a:pt x="6069211" y="670620"/>
                </a:cubicBezTo>
                <a:cubicBezTo>
                  <a:pt x="6065937" y="677664"/>
                  <a:pt x="6063258" y="683022"/>
                  <a:pt x="6061174" y="686693"/>
                </a:cubicBezTo>
                <a:cubicBezTo>
                  <a:pt x="6060976" y="686891"/>
                  <a:pt x="6060951" y="687090"/>
                  <a:pt x="6061100" y="687288"/>
                </a:cubicBezTo>
                <a:cubicBezTo>
                  <a:pt x="6061249" y="687487"/>
                  <a:pt x="6061423" y="687586"/>
                  <a:pt x="6061621" y="687586"/>
                </a:cubicBezTo>
                <a:lnTo>
                  <a:pt x="6066383" y="687586"/>
                </a:lnTo>
                <a:cubicBezTo>
                  <a:pt x="6068864" y="687586"/>
                  <a:pt x="6070948" y="688454"/>
                  <a:pt x="6072634" y="690191"/>
                </a:cubicBezTo>
                <a:cubicBezTo>
                  <a:pt x="6074321" y="691927"/>
                  <a:pt x="6075164" y="693986"/>
                  <a:pt x="6075164" y="696367"/>
                </a:cubicBezTo>
                <a:lnTo>
                  <a:pt x="6075164" y="730300"/>
                </a:lnTo>
                <a:cubicBezTo>
                  <a:pt x="6075164" y="732780"/>
                  <a:pt x="6074321" y="734864"/>
                  <a:pt x="6072634" y="736550"/>
                </a:cubicBezTo>
                <a:cubicBezTo>
                  <a:pt x="6070948" y="738237"/>
                  <a:pt x="6068864" y="739081"/>
                  <a:pt x="6066383" y="739081"/>
                </a:cubicBezTo>
                <a:lnTo>
                  <a:pt x="6056858" y="739081"/>
                </a:lnTo>
                <a:cubicBezTo>
                  <a:pt x="6056065" y="739081"/>
                  <a:pt x="6055668" y="739477"/>
                  <a:pt x="6055668" y="740271"/>
                </a:cubicBezTo>
                <a:lnTo>
                  <a:pt x="6055668" y="781348"/>
                </a:lnTo>
                <a:cubicBezTo>
                  <a:pt x="6055668" y="783531"/>
                  <a:pt x="6055842" y="784895"/>
                  <a:pt x="6056189" y="785441"/>
                </a:cubicBezTo>
                <a:cubicBezTo>
                  <a:pt x="6056536" y="785986"/>
                  <a:pt x="6057404" y="786259"/>
                  <a:pt x="6058793" y="786259"/>
                </a:cubicBezTo>
                <a:lnTo>
                  <a:pt x="6066383" y="786259"/>
                </a:lnTo>
                <a:cubicBezTo>
                  <a:pt x="6067772" y="786259"/>
                  <a:pt x="6068715" y="785242"/>
                  <a:pt x="6069211" y="783208"/>
                </a:cubicBezTo>
                <a:cubicBezTo>
                  <a:pt x="6069707" y="781174"/>
                  <a:pt x="6070055" y="776833"/>
                  <a:pt x="6070253" y="770186"/>
                </a:cubicBezTo>
                <a:cubicBezTo>
                  <a:pt x="6070253" y="768797"/>
                  <a:pt x="6070898" y="767730"/>
                  <a:pt x="6072188" y="766986"/>
                </a:cubicBezTo>
                <a:cubicBezTo>
                  <a:pt x="6073478" y="766242"/>
                  <a:pt x="6074767" y="766167"/>
                  <a:pt x="6076057" y="766763"/>
                </a:cubicBezTo>
                <a:cubicBezTo>
                  <a:pt x="6077943" y="767556"/>
                  <a:pt x="6079431" y="768797"/>
                  <a:pt x="6080522" y="770483"/>
                </a:cubicBezTo>
                <a:cubicBezTo>
                  <a:pt x="6081514" y="771872"/>
                  <a:pt x="6082010" y="773361"/>
                  <a:pt x="6082010" y="774948"/>
                </a:cubicBezTo>
                <a:cubicBezTo>
                  <a:pt x="6082010" y="783183"/>
                  <a:pt x="6080621" y="789484"/>
                  <a:pt x="6077843" y="793849"/>
                </a:cubicBezTo>
                <a:cubicBezTo>
                  <a:pt x="6075760" y="797124"/>
                  <a:pt x="6072436" y="798761"/>
                  <a:pt x="6067872" y="798761"/>
                </a:cubicBezTo>
                <a:lnTo>
                  <a:pt x="6056412" y="798761"/>
                </a:lnTo>
                <a:cubicBezTo>
                  <a:pt x="6050756" y="798761"/>
                  <a:pt x="6046986" y="797545"/>
                  <a:pt x="6045101" y="795114"/>
                </a:cubicBezTo>
                <a:cubicBezTo>
                  <a:pt x="6043216" y="792683"/>
                  <a:pt x="6042273" y="788144"/>
                  <a:pt x="6042273" y="781497"/>
                </a:cubicBezTo>
                <a:lnTo>
                  <a:pt x="6042273" y="740271"/>
                </a:lnTo>
                <a:cubicBezTo>
                  <a:pt x="6042273" y="739477"/>
                  <a:pt x="6041926" y="739081"/>
                  <a:pt x="6041231" y="739081"/>
                </a:cubicBezTo>
                <a:lnTo>
                  <a:pt x="6032302" y="739081"/>
                </a:lnTo>
                <a:cubicBezTo>
                  <a:pt x="6031508" y="739081"/>
                  <a:pt x="6031111" y="739477"/>
                  <a:pt x="6031111" y="740271"/>
                </a:cubicBezTo>
                <a:cubicBezTo>
                  <a:pt x="6029921" y="753269"/>
                  <a:pt x="6027614" y="764257"/>
                  <a:pt x="6024191" y="773237"/>
                </a:cubicBezTo>
                <a:cubicBezTo>
                  <a:pt x="6020768" y="782216"/>
                  <a:pt x="6015137" y="789781"/>
                  <a:pt x="6007299" y="795933"/>
                </a:cubicBezTo>
                <a:cubicBezTo>
                  <a:pt x="6005810" y="796925"/>
                  <a:pt x="6004273" y="797421"/>
                  <a:pt x="6002685" y="797421"/>
                </a:cubicBezTo>
                <a:cubicBezTo>
                  <a:pt x="6002090" y="797421"/>
                  <a:pt x="6001494" y="797322"/>
                  <a:pt x="6000899" y="797124"/>
                </a:cubicBezTo>
                <a:cubicBezTo>
                  <a:pt x="5998617" y="796627"/>
                  <a:pt x="5996632" y="795437"/>
                  <a:pt x="5994946" y="793552"/>
                </a:cubicBezTo>
                <a:cubicBezTo>
                  <a:pt x="5993855" y="792262"/>
                  <a:pt x="5992813" y="791220"/>
                  <a:pt x="5991821" y="790426"/>
                </a:cubicBezTo>
                <a:cubicBezTo>
                  <a:pt x="5991622" y="790228"/>
                  <a:pt x="5991523" y="790277"/>
                  <a:pt x="5991523" y="790575"/>
                </a:cubicBezTo>
                <a:cubicBezTo>
                  <a:pt x="5991523" y="791270"/>
                  <a:pt x="5991250" y="791890"/>
                  <a:pt x="5990704" y="792435"/>
                </a:cubicBezTo>
                <a:cubicBezTo>
                  <a:pt x="5990158" y="792981"/>
                  <a:pt x="5989539" y="793254"/>
                  <a:pt x="5988844" y="793254"/>
                </a:cubicBezTo>
                <a:lnTo>
                  <a:pt x="5960120" y="793254"/>
                </a:lnTo>
                <a:cubicBezTo>
                  <a:pt x="5959624" y="793254"/>
                  <a:pt x="5959376" y="793502"/>
                  <a:pt x="5959376" y="793998"/>
                </a:cubicBezTo>
                <a:cubicBezTo>
                  <a:pt x="5959376" y="795586"/>
                  <a:pt x="5958806" y="796950"/>
                  <a:pt x="5957664" y="798091"/>
                </a:cubicBezTo>
                <a:cubicBezTo>
                  <a:pt x="5956523" y="799232"/>
                  <a:pt x="5955159" y="799802"/>
                  <a:pt x="5953572" y="799802"/>
                </a:cubicBezTo>
                <a:lnTo>
                  <a:pt x="5953274" y="799802"/>
                </a:lnTo>
                <a:cubicBezTo>
                  <a:pt x="5951587" y="799802"/>
                  <a:pt x="5950149" y="799207"/>
                  <a:pt x="5948958" y="798016"/>
                </a:cubicBezTo>
                <a:cubicBezTo>
                  <a:pt x="5947767" y="796826"/>
                  <a:pt x="5947172" y="795387"/>
                  <a:pt x="5947172" y="793700"/>
                </a:cubicBezTo>
                <a:lnTo>
                  <a:pt x="5947172" y="757386"/>
                </a:lnTo>
                <a:cubicBezTo>
                  <a:pt x="5947172" y="754906"/>
                  <a:pt x="5948040" y="752822"/>
                  <a:pt x="5949777" y="751136"/>
                </a:cubicBezTo>
                <a:cubicBezTo>
                  <a:pt x="5951513" y="749449"/>
                  <a:pt x="5953572" y="748606"/>
                  <a:pt x="5955953" y="748606"/>
                </a:cubicBezTo>
                <a:lnTo>
                  <a:pt x="5982742" y="748606"/>
                </a:lnTo>
                <a:cubicBezTo>
                  <a:pt x="5985123" y="748606"/>
                  <a:pt x="5987182" y="749449"/>
                  <a:pt x="5988918" y="751136"/>
                </a:cubicBezTo>
                <a:cubicBezTo>
                  <a:pt x="5990655" y="752822"/>
                  <a:pt x="5991523" y="754906"/>
                  <a:pt x="5991523" y="757386"/>
                </a:cubicBezTo>
                <a:lnTo>
                  <a:pt x="5991523" y="788045"/>
                </a:lnTo>
                <a:cubicBezTo>
                  <a:pt x="5991523" y="788243"/>
                  <a:pt x="5991622" y="788417"/>
                  <a:pt x="5991821" y="788566"/>
                </a:cubicBezTo>
                <a:cubicBezTo>
                  <a:pt x="5992019" y="788715"/>
                  <a:pt x="5992267" y="788740"/>
                  <a:pt x="5992565" y="788640"/>
                </a:cubicBezTo>
                <a:cubicBezTo>
                  <a:pt x="5997029" y="786061"/>
                  <a:pt x="6000825" y="783059"/>
                  <a:pt x="6003950" y="779636"/>
                </a:cubicBezTo>
                <a:cubicBezTo>
                  <a:pt x="6007075" y="776213"/>
                  <a:pt x="6009482" y="772294"/>
                  <a:pt x="6011168" y="767879"/>
                </a:cubicBezTo>
                <a:cubicBezTo>
                  <a:pt x="6012855" y="763464"/>
                  <a:pt x="6014095" y="759172"/>
                  <a:pt x="6014889" y="755005"/>
                </a:cubicBezTo>
                <a:cubicBezTo>
                  <a:pt x="6015682" y="750838"/>
                  <a:pt x="6016278" y="745927"/>
                  <a:pt x="6016675" y="740271"/>
                </a:cubicBezTo>
                <a:cubicBezTo>
                  <a:pt x="6016774" y="739477"/>
                  <a:pt x="6016477" y="739081"/>
                  <a:pt x="6015782" y="739081"/>
                </a:cubicBezTo>
                <a:lnTo>
                  <a:pt x="6010573" y="739081"/>
                </a:lnTo>
                <a:cubicBezTo>
                  <a:pt x="6008092" y="739081"/>
                  <a:pt x="6006009" y="738237"/>
                  <a:pt x="6004322" y="736550"/>
                </a:cubicBezTo>
                <a:cubicBezTo>
                  <a:pt x="6002636" y="734864"/>
                  <a:pt x="6001792" y="732780"/>
                  <a:pt x="6001792" y="730300"/>
                </a:cubicBezTo>
                <a:lnTo>
                  <a:pt x="6001792" y="696367"/>
                </a:lnTo>
                <a:cubicBezTo>
                  <a:pt x="6001792" y="693986"/>
                  <a:pt x="6002636" y="691927"/>
                  <a:pt x="6004322" y="690191"/>
                </a:cubicBezTo>
                <a:cubicBezTo>
                  <a:pt x="6006009" y="688454"/>
                  <a:pt x="6008092" y="687586"/>
                  <a:pt x="6010573" y="687586"/>
                </a:cubicBezTo>
                <a:lnTo>
                  <a:pt x="6013847" y="687586"/>
                </a:lnTo>
                <a:cubicBezTo>
                  <a:pt x="6014145" y="687586"/>
                  <a:pt x="6014368" y="687487"/>
                  <a:pt x="6014517" y="687288"/>
                </a:cubicBezTo>
                <a:cubicBezTo>
                  <a:pt x="6014666" y="687090"/>
                  <a:pt x="6014740" y="686842"/>
                  <a:pt x="6014740" y="686544"/>
                </a:cubicBezTo>
                <a:cubicBezTo>
                  <a:pt x="6013152" y="681782"/>
                  <a:pt x="6010821" y="676424"/>
                  <a:pt x="6007745" y="670471"/>
                </a:cubicBezTo>
                <a:cubicBezTo>
                  <a:pt x="6007249" y="669677"/>
                  <a:pt x="6007001" y="668834"/>
                  <a:pt x="6007001" y="667941"/>
                </a:cubicBezTo>
                <a:cubicBezTo>
                  <a:pt x="6007001" y="667246"/>
                  <a:pt x="6007150" y="666552"/>
                  <a:pt x="6007447" y="665857"/>
                </a:cubicBezTo>
                <a:cubicBezTo>
                  <a:pt x="6008043" y="664270"/>
                  <a:pt x="6009134" y="663228"/>
                  <a:pt x="6010722" y="662732"/>
                </a:cubicBezTo>
                <a:cubicBezTo>
                  <a:pt x="6011615" y="662434"/>
                  <a:pt x="6012508" y="662285"/>
                  <a:pt x="6013401" y="662285"/>
                </a:cubicBezTo>
                <a:cubicBezTo>
                  <a:pt x="6014393" y="662285"/>
                  <a:pt x="6015335" y="662434"/>
                  <a:pt x="6016228" y="662732"/>
                </a:cubicBezTo>
                <a:cubicBezTo>
                  <a:pt x="6018014" y="663426"/>
                  <a:pt x="6019403" y="664617"/>
                  <a:pt x="6020396" y="666304"/>
                </a:cubicBezTo>
                <a:cubicBezTo>
                  <a:pt x="6022579" y="670272"/>
                  <a:pt x="6024513" y="674191"/>
                  <a:pt x="6026200" y="678061"/>
                </a:cubicBezTo>
                <a:cubicBezTo>
                  <a:pt x="6026597" y="678855"/>
                  <a:pt x="6026795" y="679698"/>
                  <a:pt x="6026795" y="680591"/>
                </a:cubicBezTo>
                <a:cubicBezTo>
                  <a:pt x="6026795" y="681583"/>
                  <a:pt x="6026547" y="682575"/>
                  <a:pt x="6026051" y="683568"/>
                </a:cubicBezTo>
                <a:cubicBezTo>
                  <a:pt x="6025158" y="685354"/>
                  <a:pt x="6023769" y="686594"/>
                  <a:pt x="6021884" y="687288"/>
                </a:cubicBezTo>
                <a:cubicBezTo>
                  <a:pt x="6021784" y="687288"/>
                  <a:pt x="6021735" y="687338"/>
                  <a:pt x="6021735" y="687437"/>
                </a:cubicBezTo>
                <a:cubicBezTo>
                  <a:pt x="6021735" y="687536"/>
                  <a:pt x="6021784" y="687586"/>
                  <a:pt x="6021884" y="687586"/>
                </a:cubicBezTo>
                <a:lnTo>
                  <a:pt x="6055370" y="687586"/>
                </a:lnTo>
                <a:cubicBezTo>
                  <a:pt x="6055470" y="687586"/>
                  <a:pt x="6055544" y="687536"/>
                  <a:pt x="6055593" y="687437"/>
                </a:cubicBezTo>
                <a:cubicBezTo>
                  <a:pt x="6055643" y="687338"/>
                  <a:pt x="6055618" y="687288"/>
                  <a:pt x="6055519" y="687288"/>
                </a:cubicBezTo>
                <a:cubicBezTo>
                  <a:pt x="6053535" y="686693"/>
                  <a:pt x="6052145" y="685453"/>
                  <a:pt x="6051352" y="683568"/>
                </a:cubicBezTo>
                <a:cubicBezTo>
                  <a:pt x="6050856" y="682675"/>
                  <a:pt x="6050608" y="681732"/>
                  <a:pt x="6050608" y="680740"/>
                </a:cubicBezTo>
                <a:cubicBezTo>
                  <a:pt x="6050608" y="679748"/>
                  <a:pt x="6050806" y="678805"/>
                  <a:pt x="6051203" y="677912"/>
                </a:cubicBezTo>
                <a:cubicBezTo>
                  <a:pt x="6052791" y="674340"/>
                  <a:pt x="6054229" y="670669"/>
                  <a:pt x="6055519" y="666899"/>
                </a:cubicBezTo>
                <a:cubicBezTo>
                  <a:pt x="6056214" y="664915"/>
                  <a:pt x="6057503" y="663426"/>
                  <a:pt x="6059388" y="662434"/>
                </a:cubicBezTo>
                <a:cubicBezTo>
                  <a:pt x="6060579" y="661739"/>
                  <a:pt x="6061819" y="661392"/>
                  <a:pt x="6063109" y="661392"/>
                </a:cubicBezTo>
                <a:close/>
                <a:moveTo>
                  <a:pt x="3608934" y="661392"/>
                </a:moveTo>
                <a:cubicBezTo>
                  <a:pt x="3609827" y="661392"/>
                  <a:pt x="3610719" y="661541"/>
                  <a:pt x="3611612" y="661839"/>
                </a:cubicBezTo>
                <a:cubicBezTo>
                  <a:pt x="3613498" y="662434"/>
                  <a:pt x="3614788" y="663674"/>
                  <a:pt x="3615482" y="665559"/>
                </a:cubicBezTo>
                <a:cubicBezTo>
                  <a:pt x="3615780" y="666254"/>
                  <a:pt x="3615928" y="666948"/>
                  <a:pt x="3615928" y="667643"/>
                </a:cubicBezTo>
                <a:cubicBezTo>
                  <a:pt x="3615928" y="668834"/>
                  <a:pt x="3615631" y="669925"/>
                  <a:pt x="3615036" y="670917"/>
                </a:cubicBezTo>
                <a:cubicBezTo>
                  <a:pt x="3612059" y="675481"/>
                  <a:pt x="3609479" y="679301"/>
                  <a:pt x="3607296" y="682377"/>
                </a:cubicBezTo>
                <a:cubicBezTo>
                  <a:pt x="3607098" y="682476"/>
                  <a:pt x="3607073" y="682650"/>
                  <a:pt x="3607222" y="682898"/>
                </a:cubicBezTo>
                <a:cubicBezTo>
                  <a:pt x="3607371" y="683146"/>
                  <a:pt x="3607544" y="683270"/>
                  <a:pt x="3607743" y="683270"/>
                </a:cubicBezTo>
                <a:lnTo>
                  <a:pt x="3633490" y="683270"/>
                </a:lnTo>
                <a:cubicBezTo>
                  <a:pt x="3635276" y="683270"/>
                  <a:pt x="3636814" y="683890"/>
                  <a:pt x="3638104" y="685130"/>
                </a:cubicBezTo>
                <a:cubicBezTo>
                  <a:pt x="3639394" y="686371"/>
                  <a:pt x="3640039" y="687884"/>
                  <a:pt x="3640039" y="689670"/>
                </a:cubicBezTo>
                <a:cubicBezTo>
                  <a:pt x="3640039" y="691456"/>
                  <a:pt x="3639394" y="692993"/>
                  <a:pt x="3638104" y="694283"/>
                </a:cubicBezTo>
                <a:cubicBezTo>
                  <a:pt x="3636814" y="695573"/>
                  <a:pt x="3635276" y="696218"/>
                  <a:pt x="3633490" y="696218"/>
                </a:cubicBezTo>
                <a:lnTo>
                  <a:pt x="3510707" y="696218"/>
                </a:lnTo>
                <a:cubicBezTo>
                  <a:pt x="3508921" y="696218"/>
                  <a:pt x="3507383" y="695573"/>
                  <a:pt x="3506093" y="694283"/>
                </a:cubicBezTo>
                <a:cubicBezTo>
                  <a:pt x="3504804" y="692993"/>
                  <a:pt x="3504159" y="691456"/>
                  <a:pt x="3504159" y="689670"/>
                </a:cubicBezTo>
                <a:cubicBezTo>
                  <a:pt x="3504159" y="687884"/>
                  <a:pt x="3504804" y="686371"/>
                  <a:pt x="3506093" y="685130"/>
                </a:cubicBezTo>
                <a:cubicBezTo>
                  <a:pt x="3507383" y="683890"/>
                  <a:pt x="3508921" y="683270"/>
                  <a:pt x="3510707" y="683270"/>
                </a:cubicBezTo>
                <a:lnTo>
                  <a:pt x="3537943" y="683270"/>
                </a:lnTo>
                <a:cubicBezTo>
                  <a:pt x="3538240" y="683270"/>
                  <a:pt x="3538463" y="683146"/>
                  <a:pt x="3538612" y="682898"/>
                </a:cubicBezTo>
                <a:cubicBezTo>
                  <a:pt x="3538761" y="682650"/>
                  <a:pt x="3538786" y="682427"/>
                  <a:pt x="3538687" y="682228"/>
                </a:cubicBezTo>
                <a:cubicBezTo>
                  <a:pt x="3536802" y="678656"/>
                  <a:pt x="3534172" y="674588"/>
                  <a:pt x="3530799" y="670024"/>
                </a:cubicBezTo>
                <a:cubicBezTo>
                  <a:pt x="3530104" y="669032"/>
                  <a:pt x="3529757" y="667990"/>
                  <a:pt x="3529757" y="666899"/>
                </a:cubicBezTo>
                <a:cubicBezTo>
                  <a:pt x="3529757" y="666502"/>
                  <a:pt x="3529807" y="666006"/>
                  <a:pt x="3529906" y="665411"/>
                </a:cubicBezTo>
                <a:cubicBezTo>
                  <a:pt x="3530402" y="663823"/>
                  <a:pt x="3531444" y="662732"/>
                  <a:pt x="3533031" y="662136"/>
                </a:cubicBezTo>
                <a:cubicBezTo>
                  <a:pt x="3534222" y="661739"/>
                  <a:pt x="3535363" y="661541"/>
                  <a:pt x="3536454" y="661541"/>
                </a:cubicBezTo>
                <a:cubicBezTo>
                  <a:pt x="3537347" y="661541"/>
                  <a:pt x="3538240" y="661690"/>
                  <a:pt x="3539133" y="661988"/>
                </a:cubicBezTo>
                <a:cubicBezTo>
                  <a:pt x="3541217" y="662484"/>
                  <a:pt x="3542953" y="663525"/>
                  <a:pt x="3544342" y="665113"/>
                </a:cubicBezTo>
                <a:cubicBezTo>
                  <a:pt x="3546723" y="668189"/>
                  <a:pt x="3548857" y="671116"/>
                  <a:pt x="3550742" y="673894"/>
                </a:cubicBezTo>
                <a:cubicBezTo>
                  <a:pt x="3551337" y="674886"/>
                  <a:pt x="3551635" y="675928"/>
                  <a:pt x="3551635" y="677019"/>
                </a:cubicBezTo>
                <a:cubicBezTo>
                  <a:pt x="3551635" y="677714"/>
                  <a:pt x="3551536" y="678408"/>
                  <a:pt x="3551337" y="679103"/>
                </a:cubicBezTo>
                <a:cubicBezTo>
                  <a:pt x="3550643" y="680889"/>
                  <a:pt x="3549353" y="682129"/>
                  <a:pt x="3547468" y="682824"/>
                </a:cubicBezTo>
                <a:cubicBezTo>
                  <a:pt x="3547368" y="682923"/>
                  <a:pt x="3547343" y="683022"/>
                  <a:pt x="3547393" y="683121"/>
                </a:cubicBezTo>
                <a:cubicBezTo>
                  <a:pt x="3547443" y="683220"/>
                  <a:pt x="3547468" y="683270"/>
                  <a:pt x="3547468" y="683270"/>
                </a:cubicBezTo>
                <a:lnTo>
                  <a:pt x="3589288" y="683270"/>
                </a:lnTo>
                <a:cubicBezTo>
                  <a:pt x="3590082" y="683270"/>
                  <a:pt x="3590677" y="682923"/>
                  <a:pt x="3591074" y="682228"/>
                </a:cubicBezTo>
                <a:cubicBezTo>
                  <a:pt x="3594448" y="677366"/>
                  <a:pt x="3597573" y="672207"/>
                  <a:pt x="3600450" y="666750"/>
                </a:cubicBezTo>
                <a:cubicBezTo>
                  <a:pt x="3601542" y="664666"/>
                  <a:pt x="3603129" y="663129"/>
                  <a:pt x="3605213" y="662136"/>
                </a:cubicBezTo>
                <a:cubicBezTo>
                  <a:pt x="3606403" y="661640"/>
                  <a:pt x="3607644" y="661392"/>
                  <a:pt x="3608934" y="661392"/>
                </a:cubicBezTo>
                <a:close/>
                <a:moveTo>
                  <a:pt x="186631" y="660946"/>
                </a:moveTo>
                <a:cubicBezTo>
                  <a:pt x="187226" y="660946"/>
                  <a:pt x="187822" y="661045"/>
                  <a:pt x="188417" y="661243"/>
                </a:cubicBezTo>
                <a:cubicBezTo>
                  <a:pt x="190401" y="661640"/>
                  <a:pt x="191939" y="662732"/>
                  <a:pt x="193031" y="664518"/>
                </a:cubicBezTo>
                <a:cubicBezTo>
                  <a:pt x="193626" y="665510"/>
                  <a:pt x="193923" y="666601"/>
                  <a:pt x="193923" y="667792"/>
                </a:cubicBezTo>
                <a:cubicBezTo>
                  <a:pt x="193923" y="668486"/>
                  <a:pt x="193775" y="669231"/>
                  <a:pt x="193477" y="670024"/>
                </a:cubicBezTo>
                <a:cubicBezTo>
                  <a:pt x="192981" y="671413"/>
                  <a:pt x="192435" y="672852"/>
                  <a:pt x="191840" y="674340"/>
                </a:cubicBezTo>
                <a:cubicBezTo>
                  <a:pt x="191741" y="674638"/>
                  <a:pt x="191766" y="674886"/>
                  <a:pt x="191914" y="675084"/>
                </a:cubicBezTo>
                <a:cubicBezTo>
                  <a:pt x="192063" y="675283"/>
                  <a:pt x="192286" y="675382"/>
                  <a:pt x="192584" y="675382"/>
                </a:cubicBezTo>
                <a:lnTo>
                  <a:pt x="277714" y="675382"/>
                </a:lnTo>
                <a:cubicBezTo>
                  <a:pt x="279400" y="675382"/>
                  <a:pt x="280814" y="675977"/>
                  <a:pt x="281955" y="677168"/>
                </a:cubicBezTo>
                <a:cubicBezTo>
                  <a:pt x="283097" y="678359"/>
                  <a:pt x="283667" y="679773"/>
                  <a:pt x="283667" y="681410"/>
                </a:cubicBezTo>
                <a:cubicBezTo>
                  <a:pt x="283667" y="683047"/>
                  <a:pt x="283097" y="684436"/>
                  <a:pt x="281955" y="685577"/>
                </a:cubicBezTo>
                <a:cubicBezTo>
                  <a:pt x="280814" y="686718"/>
                  <a:pt x="279400" y="687288"/>
                  <a:pt x="277714" y="687288"/>
                </a:cubicBezTo>
                <a:lnTo>
                  <a:pt x="187077" y="687288"/>
                </a:lnTo>
                <a:cubicBezTo>
                  <a:pt x="186383" y="687288"/>
                  <a:pt x="185837" y="687636"/>
                  <a:pt x="185440" y="688330"/>
                </a:cubicBezTo>
                <a:cubicBezTo>
                  <a:pt x="180182" y="698847"/>
                  <a:pt x="174129" y="707876"/>
                  <a:pt x="167283" y="715417"/>
                </a:cubicBezTo>
                <a:cubicBezTo>
                  <a:pt x="165795" y="717104"/>
                  <a:pt x="163860" y="717997"/>
                  <a:pt x="161479" y="718096"/>
                </a:cubicBezTo>
                <a:cubicBezTo>
                  <a:pt x="161281" y="718096"/>
                  <a:pt x="161082" y="718096"/>
                  <a:pt x="160884" y="718096"/>
                </a:cubicBezTo>
                <a:cubicBezTo>
                  <a:pt x="158800" y="718096"/>
                  <a:pt x="156915" y="717500"/>
                  <a:pt x="155228" y="716310"/>
                </a:cubicBezTo>
                <a:cubicBezTo>
                  <a:pt x="153442" y="715119"/>
                  <a:pt x="152549" y="713383"/>
                  <a:pt x="152549" y="711101"/>
                </a:cubicBezTo>
                <a:cubicBezTo>
                  <a:pt x="152549" y="709414"/>
                  <a:pt x="153194" y="707926"/>
                  <a:pt x="154484" y="706636"/>
                </a:cubicBezTo>
                <a:cubicBezTo>
                  <a:pt x="164902" y="696317"/>
                  <a:pt x="172939" y="683072"/>
                  <a:pt x="178594" y="666899"/>
                </a:cubicBezTo>
                <a:cubicBezTo>
                  <a:pt x="179388" y="664815"/>
                  <a:pt x="180678" y="663228"/>
                  <a:pt x="182464" y="662136"/>
                </a:cubicBezTo>
                <a:cubicBezTo>
                  <a:pt x="183853" y="661343"/>
                  <a:pt x="185242" y="660946"/>
                  <a:pt x="186631" y="660946"/>
                </a:cubicBezTo>
                <a:close/>
                <a:moveTo>
                  <a:pt x="3893939" y="660797"/>
                </a:moveTo>
                <a:cubicBezTo>
                  <a:pt x="3894535" y="660797"/>
                  <a:pt x="3895130" y="660896"/>
                  <a:pt x="3895725" y="661095"/>
                </a:cubicBezTo>
                <a:cubicBezTo>
                  <a:pt x="3897610" y="661491"/>
                  <a:pt x="3899000" y="662533"/>
                  <a:pt x="3899893" y="664220"/>
                </a:cubicBezTo>
                <a:cubicBezTo>
                  <a:pt x="3900289" y="665014"/>
                  <a:pt x="3900488" y="665857"/>
                  <a:pt x="3900488" y="666750"/>
                </a:cubicBezTo>
                <a:cubicBezTo>
                  <a:pt x="3900488" y="667544"/>
                  <a:pt x="3900339" y="668338"/>
                  <a:pt x="3900041" y="669131"/>
                </a:cubicBezTo>
                <a:cubicBezTo>
                  <a:pt x="3899645" y="669925"/>
                  <a:pt x="3899248" y="670768"/>
                  <a:pt x="3898851" y="671661"/>
                </a:cubicBezTo>
                <a:cubicBezTo>
                  <a:pt x="3898752" y="671959"/>
                  <a:pt x="3898752" y="672207"/>
                  <a:pt x="3898851" y="672406"/>
                </a:cubicBezTo>
                <a:cubicBezTo>
                  <a:pt x="3898950" y="672604"/>
                  <a:pt x="3899148" y="672703"/>
                  <a:pt x="3899446" y="672703"/>
                </a:cubicBezTo>
                <a:lnTo>
                  <a:pt x="3938141" y="672703"/>
                </a:lnTo>
                <a:cubicBezTo>
                  <a:pt x="3939828" y="672703"/>
                  <a:pt x="3941267" y="673299"/>
                  <a:pt x="3942457" y="674489"/>
                </a:cubicBezTo>
                <a:cubicBezTo>
                  <a:pt x="3943648" y="675680"/>
                  <a:pt x="3944243" y="677094"/>
                  <a:pt x="3944243" y="678731"/>
                </a:cubicBezTo>
                <a:cubicBezTo>
                  <a:pt x="3944243" y="680368"/>
                  <a:pt x="3943648" y="681782"/>
                  <a:pt x="3942457" y="682972"/>
                </a:cubicBezTo>
                <a:cubicBezTo>
                  <a:pt x="3941267" y="684163"/>
                  <a:pt x="3939828" y="684758"/>
                  <a:pt x="3938141" y="684758"/>
                </a:cubicBezTo>
                <a:lnTo>
                  <a:pt x="3917008" y="684758"/>
                </a:lnTo>
                <a:cubicBezTo>
                  <a:pt x="3916710" y="684758"/>
                  <a:pt x="3916512" y="684857"/>
                  <a:pt x="3916412" y="685056"/>
                </a:cubicBezTo>
                <a:cubicBezTo>
                  <a:pt x="3916313" y="685254"/>
                  <a:pt x="3916313" y="685453"/>
                  <a:pt x="3916412" y="685651"/>
                </a:cubicBezTo>
                <a:cubicBezTo>
                  <a:pt x="3917702" y="687834"/>
                  <a:pt x="3918744" y="689670"/>
                  <a:pt x="3919538" y="691158"/>
                </a:cubicBezTo>
                <a:cubicBezTo>
                  <a:pt x="3919935" y="692051"/>
                  <a:pt x="3920133" y="692894"/>
                  <a:pt x="3920133" y="693688"/>
                </a:cubicBezTo>
                <a:cubicBezTo>
                  <a:pt x="3920133" y="694482"/>
                  <a:pt x="3919935" y="695275"/>
                  <a:pt x="3919538" y="696069"/>
                </a:cubicBezTo>
                <a:cubicBezTo>
                  <a:pt x="3918843" y="697657"/>
                  <a:pt x="3917653" y="698748"/>
                  <a:pt x="3915966" y="699343"/>
                </a:cubicBezTo>
                <a:cubicBezTo>
                  <a:pt x="3915172" y="699542"/>
                  <a:pt x="3914428" y="699641"/>
                  <a:pt x="3913734" y="699641"/>
                </a:cubicBezTo>
                <a:cubicBezTo>
                  <a:pt x="3912741" y="699641"/>
                  <a:pt x="3911749" y="699393"/>
                  <a:pt x="3910757" y="698897"/>
                </a:cubicBezTo>
                <a:cubicBezTo>
                  <a:pt x="3909070" y="698103"/>
                  <a:pt x="3907830" y="696863"/>
                  <a:pt x="3907036" y="695176"/>
                </a:cubicBezTo>
                <a:cubicBezTo>
                  <a:pt x="3905449" y="692100"/>
                  <a:pt x="3903712" y="688925"/>
                  <a:pt x="3901827" y="685651"/>
                </a:cubicBezTo>
                <a:cubicBezTo>
                  <a:pt x="3901431" y="685056"/>
                  <a:pt x="3900835" y="684758"/>
                  <a:pt x="3900041" y="684758"/>
                </a:cubicBezTo>
                <a:lnTo>
                  <a:pt x="3892451" y="684758"/>
                </a:lnTo>
                <a:cubicBezTo>
                  <a:pt x="3891657" y="684758"/>
                  <a:pt x="3891062" y="685056"/>
                  <a:pt x="3890665" y="685651"/>
                </a:cubicBezTo>
                <a:cubicBezTo>
                  <a:pt x="3888681" y="688529"/>
                  <a:pt x="3886498" y="691406"/>
                  <a:pt x="3884117" y="694283"/>
                </a:cubicBezTo>
                <a:cubicBezTo>
                  <a:pt x="3884018" y="694382"/>
                  <a:pt x="3884018" y="694432"/>
                  <a:pt x="3884117" y="694432"/>
                </a:cubicBezTo>
                <a:cubicBezTo>
                  <a:pt x="3885010" y="694432"/>
                  <a:pt x="3885456" y="694879"/>
                  <a:pt x="3885456" y="695772"/>
                </a:cubicBezTo>
                <a:lnTo>
                  <a:pt x="3885456" y="702469"/>
                </a:lnTo>
                <a:cubicBezTo>
                  <a:pt x="3885456" y="703163"/>
                  <a:pt x="3885804" y="703511"/>
                  <a:pt x="3886498" y="703511"/>
                </a:cubicBezTo>
                <a:lnTo>
                  <a:pt x="3935909" y="703511"/>
                </a:lnTo>
                <a:cubicBezTo>
                  <a:pt x="3937596" y="703511"/>
                  <a:pt x="3939034" y="704106"/>
                  <a:pt x="3940225" y="705297"/>
                </a:cubicBezTo>
                <a:cubicBezTo>
                  <a:pt x="3941416" y="706487"/>
                  <a:pt x="3942011" y="707926"/>
                  <a:pt x="3942011" y="709613"/>
                </a:cubicBezTo>
                <a:cubicBezTo>
                  <a:pt x="3942011" y="711299"/>
                  <a:pt x="3941416" y="712763"/>
                  <a:pt x="3940225" y="714003"/>
                </a:cubicBezTo>
                <a:cubicBezTo>
                  <a:pt x="3939034" y="715243"/>
                  <a:pt x="3937596" y="715863"/>
                  <a:pt x="3935909" y="715863"/>
                </a:cubicBezTo>
                <a:lnTo>
                  <a:pt x="3886647" y="715863"/>
                </a:lnTo>
                <a:cubicBezTo>
                  <a:pt x="3885853" y="715863"/>
                  <a:pt x="3885456" y="716211"/>
                  <a:pt x="3885456" y="716905"/>
                </a:cubicBezTo>
                <a:lnTo>
                  <a:pt x="3885456" y="724644"/>
                </a:lnTo>
                <a:cubicBezTo>
                  <a:pt x="3885456" y="725339"/>
                  <a:pt x="3885853" y="725686"/>
                  <a:pt x="3886647" y="725686"/>
                </a:cubicBezTo>
                <a:lnTo>
                  <a:pt x="3925044" y="725686"/>
                </a:lnTo>
                <a:cubicBezTo>
                  <a:pt x="3927426" y="725686"/>
                  <a:pt x="3929485" y="726554"/>
                  <a:pt x="3931221" y="728291"/>
                </a:cubicBezTo>
                <a:cubicBezTo>
                  <a:pt x="3932957" y="730027"/>
                  <a:pt x="3933825" y="732086"/>
                  <a:pt x="3933825" y="734467"/>
                </a:cubicBezTo>
                <a:lnTo>
                  <a:pt x="3933825" y="752475"/>
                </a:lnTo>
                <a:cubicBezTo>
                  <a:pt x="3933825" y="755749"/>
                  <a:pt x="3933404" y="758205"/>
                  <a:pt x="3932560" y="759842"/>
                </a:cubicBezTo>
                <a:cubicBezTo>
                  <a:pt x="3931717" y="761479"/>
                  <a:pt x="3930204" y="762744"/>
                  <a:pt x="3928021" y="763637"/>
                </a:cubicBezTo>
                <a:cubicBezTo>
                  <a:pt x="3925144" y="764828"/>
                  <a:pt x="3920679" y="765473"/>
                  <a:pt x="3914627" y="765572"/>
                </a:cubicBezTo>
                <a:cubicBezTo>
                  <a:pt x="3914627" y="765572"/>
                  <a:pt x="3914577" y="765572"/>
                  <a:pt x="3914478" y="765572"/>
                </a:cubicBezTo>
                <a:cubicBezTo>
                  <a:pt x="3912791" y="765572"/>
                  <a:pt x="3911253" y="765076"/>
                  <a:pt x="3909864" y="764084"/>
                </a:cubicBezTo>
                <a:cubicBezTo>
                  <a:pt x="3908376" y="762992"/>
                  <a:pt x="3907235" y="761603"/>
                  <a:pt x="3906441" y="759916"/>
                </a:cubicBezTo>
                <a:cubicBezTo>
                  <a:pt x="3905846" y="758627"/>
                  <a:pt x="3905920" y="757411"/>
                  <a:pt x="3906664" y="756270"/>
                </a:cubicBezTo>
                <a:cubicBezTo>
                  <a:pt x="3907408" y="755129"/>
                  <a:pt x="3908450" y="754559"/>
                  <a:pt x="3909790" y="754559"/>
                </a:cubicBezTo>
                <a:cubicBezTo>
                  <a:pt x="3911129" y="754559"/>
                  <a:pt x="3912295" y="754559"/>
                  <a:pt x="3913287" y="754559"/>
                </a:cubicBezTo>
                <a:cubicBezTo>
                  <a:pt x="3914974" y="754559"/>
                  <a:pt x="3916165" y="754559"/>
                  <a:pt x="3916859" y="754559"/>
                </a:cubicBezTo>
                <a:cubicBezTo>
                  <a:pt x="3917851" y="754559"/>
                  <a:pt x="3918521" y="754410"/>
                  <a:pt x="3918868" y="754112"/>
                </a:cubicBezTo>
                <a:cubicBezTo>
                  <a:pt x="3919215" y="753815"/>
                  <a:pt x="3919389" y="753269"/>
                  <a:pt x="3919389" y="752475"/>
                </a:cubicBezTo>
                <a:lnTo>
                  <a:pt x="3919389" y="738932"/>
                </a:lnTo>
                <a:cubicBezTo>
                  <a:pt x="3919389" y="738138"/>
                  <a:pt x="3918992" y="737741"/>
                  <a:pt x="3918198" y="737741"/>
                </a:cubicBezTo>
                <a:lnTo>
                  <a:pt x="3886647" y="737741"/>
                </a:lnTo>
                <a:cubicBezTo>
                  <a:pt x="3885853" y="737741"/>
                  <a:pt x="3885456" y="738138"/>
                  <a:pt x="3885456" y="738932"/>
                </a:cubicBezTo>
                <a:lnTo>
                  <a:pt x="3885456" y="750540"/>
                </a:lnTo>
                <a:cubicBezTo>
                  <a:pt x="3885456" y="751235"/>
                  <a:pt x="3885754" y="751880"/>
                  <a:pt x="3886349" y="752475"/>
                </a:cubicBezTo>
                <a:cubicBezTo>
                  <a:pt x="3892203" y="758230"/>
                  <a:pt x="3899893" y="763637"/>
                  <a:pt x="3909418" y="768697"/>
                </a:cubicBezTo>
                <a:cubicBezTo>
                  <a:pt x="3918943" y="773758"/>
                  <a:pt x="3929261" y="777677"/>
                  <a:pt x="3940374" y="780455"/>
                </a:cubicBezTo>
                <a:cubicBezTo>
                  <a:pt x="3942061" y="780852"/>
                  <a:pt x="3943152" y="781893"/>
                  <a:pt x="3943648" y="783580"/>
                </a:cubicBezTo>
                <a:cubicBezTo>
                  <a:pt x="3943847" y="784175"/>
                  <a:pt x="3943946" y="784721"/>
                  <a:pt x="3943946" y="785217"/>
                </a:cubicBezTo>
                <a:cubicBezTo>
                  <a:pt x="3943946" y="786209"/>
                  <a:pt x="3943648" y="787152"/>
                  <a:pt x="3943053" y="788045"/>
                </a:cubicBezTo>
                <a:cubicBezTo>
                  <a:pt x="3941664" y="790029"/>
                  <a:pt x="3939927" y="791418"/>
                  <a:pt x="3937844" y="792212"/>
                </a:cubicBezTo>
                <a:cubicBezTo>
                  <a:pt x="3936653" y="792708"/>
                  <a:pt x="3935462" y="792956"/>
                  <a:pt x="3934272" y="792956"/>
                </a:cubicBezTo>
                <a:cubicBezTo>
                  <a:pt x="3933379" y="792956"/>
                  <a:pt x="3932436" y="792808"/>
                  <a:pt x="3931444" y="792510"/>
                </a:cubicBezTo>
                <a:cubicBezTo>
                  <a:pt x="3914478" y="787053"/>
                  <a:pt x="3899446" y="778669"/>
                  <a:pt x="3886349" y="767358"/>
                </a:cubicBezTo>
                <a:cubicBezTo>
                  <a:pt x="3886151" y="767159"/>
                  <a:pt x="3885952" y="767110"/>
                  <a:pt x="3885754" y="767209"/>
                </a:cubicBezTo>
                <a:cubicBezTo>
                  <a:pt x="3885555" y="767308"/>
                  <a:pt x="3885456" y="767457"/>
                  <a:pt x="3885456" y="767656"/>
                </a:cubicBezTo>
                <a:lnTo>
                  <a:pt x="3885456" y="792212"/>
                </a:lnTo>
                <a:cubicBezTo>
                  <a:pt x="3885456" y="794296"/>
                  <a:pt x="3884737" y="796082"/>
                  <a:pt x="3883298" y="797570"/>
                </a:cubicBezTo>
                <a:cubicBezTo>
                  <a:pt x="3881860" y="799058"/>
                  <a:pt x="3880098" y="799802"/>
                  <a:pt x="3878015" y="799802"/>
                </a:cubicBezTo>
                <a:cubicBezTo>
                  <a:pt x="3875931" y="799802"/>
                  <a:pt x="3874145" y="799058"/>
                  <a:pt x="3872657" y="797570"/>
                </a:cubicBezTo>
                <a:cubicBezTo>
                  <a:pt x="3871169" y="796082"/>
                  <a:pt x="3870425" y="794296"/>
                  <a:pt x="3870425" y="792212"/>
                </a:cubicBezTo>
                <a:lnTo>
                  <a:pt x="3870425" y="767209"/>
                </a:lnTo>
                <a:cubicBezTo>
                  <a:pt x="3870425" y="767011"/>
                  <a:pt x="3870325" y="766862"/>
                  <a:pt x="3870127" y="766763"/>
                </a:cubicBezTo>
                <a:cubicBezTo>
                  <a:pt x="3869928" y="766663"/>
                  <a:pt x="3869730" y="766713"/>
                  <a:pt x="3869532" y="766911"/>
                </a:cubicBezTo>
                <a:cubicBezTo>
                  <a:pt x="3856832" y="778421"/>
                  <a:pt x="3841502" y="787202"/>
                  <a:pt x="3823544" y="793254"/>
                </a:cubicBezTo>
                <a:cubicBezTo>
                  <a:pt x="3822651" y="793552"/>
                  <a:pt x="3821708" y="793700"/>
                  <a:pt x="3820716" y="793700"/>
                </a:cubicBezTo>
                <a:cubicBezTo>
                  <a:pt x="3819624" y="793700"/>
                  <a:pt x="3818533" y="793452"/>
                  <a:pt x="3817442" y="792956"/>
                </a:cubicBezTo>
                <a:cubicBezTo>
                  <a:pt x="3815457" y="792262"/>
                  <a:pt x="3813771" y="790972"/>
                  <a:pt x="3812382" y="789087"/>
                </a:cubicBezTo>
                <a:cubicBezTo>
                  <a:pt x="3811390" y="787797"/>
                  <a:pt x="3811141" y="786358"/>
                  <a:pt x="3811637" y="784771"/>
                </a:cubicBezTo>
                <a:cubicBezTo>
                  <a:pt x="3812134" y="783183"/>
                  <a:pt x="3813225" y="782141"/>
                  <a:pt x="3814912" y="781645"/>
                </a:cubicBezTo>
                <a:cubicBezTo>
                  <a:pt x="3826123" y="778570"/>
                  <a:pt x="3836566" y="774328"/>
                  <a:pt x="3846240" y="768921"/>
                </a:cubicBezTo>
                <a:cubicBezTo>
                  <a:pt x="3855914" y="763513"/>
                  <a:pt x="3863727" y="757436"/>
                  <a:pt x="3869680" y="750689"/>
                </a:cubicBezTo>
                <a:cubicBezTo>
                  <a:pt x="3870177" y="750094"/>
                  <a:pt x="3870425" y="749399"/>
                  <a:pt x="3870425" y="748606"/>
                </a:cubicBezTo>
                <a:lnTo>
                  <a:pt x="3870425" y="738932"/>
                </a:lnTo>
                <a:cubicBezTo>
                  <a:pt x="3870425" y="738138"/>
                  <a:pt x="3870028" y="737741"/>
                  <a:pt x="3869234" y="737741"/>
                </a:cubicBezTo>
                <a:lnTo>
                  <a:pt x="3837682" y="737741"/>
                </a:lnTo>
                <a:cubicBezTo>
                  <a:pt x="3836988" y="737741"/>
                  <a:pt x="3836641" y="738138"/>
                  <a:pt x="3836641" y="738932"/>
                </a:cubicBezTo>
                <a:lnTo>
                  <a:pt x="3836641" y="758279"/>
                </a:lnTo>
                <a:cubicBezTo>
                  <a:pt x="3836641" y="760363"/>
                  <a:pt x="3835896" y="762149"/>
                  <a:pt x="3834408" y="763637"/>
                </a:cubicBezTo>
                <a:cubicBezTo>
                  <a:pt x="3832920" y="765125"/>
                  <a:pt x="3831159" y="765870"/>
                  <a:pt x="3829125" y="765870"/>
                </a:cubicBezTo>
                <a:cubicBezTo>
                  <a:pt x="3827091" y="765870"/>
                  <a:pt x="3825330" y="765125"/>
                  <a:pt x="3823841" y="763637"/>
                </a:cubicBezTo>
                <a:cubicBezTo>
                  <a:pt x="3822353" y="762149"/>
                  <a:pt x="3821609" y="760363"/>
                  <a:pt x="3821609" y="758279"/>
                </a:cubicBezTo>
                <a:lnTo>
                  <a:pt x="3821609" y="734467"/>
                </a:lnTo>
                <a:cubicBezTo>
                  <a:pt x="3821609" y="732086"/>
                  <a:pt x="3822477" y="730027"/>
                  <a:pt x="3824213" y="728291"/>
                </a:cubicBezTo>
                <a:cubicBezTo>
                  <a:pt x="3825950" y="726554"/>
                  <a:pt x="3828009" y="725686"/>
                  <a:pt x="3830390" y="725686"/>
                </a:cubicBezTo>
                <a:lnTo>
                  <a:pt x="3869234" y="725686"/>
                </a:lnTo>
                <a:cubicBezTo>
                  <a:pt x="3870028" y="725686"/>
                  <a:pt x="3870425" y="725339"/>
                  <a:pt x="3870425" y="724644"/>
                </a:cubicBezTo>
                <a:lnTo>
                  <a:pt x="3870425" y="716905"/>
                </a:lnTo>
                <a:cubicBezTo>
                  <a:pt x="3870425" y="716211"/>
                  <a:pt x="3870028" y="715863"/>
                  <a:pt x="3869234" y="715863"/>
                </a:cubicBezTo>
                <a:lnTo>
                  <a:pt x="3817591" y="715863"/>
                </a:lnTo>
                <a:cubicBezTo>
                  <a:pt x="3815904" y="715863"/>
                  <a:pt x="3814465" y="715243"/>
                  <a:pt x="3813275" y="714003"/>
                </a:cubicBezTo>
                <a:cubicBezTo>
                  <a:pt x="3812084" y="712763"/>
                  <a:pt x="3811489" y="711299"/>
                  <a:pt x="3811489" y="709613"/>
                </a:cubicBezTo>
                <a:cubicBezTo>
                  <a:pt x="3811489" y="707926"/>
                  <a:pt x="3812084" y="706487"/>
                  <a:pt x="3813275" y="705297"/>
                </a:cubicBezTo>
                <a:cubicBezTo>
                  <a:pt x="3814465" y="704106"/>
                  <a:pt x="3815904" y="703511"/>
                  <a:pt x="3817591" y="703511"/>
                </a:cubicBezTo>
                <a:lnTo>
                  <a:pt x="3869234" y="703511"/>
                </a:lnTo>
                <a:cubicBezTo>
                  <a:pt x="3870028" y="703511"/>
                  <a:pt x="3870425" y="703114"/>
                  <a:pt x="3870425" y="702320"/>
                </a:cubicBezTo>
                <a:lnTo>
                  <a:pt x="3870425" y="696813"/>
                </a:lnTo>
                <a:cubicBezTo>
                  <a:pt x="3870425" y="696416"/>
                  <a:pt x="3870226" y="696069"/>
                  <a:pt x="3869829" y="695772"/>
                </a:cubicBezTo>
                <a:cubicBezTo>
                  <a:pt x="3868738" y="695176"/>
                  <a:pt x="3868142" y="694234"/>
                  <a:pt x="3868043" y="692944"/>
                </a:cubicBezTo>
                <a:cubicBezTo>
                  <a:pt x="3867944" y="691654"/>
                  <a:pt x="3868391" y="690563"/>
                  <a:pt x="3869383" y="689670"/>
                </a:cubicBezTo>
                <a:cubicBezTo>
                  <a:pt x="3870772" y="688380"/>
                  <a:pt x="3872111" y="686991"/>
                  <a:pt x="3873401" y="685502"/>
                </a:cubicBezTo>
                <a:cubicBezTo>
                  <a:pt x="3873600" y="685403"/>
                  <a:pt x="3873649" y="685254"/>
                  <a:pt x="3873550" y="685056"/>
                </a:cubicBezTo>
                <a:cubicBezTo>
                  <a:pt x="3873451" y="684857"/>
                  <a:pt x="3873302" y="684758"/>
                  <a:pt x="3873103" y="684758"/>
                </a:cubicBezTo>
                <a:lnTo>
                  <a:pt x="3851821" y="684758"/>
                </a:lnTo>
                <a:cubicBezTo>
                  <a:pt x="3851623" y="684758"/>
                  <a:pt x="3851449" y="684857"/>
                  <a:pt x="3851300" y="685056"/>
                </a:cubicBezTo>
                <a:cubicBezTo>
                  <a:pt x="3851151" y="685254"/>
                  <a:pt x="3851176" y="685453"/>
                  <a:pt x="3851375" y="685651"/>
                </a:cubicBezTo>
                <a:cubicBezTo>
                  <a:pt x="3852466" y="687536"/>
                  <a:pt x="3853458" y="689372"/>
                  <a:pt x="3854351" y="691158"/>
                </a:cubicBezTo>
                <a:cubicBezTo>
                  <a:pt x="3854748" y="692051"/>
                  <a:pt x="3854946" y="692944"/>
                  <a:pt x="3854946" y="693837"/>
                </a:cubicBezTo>
                <a:cubicBezTo>
                  <a:pt x="3854946" y="694631"/>
                  <a:pt x="3854798" y="695424"/>
                  <a:pt x="3854500" y="696218"/>
                </a:cubicBezTo>
                <a:cubicBezTo>
                  <a:pt x="3853706" y="697905"/>
                  <a:pt x="3852416" y="699046"/>
                  <a:pt x="3850630" y="699641"/>
                </a:cubicBezTo>
                <a:cubicBezTo>
                  <a:pt x="3849936" y="699939"/>
                  <a:pt x="3849192" y="700088"/>
                  <a:pt x="3848398" y="700088"/>
                </a:cubicBezTo>
                <a:cubicBezTo>
                  <a:pt x="3847505" y="700088"/>
                  <a:pt x="3846562" y="699839"/>
                  <a:pt x="3845570" y="699343"/>
                </a:cubicBezTo>
                <a:cubicBezTo>
                  <a:pt x="3843883" y="698550"/>
                  <a:pt x="3842693" y="697309"/>
                  <a:pt x="3841998" y="695623"/>
                </a:cubicBezTo>
                <a:cubicBezTo>
                  <a:pt x="3840510" y="692051"/>
                  <a:pt x="3838873" y="688727"/>
                  <a:pt x="3837087" y="685651"/>
                </a:cubicBezTo>
                <a:cubicBezTo>
                  <a:pt x="3836789" y="685056"/>
                  <a:pt x="3836244" y="684758"/>
                  <a:pt x="3835450" y="684758"/>
                </a:cubicBezTo>
                <a:lnTo>
                  <a:pt x="3832325" y="684758"/>
                </a:lnTo>
                <a:cubicBezTo>
                  <a:pt x="3831630" y="684758"/>
                  <a:pt x="3831035" y="685056"/>
                  <a:pt x="3830539" y="685651"/>
                </a:cubicBezTo>
                <a:cubicBezTo>
                  <a:pt x="3827562" y="689818"/>
                  <a:pt x="3824883" y="693291"/>
                  <a:pt x="3822502" y="696069"/>
                </a:cubicBezTo>
                <a:cubicBezTo>
                  <a:pt x="3821212" y="697558"/>
                  <a:pt x="3819575" y="698401"/>
                  <a:pt x="3817591" y="698599"/>
                </a:cubicBezTo>
                <a:cubicBezTo>
                  <a:pt x="3817293" y="698599"/>
                  <a:pt x="3817045" y="698599"/>
                  <a:pt x="3816846" y="698599"/>
                </a:cubicBezTo>
                <a:cubicBezTo>
                  <a:pt x="3815061" y="698599"/>
                  <a:pt x="3813473" y="698103"/>
                  <a:pt x="3812084" y="697111"/>
                </a:cubicBezTo>
                <a:cubicBezTo>
                  <a:pt x="3810397" y="696020"/>
                  <a:pt x="3809554" y="694432"/>
                  <a:pt x="3809554" y="692349"/>
                </a:cubicBezTo>
                <a:cubicBezTo>
                  <a:pt x="3809554" y="690860"/>
                  <a:pt x="3810050" y="689570"/>
                  <a:pt x="3811042" y="688479"/>
                </a:cubicBezTo>
                <a:cubicBezTo>
                  <a:pt x="3817194" y="681931"/>
                  <a:pt x="3822403" y="674390"/>
                  <a:pt x="3826669" y="665857"/>
                </a:cubicBezTo>
                <a:cubicBezTo>
                  <a:pt x="3827562" y="663972"/>
                  <a:pt x="3828902" y="662632"/>
                  <a:pt x="3830687" y="661839"/>
                </a:cubicBezTo>
                <a:cubicBezTo>
                  <a:pt x="3831779" y="661243"/>
                  <a:pt x="3832920" y="660946"/>
                  <a:pt x="3834111" y="660946"/>
                </a:cubicBezTo>
                <a:cubicBezTo>
                  <a:pt x="3834805" y="660946"/>
                  <a:pt x="3835500" y="661045"/>
                  <a:pt x="3836194" y="661243"/>
                </a:cubicBezTo>
                <a:cubicBezTo>
                  <a:pt x="3837980" y="661640"/>
                  <a:pt x="3839270" y="662682"/>
                  <a:pt x="3840064" y="664369"/>
                </a:cubicBezTo>
                <a:cubicBezTo>
                  <a:pt x="3840460" y="665163"/>
                  <a:pt x="3840659" y="665981"/>
                  <a:pt x="3840659" y="666825"/>
                </a:cubicBezTo>
                <a:cubicBezTo>
                  <a:pt x="3840659" y="667668"/>
                  <a:pt x="3840460" y="668486"/>
                  <a:pt x="3840064" y="669280"/>
                </a:cubicBezTo>
                <a:cubicBezTo>
                  <a:pt x="3839766" y="670074"/>
                  <a:pt x="3839369" y="670868"/>
                  <a:pt x="3838873" y="671661"/>
                </a:cubicBezTo>
                <a:cubicBezTo>
                  <a:pt x="3838774" y="671860"/>
                  <a:pt x="3838799" y="672083"/>
                  <a:pt x="3838947" y="672331"/>
                </a:cubicBezTo>
                <a:cubicBezTo>
                  <a:pt x="3839096" y="672579"/>
                  <a:pt x="3839270" y="672703"/>
                  <a:pt x="3839468" y="672703"/>
                </a:cubicBezTo>
                <a:lnTo>
                  <a:pt x="3865960" y="672703"/>
                </a:lnTo>
                <a:cubicBezTo>
                  <a:pt x="3868341" y="672703"/>
                  <a:pt x="3870400" y="673547"/>
                  <a:pt x="3872136" y="675233"/>
                </a:cubicBezTo>
                <a:cubicBezTo>
                  <a:pt x="3873872" y="676920"/>
                  <a:pt x="3874741" y="679004"/>
                  <a:pt x="3874741" y="681484"/>
                </a:cubicBezTo>
                <a:lnTo>
                  <a:pt x="3874741" y="682824"/>
                </a:lnTo>
                <a:cubicBezTo>
                  <a:pt x="3874741" y="683022"/>
                  <a:pt x="3874815" y="683146"/>
                  <a:pt x="3874964" y="683196"/>
                </a:cubicBezTo>
                <a:cubicBezTo>
                  <a:pt x="3875113" y="683245"/>
                  <a:pt x="3875237" y="683220"/>
                  <a:pt x="3875336" y="683121"/>
                </a:cubicBezTo>
                <a:cubicBezTo>
                  <a:pt x="3879801" y="677763"/>
                  <a:pt x="3883422" y="672058"/>
                  <a:pt x="3886200" y="666006"/>
                </a:cubicBezTo>
                <a:cubicBezTo>
                  <a:pt x="3887093" y="664121"/>
                  <a:pt x="3888433" y="662682"/>
                  <a:pt x="3890219" y="661690"/>
                </a:cubicBezTo>
                <a:cubicBezTo>
                  <a:pt x="3891409" y="661095"/>
                  <a:pt x="3892650" y="660797"/>
                  <a:pt x="3893939" y="660797"/>
                </a:cubicBezTo>
                <a:close/>
                <a:moveTo>
                  <a:pt x="3769891" y="660053"/>
                </a:moveTo>
                <a:cubicBezTo>
                  <a:pt x="3771826" y="660053"/>
                  <a:pt x="3773463" y="660723"/>
                  <a:pt x="3774803" y="662062"/>
                </a:cubicBezTo>
                <a:cubicBezTo>
                  <a:pt x="3776142" y="663401"/>
                  <a:pt x="3776812" y="665063"/>
                  <a:pt x="3776812" y="667048"/>
                </a:cubicBezTo>
                <a:lnTo>
                  <a:pt x="3776812" y="693986"/>
                </a:lnTo>
                <a:cubicBezTo>
                  <a:pt x="3776812" y="694680"/>
                  <a:pt x="3777208" y="695027"/>
                  <a:pt x="3778002" y="695027"/>
                </a:cubicBezTo>
                <a:lnTo>
                  <a:pt x="3787230" y="695027"/>
                </a:lnTo>
                <a:cubicBezTo>
                  <a:pt x="3789115" y="695027"/>
                  <a:pt x="3790727" y="695697"/>
                  <a:pt x="3792067" y="697037"/>
                </a:cubicBezTo>
                <a:cubicBezTo>
                  <a:pt x="3793406" y="698376"/>
                  <a:pt x="3794076" y="700013"/>
                  <a:pt x="3794076" y="701948"/>
                </a:cubicBezTo>
                <a:cubicBezTo>
                  <a:pt x="3794076" y="703883"/>
                  <a:pt x="3793406" y="705520"/>
                  <a:pt x="3792067" y="706859"/>
                </a:cubicBezTo>
                <a:cubicBezTo>
                  <a:pt x="3790727" y="708199"/>
                  <a:pt x="3789115" y="708868"/>
                  <a:pt x="3787230" y="708868"/>
                </a:cubicBezTo>
                <a:lnTo>
                  <a:pt x="3778002" y="708868"/>
                </a:lnTo>
                <a:cubicBezTo>
                  <a:pt x="3777208" y="708868"/>
                  <a:pt x="3776812" y="709216"/>
                  <a:pt x="3776812" y="709910"/>
                </a:cubicBezTo>
                <a:lnTo>
                  <a:pt x="3776812" y="781497"/>
                </a:lnTo>
                <a:cubicBezTo>
                  <a:pt x="3776812" y="785763"/>
                  <a:pt x="3776291" y="789062"/>
                  <a:pt x="3775249" y="791394"/>
                </a:cubicBezTo>
                <a:cubicBezTo>
                  <a:pt x="3774207" y="793725"/>
                  <a:pt x="3772446" y="795536"/>
                  <a:pt x="3769966" y="796826"/>
                </a:cubicBezTo>
                <a:cubicBezTo>
                  <a:pt x="3766295" y="798513"/>
                  <a:pt x="3760193" y="799455"/>
                  <a:pt x="3751660" y="799654"/>
                </a:cubicBezTo>
                <a:cubicBezTo>
                  <a:pt x="3751561" y="799654"/>
                  <a:pt x="3751461" y="799654"/>
                  <a:pt x="3751362" y="799654"/>
                </a:cubicBezTo>
                <a:cubicBezTo>
                  <a:pt x="3749278" y="799654"/>
                  <a:pt x="3747393" y="798959"/>
                  <a:pt x="3745707" y="797570"/>
                </a:cubicBezTo>
                <a:cubicBezTo>
                  <a:pt x="3743921" y="796181"/>
                  <a:pt x="3742680" y="794345"/>
                  <a:pt x="3741986" y="792063"/>
                </a:cubicBezTo>
                <a:cubicBezTo>
                  <a:pt x="3741787" y="791468"/>
                  <a:pt x="3741688" y="790873"/>
                  <a:pt x="3741688" y="790277"/>
                </a:cubicBezTo>
                <a:cubicBezTo>
                  <a:pt x="3741688" y="789186"/>
                  <a:pt x="3742036" y="788144"/>
                  <a:pt x="3742730" y="787152"/>
                </a:cubicBezTo>
                <a:cubicBezTo>
                  <a:pt x="3743822" y="785664"/>
                  <a:pt x="3745260" y="784920"/>
                  <a:pt x="3747046" y="784920"/>
                </a:cubicBezTo>
                <a:cubicBezTo>
                  <a:pt x="3749626" y="784920"/>
                  <a:pt x="3751858" y="784920"/>
                  <a:pt x="3753743" y="784920"/>
                </a:cubicBezTo>
                <a:cubicBezTo>
                  <a:pt x="3756125" y="784920"/>
                  <a:pt x="3757911" y="784920"/>
                  <a:pt x="3759101" y="784920"/>
                </a:cubicBezTo>
                <a:cubicBezTo>
                  <a:pt x="3760490" y="784920"/>
                  <a:pt x="3761458" y="784672"/>
                  <a:pt x="3762003" y="784175"/>
                </a:cubicBezTo>
                <a:cubicBezTo>
                  <a:pt x="3762549" y="783679"/>
                  <a:pt x="3762822" y="782786"/>
                  <a:pt x="3762822" y="781497"/>
                </a:cubicBezTo>
                <a:lnTo>
                  <a:pt x="3762822" y="709910"/>
                </a:lnTo>
                <a:cubicBezTo>
                  <a:pt x="3762822" y="709216"/>
                  <a:pt x="3762474" y="708868"/>
                  <a:pt x="3761780" y="708868"/>
                </a:cubicBezTo>
                <a:lnTo>
                  <a:pt x="3731717" y="708868"/>
                </a:lnTo>
                <a:cubicBezTo>
                  <a:pt x="3729236" y="708868"/>
                  <a:pt x="3727153" y="708000"/>
                  <a:pt x="3725466" y="706264"/>
                </a:cubicBezTo>
                <a:cubicBezTo>
                  <a:pt x="3723779" y="704528"/>
                  <a:pt x="3722936" y="702469"/>
                  <a:pt x="3722936" y="700088"/>
                </a:cubicBezTo>
                <a:lnTo>
                  <a:pt x="3722936" y="698450"/>
                </a:lnTo>
                <a:cubicBezTo>
                  <a:pt x="3722936" y="697756"/>
                  <a:pt x="3722539" y="697409"/>
                  <a:pt x="3721745" y="697409"/>
                </a:cubicBezTo>
                <a:lnTo>
                  <a:pt x="3663256" y="697409"/>
                </a:lnTo>
                <a:cubicBezTo>
                  <a:pt x="3661470" y="697409"/>
                  <a:pt x="3659932" y="696764"/>
                  <a:pt x="3658642" y="695474"/>
                </a:cubicBezTo>
                <a:cubicBezTo>
                  <a:pt x="3657352" y="694184"/>
                  <a:pt x="3656707" y="692621"/>
                  <a:pt x="3656707" y="690786"/>
                </a:cubicBezTo>
                <a:cubicBezTo>
                  <a:pt x="3656707" y="688950"/>
                  <a:pt x="3657352" y="687412"/>
                  <a:pt x="3658642" y="686172"/>
                </a:cubicBezTo>
                <a:cubicBezTo>
                  <a:pt x="3659932" y="684932"/>
                  <a:pt x="3661470" y="684312"/>
                  <a:pt x="3663256" y="684312"/>
                </a:cubicBezTo>
                <a:lnTo>
                  <a:pt x="3683348" y="684312"/>
                </a:lnTo>
                <a:cubicBezTo>
                  <a:pt x="3684141" y="684312"/>
                  <a:pt x="3684538" y="683915"/>
                  <a:pt x="3684538" y="683121"/>
                </a:cubicBezTo>
                <a:lnTo>
                  <a:pt x="3684538" y="667048"/>
                </a:lnTo>
                <a:cubicBezTo>
                  <a:pt x="3684538" y="665163"/>
                  <a:pt x="3685208" y="663550"/>
                  <a:pt x="3686547" y="662211"/>
                </a:cubicBezTo>
                <a:cubicBezTo>
                  <a:pt x="3687887" y="660871"/>
                  <a:pt x="3689499" y="660202"/>
                  <a:pt x="3691384" y="660202"/>
                </a:cubicBezTo>
                <a:cubicBezTo>
                  <a:pt x="3693269" y="660202"/>
                  <a:pt x="3694882" y="660871"/>
                  <a:pt x="3696221" y="662211"/>
                </a:cubicBezTo>
                <a:cubicBezTo>
                  <a:pt x="3697561" y="663550"/>
                  <a:pt x="3698230" y="665163"/>
                  <a:pt x="3698230" y="667048"/>
                </a:cubicBezTo>
                <a:lnTo>
                  <a:pt x="3698230" y="683121"/>
                </a:lnTo>
                <a:cubicBezTo>
                  <a:pt x="3698230" y="683915"/>
                  <a:pt x="3698578" y="684312"/>
                  <a:pt x="3699272" y="684312"/>
                </a:cubicBezTo>
                <a:lnTo>
                  <a:pt x="3718918" y="684312"/>
                </a:lnTo>
                <a:cubicBezTo>
                  <a:pt x="3721299" y="684312"/>
                  <a:pt x="3723358" y="685155"/>
                  <a:pt x="3725094" y="686842"/>
                </a:cubicBezTo>
                <a:cubicBezTo>
                  <a:pt x="3726830" y="688529"/>
                  <a:pt x="3727698" y="690612"/>
                  <a:pt x="3727698" y="693093"/>
                </a:cubicBezTo>
                <a:lnTo>
                  <a:pt x="3727698" y="693986"/>
                </a:lnTo>
                <a:cubicBezTo>
                  <a:pt x="3727698" y="694680"/>
                  <a:pt x="3728046" y="695027"/>
                  <a:pt x="3728740" y="695027"/>
                </a:cubicBezTo>
                <a:lnTo>
                  <a:pt x="3761780" y="695027"/>
                </a:lnTo>
                <a:cubicBezTo>
                  <a:pt x="3762474" y="695027"/>
                  <a:pt x="3762822" y="694680"/>
                  <a:pt x="3762822" y="693986"/>
                </a:cubicBezTo>
                <a:lnTo>
                  <a:pt x="3762822" y="667048"/>
                </a:lnTo>
                <a:cubicBezTo>
                  <a:pt x="3762822" y="665063"/>
                  <a:pt x="3763516" y="663401"/>
                  <a:pt x="3764905" y="662062"/>
                </a:cubicBezTo>
                <a:cubicBezTo>
                  <a:pt x="3766295" y="660723"/>
                  <a:pt x="3767956" y="660053"/>
                  <a:pt x="3769891" y="660053"/>
                </a:cubicBezTo>
                <a:close/>
                <a:moveTo>
                  <a:pt x="1138164" y="660053"/>
                </a:moveTo>
                <a:cubicBezTo>
                  <a:pt x="1140198" y="660053"/>
                  <a:pt x="1141934" y="660772"/>
                  <a:pt x="1143373" y="662211"/>
                </a:cubicBezTo>
                <a:cubicBezTo>
                  <a:pt x="1144811" y="663649"/>
                  <a:pt x="1145531" y="665411"/>
                  <a:pt x="1145531" y="667494"/>
                </a:cubicBezTo>
                <a:lnTo>
                  <a:pt x="1145531" y="677466"/>
                </a:lnTo>
                <a:cubicBezTo>
                  <a:pt x="1145531" y="678259"/>
                  <a:pt x="1145878" y="678656"/>
                  <a:pt x="1146573" y="678656"/>
                </a:cubicBezTo>
                <a:lnTo>
                  <a:pt x="1195239" y="678656"/>
                </a:lnTo>
                <a:cubicBezTo>
                  <a:pt x="1197124" y="678656"/>
                  <a:pt x="1198737" y="679326"/>
                  <a:pt x="1200076" y="680666"/>
                </a:cubicBezTo>
                <a:cubicBezTo>
                  <a:pt x="1201416" y="682005"/>
                  <a:pt x="1202085" y="683617"/>
                  <a:pt x="1202085" y="685502"/>
                </a:cubicBezTo>
                <a:cubicBezTo>
                  <a:pt x="1202085" y="687388"/>
                  <a:pt x="1201416" y="689000"/>
                  <a:pt x="1200076" y="690339"/>
                </a:cubicBezTo>
                <a:cubicBezTo>
                  <a:pt x="1198737" y="691679"/>
                  <a:pt x="1197124" y="692349"/>
                  <a:pt x="1195239" y="692349"/>
                </a:cubicBezTo>
                <a:lnTo>
                  <a:pt x="1091208" y="692349"/>
                </a:lnTo>
                <a:cubicBezTo>
                  <a:pt x="1090415" y="692349"/>
                  <a:pt x="1090018" y="692696"/>
                  <a:pt x="1090018" y="693390"/>
                </a:cubicBezTo>
                <a:lnTo>
                  <a:pt x="1090018" y="717352"/>
                </a:lnTo>
                <a:cubicBezTo>
                  <a:pt x="1090018" y="749796"/>
                  <a:pt x="1085950" y="775097"/>
                  <a:pt x="1077814" y="793254"/>
                </a:cubicBezTo>
                <a:cubicBezTo>
                  <a:pt x="1077020" y="794941"/>
                  <a:pt x="1075681" y="796032"/>
                  <a:pt x="1073795" y="796528"/>
                </a:cubicBezTo>
                <a:cubicBezTo>
                  <a:pt x="1073299" y="796627"/>
                  <a:pt x="1072803" y="796677"/>
                  <a:pt x="1072307" y="796677"/>
                </a:cubicBezTo>
                <a:cubicBezTo>
                  <a:pt x="1071017" y="796677"/>
                  <a:pt x="1069827" y="796280"/>
                  <a:pt x="1068735" y="795486"/>
                </a:cubicBezTo>
                <a:cubicBezTo>
                  <a:pt x="1067049" y="794296"/>
                  <a:pt x="1065908" y="792758"/>
                  <a:pt x="1065312" y="790873"/>
                </a:cubicBezTo>
                <a:cubicBezTo>
                  <a:pt x="1065114" y="790079"/>
                  <a:pt x="1065014" y="789285"/>
                  <a:pt x="1065014" y="788491"/>
                </a:cubicBezTo>
                <a:cubicBezTo>
                  <a:pt x="1065014" y="787400"/>
                  <a:pt x="1065263" y="786309"/>
                  <a:pt x="1065759" y="785217"/>
                </a:cubicBezTo>
                <a:cubicBezTo>
                  <a:pt x="1069827" y="775891"/>
                  <a:pt x="1072530" y="765522"/>
                  <a:pt x="1073870" y="754112"/>
                </a:cubicBezTo>
                <a:cubicBezTo>
                  <a:pt x="1075209" y="742702"/>
                  <a:pt x="1075879" y="730449"/>
                  <a:pt x="1075879" y="717352"/>
                </a:cubicBezTo>
                <a:lnTo>
                  <a:pt x="1075879" y="687437"/>
                </a:lnTo>
                <a:cubicBezTo>
                  <a:pt x="1075879" y="684957"/>
                  <a:pt x="1076722" y="682873"/>
                  <a:pt x="1078409" y="681186"/>
                </a:cubicBezTo>
                <a:cubicBezTo>
                  <a:pt x="1080096" y="679500"/>
                  <a:pt x="1082179" y="678656"/>
                  <a:pt x="1084660" y="678656"/>
                </a:cubicBezTo>
                <a:lnTo>
                  <a:pt x="1129606" y="678656"/>
                </a:lnTo>
                <a:cubicBezTo>
                  <a:pt x="1130400" y="678656"/>
                  <a:pt x="1130797" y="678259"/>
                  <a:pt x="1130797" y="677466"/>
                </a:cubicBezTo>
                <a:lnTo>
                  <a:pt x="1130797" y="667494"/>
                </a:lnTo>
                <a:cubicBezTo>
                  <a:pt x="1130797" y="665411"/>
                  <a:pt x="1131516" y="663649"/>
                  <a:pt x="1132955" y="662211"/>
                </a:cubicBezTo>
                <a:cubicBezTo>
                  <a:pt x="1134393" y="660772"/>
                  <a:pt x="1136130" y="660053"/>
                  <a:pt x="1138164" y="660053"/>
                </a:cubicBezTo>
                <a:close/>
                <a:moveTo>
                  <a:pt x="1026691" y="660053"/>
                </a:moveTo>
                <a:cubicBezTo>
                  <a:pt x="1028626" y="660053"/>
                  <a:pt x="1030263" y="660723"/>
                  <a:pt x="1031603" y="662062"/>
                </a:cubicBezTo>
                <a:cubicBezTo>
                  <a:pt x="1032942" y="663401"/>
                  <a:pt x="1033612" y="665063"/>
                  <a:pt x="1033612" y="667048"/>
                </a:cubicBezTo>
                <a:lnTo>
                  <a:pt x="1033612" y="693986"/>
                </a:lnTo>
                <a:cubicBezTo>
                  <a:pt x="1033612" y="694680"/>
                  <a:pt x="1034009" y="695027"/>
                  <a:pt x="1034803" y="695027"/>
                </a:cubicBezTo>
                <a:lnTo>
                  <a:pt x="1044030" y="695027"/>
                </a:lnTo>
                <a:cubicBezTo>
                  <a:pt x="1045915" y="695027"/>
                  <a:pt x="1047527" y="695697"/>
                  <a:pt x="1048867" y="697037"/>
                </a:cubicBezTo>
                <a:cubicBezTo>
                  <a:pt x="1050206" y="698376"/>
                  <a:pt x="1050876" y="700013"/>
                  <a:pt x="1050876" y="701948"/>
                </a:cubicBezTo>
                <a:cubicBezTo>
                  <a:pt x="1050876" y="703883"/>
                  <a:pt x="1050206" y="705520"/>
                  <a:pt x="1048867" y="706859"/>
                </a:cubicBezTo>
                <a:cubicBezTo>
                  <a:pt x="1047527" y="708199"/>
                  <a:pt x="1045915" y="708868"/>
                  <a:pt x="1044030" y="708868"/>
                </a:cubicBezTo>
                <a:lnTo>
                  <a:pt x="1034803" y="708868"/>
                </a:lnTo>
                <a:cubicBezTo>
                  <a:pt x="1034009" y="708868"/>
                  <a:pt x="1033612" y="709216"/>
                  <a:pt x="1033612" y="709910"/>
                </a:cubicBezTo>
                <a:lnTo>
                  <a:pt x="1033612" y="781497"/>
                </a:lnTo>
                <a:cubicBezTo>
                  <a:pt x="1033612" y="785763"/>
                  <a:pt x="1033091" y="789062"/>
                  <a:pt x="1032049" y="791394"/>
                </a:cubicBezTo>
                <a:cubicBezTo>
                  <a:pt x="1031007" y="793725"/>
                  <a:pt x="1029246" y="795536"/>
                  <a:pt x="1026766" y="796826"/>
                </a:cubicBezTo>
                <a:cubicBezTo>
                  <a:pt x="1023095" y="798513"/>
                  <a:pt x="1016993" y="799455"/>
                  <a:pt x="1008460" y="799654"/>
                </a:cubicBezTo>
                <a:cubicBezTo>
                  <a:pt x="1008361" y="799654"/>
                  <a:pt x="1008262" y="799654"/>
                  <a:pt x="1008162" y="799654"/>
                </a:cubicBezTo>
                <a:cubicBezTo>
                  <a:pt x="1006079" y="799654"/>
                  <a:pt x="1004194" y="798959"/>
                  <a:pt x="1002507" y="797570"/>
                </a:cubicBezTo>
                <a:cubicBezTo>
                  <a:pt x="1000721" y="796181"/>
                  <a:pt x="999481" y="794345"/>
                  <a:pt x="998786" y="792063"/>
                </a:cubicBezTo>
                <a:cubicBezTo>
                  <a:pt x="998588" y="791468"/>
                  <a:pt x="998489" y="790873"/>
                  <a:pt x="998489" y="790277"/>
                </a:cubicBezTo>
                <a:cubicBezTo>
                  <a:pt x="998489" y="789186"/>
                  <a:pt x="998836" y="788144"/>
                  <a:pt x="999530" y="787152"/>
                </a:cubicBezTo>
                <a:cubicBezTo>
                  <a:pt x="1000622" y="785664"/>
                  <a:pt x="1002060" y="784920"/>
                  <a:pt x="1003846" y="784920"/>
                </a:cubicBezTo>
                <a:cubicBezTo>
                  <a:pt x="1006426" y="784920"/>
                  <a:pt x="1008658" y="784920"/>
                  <a:pt x="1010544" y="784920"/>
                </a:cubicBezTo>
                <a:cubicBezTo>
                  <a:pt x="1012925" y="784920"/>
                  <a:pt x="1014711" y="784920"/>
                  <a:pt x="1015901" y="784920"/>
                </a:cubicBezTo>
                <a:cubicBezTo>
                  <a:pt x="1017290" y="784920"/>
                  <a:pt x="1018258" y="784672"/>
                  <a:pt x="1018803" y="784175"/>
                </a:cubicBezTo>
                <a:cubicBezTo>
                  <a:pt x="1019349" y="783679"/>
                  <a:pt x="1019622" y="782786"/>
                  <a:pt x="1019622" y="781497"/>
                </a:cubicBezTo>
                <a:lnTo>
                  <a:pt x="1019622" y="709910"/>
                </a:lnTo>
                <a:cubicBezTo>
                  <a:pt x="1019622" y="709216"/>
                  <a:pt x="1019275" y="708868"/>
                  <a:pt x="1018580" y="708868"/>
                </a:cubicBezTo>
                <a:lnTo>
                  <a:pt x="988517" y="708868"/>
                </a:lnTo>
                <a:cubicBezTo>
                  <a:pt x="986037" y="708868"/>
                  <a:pt x="983953" y="708000"/>
                  <a:pt x="982266" y="706264"/>
                </a:cubicBezTo>
                <a:cubicBezTo>
                  <a:pt x="980579" y="704528"/>
                  <a:pt x="979736" y="702469"/>
                  <a:pt x="979736" y="700088"/>
                </a:cubicBezTo>
                <a:lnTo>
                  <a:pt x="979736" y="698450"/>
                </a:lnTo>
                <a:cubicBezTo>
                  <a:pt x="979736" y="697756"/>
                  <a:pt x="979339" y="697409"/>
                  <a:pt x="978545" y="697409"/>
                </a:cubicBezTo>
                <a:lnTo>
                  <a:pt x="920056" y="697409"/>
                </a:lnTo>
                <a:cubicBezTo>
                  <a:pt x="918270" y="697409"/>
                  <a:pt x="916732" y="696764"/>
                  <a:pt x="915442" y="695474"/>
                </a:cubicBezTo>
                <a:cubicBezTo>
                  <a:pt x="914153" y="694184"/>
                  <a:pt x="913508" y="692621"/>
                  <a:pt x="913508" y="690786"/>
                </a:cubicBezTo>
                <a:cubicBezTo>
                  <a:pt x="913508" y="688950"/>
                  <a:pt x="914153" y="687412"/>
                  <a:pt x="915442" y="686172"/>
                </a:cubicBezTo>
                <a:cubicBezTo>
                  <a:pt x="916732" y="684932"/>
                  <a:pt x="918270" y="684312"/>
                  <a:pt x="920056" y="684312"/>
                </a:cubicBezTo>
                <a:lnTo>
                  <a:pt x="940148" y="684312"/>
                </a:lnTo>
                <a:cubicBezTo>
                  <a:pt x="940942" y="684312"/>
                  <a:pt x="941339" y="683915"/>
                  <a:pt x="941339" y="683121"/>
                </a:cubicBezTo>
                <a:lnTo>
                  <a:pt x="941339" y="667048"/>
                </a:lnTo>
                <a:cubicBezTo>
                  <a:pt x="941339" y="665163"/>
                  <a:pt x="942008" y="663550"/>
                  <a:pt x="943348" y="662211"/>
                </a:cubicBezTo>
                <a:cubicBezTo>
                  <a:pt x="944687" y="660871"/>
                  <a:pt x="946299" y="660202"/>
                  <a:pt x="948185" y="660202"/>
                </a:cubicBezTo>
                <a:cubicBezTo>
                  <a:pt x="950070" y="660202"/>
                  <a:pt x="951682" y="660871"/>
                  <a:pt x="953021" y="662211"/>
                </a:cubicBezTo>
                <a:cubicBezTo>
                  <a:pt x="954361" y="663550"/>
                  <a:pt x="955031" y="665163"/>
                  <a:pt x="955031" y="667048"/>
                </a:cubicBezTo>
                <a:lnTo>
                  <a:pt x="955031" y="683121"/>
                </a:lnTo>
                <a:cubicBezTo>
                  <a:pt x="955031" y="683915"/>
                  <a:pt x="955378" y="684312"/>
                  <a:pt x="956072" y="684312"/>
                </a:cubicBezTo>
                <a:lnTo>
                  <a:pt x="975718" y="684312"/>
                </a:lnTo>
                <a:cubicBezTo>
                  <a:pt x="978099" y="684312"/>
                  <a:pt x="980158" y="685155"/>
                  <a:pt x="981894" y="686842"/>
                </a:cubicBezTo>
                <a:cubicBezTo>
                  <a:pt x="983630" y="688529"/>
                  <a:pt x="984499" y="690612"/>
                  <a:pt x="984499" y="693093"/>
                </a:cubicBezTo>
                <a:lnTo>
                  <a:pt x="984499" y="693986"/>
                </a:lnTo>
                <a:cubicBezTo>
                  <a:pt x="984499" y="694680"/>
                  <a:pt x="984846" y="695027"/>
                  <a:pt x="985540" y="695027"/>
                </a:cubicBezTo>
                <a:lnTo>
                  <a:pt x="1018580" y="695027"/>
                </a:lnTo>
                <a:cubicBezTo>
                  <a:pt x="1019275" y="695027"/>
                  <a:pt x="1019622" y="694680"/>
                  <a:pt x="1019622" y="693986"/>
                </a:cubicBezTo>
                <a:lnTo>
                  <a:pt x="1019622" y="667048"/>
                </a:lnTo>
                <a:cubicBezTo>
                  <a:pt x="1019622" y="665063"/>
                  <a:pt x="1020316" y="663401"/>
                  <a:pt x="1021705" y="662062"/>
                </a:cubicBezTo>
                <a:cubicBezTo>
                  <a:pt x="1023095" y="660723"/>
                  <a:pt x="1024756" y="660053"/>
                  <a:pt x="1026691" y="660053"/>
                </a:cubicBezTo>
                <a:close/>
                <a:moveTo>
                  <a:pt x="5915769" y="659606"/>
                </a:moveTo>
                <a:cubicBezTo>
                  <a:pt x="5916365" y="659606"/>
                  <a:pt x="5917009" y="659706"/>
                  <a:pt x="5917704" y="659904"/>
                </a:cubicBezTo>
                <a:cubicBezTo>
                  <a:pt x="5919192" y="660301"/>
                  <a:pt x="5920383" y="661144"/>
                  <a:pt x="5921276" y="662434"/>
                </a:cubicBezTo>
                <a:cubicBezTo>
                  <a:pt x="5923657" y="666204"/>
                  <a:pt x="5925989" y="670074"/>
                  <a:pt x="5928271" y="674043"/>
                </a:cubicBezTo>
                <a:cubicBezTo>
                  <a:pt x="5928668" y="674836"/>
                  <a:pt x="5928866" y="675630"/>
                  <a:pt x="5928866" y="676424"/>
                </a:cubicBezTo>
                <a:cubicBezTo>
                  <a:pt x="5928866" y="676920"/>
                  <a:pt x="5928767" y="677466"/>
                  <a:pt x="5928569" y="678061"/>
                </a:cubicBezTo>
                <a:cubicBezTo>
                  <a:pt x="5928171" y="679450"/>
                  <a:pt x="5927279" y="680442"/>
                  <a:pt x="5925890" y="681038"/>
                </a:cubicBezTo>
                <a:cubicBezTo>
                  <a:pt x="5924501" y="681633"/>
                  <a:pt x="5923087" y="681682"/>
                  <a:pt x="5921648" y="681186"/>
                </a:cubicBezTo>
                <a:cubicBezTo>
                  <a:pt x="5920209" y="680690"/>
                  <a:pt x="5919143" y="679748"/>
                  <a:pt x="5918448" y="678359"/>
                </a:cubicBezTo>
                <a:cubicBezTo>
                  <a:pt x="5915968" y="673695"/>
                  <a:pt x="5913636" y="669776"/>
                  <a:pt x="5911453" y="666601"/>
                </a:cubicBezTo>
                <a:cubicBezTo>
                  <a:pt x="5910660" y="665411"/>
                  <a:pt x="5910461" y="664170"/>
                  <a:pt x="5910858" y="662881"/>
                </a:cubicBezTo>
                <a:cubicBezTo>
                  <a:pt x="5911255" y="661591"/>
                  <a:pt x="5912049" y="660648"/>
                  <a:pt x="5913239" y="660053"/>
                </a:cubicBezTo>
                <a:cubicBezTo>
                  <a:pt x="5914132" y="659755"/>
                  <a:pt x="5914976" y="659606"/>
                  <a:pt x="5915769" y="659606"/>
                </a:cubicBezTo>
                <a:close/>
                <a:moveTo>
                  <a:pt x="2231529" y="658713"/>
                </a:moveTo>
                <a:lnTo>
                  <a:pt x="2265165" y="658713"/>
                </a:lnTo>
                <a:cubicBezTo>
                  <a:pt x="2266951" y="658713"/>
                  <a:pt x="2268489" y="659333"/>
                  <a:pt x="2269778" y="660574"/>
                </a:cubicBezTo>
                <a:cubicBezTo>
                  <a:pt x="2271068" y="661814"/>
                  <a:pt x="2271713" y="663352"/>
                  <a:pt x="2271713" y="665187"/>
                </a:cubicBezTo>
                <a:cubicBezTo>
                  <a:pt x="2271713" y="667023"/>
                  <a:pt x="2271068" y="668586"/>
                  <a:pt x="2269778" y="669875"/>
                </a:cubicBezTo>
                <a:cubicBezTo>
                  <a:pt x="2268489" y="671165"/>
                  <a:pt x="2266951" y="671810"/>
                  <a:pt x="2265165" y="671810"/>
                </a:cubicBezTo>
                <a:lnTo>
                  <a:pt x="2237929" y="671810"/>
                </a:lnTo>
                <a:cubicBezTo>
                  <a:pt x="2237235" y="671810"/>
                  <a:pt x="2236888" y="672157"/>
                  <a:pt x="2236888" y="672852"/>
                </a:cubicBezTo>
                <a:lnTo>
                  <a:pt x="2236888" y="749499"/>
                </a:lnTo>
                <a:cubicBezTo>
                  <a:pt x="2236888" y="751483"/>
                  <a:pt x="2236193" y="753170"/>
                  <a:pt x="2234804" y="754559"/>
                </a:cubicBezTo>
                <a:cubicBezTo>
                  <a:pt x="2233415" y="755948"/>
                  <a:pt x="2231728" y="756642"/>
                  <a:pt x="2229743" y="756642"/>
                </a:cubicBezTo>
                <a:cubicBezTo>
                  <a:pt x="2227759" y="756642"/>
                  <a:pt x="2226097" y="755948"/>
                  <a:pt x="2224758" y="754559"/>
                </a:cubicBezTo>
                <a:cubicBezTo>
                  <a:pt x="2223418" y="753170"/>
                  <a:pt x="2222749" y="751483"/>
                  <a:pt x="2222749" y="749499"/>
                </a:cubicBezTo>
                <a:lnTo>
                  <a:pt x="2222749" y="667494"/>
                </a:lnTo>
                <a:cubicBezTo>
                  <a:pt x="2222749" y="665014"/>
                  <a:pt x="2223592" y="662930"/>
                  <a:pt x="2225279" y="661243"/>
                </a:cubicBezTo>
                <a:cubicBezTo>
                  <a:pt x="2226965" y="659557"/>
                  <a:pt x="2229049" y="658713"/>
                  <a:pt x="2231529" y="658713"/>
                </a:cubicBezTo>
                <a:close/>
                <a:moveTo>
                  <a:pt x="3419922" y="656779"/>
                </a:moveTo>
                <a:cubicBezTo>
                  <a:pt x="3421906" y="656779"/>
                  <a:pt x="3423618" y="657498"/>
                  <a:pt x="3425056" y="658937"/>
                </a:cubicBezTo>
                <a:cubicBezTo>
                  <a:pt x="3426495" y="660375"/>
                  <a:pt x="3427214" y="662087"/>
                  <a:pt x="3427214" y="664071"/>
                </a:cubicBezTo>
                <a:lnTo>
                  <a:pt x="3427214" y="684014"/>
                </a:lnTo>
                <a:cubicBezTo>
                  <a:pt x="3427214" y="684709"/>
                  <a:pt x="3427562" y="685056"/>
                  <a:pt x="3428256" y="685056"/>
                </a:cubicBezTo>
                <a:lnTo>
                  <a:pt x="3473351" y="685056"/>
                </a:lnTo>
                <a:cubicBezTo>
                  <a:pt x="3475236" y="685056"/>
                  <a:pt x="3476873" y="685750"/>
                  <a:pt x="3478262" y="687140"/>
                </a:cubicBezTo>
                <a:cubicBezTo>
                  <a:pt x="3479652" y="688529"/>
                  <a:pt x="3480346" y="690166"/>
                  <a:pt x="3480346" y="692051"/>
                </a:cubicBezTo>
                <a:cubicBezTo>
                  <a:pt x="3480346" y="693936"/>
                  <a:pt x="3479652" y="695573"/>
                  <a:pt x="3478262" y="696962"/>
                </a:cubicBezTo>
                <a:cubicBezTo>
                  <a:pt x="3476873" y="698351"/>
                  <a:pt x="3475236" y="699046"/>
                  <a:pt x="3473351" y="699046"/>
                </a:cubicBezTo>
                <a:lnTo>
                  <a:pt x="3428256" y="699046"/>
                </a:lnTo>
                <a:cubicBezTo>
                  <a:pt x="3427562" y="699046"/>
                  <a:pt x="3427214" y="699393"/>
                  <a:pt x="3427214" y="700088"/>
                </a:cubicBezTo>
                <a:lnTo>
                  <a:pt x="3427214" y="728365"/>
                </a:lnTo>
                <a:cubicBezTo>
                  <a:pt x="3427214" y="729059"/>
                  <a:pt x="3427562" y="729407"/>
                  <a:pt x="3428256" y="729407"/>
                </a:cubicBezTo>
                <a:lnTo>
                  <a:pt x="3467844" y="729407"/>
                </a:lnTo>
                <a:cubicBezTo>
                  <a:pt x="3469730" y="729407"/>
                  <a:pt x="3471342" y="730076"/>
                  <a:pt x="3472681" y="731416"/>
                </a:cubicBezTo>
                <a:cubicBezTo>
                  <a:pt x="3474021" y="732755"/>
                  <a:pt x="3474691" y="734343"/>
                  <a:pt x="3474691" y="736178"/>
                </a:cubicBezTo>
                <a:cubicBezTo>
                  <a:pt x="3474691" y="738014"/>
                  <a:pt x="3474021" y="739601"/>
                  <a:pt x="3472681" y="740941"/>
                </a:cubicBezTo>
                <a:cubicBezTo>
                  <a:pt x="3471342" y="742280"/>
                  <a:pt x="3469730" y="742950"/>
                  <a:pt x="3467844" y="742950"/>
                </a:cubicBezTo>
                <a:lnTo>
                  <a:pt x="3428256" y="742950"/>
                </a:lnTo>
                <a:cubicBezTo>
                  <a:pt x="3427562" y="742950"/>
                  <a:pt x="3427214" y="743347"/>
                  <a:pt x="3427214" y="744141"/>
                </a:cubicBezTo>
                <a:lnTo>
                  <a:pt x="3427214" y="776883"/>
                </a:lnTo>
                <a:cubicBezTo>
                  <a:pt x="3427214" y="777677"/>
                  <a:pt x="3427562" y="778074"/>
                  <a:pt x="3428256" y="778074"/>
                </a:cubicBezTo>
                <a:lnTo>
                  <a:pt x="3480793" y="778074"/>
                </a:lnTo>
                <a:cubicBezTo>
                  <a:pt x="3482678" y="778074"/>
                  <a:pt x="3484290" y="778743"/>
                  <a:pt x="3485629" y="780083"/>
                </a:cubicBezTo>
                <a:cubicBezTo>
                  <a:pt x="3486969" y="781422"/>
                  <a:pt x="3487639" y="783034"/>
                  <a:pt x="3487639" y="784920"/>
                </a:cubicBezTo>
                <a:cubicBezTo>
                  <a:pt x="3487639" y="786805"/>
                  <a:pt x="3486969" y="788417"/>
                  <a:pt x="3485629" y="789757"/>
                </a:cubicBezTo>
                <a:cubicBezTo>
                  <a:pt x="3484290" y="791096"/>
                  <a:pt x="3482678" y="791766"/>
                  <a:pt x="3480793" y="791766"/>
                </a:cubicBezTo>
                <a:lnTo>
                  <a:pt x="3359051" y="791766"/>
                </a:lnTo>
                <a:cubicBezTo>
                  <a:pt x="3357166" y="791766"/>
                  <a:pt x="3355554" y="791096"/>
                  <a:pt x="3354214" y="789757"/>
                </a:cubicBezTo>
                <a:cubicBezTo>
                  <a:pt x="3352875" y="788417"/>
                  <a:pt x="3352206" y="786805"/>
                  <a:pt x="3352206" y="784920"/>
                </a:cubicBezTo>
                <a:cubicBezTo>
                  <a:pt x="3352206" y="783034"/>
                  <a:pt x="3352875" y="781422"/>
                  <a:pt x="3354214" y="780083"/>
                </a:cubicBezTo>
                <a:cubicBezTo>
                  <a:pt x="3355554" y="778743"/>
                  <a:pt x="3357166" y="778074"/>
                  <a:pt x="3359051" y="778074"/>
                </a:cubicBezTo>
                <a:lnTo>
                  <a:pt x="3411587" y="778074"/>
                </a:lnTo>
                <a:cubicBezTo>
                  <a:pt x="3412282" y="778074"/>
                  <a:pt x="3412629" y="777677"/>
                  <a:pt x="3412629" y="776883"/>
                </a:cubicBezTo>
                <a:lnTo>
                  <a:pt x="3412629" y="744141"/>
                </a:lnTo>
                <a:cubicBezTo>
                  <a:pt x="3412629" y="743347"/>
                  <a:pt x="3412282" y="742950"/>
                  <a:pt x="3411587" y="742950"/>
                </a:cubicBezTo>
                <a:lnTo>
                  <a:pt x="3375869" y="742950"/>
                </a:lnTo>
                <a:cubicBezTo>
                  <a:pt x="3374083" y="742950"/>
                  <a:pt x="3372520" y="742280"/>
                  <a:pt x="3371181" y="740941"/>
                </a:cubicBezTo>
                <a:cubicBezTo>
                  <a:pt x="3369842" y="739601"/>
                  <a:pt x="3369171" y="738014"/>
                  <a:pt x="3369171" y="736178"/>
                </a:cubicBezTo>
                <a:cubicBezTo>
                  <a:pt x="3369171" y="734343"/>
                  <a:pt x="3369842" y="732755"/>
                  <a:pt x="3371181" y="731416"/>
                </a:cubicBezTo>
                <a:cubicBezTo>
                  <a:pt x="3372520" y="730076"/>
                  <a:pt x="3374083" y="729407"/>
                  <a:pt x="3375869" y="729407"/>
                </a:cubicBezTo>
                <a:lnTo>
                  <a:pt x="3411587" y="729407"/>
                </a:lnTo>
                <a:cubicBezTo>
                  <a:pt x="3412282" y="729407"/>
                  <a:pt x="3412629" y="729059"/>
                  <a:pt x="3412629" y="728365"/>
                </a:cubicBezTo>
                <a:lnTo>
                  <a:pt x="3412629" y="700088"/>
                </a:lnTo>
                <a:cubicBezTo>
                  <a:pt x="3412629" y="699393"/>
                  <a:pt x="3412282" y="699046"/>
                  <a:pt x="3411587" y="699046"/>
                </a:cubicBezTo>
                <a:lnTo>
                  <a:pt x="3380036" y="699046"/>
                </a:lnTo>
                <a:cubicBezTo>
                  <a:pt x="3379242" y="699046"/>
                  <a:pt x="3378696" y="699393"/>
                  <a:pt x="3378399" y="700088"/>
                </a:cubicBezTo>
                <a:cubicBezTo>
                  <a:pt x="3375025" y="706239"/>
                  <a:pt x="3371702" y="711696"/>
                  <a:pt x="3368428" y="716459"/>
                </a:cubicBezTo>
                <a:cubicBezTo>
                  <a:pt x="3367138" y="718145"/>
                  <a:pt x="3365451" y="719088"/>
                  <a:pt x="3363367" y="719286"/>
                </a:cubicBezTo>
                <a:cubicBezTo>
                  <a:pt x="3362970" y="719386"/>
                  <a:pt x="3362574" y="719435"/>
                  <a:pt x="3362177" y="719435"/>
                </a:cubicBezTo>
                <a:cubicBezTo>
                  <a:pt x="3360490" y="719435"/>
                  <a:pt x="3358903" y="718939"/>
                  <a:pt x="3357415" y="717947"/>
                </a:cubicBezTo>
                <a:cubicBezTo>
                  <a:pt x="3355827" y="716856"/>
                  <a:pt x="3354834" y="715367"/>
                  <a:pt x="3354438" y="713482"/>
                </a:cubicBezTo>
                <a:cubicBezTo>
                  <a:pt x="3354339" y="712986"/>
                  <a:pt x="3354289" y="712540"/>
                  <a:pt x="3354289" y="712143"/>
                </a:cubicBezTo>
                <a:cubicBezTo>
                  <a:pt x="3354289" y="710754"/>
                  <a:pt x="3354785" y="709464"/>
                  <a:pt x="3355777" y="708273"/>
                </a:cubicBezTo>
                <a:cubicBezTo>
                  <a:pt x="3364112" y="697558"/>
                  <a:pt x="3370908" y="683518"/>
                  <a:pt x="3376166" y="666155"/>
                </a:cubicBezTo>
                <a:cubicBezTo>
                  <a:pt x="3376762" y="664071"/>
                  <a:pt x="3378002" y="662533"/>
                  <a:pt x="3379887" y="661541"/>
                </a:cubicBezTo>
                <a:cubicBezTo>
                  <a:pt x="3381078" y="660747"/>
                  <a:pt x="3382367" y="660350"/>
                  <a:pt x="3383757" y="660350"/>
                </a:cubicBezTo>
                <a:cubicBezTo>
                  <a:pt x="3384352" y="660350"/>
                  <a:pt x="3384997" y="660450"/>
                  <a:pt x="3385691" y="660648"/>
                </a:cubicBezTo>
                <a:cubicBezTo>
                  <a:pt x="3387676" y="661045"/>
                  <a:pt x="3389164" y="662136"/>
                  <a:pt x="3390156" y="663922"/>
                </a:cubicBezTo>
                <a:cubicBezTo>
                  <a:pt x="3390851" y="665014"/>
                  <a:pt x="3391198" y="666155"/>
                  <a:pt x="3391198" y="667345"/>
                </a:cubicBezTo>
                <a:cubicBezTo>
                  <a:pt x="3391198" y="668040"/>
                  <a:pt x="3391049" y="668784"/>
                  <a:pt x="3390752" y="669578"/>
                </a:cubicBezTo>
                <a:cubicBezTo>
                  <a:pt x="3389263" y="673943"/>
                  <a:pt x="3387527" y="678756"/>
                  <a:pt x="3385543" y="684014"/>
                </a:cubicBezTo>
                <a:cubicBezTo>
                  <a:pt x="3385443" y="684312"/>
                  <a:pt x="3385468" y="684560"/>
                  <a:pt x="3385617" y="684758"/>
                </a:cubicBezTo>
                <a:cubicBezTo>
                  <a:pt x="3385766" y="684957"/>
                  <a:pt x="3385939" y="685056"/>
                  <a:pt x="3386138" y="685056"/>
                </a:cubicBezTo>
                <a:lnTo>
                  <a:pt x="3411439" y="685056"/>
                </a:lnTo>
                <a:cubicBezTo>
                  <a:pt x="3412232" y="685056"/>
                  <a:pt x="3412629" y="684709"/>
                  <a:pt x="3412629" y="684014"/>
                </a:cubicBezTo>
                <a:lnTo>
                  <a:pt x="3412629" y="664071"/>
                </a:lnTo>
                <a:cubicBezTo>
                  <a:pt x="3412629" y="662087"/>
                  <a:pt x="3413349" y="660375"/>
                  <a:pt x="3414787" y="658937"/>
                </a:cubicBezTo>
                <a:cubicBezTo>
                  <a:pt x="3416226" y="657498"/>
                  <a:pt x="3417937" y="656779"/>
                  <a:pt x="3419922" y="656779"/>
                </a:cubicBezTo>
                <a:close/>
                <a:moveTo>
                  <a:pt x="4031605" y="554236"/>
                </a:moveTo>
                <a:cubicBezTo>
                  <a:pt x="4030812" y="554236"/>
                  <a:pt x="4030415" y="554583"/>
                  <a:pt x="4030415" y="555278"/>
                </a:cubicBezTo>
                <a:lnTo>
                  <a:pt x="4030415" y="563166"/>
                </a:lnTo>
                <a:cubicBezTo>
                  <a:pt x="4030415" y="563860"/>
                  <a:pt x="4030812" y="564208"/>
                  <a:pt x="4031605" y="564208"/>
                </a:cubicBezTo>
                <a:lnTo>
                  <a:pt x="4074319" y="564208"/>
                </a:lnTo>
                <a:cubicBezTo>
                  <a:pt x="4075014" y="564208"/>
                  <a:pt x="4075361" y="563860"/>
                  <a:pt x="4075361" y="563166"/>
                </a:cubicBezTo>
                <a:lnTo>
                  <a:pt x="4075361" y="555278"/>
                </a:lnTo>
                <a:cubicBezTo>
                  <a:pt x="4075361" y="554583"/>
                  <a:pt x="4075014" y="554236"/>
                  <a:pt x="4074319" y="554236"/>
                </a:cubicBezTo>
                <a:close/>
                <a:moveTo>
                  <a:pt x="526554" y="541586"/>
                </a:moveTo>
                <a:cubicBezTo>
                  <a:pt x="521594" y="541586"/>
                  <a:pt x="517600" y="542553"/>
                  <a:pt x="514574" y="544488"/>
                </a:cubicBezTo>
                <a:cubicBezTo>
                  <a:pt x="511548" y="546423"/>
                  <a:pt x="510034" y="548928"/>
                  <a:pt x="510034" y="552004"/>
                </a:cubicBezTo>
                <a:cubicBezTo>
                  <a:pt x="510034" y="555377"/>
                  <a:pt x="511349" y="558031"/>
                  <a:pt x="513979" y="559966"/>
                </a:cubicBezTo>
                <a:cubicBezTo>
                  <a:pt x="516608" y="561901"/>
                  <a:pt x="520452" y="562868"/>
                  <a:pt x="525513" y="562868"/>
                </a:cubicBezTo>
                <a:cubicBezTo>
                  <a:pt x="530871" y="562868"/>
                  <a:pt x="534740" y="561578"/>
                  <a:pt x="537121" y="558999"/>
                </a:cubicBezTo>
                <a:cubicBezTo>
                  <a:pt x="539503" y="556419"/>
                  <a:pt x="540693" y="552996"/>
                  <a:pt x="540693" y="548729"/>
                </a:cubicBezTo>
                <a:cubicBezTo>
                  <a:pt x="540693" y="546943"/>
                  <a:pt x="540644" y="545505"/>
                  <a:pt x="540544" y="544413"/>
                </a:cubicBezTo>
                <a:cubicBezTo>
                  <a:pt x="540544" y="543719"/>
                  <a:pt x="540147" y="543272"/>
                  <a:pt x="539354" y="543074"/>
                </a:cubicBezTo>
                <a:cubicBezTo>
                  <a:pt x="535385" y="542082"/>
                  <a:pt x="531119" y="541586"/>
                  <a:pt x="526554" y="541586"/>
                </a:cubicBezTo>
                <a:close/>
                <a:moveTo>
                  <a:pt x="4896966" y="540693"/>
                </a:moveTo>
                <a:cubicBezTo>
                  <a:pt x="4892948" y="540693"/>
                  <a:pt x="4889500" y="542107"/>
                  <a:pt x="4886623" y="544934"/>
                </a:cubicBezTo>
                <a:cubicBezTo>
                  <a:pt x="4883746" y="547762"/>
                  <a:pt x="4882307" y="551210"/>
                  <a:pt x="4882307" y="555278"/>
                </a:cubicBezTo>
                <a:cubicBezTo>
                  <a:pt x="4882307" y="559346"/>
                  <a:pt x="4883746" y="562794"/>
                  <a:pt x="4886623" y="565621"/>
                </a:cubicBezTo>
                <a:cubicBezTo>
                  <a:pt x="4889500" y="568449"/>
                  <a:pt x="4892948" y="569863"/>
                  <a:pt x="4896966" y="569863"/>
                </a:cubicBezTo>
                <a:cubicBezTo>
                  <a:pt x="4900985" y="569863"/>
                  <a:pt x="4904433" y="568449"/>
                  <a:pt x="4907310" y="565621"/>
                </a:cubicBezTo>
                <a:cubicBezTo>
                  <a:pt x="4910187" y="562794"/>
                  <a:pt x="4911626" y="559346"/>
                  <a:pt x="4911626" y="555278"/>
                </a:cubicBezTo>
                <a:cubicBezTo>
                  <a:pt x="4911626" y="551210"/>
                  <a:pt x="4910187" y="547762"/>
                  <a:pt x="4907310" y="544934"/>
                </a:cubicBezTo>
                <a:cubicBezTo>
                  <a:pt x="4904433" y="542107"/>
                  <a:pt x="4900985" y="540693"/>
                  <a:pt x="4896966" y="540693"/>
                </a:cubicBezTo>
                <a:close/>
                <a:moveTo>
                  <a:pt x="4623644" y="540395"/>
                </a:moveTo>
                <a:cubicBezTo>
                  <a:pt x="4617393" y="540395"/>
                  <a:pt x="4612556" y="541437"/>
                  <a:pt x="4609133" y="543520"/>
                </a:cubicBezTo>
                <a:cubicBezTo>
                  <a:pt x="4605710" y="545604"/>
                  <a:pt x="4603999" y="548233"/>
                  <a:pt x="4603999" y="551408"/>
                </a:cubicBezTo>
                <a:cubicBezTo>
                  <a:pt x="4603999" y="554782"/>
                  <a:pt x="4605512" y="557436"/>
                  <a:pt x="4608538" y="559371"/>
                </a:cubicBezTo>
                <a:cubicBezTo>
                  <a:pt x="4611564" y="561305"/>
                  <a:pt x="4616202" y="562273"/>
                  <a:pt x="4622453" y="562273"/>
                </a:cubicBezTo>
                <a:cubicBezTo>
                  <a:pt x="4627216" y="562273"/>
                  <a:pt x="4630887" y="561380"/>
                  <a:pt x="4633466" y="559594"/>
                </a:cubicBezTo>
                <a:cubicBezTo>
                  <a:pt x="4636046" y="557808"/>
                  <a:pt x="4637336" y="554633"/>
                  <a:pt x="4637336" y="550069"/>
                </a:cubicBezTo>
                <a:cubicBezTo>
                  <a:pt x="4637336" y="547092"/>
                  <a:pt x="4637286" y="544612"/>
                  <a:pt x="4637187" y="542627"/>
                </a:cubicBezTo>
                <a:cubicBezTo>
                  <a:pt x="4637187" y="541933"/>
                  <a:pt x="4636790" y="541486"/>
                  <a:pt x="4635997" y="541288"/>
                </a:cubicBezTo>
                <a:cubicBezTo>
                  <a:pt x="4631730" y="540693"/>
                  <a:pt x="4627612" y="540395"/>
                  <a:pt x="4623644" y="540395"/>
                </a:cubicBezTo>
                <a:close/>
                <a:moveTo>
                  <a:pt x="3633044" y="540395"/>
                </a:moveTo>
                <a:cubicBezTo>
                  <a:pt x="3626793" y="540395"/>
                  <a:pt x="3621956" y="541437"/>
                  <a:pt x="3618533" y="543520"/>
                </a:cubicBezTo>
                <a:cubicBezTo>
                  <a:pt x="3615110" y="545604"/>
                  <a:pt x="3613398" y="548233"/>
                  <a:pt x="3613398" y="551408"/>
                </a:cubicBezTo>
                <a:cubicBezTo>
                  <a:pt x="3613398" y="554782"/>
                  <a:pt x="3614911" y="557436"/>
                  <a:pt x="3617938" y="559371"/>
                </a:cubicBezTo>
                <a:cubicBezTo>
                  <a:pt x="3620964" y="561305"/>
                  <a:pt x="3625602" y="562273"/>
                  <a:pt x="3631853" y="562273"/>
                </a:cubicBezTo>
                <a:cubicBezTo>
                  <a:pt x="3636616" y="562273"/>
                  <a:pt x="3640287" y="561380"/>
                  <a:pt x="3642866" y="559594"/>
                </a:cubicBezTo>
                <a:cubicBezTo>
                  <a:pt x="3645446" y="557808"/>
                  <a:pt x="3646736" y="554633"/>
                  <a:pt x="3646736" y="550069"/>
                </a:cubicBezTo>
                <a:cubicBezTo>
                  <a:pt x="3646736" y="547092"/>
                  <a:pt x="3646686" y="544612"/>
                  <a:pt x="3646587" y="542627"/>
                </a:cubicBezTo>
                <a:cubicBezTo>
                  <a:pt x="3646587" y="541933"/>
                  <a:pt x="3646190" y="541486"/>
                  <a:pt x="3645396" y="541288"/>
                </a:cubicBezTo>
                <a:cubicBezTo>
                  <a:pt x="3641130" y="540693"/>
                  <a:pt x="3637012" y="540395"/>
                  <a:pt x="3633044" y="540395"/>
                </a:cubicBezTo>
                <a:close/>
                <a:moveTo>
                  <a:pt x="2352527" y="534591"/>
                </a:moveTo>
                <a:cubicBezTo>
                  <a:pt x="2353023" y="534591"/>
                  <a:pt x="2353519" y="534640"/>
                  <a:pt x="2354015" y="534740"/>
                </a:cubicBezTo>
                <a:cubicBezTo>
                  <a:pt x="2355900" y="535037"/>
                  <a:pt x="2357388" y="535930"/>
                  <a:pt x="2358480" y="537418"/>
                </a:cubicBezTo>
                <a:cubicBezTo>
                  <a:pt x="2362449" y="542479"/>
                  <a:pt x="2365772" y="547390"/>
                  <a:pt x="2368451" y="552152"/>
                </a:cubicBezTo>
                <a:cubicBezTo>
                  <a:pt x="2369146" y="553244"/>
                  <a:pt x="2369493" y="554335"/>
                  <a:pt x="2369493" y="555427"/>
                </a:cubicBezTo>
                <a:cubicBezTo>
                  <a:pt x="2369493" y="556121"/>
                  <a:pt x="2369394" y="556816"/>
                  <a:pt x="2369196" y="557510"/>
                </a:cubicBezTo>
                <a:cubicBezTo>
                  <a:pt x="2368600" y="559395"/>
                  <a:pt x="2367459" y="560834"/>
                  <a:pt x="2365772" y="561826"/>
                </a:cubicBezTo>
                <a:cubicBezTo>
                  <a:pt x="2364780" y="562422"/>
                  <a:pt x="2363738" y="562719"/>
                  <a:pt x="2362647" y="562719"/>
                </a:cubicBezTo>
                <a:cubicBezTo>
                  <a:pt x="2361953" y="562719"/>
                  <a:pt x="2361308" y="562620"/>
                  <a:pt x="2360712" y="562422"/>
                </a:cubicBezTo>
                <a:cubicBezTo>
                  <a:pt x="2358926" y="561826"/>
                  <a:pt x="2357587" y="560735"/>
                  <a:pt x="2356694" y="559147"/>
                </a:cubicBezTo>
                <a:cubicBezTo>
                  <a:pt x="2354213" y="554186"/>
                  <a:pt x="2351038" y="549027"/>
                  <a:pt x="2347169" y="543669"/>
                </a:cubicBezTo>
                <a:cubicBezTo>
                  <a:pt x="2346474" y="542677"/>
                  <a:pt x="2346127" y="541586"/>
                  <a:pt x="2346127" y="540395"/>
                </a:cubicBezTo>
                <a:cubicBezTo>
                  <a:pt x="2346127" y="539998"/>
                  <a:pt x="2346177" y="539601"/>
                  <a:pt x="2346276" y="539204"/>
                </a:cubicBezTo>
                <a:cubicBezTo>
                  <a:pt x="2346574" y="537617"/>
                  <a:pt x="2347466" y="536377"/>
                  <a:pt x="2348955" y="535484"/>
                </a:cubicBezTo>
                <a:cubicBezTo>
                  <a:pt x="2350146" y="534888"/>
                  <a:pt x="2351336" y="534591"/>
                  <a:pt x="2352527" y="534591"/>
                </a:cubicBezTo>
                <a:close/>
                <a:moveTo>
                  <a:pt x="4031605" y="534144"/>
                </a:moveTo>
                <a:cubicBezTo>
                  <a:pt x="4030812" y="534144"/>
                  <a:pt x="4030415" y="534491"/>
                  <a:pt x="4030415" y="535186"/>
                </a:cubicBezTo>
                <a:lnTo>
                  <a:pt x="4030415" y="542627"/>
                </a:lnTo>
                <a:cubicBezTo>
                  <a:pt x="4030415" y="543322"/>
                  <a:pt x="4030812" y="543669"/>
                  <a:pt x="4031605" y="543669"/>
                </a:cubicBezTo>
                <a:lnTo>
                  <a:pt x="4074319" y="543669"/>
                </a:lnTo>
                <a:cubicBezTo>
                  <a:pt x="4075014" y="543669"/>
                  <a:pt x="4075361" y="543322"/>
                  <a:pt x="4075361" y="542627"/>
                </a:cubicBezTo>
                <a:lnTo>
                  <a:pt x="4075361" y="535186"/>
                </a:lnTo>
                <a:cubicBezTo>
                  <a:pt x="4075361" y="534491"/>
                  <a:pt x="4075014" y="534144"/>
                  <a:pt x="4074319" y="534144"/>
                </a:cubicBezTo>
                <a:close/>
                <a:moveTo>
                  <a:pt x="4897041" y="531316"/>
                </a:moveTo>
                <a:cubicBezTo>
                  <a:pt x="4903589" y="531316"/>
                  <a:pt x="4909170" y="533673"/>
                  <a:pt x="4913784" y="538386"/>
                </a:cubicBezTo>
                <a:cubicBezTo>
                  <a:pt x="4918398" y="543099"/>
                  <a:pt x="4920704" y="548729"/>
                  <a:pt x="4920704" y="555278"/>
                </a:cubicBezTo>
                <a:cubicBezTo>
                  <a:pt x="4920704" y="561826"/>
                  <a:pt x="4918398" y="567432"/>
                  <a:pt x="4913784" y="572095"/>
                </a:cubicBezTo>
                <a:cubicBezTo>
                  <a:pt x="4909170" y="576759"/>
                  <a:pt x="4903589" y="579090"/>
                  <a:pt x="4897041" y="579090"/>
                </a:cubicBezTo>
                <a:cubicBezTo>
                  <a:pt x="4890492" y="579090"/>
                  <a:pt x="4884886" y="576759"/>
                  <a:pt x="4880223" y="572095"/>
                </a:cubicBezTo>
                <a:cubicBezTo>
                  <a:pt x="4875560" y="567432"/>
                  <a:pt x="4873228" y="561826"/>
                  <a:pt x="4873228" y="555278"/>
                </a:cubicBezTo>
                <a:cubicBezTo>
                  <a:pt x="4873228" y="548729"/>
                  <a:pt x="4875560" y="543099"/>
                  <a:pt x="4880223" y="538386"/>
                </a:cubicBezTo>
                <a:cubicBezTo>
                  <a:pt x="4884886" y="533673"/>
                  <a:pt x="4890492" y="531316"/>
                  <a:pt x="4897041" y="531316"/>
                </a:cubicBezTo>
                <a:close/>
                <a:moveTo>
                  <a:pt x="1441699" y="530870"/>
                </a:moveTo>
                <a:cubicBezTo>
                  <a:pt x="1441996" y="530870"/>
                  <a:pt x="1442294" y="530920"/>
                  <a:pt x="1442592" y="531019"/>
                </a:cubicBezTo>
                <a:cubicBezTo>
                  <a:pt x="1444378" y="531118"/>
                  <a:pt x="1445866" y="531961"/>
                  <a:pt x="1447056" y="533549"/>
                </a:cubicBezTo>
                <a:cubicBezTo>
                  <a:pt x="1447850" y="534740"/>
                  <a:pt x="1448247" y="536029"/>
                  <a:pt x="1448247" y="537418"/>
                </a:cubicBezTo>
                <a:cubicBezTo>
                  <a:pt x="1448247" y="537815"/>
                  <a:pt x="1448198" y="538212"/>
                  <a:pt x="1448098" y="538609"/>
                </a:cubicBezTo>
                <a:cubicBezTo>
                  <a:pt x="1447701" y="540990"/>
                  <a:pt x="1447503" y="543024"/>
                  <a:pt x="1447503" y="544711"/>
                </a:cubicBezTo>
                <a:cubicBezTo>
                  <a:pt x="1447503" y="546596"/>
                  <a:pt x="1447825" y="548258"/>
                  <a:pt x="1448471" y="549697"/>
                </a:cubicBezTo>
                <a:cubicBezTo>
                  <a:pt x="1449115" y="551135"/>
                  <a:pt x="1450207" y="552500"/>
                  <a:pt x="1451745" y="553790"/>
                </a:cubicBezTo>
                <a:cubicBezTo>
                  <a:pt x="1453282" y="555079"/>
                  <a:pt x="1455639" y="556047"/>
                  <a:pt x="1458814" y="556692"/>
                </a:cubicBezTo>
                <a:cubicBezTo>
                  <a:pt x="1461989" y="557337"/>
                  <a:pt x="1465858" y="557659"/>
                  <a:pt x="1470423" y="557659"/>
                </a:cubicBezTo>
                <a:cubicBezTo>
                  <a:pt x="1477368" y="557659"/>
                  <a:pt x="1484909" y="557064"/>
                  <a:pt x="1493045" y="555873"/>
                </a:cubicBezTo>
                <a:cubicBezTo>
                  <a:pt x="1493342" y="555873"/>
                  <a:pt x="1493689" y="555873"/>
                  <a:pt x="1494086" y="555873"/>
                </a:cubicBezTo>
                <a:cubicBezTo>
                  <a:pt x="1495574" y="555873"/>
                  <a:pt x="1496964" y="556369"/>
                  <a:pt x="1498253" y="557361"/>
                </a:cubicBezTo>
                <a:cubicBezTo>
                  <a:pt x="1499643" y="558651"/>
                  <a:pt x="1500337" y="560239"/>
                  <a:pt x="1500337" y="562124"/>
                </a:cubicBezTo>
                <a:cubicBezTo>
                  <a:pt x="1500337" y="564406"/>
                  <a:pt x="1499593" y="566440"/>
                  <a:pt x="1498105" y="568226"/>
                </a:cubicBezTo>
                <a:cubicBezTo>
                  <a:pt x="1496616" y="569813"/>
                  <a:pt x="1494731" y="570756"/>
                  <a:pt x="1492449" y="571054"/>
                </a:cubicBezTo>
                <a:cubicBezTo>
                  <a:pt x="1485206" y="571847"/>
                  <a:pt x="1477814" y="572244"/>
                  <a:pt x="1470274" y="572244"/>
                </a:cubicBezTo>
                <a:cubicBezTo>
                  <a:pt x="1458070" y="572244"/>
                  <a:pt x="1448818" y="570260"/>
                  <a:pt x="1442517" y="566291"/>
                </a:cubicBezTo>
                <a:cubicBezTo>
                  <a:pt x="1436217" y="562322"/>
                  <a:pt x="1433067" y="556617"/>
                  <a:pt x="1433067" y="549176"/>
                </a:cubicBezTo>
                <a:cubicBezTo>
                  <a:pt x="1433067" y="545703"/>
                  <a:pt x="1433414" y="541734"/>
                  <a:pt x="1434108" y="537270"/>
                </a:cubicBezTo>
                <a:cubicBezTo>
                  <a:pt x="1434406" y="535285"/>
                  <a:pt x="1435398" y="533698"/>
                  <a:pt x="1437085" y="532507"/>
                </a:cubicBezTo>
                <a:cubicBezTo>
                  <a:pt x="1438474" y="531416"/>
                  <a:pt x="1440012" y="530870"/>
                  <a:pt x="1441699" y="530870"/>
                </a:cubicBezTo>
                <a:close/>
                <a:moveTo>
                  <a:pt x="2857500" y="528340"/>
                </a:moveTo>
                <a:cubicBezTo>
                  <a:pt x="2852242" y="531019"/>
                  <a:pt x="2848000" y="534045"/>
                  <a:pt x="2844776" y="537418"/>
                </a:cubicBezTo>
                <a:cubicBezTo>
                  <a:pt x="2841551" y="540792"/>
                  <a:pt x="2839939" y="543967"/>
                  <a:pt x="2839939" y="546943"/>
                </a:cubicBezTo>
                <a:cubicBezTo>
                  <a:pt x="2839939" y="549722"/>
                  <a:pt x="2841551" y="552252"/>
                  <a:pt x="2844776" y="554534"/>
                </a:cubicBezTo>
                <a:cubicBezTo>
                  <a:pt x="2848000" y="556816"/>
                  <a:pt x="2851051" y="557957"/>
                  <a:pt x="2853929" y="557957"/>
                </a:cubicBezTo>
                <a:cubicBezTo>
                  <a:pt x="2857302" y="557957"/>
                  <a:pt x="2858989" y="555625"/>
                  <a:pt x="2858989" y="550962"/>
                </a:cubicBezTo>
                <a:cubicBezTo>
                  <a:pt x="2858989" y="549275"/>
                  <a:pt x="2858914" y="545827"/>
                  <a:pt x="2858765" y="540618"/>
                </a:cubicBezTo>
                <a:cubicBezTo>
                  <a:pt x="2858617" y="535409"/>
                  <a:pt x="2858543" y="531515"/>
                  <a:pt x="2858543" y="528935"/>
                </a:cubicBezTo>
                <a:cubicBezTo>
                  <a:pt x="2858543" y="528638"/>
                  <a:pt x="2858418" y="528439"/>
                  <a:pt x="2858170" y="528340"/>
                </a:cubicBezTo>
                <a:cubicBezTo>
                  <a:pt x="2857922" y="528241"/>
                  <a:pt x="2857699" y="528241"/>
                  <a:pt x="2857500" y="528340"/>
                </a:cubicBezTo>
                <a:close/>
                <a:moveTo>
                  <a:pt x="2171701" y="528340"/>
                </a:moveTo>
                <a:cubicBezTo>
                  <a:pt x="2166442" y="531019"/>
                  <a:pt x="2162200" y="534045"/>
                  <a:pt x="2158976" y="537418"/>
                </a:cubicBezTo>
                <a:cubicBezTo>
                  <a:pt x="2155751" y="540792"/>
                  <a:pt x="2154139" y="543967"/>
                  <a:pt x="2154139" y="546943"/>
                </a:cubicBezTo>
                <a:cubicBezTo>
                  <a:pt x="2154139" y="549722"/>
                  <a:pt x="2155751" y="552252"/>
                  <a:pt x="2158976" y="554534"/>
                </a:cubicBezTo>
                <a:cubicBezTo>
                  <a:pt x="2162200" y="556816"/>
                  <a:pt x="2165251" y="557957"/>
                  <a:pt x="2168129" y="557957"/>
                </a:cubicBezTo>
                <a:cubicBezTo>
                  <a:pt x="2171502" y="557957"/>
                  <a:pt x="2173189" y="555625"/>
                  <a:pt x="2173189" y="550962"/>
                </a:cubicBezTo>
                <a:cubicBezTo>
                  <a:pt x="2173189" y="549275"/>
                  <a:pt x="2173114" y="545827"/>
                  <a:pt x="2172966" y="540618"/>
                </a:cubicBezTo>
                <a:cubicBezTo>
                  <a:pt x="2172817" y="535409"/>
                  <a:pt x="2172743" y="531515"/>
                  <a:pt x="2172743" y="528935"/>
                </a:cubicBezTo>
                <a:cubicBezTo>
                  <a:pt x="2172743" y="528638"/>
                  <a:pt x="2172619" y="528439"/>
                  <a:pt x="2172370" y="528340"/>
                </a:cubicBezTo>
                <a:cubicBezTo>
                  <a:pt x="2172122" y="528241"/>
                  <a:pt x="2171899" y="528241"/>
                  <a:pt x="2171701" y="528340"/>
                </a:cubicBezTo>
                <a:close/>
                <a:moveTo>
                  <a:pt x="1562101" y="528340"/>
                </a:moveTo>
                <a:cubicBezTo>
                  <a:pt x="1556842" y="531019"/>
                  <a:pt x="1552601" y="534045"/>
                  <a:pt x="1549376" y="537418"/>
                </a:cubicBezTo>
                <a:cubicBezTo>
                  <a:pt x="1546151" y="540792"/>
                  <a:pt x="1544539" y="543967"/>
                  <a:pt x="1544539" y="546943"/>
                </a:cubicBezTo>
                <a:cubicBezTo>
                  <a:pt x="1544539" y="549722"/>
                  <a:pt x="1546151" y="552252"/>
                  <a:pt x="1549376" y="554534"/>
                </a:cubicBezTo>
                <a:cubicBezTo>
                  <a:pt x="1552601" y="556816"/>
                  <a:pt x="1555651" y="557957"/>
                  <a:pt x="1558529" y="557957"/>
                </a:cubicBezTo>
                <a:cubicBezTo>
                  <a:pt x="1561902" y="557957"/>
                  <a:pt x="1563589" y="555625"/>
                  <a:pt x="1563589" y="550962"/>
                </a:cubicBezTo>
                <a:cubicBezTo>
                  <a:pt x="1563589" y="549275"/>
                  <a:pt x="1563515" y="545827"/>
                  <a:pt x="1563366" y="540618"/>
                </a:cubicBezTo>
                <a:cubicBezTo>
                  <a:pt x="1563217" y="535409"/>
                  <a:pt x="1563142" y="531515"/>
                  <a:pt x="1563142" y="528935"/>
                </a:cubicBezTo>
                <a:cubicBezTo>
                  <a:pt x="1563142" y="528638"/>
                  <a:pt x="1563018" y="528439"/>
                  <a:pt x="1562770" y="528340"/>
                </a:cubicBezTo>
                <a:cubicBezTo>
                  <a:pt x="1562522" y="528241"/>
                  <a:pt x="1562299" y="528241"/>
                  <a:pt x="1562101" y="528340"/>
                </a:cubicBezTo>
                <a:close/>
                <a:moveTo>
                  <a:pt x="4026099" y="522684"/>
                </a:moveTo>
                <a:lnTo>
                  <a:pt x="4080123" y="522684"/>
                </a:lnTo>
                <a:cubicBezTo>
                  <a:pt x="4082604" y="522684"/>
                  <a:pt x="4084687" y="523528"/>
                  <a:pt x="4086374" y="525215"/>
                </a:cubicBezTo>
                <a:cubicBezTo>
                  <a:pt x="4088061" y="526901"/>
                  <a:pt x="4088904" y="528985"/>
                  <a:pt x="4088904" y="531465"/>
                </a:cubicBezTo>
                <a:lnTo>
                  <a:pt x="4088904" y="573733"/>
                </a:lnTo>
                <a:cubicBezTo>
                  <a:pt x="4088904" y="575618"/>
                  <a:pt x="4088259" y="577230"/>
                  <a:pt x="4086969" y="578569"/>
                </a:cubicBezTo>
                <a:cubicBezTo>
                  <a:pt x="4085680" y="579909"/>
                  <a:pt x="4084092" y="580579"/>
                  <a:pt x="4082207" y="580579"/>
                </a:cubicBezTo>
                <a:lnTo>
                  <a:pt x="4079677" y="580579"/>
                </a:lnTo>
                <a:cubicBezTo>
                  <a:pt x="4078486" y="580579"/>
                  <a:pt x="4077469" y="580157"/>
                  <a:pt x="4076626" y="579314"/>
                </a:cubicBezTo>
                <a:cubicBezTo>
                  <a:pt x="4075783" y="578470"/>
                  <a:pt x="4075361" y="577453"/>
                  <a:pt x="4075361" y="576263"/>
                </a:cubicBezTo>
                <a:cubicBezTo>
                  <a:pt x="4075361" y="575866"/>
                  <a:pt x="4075212" y="575667"/>
                  <a:pt x="4074914" y="575667"/>
                </a:cubicBezTo>
                <a:lnTo>
                  <a:pt x="4031010" y="575667"/>
                </a:lnTo>
                <a:cubicBezTo>
                  <a:pt x="4030613" y="575667"/>
                  <a:pt x="4030415" y="575866"/>
                  <a:pt x="4030415" y="576263"/>
                </a:cubicBezTo>
                <a:cubicBezTo>
                  <a:pt x="4030415" y="577453"/>
                  <a:pt x="4029993" y="578495"/>
                  <a:pt x="4029150" y="579388"/>
                </a:cubicBezTo>
                <a:cubicBezTo>
                  <a:pt x="4028307" y="580281"/>
                  <a:pt x="4027240" y="580727"/>
                  <a:pt x="4025950" y="580727"/>
                </a:cubicBezTo>
                <a:lnTo>
                  <a:pt x="4023866" y="580727"/>
                </a:lnTo>
                <a:cubicBezTo>
                  <a:pt x="4022080" y="580727"/>
                  <a:pt x="4020542" y="580082"/>
                  <a:pt x="4019253" y="578793"/>
                </a:cubicBezTo>
                <a:cubicBezTo>
                  <a:pt x="4017963" y="577503"/>
                  <a:pt x="4017318" y="575965"/>
                  <a:pt x="4017318" y="574179"/>
                </a:cubicBezTo>
                <a:lnTo>
                  <a:pt x="4017318" y="531465"/>
                </a:lnTo>
                <a:cubicBezTo>
                  <a:pt x="4017318" y="528985"/>
                  <a:pt x="4018186" y="526901"/>
                  <a:pt x="4019922" y="525215"/>
                </a:cubicBezTo>
                <a:cubicBezTo>
                  <a:pt x="4021659" y="523528"/>
                  <a:pt x="4023718" y="522684"/>
                  <a:pt x="4026099" y="522684"/>
                </a:cubicBezTo>
                <a:close/>
                <a:moveTo>
                  <a:pt x="3456980" y="521047"/>
                </a:moveTo>
                <a:cubicBezTo>
                  <a:pt x="3457179" y="521047"/>
                  <a:pt x="3457427" y="521047"/>
                  <a:pt x="3457724" y="521047"/>
                </a:cubicBezTo>
                <a:cubicBezTo>
                  <a:pt x="3459609" y="521246"/>
                  <a:pt x="3461098" y="522139"/>
                  <a:pt x="3462189" y="523726"/>
                </a:cubicBezTo>
                <a:cubicBezTo>
                  <a:pt x="3462883" y="524917"/>
                  <a:pt x="3463231" y="526107"/>
                  <a:pt x="3463231" y="527298"/>
                </a:cubicBezTo>
                <a:cubicBezTo>
                  <a:pt x="3463231" y="527893"/>
                  <a:pt x="3463181" y="528489"/>
                  <a:pt x="3463082" y="529084"/>
                </a:cubicBezTo>
                <a:cubicBezTo>
                  <a:pt x="3461891" y="533747"/>
                  <a:pt x="3461296" y="537518"/>
                  <a:pt x="3461296" y="540395"/>
                </a:cubicBezTo>
                <a:cubicBezTo>
                  <a:pt x="3461296" y="546844"/>
                  <a:pt x="3463553" y="551780"/>
                  <a:pt x="3468068" y="555203"/>
                </a:cubicBezTo>
                <a:cubicBezTo>
                  <a:pt x="3472582" y="558626"/>
                  <a:pt x="3480148" y="560338"/>
                  <a:pt x="3490764" y="560338"/>
                </a:cubicBezTo>
                <a:cubicBezTo>
                  <a:pt x="3502869" y="560338"/>
                  <a:pt x="3513733" y="559445"/>
                  <a:pt x="3523357" y="557659"/>
                </a:cubicBezTo>
                <a:cubicBezTo>
                  <a:pt x="3523754" y="557560"/>
                  <a:pt x="3524151" y="557510"/>
                  <a:pt x="3524548" y="557510"/>
                </a:cubicBezTo>
                <a:cubicBezTo>
                  <a:pt x="3526036" y="557510"/>
                  <a:pt x="3527376" y="558006"/>
                  <a:pt x="3528566" y="558999"/>
                </a:cubicBezTo>
                <a:cubicBezTo>
                  <a:pt x="3530154" y="560288"/>
                  <a:pt x="3530948" y="561925"/>
                  <a:pt x="3530948" y="563910"/>
                </a:cubicBezTo>
                <a:cubicBezTo>
                  <a:pt x="3530948" y="566192"/>
                  <a:pt x="3530154" y="568226"/>
                  <a:pt x="3528566" y="570012"/>
                </a:cubicBezTo>
                <a:cubicBezTo>
                  <a:pt x="3527078" y="571798"/>
                  <a:pt x="3525193" y="572889"/>
                  <a:pt x="3522911" y="573286"/>
                </a:cubicBezTo>
                <a:cubicBezTo>
                  <a:pt x="3513287" y="574774"/>
                  <a:pt x="3502521" y="575518"/>
                  <a:pt x="3490615" y="575518"/>
                </a:cubicBezTo>
                <a:cubicBezTo>
                  <a:pt x="3476229" y="575518"/>
                  <a:pt x="3465141" y="572790"/>
                  <a:pt x="3457352" y="567333"/>
                </a:cubicBezTo>
                <a:cubicBezTo>
                  <a:pt x="3449563" y="561876"/>
                  <a:pt x="3445669" y="554186"/>
                  <a:pt x="3445669" y="544265"/>
                </a:cubicBezTo>
                <a:cubicBezTo>
                  <a:pt x="3445669" y="539998"/>
                  <a:pt x="3446413" y="534591"/>
                  <a:pt x="3447902" y="528042"/>
                </a:cubicBezTo>
                <a:cubicBezTo>
                  <a:pt x="3448497" y="525859"/>
                  <a:pt x="3449687" y="524123"/>
                  <a:pt x="3451473" y="522833"/>
                </a:cubicBezTo>
                <a:cubicBezTo>
                  <a:pt x="3453160" y="521643"/>
                  <a:pt x="3454996" y="521047"/>
                  <a:pt x="3456980" y="521047"/>
                </a:cubicBezTo>
                <a:close/>
                <a:moveTo>
                  <a:pt x="1873002" y="513904"/>
                </a:moveTo>
                <a:cubicBezTo>
                  <a:pt x="1863974" y="515193"/>
                  <a:pt x="1856830" y="518244"/>
                  <a:pt x="1851571" y="523057"/>
                </a:cubicBezTo>
                <a:cubicBezTo>
                  <a:pt x="1846313" y="527869"/>
                  <a:pt x="1843684" y="533202"/>
                  <a:pt x="1843684" y="539056"/>
                </a:cubicBezTo>
                <a:cubicBezTo>
                  <a:pt x="1843684" y="541635"/>
                  <a:pt x="1844403" y="543744"/>
                  <a:pt x="1845841" y="545381"/>
                </a:cubicBezTo>
                <a:cubicBezTo>
                  <a:pt x="1847280" y="547018"/>
                  <a:pt x="1849041" y="547836"/>
                  <a:pt x="1851125" y="547836"/>
                </a:cubicBezTo>
                <a:cubicBezTo>
                  <a:pt x="1854201" y="547836"/>
                  <a:pt x="1857028" y="546100"/>
                  <a:pt x="1859608" y="542627"/>
                </a:cubicBezTo>
                <a:cubicBezTo>
                  <a:pt x="1862386" y="538758"/>
                  <a:pt x="1867099" y="529481"/>
                  <a:pt x="1873747" y="514797"/>
                </a:cubicBezTo>
                <a:cubicBezTo>
                  <a:pt x="1873846" y="514598"/>
                  <a:pt x="1873821" y="514400"/>
                  <a:pt x="1873672" y="514201"/>
                </a:cubicBezTo>
                <a:cubicBezTo>
                  <a:pt x="1873523" y="514003"/>
                  <a:pt x="1873300" y="513904"/>
                  <a:pt x="1873002" y="513904"/>
                </a:cubicBezTo>
                <a:close/>
                <a:moveTo>
                  <a:pt x="4787950" y="504230"/>
                </a:moveTo>
                <a:cubicBezTo>
                  <a:pt x="4784378" y="504230"/>
                  <a:pt x="4781228" y="505520"/>
                  <a:pt x="4778499" y="508099"/>
                </a:cubicBezTo>
                <a:cubicBezTo>
                  <a:pt x="4775771" y="510679"/>
                  <a:pt x="4774407" y="514102"/>
                  <a:pt x="4774407" y="518368"/>
                </a:cubicBezTo>
                <a:cubicBezTo>
                  <a:pt x="4774407" y="522436"/>
                  <a:pt x="4775746" y="525686"/>
                  <a:pt x="4778425" y="528117"/>
                </a:cubicBezTo>
                <a:cubicBezTo>
                  <a:pt x="4781104" y="530548"/>
                  <a:pt x="4784378" y="531763"/>
                  <a:pt x="4788247" y="531763"/>
                </a:cubicBezTo>
                <a:cubicBezTo>
                  <a:pt x="4792216" y="531763"/>
                  <a:pt x="4795342" y="530126"/>
                  <a:pt x="4797624" y="526852"/>
                </a:cubicBezTo>
                <a:cubicBezTo>
                  <a:pt x="4799311" y="524371"/>
                  <a:pt x="4800154" y="520998"/>
                  <a:pt x="4800154" y="516731"/>
                </a:cubicBezTo>
                <a:cubicBezTo>
                  <a:pt x="4800154" y="515342"/>
                  <a:pt x="4800055" y="513854"/>
                  <a:pt x="4799856" y="512266"/>
                </a:cubicBezTo>
                <a:cubicBezTo>
                  <a:pt x="4799757" y="511473"/>
                  <a:pt x="4799558" y="510778"/>
                  <a:pt x="4799261" y="510183"/>
                </a:cubicBezTo>
                <a:cubicBezTo>
                  <a:pt x="4796781" y="506214"/>
                  <a:pt x="4793010" y="504230"/>
                  <a:pt x="4787950" y="504230"/>
                </a:cubicBezTo>
                <a:close/>
                <a:moveTo>
                  <a:pt x="1801788" y="497979"/>
                </a:moveTo>
                <a:cubicBezTo>
                  <a:pt x="1803723" y="497979"/>
                  <a:pt x="1805360" y="498649"/>
                  <a:pt x="1806699" y="499988"/>
                </a:cubicBezTo>
                <a:cubicBezTo>
                  <a:pt x="1808039" y="501328"/>
                  <a:pt x="1808709" y="502940"/>
                  <a:pt x="1808709" y="504825"/>
                </a:cubicBezTo>
                <a:lnTo>
                  <a:pt x="1808709" y="572244"/>
                </a:lnTo>
                <a:cubicBezTo>
                  <a:pt x="1808709" y="574129"/>
                  <a:pt x="1808039" y="575766"/>
                  <a:pt x="1806699" y="577156"/>
                </a:cubicBezTo>
                <a:cubicBezTo>
                  <a:pt x="1805360" y="578545"/>
                  <a:pt x="1803723" y="579239"/>
                  <a:pt x="1801788" y="579239"/>
                </a:cubicBezTo>
                <a:cubicBezTo>
                  <a:pt x="1799853" y="579239"/>
                  <a:pt x="1798216" y="578545"/>
                  <a:pt x="1796877" y="577156"/>
                </a:cubicBezTo>
                <a:cubicBezTo>
                  <a:pt x="1795537" y="575766"/>
                  <a:pt x="1794868" y="574129"/>
                  <a:pt x="1794868" y="572244"/>
                </a:cubicBezTo>
                <a:lnTo>
                  <a:pt x="1794868" y="571500"/>
                </a:lnTo>
                <a:cubicBezTo>
                  <a:pt x="1794868" y="570806"/>
                  <a:pt x="1794570" y="570458"/>
                  <a:pt x="1793975" y="570458"/>
                </a:cubicBezTo>
                <a:lnTo>
                  <a:pt x="1740397" y="570458"/>
                </a:lnTo>
                <a:cubicBezTo>
                  <a:pt x="1739702" y="570458"/>
                  <a:pt x="1739355" y="570806"/>
                  <a:pt x="1739355" y="571500"/>
                </a:cubicBezTo>
                <a:lnTo>
                  <a:pt x="1739355" y="572840"/>
                </a:lnTo>
                <a:cubicBezTo>
                  <a:pt x="1739355" y="574725"/>
                  <a:pt x="1738710" y="576337"/>
                  <a:pt x="1737420" y="577676"/>
                </a:cubicBezTo>
                <a:cubicBezTo>
                  <a:pt x="1736130" y="579016"/>
                  <a:pt x="1734543" y="579686"/>
                  <a:pt x="1732658" y="579686"/>
                </a:cubicBezTo>
                <a:cubicBezTo>
                  <a:pt x="1730773" y="579686"/>
                  <a:pt x="1729160" y="579016"/>
                  <a:pt x="1727821" y="577676"/>
                </a:cubicBezTo>
                <a:cubicBezTo>
                  <a:pt x="1726481" y="576337"/>
                  <a:pt x="1725812" y="574725"/>
                  <a:pt x="1725812" y="572840"/>
                </a:cubicBezTo>
                <a:lnTo>
                  <a:pt x="1725812" y="505123"/>
                </a:lnTo>
                <a:cubicBezTo>
                  <a:pt x="1725812" y="503337"/>
                  <a:pt x="1726481" y="501774"/>
                  <a:pt x="1727821" y="500435"/>
                </a:cubicBezTo>
                <a:cubicBezTo>
                  <a:pt x="1729160" y="499095"/>
                  <a:pt x="1730773" y="498425"/>
                  <a:pt x="1732658" y="498425"/>
                </a:cubicBezTo>
                <a:cubicBezTo>
                  <a:pt x="1734543" y="498425"/>
                  <a:pt x="1736130" y="499095"/>
                  <a:pt x="1737420" y="500435"/>
                </a:cubicBezTo>
                <a:cubicBezTo>
                  <a:pt x="1738710" y="501774"/>
                  <a:pt x="1739355" y="503337"/>
                  <a:pt x="1739355" y="505123"/>
                </a:cubicBezTo>
                <a:lnTo>
                  <a:pt x="1739355" y="556468"/>
                </a:lnTo>
                <a:cubicBezTo>
                  <a:pt x="1739355" y="557163"/>
                  <a:pt x="1739752" y="557510"/>
                  <a:pt x="1740546" y="557510"/>
                </a:cubicBezTo>
                <a:lnTo>
                  <a:pt x="1793826" y="557510"/>
                </a:lnTo>
                <a:cubicBezTo>
                  <a:pt x="1794521" y="557510"/>
                  <a:pt x="1794868" y="557163"/>
                  <a:pt x="1794868" y="556468"/>
                </a:cubicBezTo>
                <a:lnTo>
                  <a:pt x="1794868" y="504825"/>
                </a:lnTo>
                <a:cubicBezTo>
                  <a:pt x="1794868" y="502940"/>
                  <a:pt x="1795537" y="501328"/>
                  <a:pt x="1796877" y="499988"/>
                </a:cubicBezTo>
                <a:cubicBezTo>
                  <a:pt x="1798216" y="498649"/>
                  <a:pt x="1799853" y="497979"/>
                  <a:pt x="1801788" y="497979"/>
                </a:cubicBezTo>
                <a:close/>
                <a:moveTo>
                  <a:pt x="1779687" y="495895"/>
                </a:moveTo>
                <a:cubicBezTo>
                  <a:pt x="1780184" y="495895"/>
                  <a:pt x="1780680" y="495995"/>
                  <a:pt x="1781176" y="496193"/>
                </a:cubicBezTo>
                <a:cubicBezTo>
                  <a:pt x="1782862" y="496491"/>
                  <a:pt x="1784103" y="497384"/>
                  <a:pt x="1784896" y="498872"/>
                </a:cubicBezTo>
                <a:cubicBezTo>
                  <a:pt x="1785393" y="499765"/>
                  <a:pt x="1785640" y="500658"/>
                  <a:pt x="1785640" y="501551"/>
                </a:cubicBezTo>
                <a:cubicBezTo>
                  <a:pt x="1785640" y="502245"/>
                  <a:pt x="1785541" y="502890"/>
                  <a:pt x="1785343" y="503486"/>
                </a:cubicBezTo>
                <a:cubicBezTo>
                  <a:pt x="1783061" y="509836"/>
                  <a:pt x="1780332" y="516037"/>
                  <a:pt x="1777157" y="522089"/>
                </a:cubicBezTo>
                <a:cubicBezTo>
                  <a:pt x="1776760" y="522784"/>
                  <a:pt x="1776860" y="523379"/>
                  <a:pt x="1777455" y="523875"/>
                </a:cubicBezTo>
                <a:cubicBezTo>
                  <a:pt x="1781820" y="527645"/>
                  <a:pt x="1785442" y="530969"/>
                  <a:pt x="1788319" y="533847"/>
                </a:cubicBezTo>
                <a:cubicBezTo>
                  <a:pt x="1789708" y="535335"/>
                  <a:pt x="1790403" y="537170"/>
                  <a:pt x="1790403" y="539353"/>
                </a:cubicBezTo>
                <a:cubicBezTo>
                  <a:pt x="1790403" y="541139"/>
                  <a:pt x="1789857" y="542727"/>
                  <a:pt x="1788766" y="544116"/>
                </a:cubicBezTo>
                <a:cubicBezTo>
                  <a:pt x="1787873" y="545505"/>
                  <a:pt x="1786583" y="546224"/>
                  <a:pt x="1784896" y="546274"/>
                </a:cubicBezTo>
                <a:cubicBezTo>
                  <a:pt x="1783210" y="546323"/>
                  <a:pt x="1781820" y="545753"/>
                  <a:pt x="1780729" y="544562"/>
                </a:cubicBezTo>
                <a:cubicBezTo>
                  <a:pt x="1777951" y="541486"/>
                  <a:pt x="1774726" y="538311"/>
                  <a:pt x="1771055" y="535037"/>
                </a:cubicBezTo>
                <a:cubicBezTo>
                  <a:pt x="1770460" y="534541"/>
                  <a:pt x="1769964" y="534591"/>
                  <a:pt x="1769567" y="535186"/>
                </a:cubicBezTo>
                <a:cubicBezTo>
                  <a:pt x="1765499" y="541437"/>
                  <a:pt x="1761233" y="546943"/>
                  <a:pt x="1756768" y="551706"/>
                </a:cubicBezTo>
                <a:cubicBezTo>
                  <a:pt x="1755478" y="553095"/>
                  <a:pt x="1753890" y="553790"/>
                  <a:pt x="1752005" y="553790"/>
                </a:cubicBezTo>
                <a:cubicBezTo>
                  <a:pt x="1752005" y="553790"/>
                  <a:pt x="1751956" y="553790"/>
                  <a:pt x="1751856" y="553790"/>
                </a:cubicBezTo>
                <a:cubicBezTo>
                  <a:pt x="1750070" y="553790"/>
                  <a:pt x="1748434" y="553244"/>
                  <a:pt x="1746945" y="552152"/>
                </a:cubicBezTo>
                <a:cubicBezTo>
                  <a:pt x="1745655" y="551061"/>
                  <a:pt x="1744961" y="549672"/>
                  <a:pt x="1744862" y="547985"/>
                </a:cubicBezTo>
                <a:cubicBezTo>
                  <a:pt x="1744762" y="546299"/>
                  <a:pt x="1745308" y="544860"/>
                  <a:pt x="1746499" y="543669"/>
                </a:cubicBezTo>
                <a:cubicBezTo>
                  <a:pt x="1751460" y="538708"/>
                  <a:pt x="1755974" y="533102"/>
                  <a:pt x="1760042" y="526852"/>
                </a:cubicBezTo>
                <a:cubicBezTo>
                  <a:pt x="1760439" y="526157"/>
                  <a:pt x="1760340" y="525562"/>
                  <a:pt x="1759744" y="525066"/>
                </a:cubicBezTo>
                <a:cubicBezTo>
                  <a:pt x="1756172" y="522188"/>
                  <a:pt x="1752253" y="519162"/>
                  <a:pt x="1747987" y="515987"/>
                </a:cubicBezTo>
                <a:cubicBezTo>
                  <a:pt x="1746697" y="515094"/>
                  <a:pt x="1745928" y="513854"/>
                  <a:pt x="1745680" y="512266"/>
                </a:cubicBezTo>
                <a:cubicBezTo>
                  <a:pt x="1745432" y="510679"/>
                  <a:pt x="1745804" y="509240"/>
                  <a:pt x="1746796" y="507950"/>
                </a:cubicBezTo>
                <a:cubicBezTo>
                  <a:pt x="1747789" y="506661"/>
                  <a:pt x="1749103" y="505892"/>
                  <a:pt x="1750740" y="505644"/>
                </a:cubicBezTo>
                <a:cubicBezTo>
                  <a:pt x="1752378" y="505396"/>
                  <a:pt x="1753841" y="505718"/>
                  <a:pt x="1755131" y="506611"/>
                </a:cubicBezTo>
                <a:cubicBezTo>
                  <a:pt x="1758306" y="508794"/>
                  <a:pt x="1761878" y="511373"/>
                  <a:pt x="1765846" y="514350"/>
                </a:cubicBezTo>
                <a:cubicBezTo>
                  <a:pt x="1766442" y="514846"/>
                  <a:pt x="1766888" y="514747"/>
                  <a:pt x="1767186" y="514052"/>
                </a:cubicBezTo>
                <a:cubicBezTo>
                  <a:pt x="1769369" y="509488"/>
                  <a:pt x="1771254" y="505073"/>
                  <a:pt x="1772841" y="500807"/>
                </a:cubicBezTo>
                <a:cubicBezTo>
                  <a:pt x="1773536" y="499120"/>
                  <a:pt x="1774627" y="497830"/>
                  <a:pt x="1776116" y="496937"/>
                </a:cubicBezTo>
                <a:cubicBezTo>
                  <a:pt x="1777306" y="496243"/>
                  <a:pt x="1778497" y="495895"/>
                  <a:pt x="1779687" y="495895"/>
                </a:cubicBezTo>
                <a:close/>
                <a:moveTo>
                  <a:pt x="545902" y="494258"/>
                </a:moveTo>
                <a:cubicBezTo>
                  <a:pt x="547986" y="494258"/>
                  <a:pt x="549747" y="495002"/>
                  <a:pt x="551185" y="496491"/>
                </a:cubicBezTo>
                <a:cubicBezTo>
                  <a:pt x="552624" y="497979"/>
                  <a:pt x="553344" y="499765"/>
                  <a:pt x="553344" y="501848"/>
                </a:cubicBezTo>
                <a:cubicBezTo>
                  <a:pt x="553344" y="502146"/>
                  <a:pt x="553344" y="502493"/>
                  <a:pt x="553344" y="502890"/>
                </a:cubicBezTo>
                <a:cubicBezTo>
                  <a:pt x="553344" y="504974"/>
                  <a:pt x="553393" y="508000"/>
                  <a:pt x="553492" y="511969"/>
                </a:cubicBezTo>
                <a:cubicBezTo>
                  <a:pt x="553592" y="515441"/>
                  <a:pt x="553889" y="522436"/>
                  <a:pt x="554385" y="532954"/>
                </a:cubicBezTo>
                <a:cubicBezTo>
                  <a:pt x="554484" y="533648"/>
                  <a:pt x="554881" y="534144"/>
                  <a:pt x="555576" y="534442"/>
                </a:cubicBezTo>
                <a:cubicBezTo>
                  <a:pt x="563910" y="537617"/>
                  <a:pt x="571997" y="542231"/>
                  <a:pt x="579835" y="548283"/>
                </a:cubicBezTo>
                <a:cubicBezTo>
                  <a:pt x="581621" y="549573"/>
                  <a:pt x="582663" y="551309"/>
                  <a:pt x="582960" y="553492"/>
                </a:cubicBezTo>
                <a:cubicBezTo>
                  <a:pt x="583060" y="553988"/>
                  <a:pt x="583109" y="554484"/>
                  <a:pt x="583109" y="554980"/>
                </a:cubicBezTo>
                <a:cubicBezTo>
                  <a:pt x="583109" y="556667"/>
                  <a:pt x="582663" y="558205"/>
                  <a:pt x="581770" y="559594"/>
                </a:cubicBezTo>
                <a:cubicBezTo>
                  <a:pt x="580678" y="561281"/>
                  <a:pt x="579140" y="562273"/>
                  <a:pt x="577156" y="562570"/>
                </a:cubicBezTo>
                <a:cubicBezTo>
                  <a:pt x="576759" y="562570"/>
                  <a:pt x="576412" y="562570"/>
                  <a:pt x="576114" y="562570"/>
                </a:cubicBezTo>
                <a:cubicBezTo>
                  <a:pt x="574527" y="562570"/>
                  <a:pt x="573138" y="562074"/>
                  <a:pt x="571947" y="561082"/>
                </a:cubicBezTo>
                <a:cubicBezTo>
                  <a:pt x="566391" y="556419"/>
                  <a:pt x="561083" y="552698"/>
                  <a:pt x="556022" y="549920"/>
                </a:cubicBezTo>
                <a:cubicBezTo>
                  <a:pt x="555824" y="549722"/>
                  <a:pt x="555625" y="549697"/>
                  <a:pt x="555427" y="549846"/>
                </a:cubicBezTo>
                <a:cubicBezTo>
                  <a:pt x="555229" y="549994"/>
                  <a:pt x="555129" y="550168"/>
                  <a:pt x="555129" y="550366"/>
                </a:cubicBezTo>
                <a:lnTo>
                  <a:pt x="555129" y="553492"/>
                </a:lnTo>
                <a:cubicBezTo>
                  <a:pt x="555129" y="560338"/>
                  <a:pt x="552872" y="565894"/>
                  <a:pt x="548358" y="570161"/>
                </a:cubicBezTo>
                <a:cubicBezTo>
                  <a:pt x="543843" y="574427"/>
                  <a:pt x="536923" y="576560"/>
                  <a:pt x="527596" y="576560"/>
                </a:cubicBezTo>
                <a:cubicBezTo>
                  <a:pt x="518270" y="576560"/>
                  <a:pt x="510655" y="574576"/>
                  <a:pt x="504751" y="570607"/>
                </a:cubicBezTo>
                <a:cubicBezTo>
                  <a:pt x="498848" y="566638"/>
                  <a:pt x="495896" y="560933"/>
                  <a:pt x="495896" y="553492"/>
                </a:cubicBezTo>
                <a:cubicBezTo>
                  <a:pt x="495896" y="546348"/>
                  <a:pt x="498798" y="540519"/>
                  <a:pt x="504602" y="536005"/>
                </a:cubicBezTo>
                <a:cubicBezTo>
                  <a:pt x="510407" y="531490"/>
                  <a:pt x="518022" y="529233"/>
                  <a:pt x="527447" y="529233"/>
                </a:cubicBezTo>
                <a:cubicBezTo>
                  <a:pt x="531615" y="529233"/>
                  <a:pt x="535435" y="529531"/>
                  <a:pt x="538907" y="530126"/>
                </a:cubicBezTo>
                <a:cubicBezTo>
                  <a:pt x="539205" y="530126"/>
                  <a:pt x="539453" y="530027"/>
                  <a:pt x="539651" y="529828"/>
                </a:cubicBezTo>
                <a:cubicBezTo>
                  <a:pt x="539850" y="529630"/>
                  <a:pt x="539949" y="529382"/>
                  <a:pt x="539949" y="529084"/>
                </a:cubicBezTo>
                <a:cubicBezTo>
                  <a:pt x="539056" y="511721"/>
                  <a:pt x="538609" y="502543"/>
                  <a:pt x="538609" y="501551"/>
                </a:cubicBezTo>
                <a:cubicBezTo>
                  <a:pt x="538609" y="499666"/>
                  <a:pt x="539304" y="497979"/>
                  <a:pt x="540693" y="496491"/>
                </a:cubicBezTo>
                <a:cubicBezTo>
                  <a:pt x="542082" y="495002"/>
                  <a:pt x="543819" y="494258"/>
                  <a:pt x="545902" y="494258"/>
                </a:cubicBezTo>
                <a:close/>
                <a:moveTo>
                  <a:pt x="4059585" y="493514"/>
                </a:moveTo>
                <a:cubicBezTo>
                  <a:pt x="4058891" y="493514"/>
                  <a:pt x="4058543" y="493911"/>
                  <a:pt x="4058543" y="494705"/>
                </a:cubicBezTo>
                <a:lnTo>
                  <a:pt x="4058543" y="503039"/>
                </a:lnTo>
                <a:cubicBezTo>
                  <a:pt x="4058543" y="503833"/>
                  <a:pt x="4058891" y="504230"/>
                  <a:pt x="4059585" y="504230"/>
                </a:cubicBezTo>
                <a:lnTo>
                  <a:pt x="4079975" y="504230"/>
                </a:lnTo>
                <a:cubicBezTo>
                  <a:pt x="4080669" y="504230"/>
                  <a:pt x="4081016" y="503833"/>
                  <a:pt x="4081016" y="503039"/>
                </a:cubicBezTo>
                <a:lnTo>
                  <a:pt x="4081016" y="494705"/>
                </a:lnTo>
                <a:cubicBezTo>
                  <a:pt x="4081016" y="493911"/>
                  <a:pt x="4080669" y="493514"/>
                  <a:pt x="4079975" y="493514"/>
                </a:cubicBezTo>
                <a:close/>
                <a:moveTo>
                  <a:pt x="4024611" y="493514"/>
                </a:moveTo>
                <a:cubicBezTo>
                  <a:pt x="4023817" y="493514"/>
                  <a:pt x="4023420" y="493911"/>
                  <a:pt x="4023420" y="494705"/>
                </a:cubicBezTo>
                <a:lnTo>
                  <a:pt x="4023420" y="503039"/>
                </a:lnTo>
                <a:cubicBezTo>
                  <a:pt x="4023420" y="503833"/>
                  <a:pt x="4023817" y="504230"/>
                  <a:pt x="4024611" y="504230"/>
                </a:cubicBezTo>
                <a:lnTo>
                  <a:pt x="4044256" y="504230"/>
                </a:lnTo>
                <a:cubicBezTo>
                  <a:pt x="4045050" y="504230"/>
                  <a:pt x="4045446" y="503833"/>
                  <a:pt x="4045446" y="503039"/>
                </a:cubicBezTo>
                <a:lnTo>
                  <a:pt x="4045446" y="494705"/>
                </a:lnTo>
                <a:cubicBezTo>
                  <a:pt x="4045446" y="493911"/>
                  <a:pt x="4045050" y="493514"/>
                  <a:pt x="4044256" y="493514"/>
                </a:cubicBezTo>
                <a:close/>
                <a:moveTo>
                  <a:pt x="1471911" y="492919"/>
                </a:moveTo>
                <a:cubicBezTo>
                  <a:pt x="1478360" y="492919"/>
                  <a:pt x="1484759" y="493167"/>
                  <a:pt x="1491110" y="493663"/>
                </a:cubicBezTo>
                <a:cubicBezTo>
                  <a:pt x="1493094" y="493762"/>
                  <a:pt x="1494781" y="494606"/>
                  <a:pt x="1496170" y="496193"/>
                </a:cubicBezTo>
                <a:cubicBezTo>
                  <a:pt x="1497460" y="497681"/>
                  <a:pt x="1498105" y="499368"/>
                  <a:pt x="1498105" y="501253"/>
                </a:cubicBezTo>
                <a:cubicBezTo>
                  <a:pt x="1498105" y="503337"/>
                  <a:pt x="1497311" y="505024"/>
                  <a:pt x="1495723" y="506313"/>
                </a:cubicBezTo>
                <a:cubicBezTo>
                  <a:pt x="1494433" y="507405"/>
                  <a:pt x="1492995" y="507950"/>
                  <a:pt x="1491407" y="507950"/>
                </a:cubicBezTo>
                <a:cubicBezTo>
                  <a:pt x="1491209" y="507950"/>
                  <a:pt x="1490961" y="507950"/>
                  <a:pt x="1490663" y="507950"/>
                </a:cubicBezTo>
                <a:cubicBezTo>
                  <a:pt x="1483817" y="507256"/>
                  <a:pt x="1477666" y="506909"/>
                  <a:pt x="1472208" y="506909"/>
                </a:cubicBezTo>
                <a:cubicBezTo>
                  <a:pt x="1464668" y="506909"/>
                  <a:pt x="1457524" y="507206"/>
                  <a:pt x="1450777" y="507802"/>
                </a:cubicBezTo>
                <a:cubicBezTo>
                  <a:pt x="1450579" y="507802"/>
                  <a:pt x="1450380" y="507802"/>
                  <a:pt x="1450182" y="507802"/>
                </a:cubicBezTo>
                <a:cubicBezTo>
                  <a:pt x="1448495" y="507802"/>
                  <a:pt x="1447056" y="507256"/>
                  <a:pt x="1445866" y="506165"/>
                </a:cubicBezTo>
                <a:cubicBezTo>
                  <a:pt x="1444477" y="504875"/>
                  <a:pt x="1443782" y="503287"/>
                  <a:pt x="1443782" y="501402"/>
                </a:cubicBezTo>
                <a:cubicBezTo>
                  <a:pt x="1443782" y="499418"/>
                  <a:pt x="1444452" y="497681"/>
                  <a:pt x="1445791" y="496193"/>
                </a:cubicBezTo>
                <a:cubicBezTo>
                  <a:pt x="1447131" y="494705"/>
                  <a:pt x="1448793" y="493911"/>
                  <a:pt x="1450777" y="493812"/>
                </a:cubicBezTo>
                <a:cubicBezTo>
                  <a:pt x="1457921" y="493216"/>
                  <a:pt x="1464965" y="492919"/>
                  <a:pt x="1471911" y="492919"/>
                </a:cubicBezTo>
                <a:close/>
                <a:moveTo>
                  <a:pt x="1302247" y="490240"/>
                </a:moveTo>
                <a:cubicBezTo>
                  <a:pt x="1313558" y="490240"/>
                  <a:pt x="1322760" y="493390"/>
                  <a:pt x="1329854" y="499690"/>
                </a:cubicBezTo>
                <a:cubicBezTo>
                  <a:pt x="1336949" y="505991"/>
                  <a:pt x="1340496" y="514499"/>
                  <a:pt x="1340496" y="525215"/>
                </a:cubicBezTo>
                <a:cubicBezTo>
                  <a:pt x="1340496" y="538411"/>
                  <a:pt x="1335088" y="549002"/>
                  <a:pt x="1324273" y="556989"/>
                </a:cubicBezTo>
                <a:cubicBezTo>
                  <a:pt x="1313458" y="564976"/>
                  <a:pt x="1298129" y="570012"/>
                  <a:pt x="1278285" y="572095"/>
                </a:cubicBezTo>
                <a:cubicBezTo>
                  <a:pt x="1277889" y="572195"/>
                  <a:pt x="1277492" y="572244"/>
                  <a:pt x="1277095" y="572244"/>
                </a:cubicBezTo>
                <a:cubicBezTo>
                  <a:pt x="1275210" y="572244"/>
                  <a:pt x="1273423" y="571698"/>
                  <a:pt x="1271737" y="570607"/>
                </a:cubicBezTo>
                <a:cubicBezTo>
                  <a:pt x="1269653" y="569317"/>
                  <a:pt x="1268165" y="567581"/>
                  <a:pt x="1267272" y="565398"/>
                </a:cubicBezTo>
                <a:cubicBezTo>
                  <a:pt x="1266875" y="564604"/>
                  <a:pt x="1266677" y="563860"/>
                  <a:pt x="1266677" y="563166"/>
                </a:cubicBezTo>
                <a:cubicBezTo>
                  <a:pt x="1266677" y="562173"/>
                  <a:pt x="1266975" y="561181"/>
                  <a:pt x="1267570" y="560189"/>
                </a:cubicBezTo>
                <a:cubicBezTo>
                  <a:pt x="1268661" y="558602"/>
                  <a:pt x="1270150" y="557709"/>
                  <a:pt x="1272035" y="557510"/>
                </a:cubicBezTo>
                <a:cubicBezTo>
                  <a:pt x="1279774" y="557014"/>
                  <a:pt x="1286719" y="555997"/>
                  <a:pt x="1292871" y="554459"/>
                </a:cubicBezTo>
                <a:cubicBezTo>
                  <a:pt x="1299022" y="552921"/>
                  <a:pt x="1304529" y="550887"/>
                  <a:pt x="1309390" y="548357"/>
                </a:cubicBezTo>
                <a:cubicBezTo>
                  <a:pt x="1314252" y="545827"/>
                  <a:pt x="1318022" y="542578"/>
                  <a:pt x="1320702" y="538609"/>
                </a:cubicBezTo>
                <a:cubicBezTo>
                  <a:pt x="1323380" y="534640"/>
                  <a:pt x="1324720" y="530076"/>
                  <a:pt x="1324720" y="524917"/>
                </a:cubicBezTo>
                <a:cubicBezTo>
                  <a:pt x="1324720" y="518865"/>
                  <a:pt x="1322537" y="513904"/>
                  <a:pt x="1318171" y="510034"/>
                </a:cubicBezTo>
                <a:cubicBezTo>
                  <a:pt x="1313806" y="506165"/>
                  <a:pt x="1308051" y="504230"/>
                  <a:pt x="1300907" y="504230"/>
                </a:cubicBezTo>
                <a:cubicBezTo>
                  <a:pt x="1289596" y="504230"/>
                  <a:pt x="1271936" y="509042"/>
                  <a:pt x="1247924" y="518666"/>
                </a:cubicBezTo>
                <a:cubicBezTo>
                  <a:pt x="1246833" y="519063"/>
                  <a:pt x="1245742" y="519261"/>
                  <a:pt x="1244650" y="519261"/>
                </a:cubicBezTo>
                <a:cubicBezTo>
                  <a:pt x="1243559" y="519261"/>
                  <a:pt x="1242467" y="519063"/>
                  <a:pt x="1241376" y="518666"/>
                </a:cubicBezTo>
                <a:cubicBezTo>
                  <a:pt x="1239193" y="517773"/>
                  <a:pt x="1237655" y="516235"/>
                  <a:pt x="1236762" y="514052"/>
                </a:cubicBezTo>
                <a:cubicBezTo>
                  <a:pt x="1236465" y="513159"/>
                  <a:pt x="1236316" y="512266"/>
                  <a:pt x="1236316" y="511373"/>
                </a:cubicBezTo>
                <a:cubicBezTo>
                  <a:pt x="1236316" y="510282"/>
                  <a:pt x="1236564" y="509191"/>
                  <a:pt x="1237060" y="508099"/>
                </a:cubicBezTo>
                <a:cubicBezTo>
                  <a:pt x="1238151" y="506115"/>
                  <a:pt x="1239739" y="504825"/>
                  <a:pt x="1241822" y="504230"/>
                </a:cubicBezTo>
                <a:cubicBezTo>
                  <a:pt x="1244402" y="503634"/>
                  <a:pt x="1246634" y="503039"/>
                  <a:pt x="1248520" y="502444"/>
                </a:cubicBezTo>
                <a:cubicBezTo>
                  <a:pt x="1248817" y="502345"/>
                  <a:pt x="1250554" y="501774"/>
                  <a:pt x="1253729" y="500732"/>
                </a:cubicBezTo>
                <a:cubicBezTo>
                  <a:pt x="1256904" y="499690"/>
                  <a:pt x="1259260" y="498922"/>
                  <a:pt x="1260798" y="498425"/>
                </a:cubicBezTo>
                <a:cubicBezTo>
                  <a:pt x="1262336" y="497929"/>
                  <a:pt x="1264817" y="497185"/>
                  <a:pt x="1268240" y="496193"/>
                </a:cubicBezTo>
                <a:cubicBezTo>
                  <a:pt x="1271662" y="495201"/>
                  <a:pt x="1274589" y="494432"/>
                  <a:pt x="1277021" y="493886"/>
                </a:cubicBezTo>
                <a:cubicBezTo>
                  <a:pt x="1279451" y="493341"/>
                  <a:pt x="1282229" y="492745"/>
                  <a:pt x="1285355" y="492100"/>
                </a:cubicBezTo>
                <a:cubicBezTo>
                  <a:pt x="1288480" y="491455"/>
                  <a:pt x="1291457" y="490984"/>
                  <a:pt x="1294284" y="490686"/>
                </a:cubicBezTo>
                <a:cubicBezTo>
                  <a:pt x="1297112" y="490389"/>
                  <a:pt x="1299766" y="490240"/>
                  <a:pt x="1302247" y="490240"/>
                </a:cubicBezTo>
                <a:close/>
                <a:moveTo>
                  <a:pt x="799505" y="484287"/>
                </a:moveTo>
                <a:cubicBezTo>
                  <a:pt x="801490" y="484287"/>
                  <a:pt x="803152" y="484981"/>
                  <a:pt x="804491" y="486370"/>
                </a:cubicBezTo>
                <a:cubicBezTo>
                  <a:pt x="805830" y="487759"/>
                  <a:pt x="806500" y="489397"/>
                  <a:pt x="806500" y="491282"/>
                </a:cubicBezTo>
                <a:lnTo>
                  <a:pt x="806500" y="573435"/>
                </a:lnTo>
                <a:cubicBezTo>
                  <a:pt x="806500" y="575915"/>
                  <a:pt x="805657" y="577999"/>
                  <a:pt x="803970" y="579686"/>
                </a:cubicBezTo>
                <a:cubicBezTo>
                  <a:pt x="802283" y="581372"/>
                  <a:pt x="800200" y="582216"/>
                  <a:pt x="797719" y="582216"/>
                </a:cubicBezTo>
                <a:lnTo>
                  <a:pt x="764084" y="582216"/>
                </a:lnTo>
                <a:cubicBezTo>
                  <a:pt x="762298" y="582216"/>
                  <a:pt x="760760" y="581571"/>
                  <a:pt x="759471" y="580281"/>
                </a:cubicBezTo>
                <a:cubicBezTo>
                  <a:pt x="758181" y="578991"/>
                  <a:pt x="757536" y="577453"/>
                  <a:pt x="757536" y="575667"/>
                </a:cubicBezTo>
                <a:cubicBezTo>
                  <a:pt x="757536" y="573881"/>
                  <a:pt x="758181" y="572343"/>
                  <a:pt x="759471" y="571054"/>
                </a:cubicBezTo>
                <a:cubicBezTo>
                  <a:pt x="760760" y="569764"/>
                  <a:pt x="762298" y="569119"/>
                  <a:pt x="764084" y="569119"/>
                </a:cubicBezTo>
                <a:lnTo>
                  <a:pt x="791320" y="569119"/>
                </a:lnTo>
                <a:cubicBezTo>
                  <a:pt x="792014" y="569119"/>
                  <a:pt x="792362" y="568772"/>
                  <a:pt x="792362" y="568077"/>
                </a:cubicBezTo>
                <a:lnTo>
                  <a:pt x="792362" y="491282"/>
                </a:lnTo>
                <a:cubicBezTo>
                  <a:pt x="792362" y="489397"/>
                  <a:pt x="793056" y="487759"/>
                  <a:pt x="794445" y="486370"/>
                </a:cubicBezTo>
                <a:cubicBezTo>
                  <a:pt x="795834" y="484981"/>
                  <a:pt x="797521" y="484287"/>
                  <a:pt x="799505" y="484287"/>
                </a:cubicBezTo>
                <a:close/>
                <a:moveTo>
                  <a:pt x="4204693" y="483989"/>
                </a:moveTo>
                <a:cubicBezTo>
                  <a:pt x="4208165" y="483989"/>
                  <a:pt x="4210993" y="485229"/>
                  <a:pt x="4213176" y="487710"/>
                </a:cubicBezTo>
                <a:cubicBezTo>
                  <a:pt x="4214267" y="488900"/>
                  <a:pt x="4214813" y="490289"/>
                  <a:pt x="4214813" y="491877"/>
                </a:cubicBezTo>
                <a:cubicBezTo>
                  <a:pt x="4214813" y="493961"/>
                  <a:pt x="4214019" y="495647"/>
                  <a:pt x="4212432" y="496937"/>
                </a:cubicBezTo>
                <a:cubicBezTo>
                  <a:pt x="4212134" y="497235"/>
                  <a:pt x="4211712" y="497582"/>
                  <a:pt x="4211167" y="497979"/>
                </a:cubicBezTo>
                <a:cubicBezTo>
                  <a:pt x="4210621" y="498376"/>
                  <a:pt x="4210150" y="498748"/>
                  <a:pt x="4209753" y="499095"/>
                </a:cubicBezTo>
                <a:cubicBezTo>
                  <a:pt x="4209356" y="499442"/>
                  <a:pt x="4209009" y="499715"/>
                  <a:pt x="4208711" y="499914"/>
                </a:cubicBezTo>
                <a:cubicBezTo>
                  <a:pt x="4194027" y="513507"/>
                  <a:pt x="4185444" y="521593"/>
                  <a:pt x="4182964" y="524173"/>
                </a:cubicBezTo>
                <a:cubicBezTo>
                  <a:pt x="4182865" y="524272"/>
                  <a:pt x="4182865" y="524421"/>
                  <a:pt x="4182964" y="524619"/>
                </a:cubicBezTo>
                <a:cubicBezTo>
                  <a:pt x="4183063" y="524818"/>
                  <a:pt x="4183212" y="524917"/>
                  <a:pt x="4183410" y="524917"/>
                </a:cubicBezTo>
                <a:cubicBezTo>
                  <a:pt x="4185097" y="525016"/>
                  <a:pt x="4186585" y="525264"/>
                  <a:pt x="4187875" y="525661"/>
                </a:cubicBezTo>
                <a:cubicBezTo>
                  <a:pt x="4192638" y="526554"/>
                  <a:pt x="4196160" y="530126"/>
                  <a:pt x="4198442" y="536377"/>
                </a:cubicBezTo>
                <a:cubicBezTo>
                  <a:pt x="4198740" y="537468"/>
                  <a:pt x="4199459" y="539899"/>
                  <a:pt x="4200600" y="543669"/>
                </a:cubicBezTo>
                <a:cubicBezTo>
                  <a:pt x="4201741" y="547439"/>
                  <a:pt x="4202559" y="550118"/>
                  <a:pt x="4203056" y="551706"/>
                </a:cubicBezTo>
                <a:cubicBezTo>
                  <a:pt x="4203849" y="554385"/>
                  <a:pt x="4205189" y="556369"/>
                  <a:pt x="4207074" y="557659"/>
                </a:cubicBezTo>
                <a:cubicBezTo>
                  <a:pt x="4208959" y="558949"/>
                  <a:pt x="4211588" y="559594"/>
                  <a:pt x="4214962" y="559594"/>
                </a:cubicBezTo>
                <a:cubicBezTo>
                  <a:pt x="4221907" y="559594"/>
                  <a:pt x="4228952" y="559048"/>
                  <a:pt x="4236095" y="557957"/>
                </a:cubicBezTo>
                <a:cubicBezTo>
                  <a:pt x="4236492" y="557857"/>
                  <a:pt x="4236840" y="557808"/>
                  <a:pt x="4237137" y="557808"/>
                </a:cubicBezTo>
                <a:cubicBezTo>
                  <a:pt x="4238725" y="557808"/>
                  <a:pt x="4240163" y="558354"/>
                  <a:pt x="4241453" y="559445"/>
                </a:cubicBezTo>
                <a:cubicBezTo>
                  <a:pt x="4242842" y="560735"/>
                  <a:pt x="4243537" y="562273"/>
                  <a:pt x="4243537" y="564059"/>
                </a:cubicBezTo>
                <a:cubicBezTo>
                  <a:pt x="4243537" y="566539"/>
                  <a:pt x="4242644" y="568722"/>
                  <a:pt x="4240858" y="570607"/>
                </a:cubicBezTo>
                <a:cubicBezTo>
                  <a:pt x="4239270" y="572294"/>
                  <a:pt x="4237336" y="573236"/>
                  <a:pt x="4235054" y="573435"/>
                </a:cubicBezTo>
                <a:cubicBezTo>
                  <a:pt x="4226918" y="574229"/>
                  <a:pt x="4219923" y="574625"/>
                  <a:pt x="4214069" y="574625"/>
                </a:cubicBezTo>
                <a:cubicBezTo>
                  <a:pt x="4207322" y="574625"/>
                  <a:pt x="4202038" y="573683"/>
                  <a:pt x="4198219" y="571798"/>
                </a:cubicBezTo>
                <a:cubicBezTo>
                  <a:pt x="4194399" y="569913"/>
                  <a:pt x="4191645" y="566589"/>
                  <a:pt x="4189959" y="561826"/>
                </a:cubicBezTo>
                <a:cubicBezTo>
                  <a:pt x="4189462" y="560239"/>
                  <a:pt x="4188644" y="557386"/>
                  <a:pt x="4187503" y="553269"/>
                </a:cubicBezTo>
                <a:cubicBezTo>
                  <a:pt x="4186362" y="549151"/>
                  <a:pt x="4185593" y="546398"/>
                  <a:pt x="4185196" y="545009"/>
                </a:cubicBezTo>
                <a:cubicBezTo>
                  <a:pt x="4183311" y="539949"/>
                  <a:pt x="4180384" y="537418"/>
                  <a:pt x="4176415" y="537418"/>
                </a:cubicBezTo>
                <a:cubicBezTo>
                  <a:pt x="4173439" y="537418"/>
                  <a:pt x="4169966" y="539353"/>
                  <a:pt x="4165997" y="543223"/>
                </a:cubicBezTo>
                <a:cubicBezTo>
                  <a:pt x="4158953" y="549970"/>
                  <a:pt x="4151115" y="558453"/>
                  <a:pt x="4142483" y="568672"/>
                </a:cubicBezTo>
                <a:cubicBezTo>
                  <a:pt x="4140895" y="570557"/>
                  <a:pt x="4138911" y="571649"/>
                  <a:pt x="4136529" y="571947"/>
                </a:cubicBezTo>
                <a:cubicBezTo>
                  <a:pt x="4136033" y="572046"/>
                  <a:pt x="4135537" y="572095"/>
                  <a:pt x="4135041" y="572095"/>
                </a:cubicBezTo>
                <a:cubicBezTo>
                  <a:pt x="4133156" y="572095"/>
                  <a:pt x="4131420" y="571550"/>
                  <a:pt x="4129832" y="570458"/>
                </a:cubicBezTo>
                <a:cubicBezTo>
                  <a:pt x="4127947" y="569168"/>
                  <a:pt x="4127004" y="567333"/>
                  <a:pt x="4127004" y="564952"/>
                </a:cubicBezTo>
                <a:cubicBezTo>
                  <a:pt x="4127004" y="562868"/>
                  <a:pt x="4127749" y="561132"/>
                  <a:pt x="4129237" y="559743"/>
                </a:cubicBezTo>
                <a:cubicBezTo>
                  <a:pt x="4129931" y="559048"/>
                  <a:pt x="4130626" y="558304"/>
                  <a:pt x="4131320" y="557510"/>
                </a:cubicBezTo>
                <a:cubicBezTo>
                  <a:pt x="4135785" y="553145"/>
                  <a:pt x="4144765" y="544215"/>
                  <a:pt x="4158258" y="530721"/>
                </a:cubicBezTo>
                <a:cubicBezTo>
                  <a:pt x="4171752" y="517227"/>
                  <a:pt x="4181823" y="507057"/>
                  <a:pt x="4188470" y="500211"/>
                </a:cubicBezTo>
                <a:cubicBezTo>
                  <a:pt x="4188570" y="500112"/>
                  <a:pt x="4188595" y="499963"/>
                  <a:pt x="4188545" y="499765"/>
                </a:cubicBezTo>
                <a:cubicBezTo>
                  <a:pt x="4188495" y="499566"/>
                  <a:pt x="4188371" y="499517"/>
                  <a:pt x="4188173" y="499616"/>
                </a:cubicBezTo>
                <a:cubicBezTo>
                  <a:pt x="4180136" y="500013"/>
                  <a:pt x="4166345" y="501055"/>
                  <a:pt x="4146799" y="502741"/>
                </a:cubicBezTo>
                <a:cubicBezTo>
                  <a:pt x="4145310" y="502841"/>
                  <a:pt x="4143872" y="502990"/>
                  <a:pt x="4142483" y="503188"/>
                </a:cubicBezTo>
                <a:cubicBezTo>
                  <a:pt x="4142185" y="503188"/>
                  <a:pt x="4141837" y="503188"/>
                  <a:pt x="4141441" y="503188"/>
                </a:cubicBezTo>
                <a:cubicBezTo>
                  <a:pt x="4139655" y="503188"/>
                  <a:pt x="4138018" y="502593"/>
                  <a:pt x="4136529" y="501402"/>
                </a:cubicBezTo>
                <a:cubicBezTo>
                  <a:pt x="4134545" y="499914"/>
                  <a:pt x="4133553" y="497880"/>
                  <a:pt x="4133553" y="495300"/>
                </a:cubicBezTo>
                <a:cubicBezTo>
                  <a:pt x="4133553" y="493415"/>
                  <a:pt x="4134247" y="491728"/>
                  <a:pt x="4135636" y="490240"/>
                </a:cubicBezTo>
                <a:cubicBezTo>
                  <a:pt x="4137125" y="488752"/>
                  <a:pt x="4138960" y="488007"/>
                  <a:pt x="4141143" y="488007"/>
                </a:cubicBezTo>
                <a:cubicBezTo>
                  <a:pt x="4141143" y="488007"/>
                  <a:pt x="4141193" y="488007"/>
                  <a:pt x="4141292" y="488007"/>
                </a:cubicBezTo>
                <a:cubicBezTo>
                  <a:pt x="4142979" y="488007"/>
                  <a:pt x="4144665" y="488007"/>
                  <a:pt x="4146352" y="488007"/>
                </a:cubicBezTo>
                <a:cubicBezTo>
                  <a:pt x="4151214" y="487908"/>
                  <a:pt x="4160193" y="487462"/>
                  <a:pt x="4173290" y="486668"/>
                </a:cubicBezTo>
                <a:cubicBezTo>
                  <a:pt x="4186387" y="485874"/>
                  <a:pt x="4195664" y="485130"/>
                  <a:pt x="4201121" y="484436"/>
                </a:cubicBezTo>
                <a:cubicBezTo>
                  <a:pt x="4201518" y="484336"/>
                  <a:pt x="4201865" y="484287"/>
                  <a:pt x="4202163" y="484287"/>
                </a:cubicBezTo>
                <a:cubicBezTo>
                  <a:pt x="4203056" y="484088"/>
                  <a:pt x="4203899" y="483989"/>
                  <a:pt x="4204693" y="483989"/>
                </a:cubicBezTo>
                <a:close/>
                <a:moveTo>
                  <a:pt x="4059585" y="473125"/>
                </a:moveTo>
                <a:cubicBezTo>
                  <a:pt x="4058891" y="473125"/>
                  <a:pt x="4058543" y="473472"/>
                  <a:pt x="4058543" y="474166"/>
                </a:cubicBezTo>
                <a:lnTo>
                  <a:pt x="4058543" y="482203"/>
                </a:lnTo>
                <a:cubicBezTo>
                  <a:pt x="4058543" y="482997"/>
                  <a:pt x="4058891" y="483394"/>
                  <a:pt x="4059585" y="483394"/>
                </a:cubicBezTo>
                <a:lnTo>
                  <a:pt x="4079975" y="483394"/>
                </a:lnTo>
                <a:cubicBezTo>
                  <a:pt x="4080669" y="483394"/>
                  <a:pt x="4081016" y="482997"/>
                  <a:pt x="4081016" y="482203"/>
                </a:cubicBezTo>
                <a:lnTo>
                  <a:pt x="4081016" y="474166"/>
                </a:lnTo>
                <a:cubicBezTo>
                  <a:pt x="4081016" y="473472"/>
                  <a:pt x="4080669" y="473125"/>
                  <a:pt x="4079975" y="473125"/>
                </a:cubicBezTo>
                <a:close/>
                <a:moveTo>
                  <a:pt x="4024611" y="473125"/>
                </a:moveTo>
                <a:cubicBezTo>
                  <a:pt x="4023817" y="473125"/>
                  <a:pt x="4023420" y="473472"/>
                  <a:pt x="4023420" y="474166"/>
                </a:cubicBezTo>
                <a:lnTo>
                  <a:pt x="4023420" y="482203"/>
                </a:lnTo>
                <a:cubicBezTo>
                  <a:pt x="4023420" y="482997"/>
                  <a:pt x="4023817" y="483394"/>
                  <a:pt x="4024611" y="483394"/>
                </a:cubicBezTo>
                <a:lnTo>
                  <a:pt x="4044256" y="483394"/>
                </a:lnTo>
                <a:cubicBezTo>
                  <a:pt x="4045050" y="483394"/>
                  <a:pt x="4045446" y="482997"/>
                  <a:pt x="4045446" y="482203"/>
                </a:cubicBezTo>
                <a:lnTo>
                  <a:pt x="4045446" y="474166"/>
                </a:lnTo>
                <a:cubicBezTo>
                  <a:pt x="4045446" y="473472"/>
                  <a:pt x="4045050" y="473125"/>
                  <a:pt x="4044256" y="473125"/>
                </a:cubicBezTo>
                <a:close/>
                <a:moveTo>
                  <a:pt x="2650927" y="472976"/>
                </a:moveTo>
                <a:cubicBezTo>
                  <a:pt x="2644578" y="474166"/>
                  <a:pt x="2638699" y="476399"/>
                  <a:pt x="2633291" y="479673"/>
                </a:cubicBezTo>
                <a:cubicBezTo>
                  <a:pt x="2627883" y="482947"/>
                  <a:pt x="2623443" y="486767"/>
                  <a:pt x="2619971" y="491133"/>
                </a:cubicBezTo>
                <a:cubicBezTo>
                  <a:pt x="2616498" y="495499"/>
                  <a:pt x="2613794" y="500137"/>
                  <a:pt x="2611860" y="505048"/>
                </a:cubicBezTo>
                <a:cubicBezTo>
                  <a:pt x="2609925" y="509960"/>
                  <a:pt x="2608958" y="514747"/>
                  <a:pt x="2608958" y="519410"/>
                </a:cubicBezTo>
                <a:cubicBezTo>
                  <a:pt x="2608958" y="527447"/>
                  <a:pt x="2610396" y="533673"/>
                  <a:pt x="2613274" y="538088"/>
                </a:cubicBezTo>
                <a:cubicBezTo>
                  <a:pt x="2616151" y="542503"/>
                  <a:pt x="2619376" y="544711"/>
                  <a:pt x="2622947" y="544711"/>
                </a:cubicBezTo>
                <a:cubicBezTo>
                  <a:pt x="2630190" y="544711"/>
                  <a:pt x="2637136" y="533698"/>
                  <a:pt x="2643783" y="511671"/>
                </a:cubicBezTo>
                <a:cubicBezTo>
                  <a:pt x="2647554" y="499864"/>
                  <a:pt x="2650233" y="487263"/>
                  <a:pt x="2651820" y="473869"/>
                </a:cubicBezTo>
                <a:cubicBezTo>
                  <a:pt x="2651920" y="473670"/>
                  <a:pt x="2651845" y="473472"/>
                  <a:pt x="2651597" y="473273"/>
                </a:cubicBezTo>
                <a:cubicBezTo>
                  <a:pt x="2651349" y="473075"/>
                  <a:pt x="2651126" y="472976"/>
                  <a:pt x="2650927" y="472976"/>
                </a:cubicBezTo>
                <a:close/>
                <a:moveTo>
                  <a:pt x="1683842" y="471041"/>
                </a:moveTo>
                <a:cubicBezTo>
                  <a:pt x="1685231" y="471239"/>
                  <a:pt x="1686372" y="471860"/>
                  <a:pt x="1687265" y="472901"/>
                </a:cubicBezTo>
                <a:cubicBezTo>
                  <a:pt x="1688158" y="473943"/>
                  <a:pt x="1688604" y="475159"/>
                  <a:pt x="1688604" y="476548"/>
                </a:cubicBezTo>
                <a:cubicBezTo>
                  <a:pt x="1688109" y="489545"/>
                  <a:pt x="1686223" y="500360"/>
                  <a:pt x="1682949" y="508992"/>
                </a:cubicBezTo>
                <a:cubicBezTo>
                  <a:pt x="1682453" y="510282"/>
                  <a:pt x="1681535" y="511175"/>
                  <a:pt x="1680196" y="511671"/>
                </a:cubicBezTo>
                <a:cubicBezTo>
                  <a:pt x="1678856" y="512167"/>
                  <a:pt x="1677492" y="512118"/>
                  <a:pt x="1676103" y="511522"/>
                </a:cubicBezTo>
                <a:cubicBezTo>
                  <a:pt x="1674912" y="511026"/>
                  <a:pt x="1674069" y="510133"/>
                  <a:pt x="1673573" y="508843"/>
                </a:cubicBezTo>
                <a:cubicBezTo>
                  <a:pt x="1673275" y="508149"/>
                  <a:pt x="1673126" y="507479"/>
                  <a:pt x="1673126" y="506834"/>
                </a:cubicBezTo>
                <a:cubicBezTo>
                  <a:pt x="1673126" y="506189"/>
                  <a:pt x="1673226" y="505520"/>
                  <a:pt x="1673424" y="504825"/>
                </a:cubicBezTo>
                <a:cubicBezTo>
                  <a:pt x="1676401" y="496888"/>
                  <a:pt x="1678236" y="487015"/>
                  <a:pt x="1678931" y="475208"/>
                </a:cubicBezTo>
                <a:cubicBezTo>
                  <a:pt x="1678931" y="473918"/>
                  <a:pt x="1679427" y="472852"/>
                  <a:pt x="1680419" y="472008"/>
                </a:cubicBezTo>
                <a:cubicBezTo>
                  <a:pt x="1681411" y="471165"/>
                  <a:pt x="1682552" y="470843"/>
                  <a:pt x="1683842" y="471041"/>
                </a:cubicBezTo>
                <a:close/>
                <a:moveTo>
                  <a:pt x="557213" y="469553"/>
                </a:moveTo>
                <a:cubicBezTo>
                  <a:pt x="558305" y="469553"/>
                  <a:pt x="559396" y="469801"/>
                  <a:pt x="560487" y="470297"/>
                </a:cubicBezTo>
                <a:cubicBezTo>
                  <a:pt x="568722" y="474365"/>
                  <a:pt x="576561" y="478731"/>
                  <a:pt x="584002" y="483394"/>
                </a:cubicBezTo>
                <a:cubicBezTo>
                  <a:pt x="585788" y="484485"/>
                  <a:pt x="586880" y="486073"/>
                  <a:pt x="587276" y="488156"/>
                </a:cubicBezTo>
                <a:cubicBezTo>
                  <a:pt x="587376" y="488652"/>
                  <a:pt x="587425" y="489149"/>
                  <a:pt x="587425" y="489645"/>
                </a:cubicBezTo>
                <a:cubicBezTo>
                  <a:pt x="587425" y="491133"/>
                  <a:pt x="586979" y="492522"/>
                  <a:pt x="586086" y="493812"/>
                </a:cubicBezTo>
                <a:cubicBezTo>
                  <a:pt x="584895" y="495499"/>
                  <a:pt x="583307" y="496491"/>
                  <a:pt x="581323" y="496788"/>
                </a:cubicBezTo>
                <a:cubicBezTo>
                  <a:pt x="580827" y="496888"/>
                  <a:pt x="580381" y="496937"/>
                  <a:pt x="579984" y="496937"/>
                </a:cubicBezTo>
                <a:cubicBezTo>
                  <a:pt x="578496" y="496937"/>
                  <a:pt x="577057" y="496491"/>
                  <a:pt x="575668" y="495598"/>
                </a:cubicBezTo>
                <a:cubicBezTo>
                  <a:pt x="568822" y="490835"/>
                  <a:pt x="561231" y="486321"/>
                  <a:pt x="552897" y="482054"/>
                </a:cubicBezTo>
                <a:cubicBezTo>
                  <a:pt x="551210" y="481261"/>
                  <a:pt x="550119" y="479971"/>
                  <a:pt x="549623" y="478185"/>
                </a:cubicBezTo>
                <a:cubicBezTo>
                  <a:pt x="549424" y="477590"/>
                  <a:pt x="549325" y="476994"/>
                  <a:pt x="549325" y="476399"/>
                </a:cubicBezTo>
                <a:cubicBezTo>
                  <a:pt x="549325" y="475307"/>
                  <a:pt x="549672" y="474216"/>
                  <a:pt x="550367" y="473125"/>
                </a:cubicBezTo>
                <a:cubicBezTo>
                  <a:pt x="551458" y="471438"/>
                  <a:pt x="552996" y="470347"/>
                  <a:pt x="554981" y="469850"/>
                </a:cubicBezTo>
                <a:cubicBezTo>
                  <a:pt x="555675" y="469652"/>
                  <a:pt x="556419" y="469553"/>
                  <a:pt x="557213" y="469553"/>
                </a:cubicBezTo>
                <a:close/>
                <a:moveTo>
                  <a:pt x="4520357" y="467469"/>
                </a:moveTo>
                <a:cubicBezTo>
                  <a:pt x="4521449" y="467469"/>
                  <a:pt x="4522540" y="467618"/>
                  <a:pt x="4523631" y="467916"/>
                </a:cubicBezTo>
                <a:cubicBezTo>
                  <a:pt x="4525913" y="468610"/>
                  <a:pt x="4527699" y="469950"/>
                  <a:pt x="4528989" y="471934"/>
                </a:cubicBezTo>
                <a:cubicBezTo>
                  <a:pt x="4533950" y="479872"/>
                  <a:pt x="4538365" y="489347"/>
                  <a:pt x="4542235" y="500360"/>
                </a:cubicBezTo>
                <a:cubicBezTo>
                  <a:pt x="4546104" y="511373"/>
                  <a:pt x="4548833" y="522040"/>
                  <a:pt x="4550420" y="532358"/>
                </a:cubicBezTo>
                <a:cubicBezTo>
                  <a:pt x="4550420" y="532954"/>
                  <a:pt x="4550420" y="533499"/>
                  <a:pt x="4550420" y="533995"/>
                </a:cubicBezTo>
                <a:cubicBezTo>
                  <a:pt x="4550420" y="535881"/>
                  <a:pt x="4549924" y="537617"/>
                  <a:pt x="4548932" y="539204"/>
                </a:cubicBezTo>
                <a:cubicBezTo>
                  <a:pt x="4547642" y="541387"/>
                  <a:pt x="4545807" y="542925"/>
                  <a:pt x="4543425" y="543818"/>
                </a:cubicBezTo>
                <a:cubicBezTo>
                  <a:pt x="4542632" y="544116"/>
                  <a:pt x="4541838" y="544265"/>
                  <a:pt x="4541044" y="544265"/>
                </a:cubicBezTo>
                <a:cubicBezTo>
                  <a:pt x="4539953" y="544265"/>
                  <a:pt x="4538862" y="543967"/>
                  <a:pt x="4537770" y="543372"/>
                </a:cubicBezTo>
                <a:cubicBezTo>
                  <a:pt x="4535984" y="542280"/>
                  <a:pt x="4534942" y="540643"/>
                  <a:pt x="4534645" y="538460"/>
                </a:cubicBezTo>
                <a:cubicBezTo>
                  <a:pt x="4533057" y="527050"/>
                  <a:pt x="4530502" y="515888"/>
                  <a:pt x="4526980" y="504974"/>
                </a:cubicBezTo>
                <a:cubicBezTo>
                  <a:pt x="4523458" y="494060"/>
                  <a:pt x="4519117" y="484684"/>
                  <a:pt x="4513958" y="476845"/>
                </a:cubicBezTo>
                <a:cubicBezTo>
                  <a:pt x="4513263" y="475853"/>
                  <a:pt x="4512916" y="474762"/>
                  <a:pt x="4512916" y="473571"/>
                </a:cubicBezTo>
                <a:cubicBezTo>
                  <a:pt x="4512916" y="472976"/>
                  <a:pt x="4513015" y="472331"/>
                  <a:pt x="4513213" y="471636"/>
                </a:cubicBezTo>
                <a:cubicBezTo>
                  <a:pt x="4513809" y="469850"/>
                  <a:pt x="4514999" y="468660"/>
                  <a:pt x="4516785" y="468065"/>
                </a:cubicBezTo>
                <a:cubicBezTo>
                  <a:pt x="4517976" y="467668"/>
                  <a:pt x="4519166" y="467469"/>
                  <a:pt x="4520357" y="467469"/>
                </a:cubicBezTo>
                <a:close/>
                <a:moveTo>
                  <a:pt x="1167557" y="467469"/>
                </a:moveTo>
                <a:cubicBezTo>
                  <a:pt x="1168649" y="467469"/>
                  <a:pt x="1169740" y="467618"/>
                  <a:pt x="1170832" y="467916"/>
                </a:cubicBezTo>
                <a:cubicBezTo>
                  <a:pt x="1173114" y="468610"/>
                  <a:pt x="1174899" y="469950"/>
                  <a:pt x="1176189" y="471934"/>
                </a:cubicBezTo>
                <a:cubicBezTo>
                  <a:pt x="1181150" y="479872"/>
                  <a:pt x="1185565" y="489347"/>
                  <a:pt x="1189435" y="500360"/>
                </a:cubicBezTo>
                <a:cubicBezTo>
                  <a:pt x="1193304" y="511373"/>
                  <a:pt x="1196033" y="522040"/>
                  <a:pt x="1197620" y="532358"/>
                </a:cubicBezTo>
                <a:cubicBezTo>
                  <a:pt x="1197620" y="532954"/>
                  <a:pt x="1197620" y="533499"/>
                  <a:pt x="1197620" y="533995"/>
                </a:cubicBezTo>
                <a:cubicBezTo>
                  <a:pt x="1197620" y="535881"/>
                  <a:pt x="1197125" y="537617"/>
                  <a:pt x="1196132" y="539204"/>
                </a:cubicBezTo>
                <a:cubicBezTo>
                  <a:pt x="1194842" y="541387"/>
                  <a:pt x="1193007" y="542925"/>
                  <a:pt x="1190626" y="543818"/>
                </a:cubicBezTo>
                <a:cubicBezTo>
                  <a:pt x="1189832" y="544116"/>
                  <a:pt x="1189038" y="544265"/>
                  <a:pt x="1188244" y="544265"/>
                </a:cubicBezTo>
                <a:cubicBezTo>
                  <a:pt x="1187153" y="544265"/>
                  <a:pt x="1186062" y="543967"/>
                  <a:pt x="1184970" y="543372"/>
                </a:cubicBezTo>
                <a:cubicBezTo>
                  <a:pt x="1183184" y="542280"/>
                  <a:pt x="1182142" y="540643"/>
                  <a:pt x="1181845" y="538460"/>
                </a:cubicBezTo>
                <a:cubicBezTo>
                  <a:pt x="1180257" y="527050"/>
                  <a:pt x="1177702" y="515888"/>
                  <a:pt x="1174180" y="504974"/>
                </a:cubicBezTo>
                <a:cubicBezTo>
                  <a:pt x="1170658" y="494060"/>
                  <a:pt x="1166317" y="484684"/>
                  <a:pt x="1161158" y="476845"/>
                </a:cubicBezTo>
                <a:cubicBezTo>
                  <a:pt x="1160463" y="475853"/>
                  <a:pt x="1160116" y="474762"/>
                  <a:pt x="1160116" y="473571"/>
                </a:cubicBezTo>
                <a:cubicBezTo>
                  <a:pt x="1160116" y="472976"/>
                  <a:pt x="1160215" y="472331"/>
                  <a:pt x="1160414" y="471636"/>
                </a:cubicBezTo>
                <a:cubicBezTo>
                  <a:pt x="1161009" y="469850"/>
                  <a:pt x="1162199" y="468660"/>
                  <a:pt x="1163985" y="468065"/>
                </a:cubicBezTo>
                <a:cubicBezTo>
                  <a:pt x="1165176" y="467668"/>
                  <a:pt x="1166367" y="467469"/>
                  <a:pt x="1167557" y="467469"/>
                </a:cubicBezTo>
                <a:close/>
                <a:moveTo>
                  <a:pt x="710357" y="467469"/>
                </a:moveTo>
                <a:cubicBezTo>
                  <a:pt x="711449" y="467469"/>
                  <a:pt x="712540" y="467618"/>
                  <a:pt x="713631" y="467916"/>
                </a:cubicBezTo>
                <a:cubicBezTo>
                  <a:pt x="715913" y="468610"/>
                  <a:pt x="717699" y="469950"/>
                  <a:pt x="718989" y="471934"/>
                </a:cubicBezTo>
                <a:cubicBezTo>
                  <a:pt x="723950" y="479872"/>
                  <a:pt x="728365" y="489347"/>
                  <a:pt x="732235" y="500360"/>
                </a:cubicBezTo>
                <a:cubicBezTo>
                  <a:pt x="736104" y="511373"/>
                  <a:pt x="738833" y="522040"/>
                  <a:pt x="740421" y="532358"/>
                </a:cubicBezTo>
                <a:cubicBezTo>
                  <a:pt x="740421" y="532954"/>
                  <a:pt x="740421" y="533499"/>
                  <a:pt x="740421" y="533995"/>
                </a:cubicBezTo>
                <a:cubicBezTo>
                  <a:pt x="740421" y="535881"/>
                  <a:pt x="739924" y="537617"/>
                  <a:pt x="738932" y="539204"/>
                </a:cubicBezTo>
                <a:cubicBezTo>
                  <a:pt x="737642" y="541387"/>
                  <a:pt x="735807" y="542925"/>
                  <a:pt x="733426" y="543818"/>
                </a:cubicBezTo>
                <a:cubicBezTo>
                  <a:pt x="732632" y="544116"/>
                  <a:pt x="731838" y="544265"/>
                  <a:pt x="731044" y="544265"/>
                </a:cubicBezTo>
                <a:cubicBezTo>
                  <a:pt x="729953" y="544265"/>
                  <a:pt x="728861" y="543967"/>
                  <a:pt x="727770" y="543372"/>
                </a:cubicBezTo>
                <a:cubicBezTo>
                  <a:pt x="725984" y="542280"/>
                  <a:pt x="724942" y="540643"/>
                  <a:pt x="724645" y="538460"/>
                </a:cubicBezTo>
                <a:cubicBezTo>
                  <a:pt x="723057" y="527050"/>
                  <a:pt x="720502" y="515888"/>
                  <a:pt x="716980" y="504974"/>
                </a:cubicBezTo>
                <a:cubicBezTo>
                  <a:pt x="713458" y="494060"/>
                  <a:pt x="709117" y="484684"/>
                  <a:pt x="703958" y="476845"/>
                </a:cubicBezTo>
                <a:cubicBezTo>
                  <a:pt x="703263" y="475853"/>
                  <a:pt x="702916" y="474762"/>
                  <a:pt x="702916" y="473571"/>
                </a:cubicBezTo>
                <a:cubicBezTo>
                  <a:pt x="702916" y="472976"/>
                  <a:pt x="703015" y="472331"/>
                  <a:pt x="703214" y="471636"/>
                </a:cubicBezTo>
                <a:cubicBezTo>
                  <a:pt x="703809" y="469850"/>
                  <a:pt x="704999" y="468660"/>
                  <a:pt x="706785" y="468065"/>
                </a:cubicBezTo>
                <a:cubicBezTo>
                  <a:pt x="707976" y="467668"/>
                  <a:pt x="709167" y="467469"/>
                  <a:pt x="710357" y="467469"/>
                </a:cubicBezTo>
                <a:close/>
                <a:moveTo>
                  <a:pt x="405557" y="467469"/>
                </a:moveTo>
                <a:cubicBezTo>
                  <a:pt x="406649" y="467469"/>
                  <a:pt x="407740" y="467618"/>
                  <a:pt x="408831" y="467916"/>
                </a:cubicBezTo>
                <a:cubicBezTo>
                  <a:pt x="411113" y="468610"/>
                  <a:pt x="412899" y="469950"/>
                  <a:pt x="414189" y="471934"/>
                </a:cubicBezTo>
                <a:cubicBezTo>
                  <a:pt x="419150" y="479872"/>
                  <a:pt x="423565" y="489347"/>
                  <a:pt x="427435" y="500360"/>
                </a:cubicBezTo>
                <a:cubicBezTo>
                  <a:pt x="431304" y="511373"/>
                  <a:pt x="434033" y="522040"/>
                  <a:pt x="435620" y="532358"/>
                </a:cubicBezTo>
                <a:cubicBezTo>
                  <a:pt x="435620" y="532954"/>
                  <a:pt x="435620" y="533499"/>
                  <a:pt x="435620" y="533995"/>
                </a:cubicBezTo>
                <a:cubicBezTo>
                  <a:pt x="435620" y="535881"/>
                  <a:pt x="435124" y="537617"/>
                  <a:pt x="434132" y="539204"/>
                </a:cubicBezTo>
                <a:cubicBezTo>
                  <a:pt x="432842" y="541387"/>
                  <a:pt x="431007" y="542925"/>
                  <a:pt x="428626" y="543818"/>
                </a:cubicBezTo>
                <a:cubicBezTo>
                  <a:pt x="427832" y="544116"/>
                  <a:pt x="427038" y="544265"/>
                  <a:pt x="426244" y="544265"/>
                </a:cubicBezTo>
                <a:cubicBezTo>
                  <a:pt x="425153" y="544265"/>
                  <a:pt x="424061" y="543967"/>
                  <a:pt x="422970" y="543372"/>
                </a:cubicBezTo>
                <a:cubicBezTo>
                  <a:pt x="421184" y="542280"/>
                  <a:pt x="420142" y="540643"/>
                  <a:pt x="419845" y="538460"/>
                </a:cubicBezTo>
                <a:cubicBezTo>
                  <a:pt x="418257" y="527050"/>
                  <a:pt x="415702" y="515888"/>
                  <a:pt x="412180" y="504974"/>
                </a:cubicBezTo>
                <a:cubicBezTo>
                  <a:pt x="408658" y="494060"/>
                  <a:pt x="404317" y="484684"/>
                  <a:pt x="399158" y="476845"/>
                </a:cubicBezTo>
                <a:cubicBezTo>
                  <a:pt x="398463" y="475853"/>
                  <a:pt x="398116" y="474762"/>
                  <a:pt x="398116" y="473571"/>
                </a:cubicBezTo>
                <a:cubicBezTo>
                  <a:pt x="398116" y="472976"/>
                  <a:pt x="398215" y="472331"/>
                  <a:pt x="398413" y="471636"/>
                </a:cubicBezTo>
                <a:cubicBezTo>
                  <a:pt x="399009" y="469850"/>
                  <a:pt x="400199" y="468660"/>
                  <a:pt x="401985" y="468065"/>
                </a:cubicBezTo>
                <a:cubicBezTo>
                  <a:pt x="403176" y="467668"/>
                  <a:pt x="404367" y="467469"/>
                  <a:pt x="405557" y="467469"/>
                </a:cubicBezTo>
                <a:close/>
                <a:moveTo>
                  <a:pt x="2922241" y="465534"/>
                </a:moveTo>
                <a:cubicBezTo>
                  <a:pt x="2923431" y="465534"/>
                  <a:pt x="2924523" y="465782"/>
                  <a:pt x="2925515" y="466279"/>
                </a:cubicBezTo>
                <a:cubicBezTo>
                  <a:pt x="2934444" y="471140"/>
                  <a:pt x="2942432" y="475952"/>
                  <a:pt x="2949476" y="480715"/>
                </a:cubicBezTo>
                <a:cubicBezTo>
                  <a:pt x="2951163" y="481806"/>
                  <a:pt x="2952205" y="483344"/>
                  <a:pt x="2952602" y="485329"/>
                </a:cubicBezTo>
                <a:cubicBezTo>
                  <a:pt x="2952701" y="485924"/>
                  <a:pt x="2952751" y="486470"/>
                  <a:pt x="2952751" y="486966"/>
                </a:cubicBezTo>
                <a:cubicBezTo>
                  <a:pt x="2952751" y="488355"/>
                  <a:pt x="2952354" y="489694"/>
                  <a:pt x="2951560" y="490984"/>
                </a:cubicBezTo>
                <a:cubicBezTo>
                  <a:pt x="2950568" y="492572"/>
                  <a:pt x="2949129" y="493514"/>
                  <a:pt x="2947244" y="493812"/>
                </a:cubicBezTo>
                <a:cubicBezTo>
                  <a:pt x="2946847" y="493911"/>
                  <a:pt x="2946450" y="493961"/>
                  <a:pt x="2946054" y="493961"/>
                </a:cubicBezTo>
                <a:cubicBezTo>
                  <a:pt x="2944664" y="493961"/>
                  <a:pt x="2943374" y="493514"/>
                  <a:pt x="2942184" y="492621"/>
                </a:cubicBezTo>
                <a:cubicBezTo>
                  <a:pt x="2936330" y="488355"/>
                  <a:pt x="2928542" y="483493"/>
                  <a:pt x="2918818" y="478036"/>
                </a:cubicBezTo>
                <a:cubicBezTo>
                  <a:pt x="2917131" y="477143"/>
                  <a:pt x="2916040" y="475804"/>
                  <a:pt x="2915543" y="474018"/>
                </a:cubicBezTo>
                <a:cubicBezTo>
                  <a:pt x="2915444" y="473422"/>
                  <a:pt x="2915394" y="472827"/>
                  <a:pt x="2915394" y="472232"/>
                </a:cubicBezTo>
                <a:cubicBezTo>
                  <a:pt x="2915394" y="471140"/>
                  <a:pt x="2915692" y="470049"/>
                  <a:pt x="2916288" y="468957"/>
                </a:cubicBezTo>
                <a:cubicBezTo>
                  <a:pt x="2917181" y="467370"/>
                  <a:pt x="2918520" y="466328"/>
                  <a:pt x="2920306" y="465832"/>
                </a:cubicBezTo>
                <a:cubicBezTo>
                  <a:pt x="2921001" y="465634"/>
                  <a:pt x="2921646" y="465534"/>
                  <a:pt x="2922241" y="465534"/>
                </a:cubicBezTo>
                <a:close/>
                <a:moveTo>
                  <a:pt x="2236441" y="465534"/>
                </a:moveTo>
                <a:cubicBezTo>
                  <a:pt x="2237631" y="465534"/>
                  <a:pt x="2238723" y="465782"/>
                  <a:pt x="2239715" y="466279"/>
                </a:cubicBezTo>
                <a:cubicBezTo>
                  <a:pt x="2248645" y="471140"/>
                  <a:pt x="2256632" y="475952"/>
                  <a:pt x="2263677" y="480715"/>
                </a:cubicBezTo>
                <a:cubicBezTo>
                  <a:pt x="2265363" y="481806"/>
                  <a:pt x="2266405" y="483344"/>
                  <a:pt x="2266802" y="485329"/>
                </a:cubicBezTo>
                <a:cubicBezTo>
                  <a:pt x="2266901" y="485924"/>
                  <a:pt x="2266951" y="486470"/>
                  <a:pt x="2266951" y="486966"/>
                </a:cubicBezTo>
                <a:cubicBezTo>
                  <a:pt x="2266951" y="488355"/>
                  <a:pt x="2266554" y="489694"/>
                  <a:pt x="2265760" y="490984"/>
                </a:cubicBezTo>
                <a:cubicBezTo>
                  <a:pt x="2264768" y="492572"/>
                  <a:pt x="2263329" y="493514"/>
                  <a:pt x="2261444" y="493812"/>
                </a:cubicBezTo>
                <a:cubicBezTo>
                  <a:pt x="2261047" y="493911"/>
                  <a:pt x="2260650" y="493961"/>
                  <a:pt x="2260253" y="493961"/>
                </a:cubicBezTo>
                <a:cubicBezTo>
                  <a:pt x="2258864" y="493961"/>
                  <a:pt x="2257574" y="493514"/>
                  <a:pt x="2256384" y="492621"/>
                </a:cubicBezTo>
                <a:cubicBezTo>
                  <a:pt x="2250530" y="488355"/>
                  <a:pt x="2242741" y="483493"/>
                  <a:pt x="2233018" y="478036"/>
                </a:cubicBezTo>
                <a:cubicBezTo>
                  <a:pt x="2231331" y="477143"/>
                  <a:pt x="2230240" y="475804"/>
                  <a:pt x="2229743" y="474018"/>
                </a:cubicBezTo>
                <a:cubicBezTo>
                  <a:pt x="2229644" y="473422"/>
                  <a:pt x="2229595" y="472827"/>
                  <a:pt x="2229595" y="472232"/>
                </a:cubicBezTo>
                <a:cubicBezTo>
                  <a:pt x="2229595" y="471140"/>
                  <a:pt x="2229892" y="470049"/>
                  <a:pt x="2230487" y="468957"/>
                </a:cubicBezTo>
                <a:cubicBezTo>
                  <a:pt x="2231381" y="467370"/>
                  <a:pt x="2232720" y="466328"/>
                  <a:pt x="2234506" y="465832"/>
                </a:cubicBezTo>
                <a:cubicBezTo>
                  <a:pt x="2235201" y="465634"/>
                  <a:pt x="2235845" y="465534"/>
                  <a:pt x="2236441" y="465534"/>
                </a:cubicBezTo>
                <a:close/>
                <a:moveTo>
                  <a:pt x="1626841" y="465534"/>
                </a:moveTo>
                <a:cubicBezTo>
                  <a:pt x="1628032" y="465534"/>
                  <a:pt x="1629123" y="465782"/>
                  <a:pt x="1630115" y="466279"/>
                </a:cubicBezTo>
                <a:cubicBezTo>
                  <a:pt x="1639045" y="471140"/>
                  <a:pt x="1647032" y="475952"/>
                  <a:pt x="1654076" y="480715"/>
                </a:cubicBezTo>
                <a:cubicBezTo>
                  <a:pt x="1655763" y="481806"/>
                  <a:pt x="1656805" y="483344"/>
                  <a:pt x="1657202" y="485329"/>
                </a:cubicBezTo>
                <a:cubicBezTo>
                  <a:pt x="1657301" y="485924"/>
                  <a:pt x="1657351" y="486470"/>
                  <a:pt x="1657351" y="486966"/>
                </a:cubicBezTo>
                <a:cubicBezTo>
                  <a:pt x="1657351" y="488355"/>
                  <a:pt x="1656954" y="489694"/>
                  <a:pt x="1656160" y="490984"/>
                </a:cubicBezTo>
                <a:cubicBezTo>
                  <a:pt x="1655168" y="492572"/>
                  <a:pt x="1653729" y="493514"/>
                  <a:pt x="1651844" y="493812"/>
                </a:cubicBezTo>
                <a:cubicBezTo>
                  <a:pt x="1651447" y="493911"/>
                  <a:pt x="1651050" y="493961"/>
                  <a:pt x="1650654" y="493961"/>
                </a:cubicBezTo>
                <a:cubicBezTo>
                  <a:pt x="1649265" y="493961"/>
                  <a:pt x="1647974" y="493514"/>
                  <a:pt x="1646784" y="492621"/>
                </a:cubicBezTo>
                <a:cubicBezTo>
                  <a:pt x="1640930" y="488355"/>
                  <a:pt x="1633141" y="483493"/>
                  <a:pt x="1623418" y="478036"/>
                </a:cubicBezTo>
                <a:cubicBezTo>
                  <a:pt x="1621731" y="477143"/>
                  <a:pt x="1620640" y="475804"/>
                  <a:pt x="1620144" y="474018"/>
                </a:cubicBezTo>
                <a:cubicBezTo>
                  <a:pt x="1620044" y="473422"/>
                  <a:pt x="1619995" y="472827"/>
                  <a:pt x="1619995" y="472232"/>
                </a:cubicBezTo>
                <a:cubicBezTo>
                  <a:pt x="1619995" y="471140"/>
                  <a:pt x="1620292" y="470049"/>
                  <a:pt x="1620888" y="468957"/>
                </a:cubicBezTo>
                <a:cubicBezTo>
                  <a:pt x="1621781" y="467370"/>
                  <a:pt x="1623120" y="466328"/>
                  <a:pt x="1624906" y="465832"/>
                </a:cubicBezTo>
                <a:cubicBezTo>
                  <a:pt x="1625601" y="465634"/>
                  <a:pt x="1626246" y="465534"/>
                  <a:pt x="1626841" y="465534"/>
                </a:cubicBezTo>
                <a:close/>
                <a:moveTo>
                  <a:pt x="4437311" y="461516"/>
                </a:moveTo>
                <a:cubicBezTo>
                  <a:pt x="4437311" y="461516"/>
                  <a:pt x="4437361" y="461516"/>
                  <a:pt x="4437460" y="461516"/>
                </a:cubicBezTo>
                <a:lnTo>
                  <a:pt x="4438353" y="461516"/>
                </a:lnTo>
                <a:cubicBezTo>
                  <a:pt x="4440635" y="461615"/>
                  <a:pt x="4442520" y="462508"/>
                  <a:pt x="4444008" y="464195"/>
                </a:cubicBezTo>
                <a:cubicBezTo>
                  <a:pt x="4445397" y="465782"/>
                  <a:pt x="4446092" y="467568"/>
                  <a:pt x="4446092" y="469553"/>
                </a:cubicBezTo>
                <a:cubicBezTo>
                  <a:pt x="4446092" y="469850"/>
                  <a:pt x="4446042" y="470148"/>
                  <a:pt x="4445943" y="470446"/>
                </a:cubicBezTo>
                <a:cubicBezTo>
                  <a:pt x="4445745" y="473522"/>
                  <a:pt x="4445645" y="476052"/>
                  <a:pt x="4445645" y="478036"/>
                </a:cubicBezTo>
                <a:cubicBezTo>
                  <a:pt x="4445546" y="480318"/>
                  <a:pt x="4445497" y="482550"/>
                  <a:pt x="4445497" y="484733"/>
                </a:cubicBezTo>
                <a:cubicBezTo>
                  <a:pt x="4445497" y="494655"/>
                  <a:pt x="4445893" y="503734"/>
                  <a:pt x="4446687" y="511969"/>
                </a:cubicBezTo>
                <a:cubicBezTo>
                  <a:pt x="4447878" y="524272"/>
                  <a:pt x="4450011" y="533946"/>
                  <a:pt x="4453087" y="540990"/>
                </a:cubicBezTo>
                <a:cubicBezTo>
                  <a:pt x="4456162" y="548035"/>
                  <a:pt x="4460181" y="551557"/>
                  <a:pt x="4465142" y="551557"/>
                </a:cubicBezTo>
                <a:cubicBezTo>
                  <a:pt x="4467920" y="551557"/>
                  <a:pt x="4470624" y="549498"/>
                  <a:pt x="4473253" y="545381"/>
                </a:cubicBezTo>
                <a:cubicBezTo>
                  <a:pt x="4475882" y="541263"/>
                  <a:pt x="4478189" y="536029"/>
                  <a:pt x="4480174" y="529679"/>
                </a:cubicBezTo>
                <a:cubicBezTo>
                  <a:pt x="4480769" y="527893"/>
                  <a:pt x="4481959" y="526802"/>
                  <a:pt x="4483745" y="526405"/>
                </a:cubicBezTo>
                <a:cubicBezTo>
                  <a:pt x="4484242" y="526306"/>
                  <a:pt x="4484638" y="526256"/>
                  <a:pt x="4484936" y="526256"/>
                </a:cubicBezTo>
                <a:cubicBezTo>
                  <a:pt x="4486226" y="526256"/>
                  <a:pt x="4487367" y="526802"/>
                  <a:pt x="4488359" y="527893"/>
                </a:cubicBezTo>
                <a:lnTo>
                  <a:pt x="4489103" y="528786"/>
                </a:lnTo>
                <a:cubicBezTo>
                  <a:pt x="4490889" y="530870"/>
                  <a:pt x="4491981" y="533251"/>
                  <a:pt x="4492377" y="535930"/>
                </a:cubicBezTo>
                <a:cubicBezTo>
                  <a:pt x="4492576" y="536724"/>
                  <a:pt x="4492675" y="537518"/>
                  <a:pt x="4492675" y="538311"/>
                </a:cubicBezTo>
                <a:cubicBezTo>
                  <a:pt x="4492675" y="540097"/>
                  <a:pt x="4492278" y="541883"/>
                  <a:pt x="4491484" y="543669"/>
                </a:cubicBezTo>
                <a:cubicBezTo>
                  <a:pt x="4487416" y="553194"/>
                  <a:pt x="4483225" y="560015"/>
                  <a:pt x="4478908" y="564133"/>
                </a:cubicBezTo>
                <a:cubicBezTo>
                  <a:pt x="4474592" y="568251"/>
                  <a:pt x="4469904" y="570309"/>
                  <a:pt x="4464844" y="570309"/>
                </a:cubicBezTo>
                <a:cubicBezTo>
                  <a:pt x="4456510" y="570309"/>
                  <a:pt x="4449341" y="565944"/>
                  <a:pt x="4443339" y="557213"/>
                </a:cubicBezTo>
                <a:cubicBezTo>
                  <a:pt x="4437336" y="548481"/>
                  <a:pt x="4433342" y="534740"/>
                  <a:pt x="4431358" y="515987"/>
                </a:cubicBezTo>
                <a:cubicBezTo>
                  <a:pt x="4430266" y="506264"/>
                  <a:pt x="4429721" y="492770"/>
                  <a:pt x="4429721" y="475506"/>
                </a:cubicBezTo>
                <a:lnTo>
                  <a:pt x="4429572" y="469702"/>
                </a:lnTo>
                <a:cubicBezTo>
                  <a:pt x="4429572" y="467519"/>
                  <a:pt x="4430316" y="465634"/>
                  <a:pt x="4431804" y="464046"/>
                </a:cubicBezTo>
                <a:cubicBezTo>
                  <a:pt x="4433293" y="462359"/>
                  <a:pt x="4435128" y="461516"/>
                  <a:pt x="4437311" y="461516"/>
                </a:cubicBezTo>
                <a:close/>
                <a:moveTo>
                  <a:pt x="1084511" y="461516"/>
                </a:moveTo>
                <a:cubicBezTo>
                  <a:pt x="1084511" y="461516"/>
                  <a:pt x="1084561" y="461516"/>
                  <a:pt x="1084660" y="461516"/>
                </a:cubicBezTo>
                <a:lnTo>
                  <a:pt x="1085553" y="461516"/>
                </a:lnTo>
                <a:cubicBezTo>
                  <a:pt x="1087835" y="461615"/>
                  <a:pt x="1089720" y="462508"/>
                  <a:pt x="1091208" y="464195"/>
                </a:cubicBezTo>
                <a:cubicBezTo>
                  <a:pt x="1092598" y="465782"/>
                  <a:pt x="1093292" y="467568"/>
                  <a:pt x="1093292" y="469553"/>
                </a:cubicBezTo>
                <a:cubicBezTo>
                  <a:pt x="1093292" y="469850"/>
                  <a:pt x="1093242" y="470148"/>
                  <a:pt x="1093143" y="470446"/>
                </a:cubicBezTo>
                <a:cubicBezTo>
                  <a:pt x="1092945" y="473522"/>
                  <a:pt x="1092846" y="476052"/>
                  <a:pt x="1092846" y="478036"/>
                </a:cubicBezTo>
                <a:cubicBezTo>
                  <a:pt x="1092746" y="480318"/>
                  <a:pt x="1092697" y="482550"/>
                  <a:pt x="1092697" y="484733"/>
                </a:cubicBezTo>
                <a:cubicBezTo>
                  <a:pt x="1092697" y="494655"/>
                  <a:pt x="1093094" y="503734"/>
                  <a:pt x="1093887" y="511969"/>
                </a:cubicBezTo>
                <a:cubicBezTo>
                  <a:pt x="1095078" y="524272"/>
                  <a:pt x="1097211" y="533946"/>
                  <a:pt x="1100287" y="540990"/>
                </a:cubicBezTo>
                <a:cubicBezTo>
                  <a:pt x="1103363" y="548035"/>
                  <a:pt x="1107381" y="551557"/>
                  <a:pt x="1112342" y="551557"/>
                </a:cubicBezTo>
                <a:cubicBezTo>
                  <a:pt x="1115120" y="551557"/>
                  <a:pt x="1117824" y="549498"/>
                  <a:pt x="1120453" y="545381"/>
                </a:cubicBezTo>
                <a:cubicBezTo>
                  <a:pt x="1123083" y="541263"/>
                  <a:pt x="1125389" y="536029"/>
                  <a:pt x="1127374" y="529679"/>
                </a:cubicBezTo>
                <a:cubicBezTo>
                  <a:pt x="1127969" y="527893"/>
                  <a:pt x="1129160" y="526802"/>
                  <a:pt x="1130945" y="526405"/>
                </a:cubicBezTo>
                <a:cubicBezTo>
                  <a:pt x="1131442" y="526306"/>
                  <a:pt x="1131839" y="526256"/>
                  <a:pt x="1132136" y="526256"/>
                </a:cubicBezTo>
                <a:cubicBezTo>
                  <a:pt x="1133426" y="526256"/>
                  <a:pt x="1134567" y="526802"/>
                  <a:pt x="1135559" y="527893"/>
                </a:cubicBezTo>
                <a:lnTo>
                  <a:pt x="1136303" y="528786"/>
                </a:lnTo>
                <a:cubicBezTo>
                  <a:pt x="1138089" y="530870"/>
                  <a:pt x="1139181" y="533251"/>
                  <a:pt x="1139578" y="535930"/>
                </a:cubicBezTo>
                <a:cubicBezTo>
                  <a:pt x="1139776" y="536724"/>
                  <a:pt x="1139875" y="537518"/>
                  <a:pt x="1139875" y="538311"/>
                </a:cubicBezTo>
                <a:cubicBezTo>
                  <a:pt x="1139875" y="540097"/>
                  <a:pt x="1139478" y="541883"/>
                  <a:pt x="1138684" y="543669"/>
                </a:cubicBezTo>
                <a:cubicBezTo>
                  <a:pt x="1134617" y="553194"/>
                  <a:pt x="1130425" y="560015"/>
                  <a:pt x="1126109" y="564133"/>
                </a:cubicBezTo>
                <a:cubicBezTo>
                  <a:pt x="1121793" y="568251"/>
                  <a:pt x="1117104" y="570309"/>
                  <a:pt x="1112044" y="570309"/>
                </a:cubicBezTo>
                <a:cubicBezTo>
                  <a:pt x="1103710" y="570309"/>
                  <a:pt x="1096542" y="565944"/>
                  <a:pt x="1090539" y="557213"/>
                </a:cubicBezTo>
                <a:cubicBezTo>
                  <a:pt x="1084536" y="548481"/>
                  <a:pt x="1080542" y="534740"/>
                  <a:pt x="1078558" y="515987"/>
                </a:cubicBezTo>
                <a:cubicBezTo>
                  <a:pt x="1077467" y="506264"/>
                  <a:pt x="1076921" y="492770"/>
                  <a:pt x="1076921" y="475506"/>
                </a:cubicBezTo>
                <a:lnTo>
                  <a:pt x="1076772" y="469702"/>
                </a:lnTo>
                <a:cubicBezTo>
                  <a:pt x="1076772" y="467519"/>
                  <a:pt x="1077516" y="465634"/>
                  <a:pt x="1079005" y="464046"/>
                </a:cubicBezTo>
                <a:cubicBezTo>
                  <a:pt x="1080493" y="462359"/>
                  <a:pt x="1082328" y="461516"/>
                  <a:pt x="1084511" y="461516"/>
                </a:cubicBezTo>
                <a:close/>
                <a:moveTo>
                  <a:pt x="627311" y="461516"/>
                </a:moveTo>
                <a:cubicBezTo>
                  <a:pt x="627311" y="461516"/>
                  <a:pt x="627361" y="461516"/>
                  <a:pt x="627460" y="461516"/>
                </a:cubicBezTo>
                <a:lnTo>
                  <a:pt x="628353" y="461516"/>
                </a:lnTo>
                <a:cubicBezTo>
                  <a:pt x="630635" y="461615"/>
                  <a:pt x="632520" y="462508"/>
                  <a:pt x="634008" y="464195"/>
                </a:cubicBezTo>
                <a:cubicBezTo>
                  <a:pt x="635397" y="465782"/>
                  <a:pt x="636092" y="467568"/>
                  <a:pt x="636092" y="469553"/>
                </a:cubicBezTo>
                <a:cubicBezTo>
                  <a:pt x="636092" y="469850"/>
                  <a:pt x="636042" y="470148"/>
                  <a:pt x="635943" y="470446"/>
                </a:cubicBezTo>
                <a:cubicBezTo>
                  <a:pt x="635745" y="473522"/>
                  <a:pt x="635645" y="476052"/>
                  <a:pt x="635645" y="478036"/>
                </a:cubicBezTo>
                <a:cubicBezTo>
                  <a:pt x="635546" y="480318"/>
                  <a:pt x="635497" y="482550"/>
                  <a:pt x="635497" y="484733"/>
                </a:cubicBezTo>
                <a:cubicBezTo>
                  <a:pt x="635497" y="494655"/>
                  <a:pt x="635894" y="503734"/>
                  <a:pt x="636687" y="511969"/>
                </a:cubicBezTo>
                <a:cubicBezTo>
                  <a:pt x="637878" y="524272"/>
                  <a:pt x="640011" y="533946"/>
                  <a:pt x="643087" y="540990"/>
                </a:cubicBezTo>
                <a:cubicBezTo>
                  <a:pt x="646163" y="548035"/>
                  <a:pt x="650181" y="551557"/>
                  <a:pt x="655142" y="551557"/>
                </a:cubicBezTo>
                <a:cubicBezTo>
                  <a:pt x="657920" y="551557"/>
                  <a:pt x="660624" y="549498"/>
                  <a:pt x="663253" y="545381"/>
                </a:cubicBezTo>
                <a:cubicBezTo>
                  <a:pt x="665882" y="541263"/>
                  <a:pt x="668189" y="536029"/>
                  <a:pt x="670174" y="529679"/>
                </a:cubicBezTo>
                <a:cubicBezTo>
                  <a:pt x="670769" y="527893"/>
                  <a:pt x="671959" y="526802"/>
                  <a:pt x="673745" y="526405"/>
                </a:cubicBezTo>
                <a:cubicBezTo>
                  <a:pt x="674242" y="526306"/>
                  <a:pt x="674638" y="526256"/>
                  <a:pt x="674936" y="526256"/>
                </a:cubicBezTo>
                <a:cubicBezTo>
                  <a:pt x="676226" y="526256"/>
                  <a:pt x="677367" y="526802"/>
                  <a:pt x="678359" y="527893"/>
                </a:cubicBezTo>
                <a:lnTo>
                  <a:pt x="679103" y="528786"/>
                </a:lnTo>
                <a:cubicBezTo>
                  <a:pt x="680889" y="530870"/>
                  <a:pt x="681981" y="533251"/>
                  <a:pt x="682378" y="535930"/>
                </a:cubicBezTo>
                <a:cubicBezTo>
                  <a:pt x="682576" y="536724"/>
                  <a:pt x="682675" y="537518"/>
                  <a:pt x="682675" y="538311"/>
                </a:cubicBezTo>
                <a:cubicBezTo>
                  <a:pt x="682675" y="540097"/>
                  <a:pt x="682278" y="541883"/>
                  <a:pt x="681484" y="543669"/>
                </a:cubicBezTo>
                <a:cubicBezTo>
                  <a:pt x="677417" y="553194"/>
                  <a:pt x="673225" y="560015"/>
                  <a:pt x="668909" y="564133"/>
                </a:cubicBezTo>
                <a:cubicBezTo>
                  <a:pt x="664593" y="568251"/>
                  <a:pt x="659904" y="570309"/>
                  <a:pt x="654844" y="570309"/>
                </a:cubicBezTo>
                <a:cubicBezTo>
                  <a:pt x="646510" y="570309"/>
                  <a:pt x="639341" y="565944"/>
                  <a:pt x="633339" y="557213"/>
                </a:cubicBezTo>
                <a:cubicBezTo>
                  <a:pt x="627336" y="548481"/>
                  <a:pt x="623342" y="534740"/>
                  <a:pt x="621358" y="515987"/>
                </a:cubicBezTo>
                <a:cubicBezTo>
                  <a:pt x="620267" y="506264"/>
                  <a:pt x="619721" y="492770"/>
                  <a:pt x="619721" y="475506"/>
                </a:cubicBezTo>
                <a:lnTo>
                  <a:pt x="619572" y="469702"/>
                </a:lnTo>
                <a:cubicBezTo>
                  <a:pt x="619572" y="467519"/>
                  <a:pt x="620316" y="465634"/>
                  <a:pt x="621804" y="464046"/>
                </a:cubicBezTo>
                <a:cubicBezTo>
                  <a:pt x="623293" y="462359"/>
                  <a:pt x="625128" y="461516"/>
                  <a:pt x="627311" y="461516"/>
                </a:cubicBezTo>
                <a:close/>
                <a:moveTo>
                  <a:pt x="322511" y="461516"/>
                </a:moveTo>
                <a:cubicBezTo>
                  <a:pt x="322511" y="461516"/>
                  <a:pt x="322561" y="461516"/>
                  <a:pt x="322660" y="461516"/>
                </a:cubicBezTo>
                <a:lnTo>
                  <a:pt x="323553" y="461516"/>
                </a:lnTo>
                <a:cubicBezTo>
                  <a:pt x="325835" y="461615"/>
                  <a:pt x="327720" y="462508"/>
                  <a:pt x="329208" y="464195"/>
                </a:cubicBezTo>
                <a:cubicBezTo>
                  <a:pt x="330597" y="465782"/>
                  <a:pt x="331292" y="467568"/>
                  <a:pt x="331292" y="469553"/>
                </a:cubicBezTo>
                <a:cubicBezTo>
                  <a:pt x="331292" y="469850"/>
                  <a:pt x="331242" y="470148"/>
                  <a:pt x="331143" y="470446"/>
                </a:cubicBezTo>
                <a:cubicBezTo>
                  <a:pt x="330945" y="473522"/>
                  <a:pt x="330846" y="476052"/>
                  <a:pt x="330846" y="478036"/>
                </a:cubicBezTo>
                <a:cubicBezTo>
                  <a:pt x="330746" y="480318"/>
                  <a:pt x="330697" y="482550"/>
                  <a:pt x="330697" y="484733"/>
                </a:cubicBezTo>
                <a:cubicBezTo>
                  <a:pt x="330697" y="494655"/>
                  <a:pt x="331094" y="503734"/>
                  <a:pt x="331887" y="511969"/>
                </a:cubicBezTo>
                <a:cubicBezTo>
                  <a:pt x="333078" y="524272"/>
                  <a:pt x="335211" y="533946"/>
                  <a:pt x="338287" y="540990"/>
                </a:cubicBezTo>
                <a:cubicBezTo>
                  <a:pt x="341363" y="548035"/>
                  <a:pt x="345381" y="551557"/>
                  <a:pt x="350342" y="551557"/>
                </a:cubicBezTo>
                <a:cubicBezTo>
                  <a:pt x="353120" y="551557"/>
                  <a:pt x="355824" y="549498"/>
                  <a:pt x="358453" y="545381"/>
                </a:cubicBezTo>
                <a:cubicBezTo>
                  <a:pt x="361083" y="541263"/>
                  <a:pt x="363389" y="536029"/>
                  <a:pt x="365374" y="529679"/>
                </a:cubicBezTo>
                <a:cubicBezTo>
                  <a:pt x="365969" y="527893"/>
                  <a:pt x="367160" y="526802"/>
                  <a:pt x="368945" y="526405"/>
                </a:cubicBezTo>
                <a:cubicBezTo>
                  <a:pt x="369442" y="526306"/>
                  <a:pt x="369839" y="526256"/>
                  <a:pt x="370136" y="526256"/>
                </a:cubicBezTo>
                <a:cubicBezTo>
                  <a:pt x="371426" y="526256"/>
                  <a:pt x="372567" y="526802"/>
                  <a:pt x="373559" y="527893"/>
                </a:cubicBezTo>
                <a:lnTo>
                  <a:pt x="374303" y="528786"/>
                </a:lnTo>
                <a:cubicBezTo>
                  <a:pt x="376089" y="530870"/>
                  <a:pt x="377181" y="533251"/>
                  <a:pt x="377577" y="535930"/>
                </a:cubicBezTo>
                <a:cubicBezTo>
                  <a:pt x="377776" y="536724"/>
                  <a:pt x="377875" y="537518"/>
                  <a:pt x="377875" y="538311"/>
                </a:cubicBezTo>
                <a:cubicBezTo>
                  <a:pt x="377875" y="540097"/>
                  <a:pt x="377478" y="541883"/>
                  <a:pt x="376684" y="543669"/>
                </a:cubicBezTo>
                <a:cubicBezTo>
                  <a:pt x="372617" y="553194"/>
                  <a:pt x="368425" y="560015"/>
                  <a:pt x="364109" y="564133"/>
                </a:cubicBezTo>
                <a:cubicBezTo>
                  <a:pt x="359792" y="568251"/>
                  <a:pt x="355104" y="570309"/>
                  <a:pt x="350044" y="570309"/>
                </a:cubicBezTo>
                <a:cubicBezTo>
                  <a:pt x="341710" y="570309"/>
                  <a:pt x="334541" y="565944"/>
                  <a:pt x="328539" y="557213"/>
                </a:cubicBezTo>
                <a:cubicBezTo>
                  <a:pt x="322536" y="548481"/>
                  <a:pt x="318542" y="534740"/>
                  <a:pt x="316558" y="515987"/>
                </a:cubicBezTo>
                <a:cubicBezTo>
                  <a:pt x="315467" y="506264"/>
                  <a:pt x="314921" y="492770"/>
                  <a:pt x="314921" y="475506"/>
                </a:cubicBezTo>
                <a:lnTo>
                  <a:pt x="314772" y="469702"/>
                </a:lnTo>
                <a:cubicBezTo>
                  <a:pt x="314772" y="467519"/>
                  <a:pt x="315516" y="465634"/>
                  <a:pt x="317005" y="464046"/>
                </a:cubicBezTo>
                <a:cubicBezTo>
                  <a:pt x="318493" y="462359"/>
                  <a:pt x="320328" y="461516"/>
                  <a:pt x="322511" y="461516"/>
                </a:cubicBezTo>
                <a:close/>
                <a:moveTo>
                  <a:pt x="2661345" y="458242"/>
                </a:moveTo>
                <a:cubicBezTo>
                  <a:pt x="2670176" y="458242"/>
                  <a:pt x="2678336" y="459705"/>
                  <a:pt x="2685828" y="462632"/>
                </a:cubicBezTo>
                <a:cubicBezTo>
                  <a:pt x="2693318" y="465559"/>
                  <a:pt x="2699569" y="469602"/>
                  <a:pt x="2704580" y="474762"/>
                </a:cubicBezTo>
                <a:cubicBezTo>
                  <a:pt x="2709590" y="479921"/>
                  <a:pt x="2713509" y="485973"/>
                  <a:pt x="2716337" y="492919"/>
                </a:cubicBezTo>
                <a:cubicBezTo>
                  <a:pt x="2719165" y="499864"/>
                  <a:pt x="2720578" y="507306"/>
                  <a:pt x="2720578" y="515243"/>
                </a:cubicBezTo>
                <a:cubicBezTo>
                  <a:pt x="2720578" y="529828"/>
                  <a:pt x="2716362" y="542107"/>
                  <a:pt x="2707928" y="552078"/>
                </a:cubicBezTo>
                <a:cubicBezTo>
                  <a:pt x="2699495" y="562050"/>
                  <a:pt x="2687440" y="568821"/>
                  <a:pt x="2671763" y="572393"/>
                </a:cubicBezTo>
                <a:cubicBezTo>
                  <a:pt x="2670870" y="572591"/>
                  <a:pt x="2670027" y="572691"/>
                  <a:pt x="2669233" y="572691"/>
                </a:cubicBezTo>
                <a:cubicBezTo>
                  <a:pt x="2667645" y="572691"/>
                  <a:pt x="2666058" y="572343"/>
                  <a:pt x="2664470" y="571649"/>
                </a:cubicBezTo>
                <a:cubicBezTo>
                  <a:pt x="2662188" y="570557"/>
                  <a:pt x="2660353" y="568920"/>
                  <a:pt x="2658964" y="566738"/>
                </a:cubicBezTo>
                <a:cubicBezTo>
                  <a:pt x="2658369" y="565845"/>
                  <a:pt x="2658071" y="564902"/>
                  <a:pt x="2658071" y="563910"/>
                </a:cubicBezTo>
                <a:cubicBezTo>
                  <a:pt x="2658071" y="563116"/>
                  <a:pt x="2658269" y="562322"/>
                  <a:pt x="2658666" y="561529"/>
                </a:cubicBezTo>
                <a:cubicBezTo>
                  <a:pt x="2659460" y="559842"/>
                  <a:pt x="2660849" y="558800"/>
                  <a:pt x="2662833" y="558403"/>
                </a:cubicBezTo>
                <a:cubicBezTo>
                  <a:pt x="2664619" y="558106"/>
                  <a:pt x="2666306" y="557758"/>
                  <a:pt x="2667894" y="557361"/>
                </a:cubicBezTo>
                <a:cubicBezTo>
                  <a:pt x="2672855" y="556270"/>
                  <a:pt x="2677468" y="554558"/>
                  <a:pt x="2681735" y="552227"/>
                </a:cubicBezTo>
                <a:cubicBezTo>
                  <a:pt x="2686001" y="549895"/>
                  <a:pt x="2689870" y="546993"/>
                  <a:pt x="2693343" y="543520"/>
                </a:cubicBezTo>
                <a:cubicBezTo>
                  <a:pt x="2696816" y="540048"/>
                  <a:pt x="2699520" y="535831"/>
                  <a:pt x="2701454" y="530870"/>
                </a:cubicBezTo>
                <a:cubicBezTo>
                  <a:pt x="2703389" y="525909"/>
                  <a:pt x="2704356" y="520452"/>
                  <a:pt x="2704356" y="514499"/>
                </a:cubicBezTo>
                <a:cubicBezTo>
                  <a:pt x="2704356" y="503486"/>
                  <a:pt x="2701256" y="494159"/>
                  <a:pt x="2695055" y="486519"/>
                </a:cubicBezTo>
                <a:cubicBezTo>
                  <a:pt x="2688853" y="478879"/>
                  <a:pt x="2680246" y="474266"/>
                  <a:pt x="2669233" y="472678"/>
                </a:cubicBezTo>
                <a:cubicBezTo>
                  <a:pt x="2668539" y="472579"/>
                  <a:pt x="2668092" y="472877"/>
                  <a:pt x="2667894" y="473571"/>
                </a:cubicBezTo>
                <a:cubicBezTo>
                  <a:pt x="2665413" y="489645"/>
                  <a:pt x="2662486" y="503436"/>
                  <a:pt x="2659113" y="514945"/>
                </a:cubicBezTo>
                <a:cubicBezTo>
                  <a:pt x="2654549" y="530423"/>
                  <a:pt x="2649166" y="542280"/>
                  <a:pt x="2642965" y="550515"/>
                </a:cubicBezTo>
                <a:cubicBezTo>
                  <a:pt x="2636764" y="558750"/>
                  <a:pt x="2629892" y="562868"/>
                  <a:pt x="2622352" y="562868"/>
                </a:cubicBezTo>
                <a:cubicBezTo>
                  <a:pt x="2614712" y="562868"/>
                  <a:pt x="2608040" y="558924"/>
                  <a:pt x="2602335" y="551036"/>
                </a:cubicBezTo>
                <a:cubicBezTo>
                  <a:pt x="2596630" y="543148"/>
                  <a:pt x="2593777" y="533053"/>
                  <a:pt x="2593777" y="520750"/>
                </a:cubicBezTo>
                <a:cubicBezTo>
                  <a:pt x="2593777" y="512515"/>
                  <a:pt x="2595538" y="504577"/>
                  <a:pt x="2599060" y="496937"/>
                </a:cubicBezTo>
                <a:cubicBezTo>
                  <a:pt x="2602582" y="489297"/>
                  <a:pt x="2607320" y="482625"/>
                  <a:pt x="2613274" y="476920"/>
                </a:cubicBezTo>
                <a:cubicBezTo>
                  <a:pt x="2619227" y="471215"/>
                  <a:pt x="2626395" y="466675"/>
                  <a:pt x="2634779" y="463302"/>
                </a:cubicBezTo>
                <a:cubicBezTo>
                  <a:pt x="2643164" y="459929"/>
                  <a:pt x="2652018" y="458242"/>
                  <a:pt x="2661345" y="458242"/>
                </a:cubicBezTo>
                <a:close/>
                <a:moveTo>
                  <a:pt x="4384179" y="457200"/>
                </a:moveTo>
                <a:cubicBezTo>
                  <a:pt x="4384279" y="457200"/>
                  <a:pt x="4384378" y="457200"/>
                  <a:pt x="4384477" y="457200"/>
                </a:cubicBezTo>
                <a:cubicBezTo>
                  <a:pt x="4386462" y="457200"/>
                  <a:pt x="4388148" y="457895"/>
                  <a:pt x="4389537" y="459284"/>
                </a:cubicBezTo>
                <a:cubicBezTo>
                  <a:pt x="4391025" y="460772"/>
                  <a:pt x="4391770" y="462558"/>
                  <a:pt x="4391770" y="464641"/>
                </a:cubicBezTo>
                <a:cubicBezTo>
                  <a:pt x="4391770" y="466725"/>
                  <a:pt x="4391025" y="468511"/>
                  <a:pt x="4389537" y="469999"/>
                </a:cubicBezTo>
                <a:cubicBezTo>
                  <a:pt x="4388049" y="471488"/>
                  <a:pt x="4386263" y="472232"/>
                  <a:pt x="4384179" y="472232"/>
                </a:cubicBezTo>
                <a:cubicBezTo>
                  <a:pt x="4374456" y="472430"/>
                  <a:pt x="4367213" y="473174"/>
                  <a:pt x="4362450" y="474464"/>
                </a:cubicBezTo>
                <a:cubicBezTo>
                  <a:pt x="4356001" y="476349"/>
                  <a:pt x="4350197" y="479797"/>
                  <a:pt x="4345038" y="484808"/>
                </a:cubicBezTo>
                <a:cubicBezTo>
                  <a:pt x="4339878" y="489818"/>
                  <a:pt x="4335934" y="495399"/>
                  <a:pt x="4333206" y="501551"/>
                </a:cubicBezTo>
                <a:cubicBezTo>
                  <a:pt x="4330477" y="507702"/>
                  <a:pt x="4329113" y="513755"/>
                  <a:pt x="4329113" y="519708"/>
                </a:cubicBezTo>
                <a:cubicBezTo>
                  <a:pt x="4329113" y="525562"/>
                  <a:pt x="4330254" y="530771"/>
                  <a:pt x="4332536" y="535335"/>
                </a:cubicBezTo>
                <a:cubicBezTo>
                  <a:pt x="4334818" y="539899"/>
                  <a:pt x="4337968" y="543595"/>
                  <a:pt x="4341987" y="546423"/>
                </a:cubicBezTo>
                <a:cubicBezTo>
                  <a:pt x="4346005" y="549250"/>
                  <a:pt x="4350420" y="551483"/>
                  <a:pt x="4355232" y="553120"/>
                </a:cubicBezTo>
                <a:cubicBezTo>
                  <a:pt x="4360045" y="554757"/>
                  <a:pt x="4365377" y="555923"/>
                  <a:pt x="4371231" y="556617"/>
                </a:cubicBezTo>
                <a:cubicBezTo>
                  <a:pt x="4373315" y="556915"/>
                  <a:pt x="4375002" y="557957"/>
                  <a:pt x="4376291" y="559743"/>
                </a:cubicBezTo>
                <a:cubicBezTo>
                  <a:pt x="4376986" y="560933"/>
                  <a:pt x="4377333" y="562124"/>
                  <a:pt x="4377333" y="563315"/>
                </a:cubicBezTo>
                <a:cubicBezTo>
                  <a:pt x="4377333" y="564108"/>
                  <a:pt x="4377234" y="564852"/>
                  <a:pt x="4377036" y="565547"/>
                </a:cubicBezTo>
                <a:cubicBezTo>
                  <a:pt x="4376242" y="568027"/>
                  <a:pt x="4374754" y="569962"/>
                  <a:pt x="4372571" y="571351"/>
                </a:cubicBezTo>
                <a:cubicBezTo>
                  <a:pt x="4370884" y="572443"/>
                  <a:pt x="4369098" y="572988"/>
                  <a:pt x="4367213" y="572988"/>
                </a:cubicBezTo>
                <a:cubicBezTo>
                  <a:pt x="4366717" y="572988"/>
                  <a:pt x="4366221" y="572939"/>
                  <a:pt x="4365725" y="572840"/>
                </a:cubicBezTo>
                <a:cubicBezTo>
                  <a:pt x="4358779" y="571847"/>
                  <a:pt x="4352280" y="570086"/>
                  <a:pt x="4346228" y="567556"/>
                </a:cubicBezTo>
                <a:cubicBezTo>
                  <a:pt x="4340176" y="565026"/>
                  <a:pt x="4334669" y="561777"/>
                  <a:pt x="4329708" y="557808"/>
                </a:cubicBezTo>
                <a:cubicBezTo>
                  <a:pt x="4324747" y="553839"/>
                  <a:pt x="4320828" y="548853"/>
                  <a:pt x="4317951" y="542851"/>
                </a:cubicBezTo>
                <a:cubicBezTo>
                  <a:pt x="4315073" y="536848"/>
                  <a:pt x="4313635" y="530225"/>
                  <a:pt x="4313635" y="522982"/>
                </a:cubicBezTo>
                <a:cubicBezTo>
                  <a:pt x="4313635" y="512663"/>
                  <a:pt x="4316066" y="503163"/>
                  <a:pt x="4320927" y="494482"/>
                </a:cubicBezTo>
                <a:cubicBezTo>
                  <a:pt x="4325789" y="485800"/>
                  <a:pt x="4331544" y="479177"/>
                  <a:pt x="4338191" y="474613"/>
                </a:cubicBezTo>
                <a:cubicBezTo>
                  <a:pt x="4338390" y="474514"/>
                  <a:pt x="4338464" y="474415"/>
                  <a:pt x="4338415" y="474315"/>
                </a:cubicBezTo>
                <a:cubicBezTo>
                  <a:pt x="4338365" y="474216"/>
                  <a:pt x="4338241" y="474166"/>
                  <a:pt x="4338043" y="474166"/>
                </a:cubicBezTo>
                <a:cubicBezTo>
                  <a:pt x="4337051" y="474266"/>
                  <a:pt x="4333330" y="474663"/>
                  <a:pt x="4326881" y="475357"/>
                </a:cubicBezTo>
                <a:cubicBezTo>
                  <a:pt x="4320431" y="476052"/>
                  <a:pt x="4315123" y="476647"/>
                  <a:pt x="4310956" y="477143"/>
                </a:cubicBezTo>
                <a:cubicBezTo>
                  <a:pt x="4306789" y="477639"/>
                  <a:pt x="4301679" y="478284"/>
                  <a:pt x="4295627" y="479078"/>
                </a:cubicBezTo>
                <a:cubicBezTo>
                  <a:pt x="4289574" y="479872"/>
                  <a:pt x="4284465" y="480566"/>
                  <a:pt x="4280297" y="481161"/>
                </a:cubicBezTo>
                <a:cubicBezTo>
                  <a:pt x="4279901" y="481261"/>
                  <a:pt x="4279454" y="481310"/>
                  <a:pt x="4278958" y="481310"/>
                </a:cubicBezTo>
                <a:cubicBezTo>
                  <a:pt x="4277271" y="481310"/>
                  <a:pt x="4275733" y="480814"/>
                  <a:pt x="4274344" y="479822"/>
                </a:cubicBezTo>
                <a:cubicBezTo>
                  <a:pt x="4272558" y="478433"/>
                  <a:pt x="4271566" y="476647"/>
                  <a:pt x="4271368" y="474464"/>
                </a:cubicBezTo>
                <a:cubicBezTo>
                  <a:pt x="4271269" y="474166"/>
                  <a:pt x="4271219" y="473869"/>
                  <a:pt x="4271219" y="473571"/>
                </a:cubicBezTo>
                <a:cubicBezTo>
                  <a:pt x="4271219" y="471686"/>
                  <a:pt x="4271864" y="469999"/>
                  <a:pt x="4273154" y="468511"/>
                </a:cubicBezTo>
                <a:cubicBezTo>
                  <a:pt x="4274642" y="466824"/>
                  <a:pt x="4276527" y="465931"/>
                  <a:pt x="4278809" y="465832"/>
                </a:cubicBezTo>
                <a:cubicBezTo>
                  <a:pt x="4281091" y="465634"/>
                  <a:pt x="4282976" y="465485"/>
                  <a:pt x="4284465" y="465386"/>
                </a:cubicBezTo>
                <a:cubicBezTo>
                  <a:pt x="4288136" y="465088"/>
                  <a:pt x="4297661" y="464220"/>
                  <a:pt x="4313040" y="462781"/>
                </a:cubicBezTo>
                <a:cubicBezTo>
                  <a:pt x="4328419" y="461342"/>
                  <a:pt x="4340821" y="460226"/>
                  <a:pt x="4350247" y="459432"/>
                </a:cubicBezTo>
                <a:cubicBezTo>
                  <a:pt x="4363443" y="458440"/>
                  <a:pt x="4374754" y="457696"/>
                  <a:pt x="4384179" y="457200"/>
                </a:cubicBezTo>
                <a:close/>
                <a:moveTo>
                  <a:pt x="3031332" y="456754"/>
                </a:moveTo>
                <a:cubicBezTo>
                  <a:pt x="3032522" y="456754"/>
                  <a:pt x="3033713" y="457051"/>
                  <a:pt x="3034904" y="457647"/>
                </a:cubicBezTo>
                <a:cubicBezTo>
                  <a:pt x="3036689" y="458540"/>
                  <a:pt x="3037880" y="459929"/>
                  <a:pt x="3038475" y="461814"/>
                </a:cubicBezTo>
                <a:cubicBezTo>
                  <a:pt x="3038773" y="462508"/>
                  <a:pt x="3038922" y="463252"/>
                  <a:pt x="3038922" y="464046"/>
                </a:cubicBezTo>
                <a:cubicBezTo>
                  <a:pt x="3038922" y="465038"/>
                  <a:pt x="3038624" y="466080"/>
                  <a:pt x="3038029" y="467172"/>
                </a:cubicBezTo>
                <a:cubicBezTo>
                  <a:pt x="3037235" y="468858"/>
                  <a:pt x="3035896" y="470148"/>
                  <a:pt x="3034011" y="471041"/>
                </a:cubicBezTo>
                <a:cubicBezTo>
                  <a:pt x="3033614" y="471239"/>
                  <a:pt x="3033266" y="471438"/>
                  <a:pt x="3032969" y="471636"/>
                </a:cubicBezTo>
                <a:cubicBezTo>
                  <a:pt x="3030191" y="473720"/>
                  <a:pt x="3027090" y="476796"/>
                  <a:pt x="3023667" y="480864"/>
                </a:cubicBezTo>
                <a:cubicBezTo>
                  <a:pt x="3020244" y="484932"/>
                  <a:pt x="3016772" y="489719"/>
                  <a:pt x="3013249" y="495226"/>
                </a:cubicBezTo>
                <a:cubicBezTo>
                  <a:pt x="3009727" y="500732"/>
                  <a:pt x="3006800" y="506933"/>
                  <a:pt x="3004468" y="513829"/>
                </a:cubicBezTo>
                <a:cubicBezTo>
                  <a:pt x="3002137" y="520725"/>
                  <a:pt x="3000971" y="527298"/>
                  <a:pt x="3000971" y="533549"/>
                </a:cubicBezTo>
                <a:cubicBezTo>
                  <a:pt x="3000971" y="542578"/>
                  <a:pt x="3003427" y="549349"/>
                  <a:pt x="3008338" y="553864"/>
                </a:cubicBezTo>
                <a:cubicBezTo>
                  <a:pt x="3013249" y="558378"/>
                  <a:pt x="3019475" y="560636"/>
                  <a:pt x="3027016" y="560636"/>
                </a:cubicBezTo>
                <a:cubicBezTo>
                  <a:pt x="3037235" y="560636"/>
                  <a:pt x="3045743" y="556841"/>
                  <a:pt x="3052540" y="549250"/>
                </a:cubicBezTo>
                <a:cubicBezTo>
                  <a:pt x="3059336" y="541660"/>
                  <a:pt x="3063776" y="531118"/>
                  <a:pt x="3065860" y="517624"/>
                </a:cubicBezTo>
                <a:cubicBezTo>
                  <a:pt x="3066554" y="512763"/>
                  <a:pt x="3066902" y="507504"/>
                  <a:pt x="3066902" y="501848"/>
                </a:cubicBezTo>
                <a:cubicBezTo>
                  <a:pt x="3066902" y="492026"/>
                  <a:pt x="3065810" y="481211"/>
                  <a:pt x="3063628" y="469404"/>
                </a:cubicBezTo>
                <a:cubicBezTo>
                  <a:pt x="3063330" y="468610"/>
                  <a:pt x="3062983" y="467668"/>
                  <a:pt x="3062586" y="466576"/>
                </a:cubicBezTo>
                <a:cubicBezTo>
                  <a:pt x="3062288" y="465782"/>
                  <a:pt x="3062139" y="464989"/>
                  <a:pt x="3062139" y="464195"/>
                </a:cubicBezTo>
                <a:cubicBezTo>
                  <a:pt x="3062139" y="463104"/>
                  <a:pt x="3062437" y="462012"/>
                  <a:pt x="3063032" y="460921"/>
                </a:cubicBezTo>
                <a:cubicBezTo>
                  <a:pt x="3063925" y="459036"/>
                  <a:pt x="3065414" y="457746"/>
                  <a:pt x="3067497" y="457051"/>
                </a:cubicBezTo>
                <a:cubicBezTo>
                  <a:pt x="3068192" y="456853"/>
                  <a:pt x="3068886" y="456754"/>
                  <a:pt x="3069581" y="456754"/>
                </a:cubicBezTo>
                <a:cubicBezTo>
                  <a:pt x="3070771" y="456754"/>
                  <a:pt x="3071912" y="457101"/>
                  <a:pt x="3073003" y="457795"/>
                </a:cubicBezTo>
                <a:cubicBezTo>
                  <a:pt x="3074790" y="458788"/>
                  <a:pt x="3075980" y="460276"/>
                  <a:pt x="3076575" y="462260"/>
                </a:cubicBezTo>
                <a:cubicBezTo>
                  <a:pt x="3081636" y="481409"/>
                  <a:pt x="3089920" y="497681"/>
                  <a:pt x="3101430" y="511076"/>
                </a:cubicBezTo>
                <a:cubicBezTo>
                  <a:pt x="3103017" y="512862"/>
                  <a:pt x="3103811" y="514896"/>
                  <a:pt x="3103811" y="517178"/>
                </a:cubicBezTo>
                <a:cubicBezTo>
                  <a:pt x="3103811" y="519460"/>
                  <a:pt x="3103017" y="521444"/>
                  <a:pt x="3101430" y="523131"/>
                </a:cubicBezTo>
                <a:cubicBezTo>
                  <a:pt x="3100040" y="524619"/>
                  <a:pt x="3098354" y="525363"/>
                  <a:pt x="3096369" y="525363"/>
                </a:cubicBezTo>
                <a:cubicBezTo>
                  <a:pt x="3096271" y="525363"/>
                  <a:pt x="3096122" y="525363"/>
                  <a:pt x="3095923" y="525363"/>
                </a:cubicBezTo>
                <a:cubicBezTo>
                  <a:pt x="3093740" y="525165"/>
                  <a:pt x="3092053" y="524222"/>
                  <a:pt x="3090863" y="522536"/>
                </a:cubicBezTo>
                <a:cubicBezTo>
                  <a:pt x="3086795" y="516979"/>
                  <a:pt x="3083173" y="511274"/>
                  <a:pt x="3079999" y="505420"/>
                </a:cubicBezTo>
                <a:cubicBezTo>
                  <a:pt x="3079900" y="505321"/>
                  <a:pt x="3079800" y="505296"/>
                  <a:pt x="3079701" y="505346"/>
                </a:cubicBezTo>
                <a:cubicBezTo>
                  <a:pt x="3079602" y="505396"/>
                  <a:pt x="3079552" y="505470"/>
                  <a:pt x="3079552" y="505569"/>
                </a:cubicBezTo>
                <a:cubicBezTo>
                  <a:pt x="3079651" y="507554"/>
                  <a:pt x="3079701" y="509488"/>
                  <a:pt x="3079701" y="511373"/>
                </a:cubicBezTo>
                <a:cubicBezTo>
                  <a:pt x="3079701" y="516731"/>
                  <a:pt x="3079304" y="521891"/>
                  <a:pt x="3078510" y="526852"/>
                </a:cubicBezTo>
                <a:cubicBezTo>
                  <a:pt x="3077419" y="533698"/>
                  <a:pt x="3075509" y="540147"/>
                  <a:pt x="3072780" y="546199"/>
                </a:cubicBezTo>
                <a:cubicBezTo>
                  <a:pt x="3070052" y="552252"/>
                  <a:pt x="3066604" y="557535"/>
                  <a:pt x="3062437" y="562050"/>
                </a:cubicBezTo>
                <a:cubicBezTo>
                  <a:pt x="3058269" y="566564"/>
                  <a:pt x="3053110" y="570111"/>
                  <a:pt x="3046959" y="572691"/>
                </a:cubicBezTo>
                <a:cubicBezTo>
                  <a:pt x="3040807" y="575270"/>
                  <a:pt x="3033961" y="576560"/>
                  <a:pt x="3026420" y="576560"/>
                </a:cubicBezTo>
                <a:cubicBezTo>
                  <a:pt x="3014117" y="576560"/>
                  <a:pt x="3004295" y="572889"/>
                  <a:pt x="2996953" y="565547"/>
                </a:cubicBezTo>
                <a:cubicBezTo>
                  <a:pt x="2989611" y="558205"/>
                  <a:pt x="2985940" y="548283"/>
                  <a:pt x="2985940" y="535781"/>
                </a:cubicBezTo>
                <a:cubicBezTo>
                  <a:pt x="2985940" y="524669"/>
                  <a:pt x="2988370" y="513680"/>
                  <a:pt x="2993232" y="502816"/>
                </a:cubicBezTo>
                <a:cubicBezTo>
                  <a:pt x="2998093" y="491951"/>
                  <a:pt x="3003947" y="482749"/>
                  <a:pt x="3010794" y="475208"/>
                </a:cubicBezTo>
                <a:cubicBezTo>
                  <a:pt x="3010892" y="475010"/>
                  <a:pt x="3010892" y="474836"/>
                  <a:pt x="3010794" y="474687"/>
                </a:cubicBezTo>
                <a:cubicBezTo>
                  <a:pt x="3010694" y="474539"/>
                  <a:pt x="3010545" y="474464"/>
                  <a:pt x="3010347" y="474464"/>
                </a:cubicBezTo>
                <a:cubicBezTo>
                  <a:pt x="3001516" y="475952"/>
                  <a:pt x="2994373" y="477193"/>
                  <a:pt x="2988916" y="478185"/>
                </a:cubicBezTo>
                <a:cubicBezTo>
                  <a:pt x="2988718" y="478185"/>
                  <a:pt x="2988469" y="478234"/>
                  <a:pt x="2988171" y="478334"/>
                </a:cubicBezTo>
                <a:cubicBezTo>
                  <a:pt x="2987576" y="478433"/>
                  <a:pt x="2987031" y="478482"/>
                  <a:pt x="2986535" y="478482"/>
                </a:cubicBezTo>
                <a:cubicBezTo>
                  <a:pt x="2985046" y="478482"/>
                  <a:pt x="2983657" y="478036"/>
                  <a:pt x="2982367" y="477143"/>
                </a:cubicBezTo>
                <a:cubicBezTo>
                  <a:pt x="2980681" y="475952"/>
                  <a:pt x="2979688" y="474315"/>
                  <a:pt x="2979391" y="472232"/>
                </a:cubicBezTo>
                <a:cubicBezTo>
                  <a:pt x="2979292" y="471835"/>
                  <a:pt x="2979242" y="471488"/>
                  <a:pt x="2979242" y="471190"/>
                </a:cubicBezTo>
                <a:cubicBezTo>
                  <a:pt x="2979242" y="469503"/>
                  <a:pt x="2979837" y="467965"/>
                  <a:pt x="2981028" y="466576"/>
                </a:cubicBezTo>
                <a:cubicBezTo>
                  <a:pt x="2982317" y="464989"/>
                  <a:pt x="2984054" y="464096"/>
                  <a:pt x="2986237" y="463897"/>
                </a:cubicBezTo>
                <a:cubicBezTo>
                  <a:pt x="2986336" y="463897"/>
                  <a:pt x="2986435" y="463848"/>
                  <a:pt x="2986535" y="463748"/>
                </a:cubicBezTo>
                <a:cubicBezTo>
                  <a:pt x="3001516" y="462558"/>
                  <a:pt x="3015755" y="460276"/>
                  <a:pt x="3029249" y="456902"/>
                </a:cubicBezTo>
                <a:cubicBezTo>
                  <a:pt x="3029943" y="456803"/>
                  <a:pt x="3030637" y="456754"/>
                  <a:pt x="3031332" y="456754"/>
                </a:cubicBezTo>
                <a:close/>
                <a:moveTo>
                  <a:pt x="1903959" y="454521"/>
                </a:moveTo>
                <a:cubicBezTo>
                  <a:pt x="1907035" y="454521"/>
                  <a:pt x="1909614" y="455315"/>
                  <a:pt x="1911698" y="456902"/>
                </a:cubicBezTo>
                <a:cubicBezTo>
                  <a:pt x="1912888" y="457895"/>
                  <a:pt x="1913558" y="459234"/>
                  <a:pt x="1913707" y="460921"/>
                </a:cubicBezTo>
                <a:cubicBezTo>
                  <a:pt x="1913856" y="462607"/>
                  <a:pt x="1913434" y="464145"/>
                  <a:pt x="1912442" y="465534"/>
                </a:cubicBezTo>
                <a:cubicBezTo>
                  <a:pt x="1912244" y="465832"/>
                  <a:pt x="1912095" y="466130"/>
                  <a:pt x="1911995" y="466427"/>
                </a:cubicBezTo>
                <a:cubicBezTo>
                  <a:pt x="1909515" y="470396"/>
                  <a:pt x="1904306" y="481459"/>
                  <a:pt x="1896369" y="499616"/>
                </a:cubicBezTo>
                <a:cubicBezTo>
                  <a:pt x="1896071" y="500311"/>
                  <a:pt x="1896319" y="500708"/>
                  <a:pt x="1897113" y="500807"/>
                </a:cubicBezTo>
                <a:cubicBezTo>
                  <a:pt x="1908523" y="502493"/>
                  <a:pt x="1920231" y="506016"/>
                  <a:pt x="1932236" y="511373"/>
                </a:cubicBezTo>
                <a:cubicBezTo>
                  <a:pt x="1932931" y="511671"/>
                  <a:pt x="1933327" y="511473"/>
                  <a:pt x="1933427" y="510778"/>
                </a:cubicBezTo>
                <a:cubicBezTo>
                  <a:pt x="1933824" y="508199"/>
                  <a:pt x="1934072" y="505718"/>
                  <a:pt x="1934171" y="503337"/>
                </a:cubicBezTo>
                <a:cubicBezTo>
                  <a:pt x="1934369" y="501055"/>
                  <a:pt x="1934468" y="498674"/>
                  <a:pt x="1934468" y="496193"/>
                </a:cubicBezTo>
                <a:cubicBezTo>
                  <a:pt x="1934468" y="494109"/>
                  <a:pt x="1935213" y="492373"/>
                  <a:pt x="1936701" y="490984"/>
                </a:cubicBezTo>
                <a:cubicBezTo>
                  <a:pt x="1937991" y="489793"/>
                  <a:pt x="1939479" y="489198"/>
                  <a:pt x="1941166" y="489198"/>
                </a:cubicBezTo>
                <a:cubicBezTo>
                  <a:pt x="1941463" y="489198"/>
                  <a:pt x="1941712" y="489198"/>
                  <a:pt x="1941910" y="489198"/>
                </a:cubicBezTo>
                <a:cubicBezTo>
                  <a:pt x="1944093" y="489397"/>
                  <a:pt x="1945928" y="490339"/>
                  <a:pt x="1947417" y="492026"/>
                </a:cubicBezTo>
                <a:cubicBezTo>
                  <a:pt x="1948707" y="493514"/>
                  <a:pt x="1949351" y="495250"/>
                  <a:pt x="1949351" y="497235"/>
                </a:cubicBezTo>
                <a:cubicBezTo>
                  <a:pt x="1949351" y="501997"/>
                  <a:pt x="1948508" y="508794"/>
                  <a:pt x="1946821" y="517624"/>
                </a:cubicBezTo>
                <a:cubicBezTo>
                  <a:pt x="1946722" y="518319"/>
                  <a:pt x="1947020" y="518865"/>
                  <a:pt x="1947714" y="519261"/>
                </a:cubicBezTo>
                <a:cubicBezTo>
                  <a:pt x="1950493" y="520849"/>
                  <a:pt x="1953519" y="522684"/>
                  <a:pt x="1956793" y="524768"/>
                </a:cubicBezTo>
                <a:cubicBezTo>
                  <a:pt x="1958876" y="526157"/>
                  <a:pt x="1960315" y="528092"/>
                  <a:pt x="1961109" y="530572"/>
                </a:cubicBezTo>
                <a:cubicBezTo>
                  <a:pt x="1961406" y="531565"/>
                  <a:pt x="1961555" y="532557"/>
                  <a:pt x="1961555" y="533549"/>
                </a:cubicBezTo>
                <a:cubicBezTo>
                  <a:pt x="1961555" y="534938"/>
                  <a:pt x="1961258" y="536327"/>
                  <a:pt x="1960662" y="537716"/>
                </a:cubicBezTo>
                <a:lnTo>
                  <a:pt x="1960513" y="538014"/>
                </a:lnTo>
                <a:cubicBezTo>
                  <a:pt x="1959620" y="539998"/>
                  <a:pt x="1958133" y="541238"/>
                  <a:pt x="1956048" y="541734"/>
                </a:cubicBezTo>
                <a:cubicBezTo>
                  <a:pt x="1955453" y="541933"/>
                  <a:pt x="1954908" y="542032"/>
                  <a:pt x="1954411" y="542032"/>
                </a:cubicBezTo>
                <a:cubicBezTo>
                  <a:pt x="1952923" y="542032"/>
                  <a:pt x="1951534" y="541536"/>
                  <a:pt x="1950244" y="540544"/>
                </a:cubicBezTo>
                <a:cubicBezTo>
                  <a:pt x="1948061" y="538758"/>
                  <a:pt x="1945829" y="537071"/>
                  <a:pt x="1943547" y="535484"/>
                </a:cubicBezTo>
                <a:cubicBezTo>
                  <a:pt x="1942852" y="535087"/>
                  <a:pt x="1942406" y="535236"/>
                  <a:pt x="1942208" y="535930"/>
                </a:cubicBezTo>
                <a:cubicBezTo>
                  <a:pt x="1936453" y="551904"/>
                  <a:pt x="1925985" y="564555"/>
                  <a:pt x="1910805" y="573881"/>
                </a:cubicBezTo>
                <a:cubicBezTo>
                  <a:pt x="1908920" y="574973"/>
                  <a:pt x="1906985" y="575518"/>
                  <a:pt x="1905001" y="575518"/>
                </a:cubicBezTo>
                <a:cubicBezTo>
                  <a:pt x="1904603" y="575518"/>
                  <a:pt x="1904207" y="575518"/>
                  <a:pt x="1903810" y="575518"/>
                </a:cubicBezTo>
                <a:cubicBezTo>
                  <a:pt x="1901330" y="575221"/>
                  <a:pt x="1899097" y="574278"/>
                  <a:pt x="1897113" y="572691"/>
                </a:cubicBezTo>
                <a:cubicBezTo>
                  <a:pt x="1895922" y="571698"/>
                  <a:pt x="1895327" y="570409"/>
                  <a:pt x="1895327" y="568821"/>
                </a:cubicBezTo>
                <a:cubicBezTo>
                  <a:pt x="1895327" y="568623"/>
                  <a:pt x="1895327" y="568375"/>
                  <a:pt x="1895327" y="568077"/>
                </a:cubicBezTo>
                <a:cubicBezTo>
                  <a:pt x="1895525" y="566192"/>
                  <a:pt x="1896468" y="564803"/>
                  <a:pt x="1898154" y="563910"/>
                </a:cubicBezTo>
                <a:cubicBezTo>
                  <a:pt x="1913633" y="555675"/>
                  <a:pt x="1924100" y="543719"/>
                  <a:pt x="1929557" y="528042"/>
                </a:cubicBezTo>
                <a:cubicBezTo>
                  <a:pt x="1929756" y="527249"/>
                  <a:pt x="1929557" y="526703"/>
                  <a:pt x="1928962" y="526405"/>
                </a:cubicBezTo>
                <a:cubicBezTo>
                  <a:pt x="1916163" y="519658"/>
                  <a:pt x="1903612" y="515541"/>
                  <a:pt x="1891309" y="514052"/>
                </a:cubicBezTo>
                <a:cubicBezTo>
                  <a:pt x="1890515" y="513953"/>
                  <a:pt x="1889969" y="514251"/>
                  <a:pt x="1889672" y="514945"/>
                </a:cubicBezTo>
                <a:cubicBezTo>
                  <a:pt x="1881436" y="534194"/>
                  <a:pt x="1875483" y="546497"/>
                  <a:pt x="1871812" y="551855"/>
                </a:cubicBezTo>
                <a:cubicBezTo>
                  <a:pt x="1866454" y="559693"/>
                  <a:pt x="1859459" y="563612"/>
                  <a:pt x="1850827" y="563612"/>
                </a:cubicBezTo>
                <a:cubicBezTo>
                  <a:pt x="1844676" y="563612"/>
                  <a:pt x="1839615" y="561578"/>
                  <a:pt x="1835647" y="557510"/>
                </a:cubicBezTo>
                <a:cubicBezTo>
                  <a:pt x="1831678" y="553442"/>
                  <a:pt x="1829694" y="548035"/>
                  <a:pt x="1829694" y="541288"/>
                </a:cubicBezTo>
                <a:cubicBezTo>
                  <a:pt x="1829694" y="529977"/>
                  <a:pt x="1834307" y="520452"/>
                  <a:pt x="1843535" y="512713"/>
                </a:cubicBezTo>
                <a:cubicBezTo>
                  <a:pt x="1852762" y="504974"/>
                  <a:pt x="1864668" y="500708"/>
                  <a:pt x="1879253" y="499914"/>
                </a:cubicBezTo>
                <a:cubicBezTo>
                  <a:pt x="1880047" y="499914"/>
                  <a:pt x="1880593" y="499566"/>
                  <a:pt x="1880890" y="498872"/>
                </a:cubicBezTo>
                <a:cubicBezTo>
                  <a:pt x="1887935" y="482997"/>
                  <a:pt x="1892251" y="473373"/>
                  <a:pt x="1893838" y="469999"/>
                </a:cubicBezTo>
                <a:cubicBezTo>
                  <a:pt x="1894037" y="469801"/>
                  <a:pt x="1894062" y="469578"/>
                  <a:pt x="1893913" y="469330"/>
                </a:cubicBezTo>
                <a:cubicBezTo>
                  <a:pt x="1893764" y="469081"/>
                  <a:pt x="1893541" y="468957"/>
                  <a:pt x="1893243" y="468957"/>
                </a:cubicBezTo>
                <a:cubicBezTo>
                  <a:pt x="1883817" y="469255"/>
                  <a:pt x="1874590" y="469702"/>
                  <a:pt x="1865561" y="470297"/>
                </a:cubicBezTo>
                <a:cubicBezTo>
                  <a:pt x="1864470" y="470396"/>
                  <a:pt x="1863130" y="470495"/>
                  <a:pt x="1861543" y="470595"/>
                </a:cubicBezTo>
                <a:cubicBezTo>
                  <a:pt x="1861344" y="470694"/>
                  <a:pt x="1861146" y="470743"/>
                  <a:pt x="1860947" y="470743"/>
                </a:cubicBezTo>
                <a:cubicBezTo>
                  <a:pt x="1859062" y="470743"/>
                  <a:pt x="1857425" y="470099"/>
                  <a:pt x="1856036" y="468809"/>
                </a:cubicBezTo>
                <a:cubicBezTo>
                  <a:pt x="1854349" y="467420"/>
                  <a:pt x="1853506" y="465584"/>
                  <a:pt x="1853506" y="463302"/>
                </a:cubicBezTo>
                <a:cubicBezTo>
                  <a:pt x="1853506" y="461417"/>
                  <a:pt x="1854225" y="459780"/>
                  <a:pt x="1855664" y="458391"/>
                </a:cubicBezTo>
                <a:cubicBezTo>
                  <a:pt x="1857103" y="457002"/>
                  <a:pt x="1858814" y="456307"/>
                  <a:pt x="1860799" y="456307"/>
                </a:cubicBezTo>
                <a:cubicBezTo>
                  <a:pt x="1860898" y="456307"/>
                  <a:pt x="1860947" y="456307"/>
                  <a:pt x="1860947" y="456307"/>
                </a:cubicBezTo>
                <a:cubicBezTo>
                  <a:pt x="1862535" y="456307"/>
                  <a:pt x="1863924" y="456307"/>
                  <a:pt x="1865115" y="456307"/>
                </a:cubicBezTo>
                <a:cubicBezTo>
                  <a:pt x="1877120" y="456307"/>
                  <a:pt x="1888134" y="455861"/>
                  <a:pt x="1898154" y="454968"/>
                </a:cubicBezTo>
                <a:cubicBezTo>
                  <a:pt x="1899147" y="454968"/>
                  <a:pt x="1900089" y="454868"/>
                  <a:pt x="1900982" y="454670"/>
                </a:cubicBezTo>
                <a:cubicBezTo>
                  <a:pt x="1902074" y="454571"/>
                  <a:pt x="1903066" y="454521"/>
                  <a:pt x="1903959" y="454521"/>
                </a:cubicBezTo>
                <a:close/>
                <a:moveTo>
                  <a:pt x="3155901" y="451991"/>
                </a:moveTo>
                <a:cubicBezTo>
                  <a:pt x="3156992" y="451991"/>
                  <a:pt x="3158083" y="452189"/>
                  <a:pt x="3159175" y="452586"/>
                </a:cubicBezTo>
                <a:cubicBezTo>
                  <a:pt x="3161159" y="453479"/>
                  <a:pt x="3162598" y="454968"/>
                  <a:pt x="3163491" y="457051"/>
                </a:cubicBezTo>
                <a:cubicBezTo>
                  <a:pt x="3168155" y="468858"/>
                  <a:pt x="3173562" y="480467"/>
                  <a:pt x="3179713" y="491877"/>
                </a:cubicBezTo>
                <a:cubicBezTo>
                  <a:pt x="3180011" y="492572"/>
                  <a:pt x="3180507" y="492720"/>
                  <a:pt x="3181202" y="492323"/>
                </a:cubicBezTo>
                <a:cubicBezTo>
                  <a:pt x="3186262" y="489347"/>
                  <a:pt x="3193034" y="485577"/>
                  <a:pt x="3201517" y="481013"/>
                </a:cubicBezTo>
                <a:cubicBezTo>
                  <a:pt x="3210000" y="476448"/>
                  <a:pt x="3214886" y="473819"/>
                  <a:pt x="3216177" y="473125"/>
                </a:cubicBezTo>
                <a:cubicBezTo>
                  <a:pt x="3218657" y="471636"/>
                  <a:pt x="3220542" y="470545"/>
                  <a:pt x="3221832" y="469850"/>
                </a:cubicBezTo>
                <a:cubicBezTo>
                  <a:pt x="3223121" y="468957"/>
                  <a:pt x="3224511" y="468511"/>
                  <a:pt x="3225999" y="468511"/>
                </a:cubicBezTo>
                <a:cubicBezTo>
                  <a:pt x="3226495" y="468511"/>
                  <a:pt x="3227041" y="468610"/>
                  <a:pt x="3227636" y="468809"/>
                </a:cubicBezTo>
                <a:cubicBezTo>
                  <a:pt x="3229819" y="469206"/>
                  <a:pt x="3231456" y="470297"/>
                  <a:pt x="3232547" y="472083"/>
                </a:cubicBezTo>
                <a:cubicBezTo>
                  <a:pt x="3233242" y="473373"/>
                  <a:pt x="3233589" y="474712"/>
                  <a:pt x="3233589" y="476101"/>
                </a:cubicBezTo>
                <a:cubicBezTo>
                  <a:pt x="3233589" y="476796"/>
                  <a:pt x="3233490" y="477490"/>
                  <a:pt x="3233291" y="478185"/>
                </a:cubicBezTo>
                <a:cubicBezTo>
                  <a:pt x="3232795" y="480368"/>
                  <a:pt x="3231556" y="481955"/>
                  <a:pt x="3229571" y="482947"/>
                </a:cubicBezTo>
                <a:cubicBezTo>
                  <a:pt x="3227785" y="483940"/>
                  <a:pt x="3225800" y="484981"/>
                  <a:pt x="3223618" y="486073"/>
                </a:cubicBezTo>
                <a:cubicBezTo>
                  <a:pt x="3223221" y="486271"/>
                  <a:pt x="3220368" y="487710"/>
                  <a:pt x="3215060" y="490389"/>
                </a:cubicBezTo>
                <a:cubicBezTo>
                  <a:pt x="3209752" y="493068"/>
                  <a:pt x="3205659" y="495151"/>
                  <a:pt x="3202782" y="496640"/>
                </a:cubicBezTo>
                <a:cubicBezTo>
                  <a:pt x="3199905" y="498128"/>
                  <a:pt x="3196134" y="500187"/>
                  <a:pt x="3191471" y="502816"/>
                </a:cubicBezTo>
                <a:cubicBezTo>
                  <a:pt x="3186807" y="505445"/>
                  <a:pt x="3182789" y="507851"/>
                  <a:pt x="3179416" y="510034"/>
                </a:cubicBezTo>
                <a:cubicBezTo>
                  <a:pt x="3164930" y="519460"/>
                  <a:pt x="3157687" y="529134"/>
                  <a:pt x="3157687" y="539056"/>
                </a:cubicBezTo>
                <a:cubicBezTo>
                  <a:pt x="3157687" y="545009"/>
                  <a:pt x="3160514" y="549598"/>
                  <a:pt x="3166170" y="552822"/>
                </a:cubicBezTo>
                <a:cubicBezTo>
                  <a:pt x="3171826" y="556047"/>
                  <a:pt x="3180209" y="557659"/>
                  <a:pt x="3191322" y="557659"/>
                </a:cubicBezTo>
                <a:cubicBezTo>
                  <a:pt x="3204518" y="557659"/>
                  <a:pt x="3217962" y="556518"/>
                  <a:pt x="3231655" y="554236"/>
                </a:cubicBezTo>
                <a:cubicBezTo>
                  <a:pt x="3232151" y="554137"/>
                  <a:pt x="3232597" y="554087"/>
                  <a:pt x="3232994" y="554087"/>
                </a:cubicBezTo>
                <a:cubicBezTo>
                  <a:pt x="3234681" y="554087"/>
                  <a:pt x="3236169" y="554633"/>
                  <a:pt x="3237459" y="555724"/>
                </a:cubicBezTo>
                <a:cubicBezTo>
                  <a:pt x="3239145" y="557113"/>
                  <a:pt x="3239989" y="558850"/>
                  <a:pt x="3239989" y="560933"/>
                </a:cubicBezTo>
                <a:cubicBezTo>
                  <a:pt x="3239989" y="563513"/>
                  <a:pt x="3239195" y="565745"/>
                  <a:pt x="3237607" y="567631"/>
                </a:cubicBezTo>
                <a:cubicBezTo>
                  <a:pt x="3236020" y="569516"/>
                  <a:pt x="3233986" y="570607"/>
                  <a:pt x="3231506" y="570905"/>
                </a:cubicBezTo>
                <a:cubicBezTo>
                  <a:pt x="3219103" y="572591"/>
                  <a:pt x="3205907" y="573435"/>
                  <a:pt x="3191918" y="573435"/>
                </a:cubicBezTo>
                <a:cubicBezTo>
                  <a:pt x="3184377" y="573435"/>
                  <a:pt x="3177630" y="572840"/>
                  <a:pt x="3171677" y="571649"/>
                </a:cubicBezTo>
                <a:cubicBezTo>
                  <a:pt x="3165723" y="570458"/>
                  <a:pt x="3160441" y="568623"/>
                  <a:pt x="3155827" y="566142"/>
                </a:cubicBezTo>
                <a:cubicBezTo>
                  <a:pt x="3151213" y="563662"/>
                  <a:pt x="3147641" y="560288"/>
                  <a:pt x="3145111" y="556022"/>
                </a:cubicBezTo>
                <a:cubicBezTo>
                  <a:pt x="3142581" y="551756"/>
                  <a:pt x="3141316" y="546695"/>
                  <a:pt x="3141316" y="540841"/>
                </a:cubicBezTo>
                <a:cubicBezTo>
                  <a:pt x="3141316" y="533301"/>
                  <a:pt x="3143449" y="526405"/>
                  <a:pt x="3147716" y="520154"/>
                </a:cubicBezTo>
                <a:cubicBezTo>
                  <a:pt x="3151982" y="513904"/>
                  <a:pt x="3158083" y="507901"/>
                  <a:pt x="3166021" y="502146"/>
                </a:cubicBezTo>
                <a:cubicBezTo>
                  <a:pt x="3166617" y="501650"/>
                  <a:pt x="3166766" y="501104"/>
                  <a:pt x="3166468" y="500509"/>
                </a:cubicBezTo>
                <a:cubicBezTo>
                  <a:pt x="3161606" y="491381"/>
                  <a:pt x="3155703" y="478879"/>
                  <a:pt x="3148757" y="463004"/>
                </a:cubicBezTo>
                <a:cubicBezTo>
                  <a:pt x="3148261" y="462012"/>
                  <a:pt x="3148013" y="460970"/>
                  <a:pt x="3148013" y="459879"/>
                </a:cubicBezTo>
                <a:cubicBezTo>
                  <a:pt x="3148013" y="458887"/>
                  <a:pt x="3148212" y="457895"/>
                  <a:pt x="3148609" y="456902"/>
                </a:cubicBezTo>
                <a:cubicBezTo>
                  <a:pt x="3149501" y="454819"/>
                  <a:pt x="3150989" y="453380"/>
                  <a:pt x="3153073" y="452586"/>
                </a:cubicBezTo>
                <a:cubicBezTo>
                  <a:pt x="3154065" y="452189"/>
                  <a:pt x="3155008" y="451991"/>
                  <a:pt x="3155901" y="451991"/>
                </a:cubicBezTo>
                <a:close/>
                <a:moveTo>
                  <a:pt x="946101" y="451991"/>
                </a:moveTo>
                <a:cubicBezTo>
                  <a:pt x="947192" y="451991"/>
                  <a:pt x="948284" y="452189"/>
                  <a:pt x="949375" y="452586"/>
                </a:cubicBezTo>
                <a:cubicBezTo>
                  <a:pt x="951360" y="453479"/>
                  <a:pt x="952798" y="454968"/>
                  <a:pt x="953691" y="457051"/>
                </a:cubicBezTo>
                <a:cubicBezTo>
                  <a:pt x="958355" y="468858"/>
                  <a:pt x="963762" y="480467"/>
                  <a:pt x="969914" y="491877"/>
                </a:cubicBezTo>
                <a:cubicBezTo>
                  <a:pt x="970211" y="492572"/>
                  <a:pt x="970707" y="492720"/>
                  <a:pt x="971402" y="492323"/>
                </a:cubicBezTo>
                <a:cubicBezTo>
                  <a:pt x="976462" y="489347"/>
                  <a:pt x="983234" y="485577"/>
                  <a:pt x="991717" y="481013"/>
                </a:cubicBezTo>
                <a:cubicBezTo>
                  <a:pt x="1000200" y="476448"/>
                  <a:pt x="1005087" y="473819"/>
                  <a:pt x="1006376" y="473125"/>
                </a:cubicBezTo>
                <a:cubicBezTo>
                  <a:pt x="1008857" y="471636"/>
                  <a:pt x="1010742" y="470545"/>
                  <a:pt x="1012032" y="469850"/>
                </a:cubicBezTo>
                <a:cubicBezTo>
                  <a:pt x="1013322" y="468957"/>
                  <a:pt x="1014711" y="468511"/>
                  <a:pt x="1016199" y="468511"/>
                </a:cubicBezTo>
                <a:cubicBezTo>
                  <a:pt x="1016695" y="468511"/>
                  <a:pt x="1017241" y="468610"/>
                  <a:pt x="1017836" y="468809"/>
                </a:cubicBezTo>
                <a:cubicBezTo>
                  <a:pt x="1020019" y="469206"/>
                  <a:pt x="1021656" y="470297"/>
                  <a:pt x="1022748" y="472083"/>
                </a:cubicBezTo>
                <a:cubicBezTo>
                  <a:pt x="1023442" y="473373"/>
                  <a:pt x="1023789" y="474712"/>
                  <a:pt x="1023789" y="476101"/>
                </a:cubicBezTo>
                <a:cubicBezTo>
                  <a:pt x="1023789" y="476796"/>
                  <a:pt x="1023690" y="477490"/>
                  <a:pt x="1023492" y="478185"/>
                </a:cubicBezTo>
                <a:cubicBezTo>
                  <a:pt x="1022995" y="480368"/>
                  <a:pt x="1021755" y="481955"/>
                  <a:pt x="1019771" y="482947"/>
                </a:cubicBezTo>
                <a:cubicBezTo>
                  <a:pt x="1017985" y="483940"/>
                  <a:pt x="1016001" y="484981"/>
                  <a:pt x="1013818" y="486073"/>
                </a:cubicBezTo>
                <a:cubicBezTo>
                  <a:pt x="1013421" y="486271"/>
                  <a:pt x="1010568" y="487710"/>
                  <a:pt x="1005260" y="490389"/>
                </a:cubicBezTo>
                <a:cubicBezTo>
                  <a:pt x="999952" y="493068"/>
                  <a:pt x="995859" y="495151"/>
                  <a:pt x="992982" y="496640"/>
                </a:cubicBezTo>
                <a:cubicBezTo>
                  <a:pt x="990104" y="498128"/>
                  <a:pt x="986334" y="500187"/>
                  <a:pt x="981671" y="502816"/>
                </a:cubicBezTo>
                <a:cubicBezTo>
                  <a:pt x="977008" y="505445"/>
                  <a:pt x="972989" y="507851"/>
                  <a:pt x="969616" y="510034"/>
                </a:cubicBezTo>
                <a:cubicBezTo>
                  <a:pt x="955130" y="519460"/>
                  <a:pt x="947887" y="529134"/>
                  <a:pt x="947887" y="539056"/>
                </a:cubicBezTo>
                <a:cubicBezTo>
                  <a:pt x="947887" y="545009"/>
                  <a:pt x="950715" y="549598"/>
                  <a:pt x="956370" y="552822"/>
                </a:cubicBezTo>
                <a:cubicBezTo>
                  <a:pt x="962026" y="556047"/>
                  <a:pt x="970410" y="557659"/>
                  <a:pt x="981522" y="557659"/>
                </a:cubicBezTo>
                <a:cubicBezTo>
                  <a:pt x="994718" y="557659"/>
                  <a:pt x="1008162" y="556518"/>
                  <a:pt x="1021854" y="554236"/>
                </a:cubicBezTo>
                <a:cubicBezTo>
                  <a:pt x="1022351" y="554137"/>
                  <a:pt x="1022797" y="554087"/>
                  <a:pt x="1023194" y="554087"/>
                </a:cubicBezTo>
                <a:cubicBezTo>
                  <a:pt x="1024881" y="554087"/>
                  <a:pt x="1026369" y="554633"/>
                  <a:pt x="1027659" y="555724"/>
                </a:cubicBezTo>
                <a:cubicBezTo>
                  <a:pt x="1029345" y="557113"/>
                  <a:pt x="1030189" y="558850"/>
                  <a:pt x="1030189" y="560933"/>
                </a:cubicBezTo>
                <a:cubicBezTo>
                  <a:pt x="1030189" y="563513"/>
                  <a:pt x="1029395" y="565745"/>
                  <a:pt x="1027808" y="567631"/>
                </a:cubicBezTo>
                <a:cubicBezTo>
                  <a:pt x="1026220" y="569516"/>
                  <a:pt x="1024186" y="570607"/>
                  <a:pt x="1021706" y="570905"/>
                </a:cubicBezTo>
                <a:cubicBezTo>
                  <a:pt x="1009303" y="572591"/>
                  <a:pt x="996107" y="573435"/>
                  <a:pt x="982117" y="573435"/>
                </a:cubicBezTo>
                <a:cubicBezTo>
                  <a:pt x="974577" y="573435"/>
                  <a:pt x="967830" y="572840"/>
                  <a:pt x="961877" y="571649"/>
                </a:cubicBezTo>
                <a:cubicBezTo>
                  <a:pt x="955924" y="570458"/>
                  <a:pt x="950640" y="568623"/>
                  <a:pt x="946027" y="566142"/>
                </a:cubicBezTo>
                <a:cubicBezTo>
                  <a:pt x="941413" y="563662"/>
                  <a:pt x="937841" y="560288"/>
                  <a:pt x="935311" y="556022"/>
                </a:cubicBezTo>
                <a:cubicBezTo>
                  <a:pt x="932781" y="551756"/>
                  <a:pt x="931516" y="546695"/>
                  <a:pt x="931516" y="540841"/>
                </a:cubicBezTo>
                <a:cubicBezTo>
                  <a:pt x="931516" y="533301"/>
                  <a:pt x="933649" y="526405"/>
                  <a:pt x="937915" y="520154"/>
                </a:cubicBezTo>
                <a:cubicBezTo>
                  <a:pt x="942182" y="513904"/>
                  <a:pt x="948284" y="507901"/>
                  <a:pt x="956221" y="502146"/>
                </a:cubicBezTo>
                <a:cubicBezTo>
                  <a:pt x="956817" y="501650"/>
                  <a:pt x="956966" y="501104"/>
                  <a:pt x="956668" y="500509"/>
                </a:cubicBezTo>
                <a:cubicBezTo>
                  <a:pt x="951806" y="491381"/>
                  <a:pt x="945902" y="478879"/>
                  <a:pt x="938957" y="463004"/>
                </a:cubicBezTo>
                <a:cubicBezTo>
                  <a:pt x="938461" y="462012"/>
                  <a:pt x="938213" y="460970"/>
                  <a:pt x="938213" y="459879"/>
                </a:cubicBezTo>
                <a:cubicBezTo>
                  <a:pt x="938213" y="458887"/>
                  <a:pt x="938412" y="457895"/>
                  <a:pt x="938808" y="456902"/>
                </a:cubicBezTo>
                <a:cubicBezTo>
                  <a:pt x="939701" y="454819"/>
                  <a:pt x="941190" y="453380"/>
                  <a:pt x="943273" y="452586"/>
                </a:cubicBezTo>
                <a:cubicBezTo>
                  <a:pt x="944265" y="452189"/>
                  <a:pt x="945208" y="451991"/>
                  <a:pt x="946101" y="451991"/>
                </a:cubicBezTo>
                <a:close/>
                <a:moveTo>
                  <a:pt x="1730723" y="449759"/>
                </a:moveTo>
                <a:cubicBezTo>
                  <a:pt x="1731616" y="449759"/>
                  <a:pt x="1732509" y="449957"/>
                  <a:pt x="1733402" y="450354"/>
                </a:cubicBezTo>
                <a:cubicBezTo>
                  <a:pt x="1735088" y="451049"/>
                  <a:pt x="1736329" y="452189"/>
                  <a:pt x="1737123" y="453777"/>
                </a:cubicBezTo>
                <a:cubicBezTo>
                  <a:pt x="1741290" y="462310"/>
                  <a:pt x="1744465" y="470099"/>
                  <a:pt x="1746648" y="477143"/>
                </a:cubicBezTo>
                <a:cubicBezTo>
                  <a:pt x="1746846" y="477838"/>
                  <a:pt x="1746945" y="478532"/>
                  <a:pt x="1746945" y="479227"/>
                </a:cubicBezTo>
                <a:cubicBezTo>
                  <a:pt x="1746945" y="480318"/>
                  <a:pt x="1746648" y="481459"/>
                  <a:pt x="1746052" y="482650"/>
                </a:cubicBezTo>
                <a:cubicBezTo>
                  <a:pt x="1745159" y="484336"/>
                  <a:pt x="1743770" y="485577"/>
                  <a:pt x="1741885" y="486370"/>
                </a:cubicBezTo>
                <a:cubicBezTo>
                  <a:pt x="1741091" y="486668"/>
                  <a:pt x="1740347" y="486817"/>
                  <a:pt x="1739653" y="486817"/>
                </a:cubicBezTo>
                <a:cubicBezTo>
                  <a:pt x="1738760" y="486817"/>
                  <a:pt x="1737867" y="486569"/>
                  <a:pt x="1736973" y="486073"/>
                </a:cubicBezTo>
                <a:cubicBezTo>
                  <a:pt x="1735386" y="485279"/>
                  <a:pt x="1734344" y="483989"/>
                  <a:pt x="1733848" y="482203"/>
                </a:cubicBezTo>
                <a:cubicBezTo>
                  <a:pt x="1731665" y="474663"/>
                  <a:pt x="1728689" y="466675"/>
                  <a:pt x="1724919" y="458242"/>
                </a:cubicBezTo>
                <a:cubicBezTo>
                  <a:pt x="1724522" y="457349"/>
                  <a:pt x="1724323" y="456506"/>
                  <a:pt x="1724323" y="455712"/>
                </a:cubicBezTo>
                <a:cubicBezTo>
                  <a:pt x="1724323" y="455017"/>
                  <a:pt x="1724472" y="454273"/>
                  <a:pt x="1724770" y="453479"/>
                </a:cubicBezTo>
                <a:cubicBezTo>
                  <a:pt x="1725464" y="451892"/>
                  <a:pt x="1726605" y="450800"/>
                  <a:pt x="1728193" y="450205"/>
                </a:cubicBezTo>
                <a:cubicBezTo>
                  <a:pt x="1729086" y="449907"/>
                  <a:pt x="1729929" y="449759"/>
                  <a:pt x="1730723" y="449759"/>
                </a:cubicBezTo>
                <a:close/>
                <a:moveTo>
                  <a:pt x="3857477" y="449610"/>
                </a:moveTo>
                <a:cubicBezTo>
                  <a:pt x="3857774" y="449610"/>
                  <a:pt x="3858072" y="449610"/>
                  <a:pt x="3858369" y="449610"/>
                </a:cubicBezTo>
                <a:lnTo>
                  <a:pt x="3858816" y="449610"/>
                </a:lnTo>
                <a:cubicBezTo>
                  <a:pt x="3861098" y="449907"/>
                  <a:pt x="3862933" y="450999"/>
                  <a:pt x="3864323" y="452884"/>
                </a:cubicBezTo>
                <a:cubicBezTo>
                  <a:pt x="3865315" y="454273"/>
                  <a:pt x="3865811" y="455761"/>
                  <a:pt x="3865811" y="457349"/>
                </a:cubicBezTo>
                <a:cubicBezTo>
                  <a:pt x="3865811" y="457944"/>
                  <a:pt x="3865761" y="458540"/>
                  <a:pt x="3865662" y="459135"/>
                </a:cubicBezTo>
                <a:cubicBezTo>
                  <a:pt x="3865464" y="459730"/>
                  <a:pt x="3865315" y="460325"/>
                  <a:pt x="3865216" y="460921"/>
                </a:cubicBezTo>
                <a:cubicBezTo>
                  <a:pt x="3864521" y="465485"/>
                  <a:pt x="3863430" y="471388"/>
                  <a:pt x="3861941" y="478631"/>
                </a:cubicBezTo>
                <a:cubicBezTo>
                  <a:pt x="3861941" y="478830"/>
                  <a:pt x="3862016" y="479053"/>
                  <a:pt x="3862165" y="479301"/>
                </a:cubicBezTo>
                <a:cubicBezTo>
                  <a:pt x="3862313" y="479549"/>
                  <a:pt x="3862537" y="479624"/>
                  <a:pt x="3862834" y="479524"/>
                </a:cubicBezTo>
                <a:cubicBezTo>
                  <a:pt x="3869085" y="479127"/>
                  <a:pt x="3873748" y="478929"/>
                  <a:pt x="3876824" y="478929"/>
                </a:cubicBezTo>
                <a:cubicBezTo>
                  <a:pt x="3884762" y="478929"/>
                  <a:pt x="3891013" y="480988"/>
                  <a:pt x="3895577" y="485105"/>
                </a:cubicBezTo>
                <a:cubicBezTo>
                  <a:pt x="3900140" y="489223"/>
                  <a:pt x="3902423" y="496193"/>
                  <a:pt x="3902423" y="506016"/>
                </a:cubicBezTo>
                <a:cubicBezTo>
                  <a:pt x="3902423" y="516136"/>
                  <a:pt x="3901728" y="526281"/>
                  <a:pt x="3900339" y="536451"/>
                </a:cubicBezTo>
                <a:cubicBezTo>
                  <a:pt x="3898950" y="546621"/>
                  <a:pt x="3896817" y="554732"/>
                  <a:pt x="3893939" y="560784"/>
                </a:cubicBezTo>
                <a:cubicBezTo>
                  <a:pt x="3891558" y="565646"/>
                  <a:pt x="3888482" y="569044"/>
                  <a:pt x="3884712" y="570979"/>
                </a:cubicBezTo>
                <a:cubicBezTo>
                  <a:pt x="3880942" y="572914"/>
                  <a:pt x="3876229" y="573881"/>
                  <a:pt x="3870573" y="573881"/>
                </a:cubicBezTo>
                <a:cubicBezTo>
                  <a:pt x="3867597" y="573881"/>
                  <a:pt x="3864223" y="573584"/>
                  <a:pt x="3860453" y="572988"/>
                </a:cubicBezTo>
                <a:cubicBezTo>
                  <a:pt x="3858072" y="572691"/>
                  <a:pt x="3856038" y="571674"/>
                  <a:pt x="3854351" y="569937"/>
                </a:cubicBezTo>
                <a:cubicBezTo>
                  <a:pt x="3852664" y="568201"/>
                  <a:pt x="3851623" y="566093"/>
                  <a:pt x="3851226" y="563612"/>
                </a:cubicBezTo>
                <a:cubicBezTo>
                  <a:pt x="3851226" y="563315"/>
                  <a:pt x="3851226" y="563017"/>
                  <a:pt x="3851226" y="562719"/>
                </a:cubicBezTo>
                <a:cubicBezTo>
                  <a:pt x="3851226" y="561231"/>
                  <a:pt x="3851771" y="559991"/>
                  <a:pt x="3852863" y="558999"/>
                </a:cubicBezTo>
                <a:cubicBezTo>
                  <a:pt x="3853954" y="558006"/>
                  <a:pt x="3855194" y="557510"/>
                  <a:pt x="3856584" y="557510"/>
                </a:cubicBezTo>
                <a:cubicBezTo>
                  <a:pt x="3856980" y="557510"/>
                  <a:pt x="3857377" y="557510"/>
                  <a:pt x="3857774" y="557510"/>
                </a:cubicBezTo>
                <a:cubicBezTo>
                  <a:pt x="3862338" y="558403"/>
                  <a:pt x="3865960" y="558850"/>
                  <a:pt x="3868639" y="558850"/>
                </a:cubicBezTo>
                <a:cubicBezTo>
                  <a:pt x="3871516" y="558850"/>
                  <a:pt x="3873972" y="558354"/>
                  <a:pt x="3876006" y="557361"/>
                </a:cubicBezTo>
                <a:cubicBezTo>
                  <a:pt x="3878040" y="556369"/>
                  <a:pt x="3879702" y="554484"/>
                  <a:pt x="3880991" y="551706"/>
                </a:cubicBezTo>
                <a:cubicBezTo>
                  <a:pt x="3883075" y="547241"/>
                  <a:pt x="3884712" y="540916"/>
                  <a:pt x="3885903" y="532730"/>
                </a:cubicBezTo>
                <a:cubicBezTo>
                  <a:pt x="3887093" y="524545"/>
                  <a:pt x="3887689" y="516186"/>
                  <a:pt x="3887689" y="507653"/>
                </a:cubicBezTo>
                <a:cubicBezTo>
                  <a:pt x="3887689" y="501600"/>
                  <a:pt x="3886448" y="497582"/>
                  <a:pt x="3883968" y="495598"/>
                </a:cubicBezTo>
                <a:cubicBezTo>
                  <a:pt x="3881488" y="493613"/>
                  <a:pt x="3877568" y="492621"/>
                  <a:pt x="3872211" y="492621"/>
                </a:cubicBezTo>
                <a:cubicBezTo>
                  <a:pt x="3869532" y="492621"/>
                  <a:pt x="3865364" y="492869"/>
                  <a:pt x="3859709" y="493365"/>
                </a:cubicBezTo>
                <a:cubicBezTo>
                  <a:pt x="3858915" y="493365"/>
                  <a:pt x="3858419" y="493713"/>
                  <a:pt x="3858221" y="494407"/>
                </a:cubicBezTo>
                <a:cubicBezTo>
                  <a:pt x="3850978" y="523577"/>
                  <a:pt x="3842147" y="547787"/>
                  <a:pt x="3831729" y="567035"/>
                </a:cubicBezTo>
                <a:cubicBezTo>
                  <a:pt x="3830539" y="569119"/>
                  <a:pt x="3828802" y="570557"/>
                  <a:pt x="3826520" y="571351"/>
                </a:cubicBezTo>
                <a:cubicBezTo>
                  <a:pt x="3825429" y="571748"/>
                  <a:pt x="3824338" y="571947"/>
                  <a:pt x="3823246" y="571947"/>
                </a:cubicBezTo>
                <a:cubicBezTo>
                  <a:pt x="3822055" y="571947"/>
                  <a:pt x="3820815" y="571698"/>
                  <a:pt x="3819525" y="571202"/>
                </a:cubicBezTo>
                <a:cubicBezTo>
                  <a:pt x="3817640" y="570409"/>
                  <a:pt x="3816350" y="568970"/>
                  <a:pt x="3815656" y="566886"/>
                </a:cubicBezTo>
                <a:cubicBezTo>
                  <a:pt x="3815457" y="566192"/>
                  <a:pt x="3815358" y="565497"/>
                  <a:pt x="3815358" y="564803"/>
                </a:cubicBezTo>
                <a:cubicBezTo>
                  <a:pt x="3815358" y="563513"/>
                  <a:pt x="3815755" y="562273"/>
                  <a:pt x="3816549" y="561082"/>
                </a:cubicBezTo>
                <a:cubicBezTo>
                  <a:pt x="3826868" y="544612"/>
                  <a:pt x="3835599" y="522982"/>
                  <a:pt x="3842743" y="496193"/>
                </a:cubicBezTo>
                <a:cubicBezTo>
                  <a:pt x="3842743" y="495895"/>
                  <a:pt x="3842668" y="495647"/>
                  <a:pt x="3842519" y="495449"/>
                </a:cubicBezTo>
                <a:cubicBezTo>
                  <a:pt x="3842370" y="495250"/>
                  <a:pt x="3842147" y="495151"/>
                  <a:pt x="3841850" y="495151"/>
                </a:cubicBezTo>
                <a:cubicBezTo>
                  <a:pt x="3832126" y="496243"/>
                  <a:pt x="3827016" y="496838"/>
                  <a:pt x="3826520" y="496937"/>
                </a:cubicBezTo>
                <a:cubicBezTo>
                  <a:pt x="3824536" y="497136"/>
                  <a:pt x="3822303" y="497433"/>
                  <a:pt x="3819823" y="497830"/>
                </a:cubicBezTo>
                <a:cubicBezTo>
                  <a:pt x="3819327" y="497830"/>
                  <a:pt x="3818930" y="497830"/>
                  <a:pt x="3818632" y="497830"/>
                </a:cubicBezTo>
                <a:cubicBezTo>
                  <a:pt x="3816846" y="497830"/>
                  <a:pt x="3815209" y="497284"/>
                  <a:pt x="3813721" y="496193"/>
                </a:cubicBezTo>
                <a:cubicBezTo>
                  <a:pt x="3812034" y="494804"/>
                  <a:pt x="3811092" y="493018"/>
                  <a:pt x="3810893" y="490835"/>
                </a:cubicBezTo>
                <a:cubicBezTo>
                  <a:pt x="3810794" y="490538"/>
                  <a:pt x="3810744" y="490289"/>
                  <a:pt x="3810744" y="490091"/>
                </a:cubicBezTo>
                <a:cubicBezTo>
                  <a:pt x="3810744" y="488206"/>
                  <a:pt x="3811439" y="486569"/>
                  <a:pt x="3812828" y="485180"/>
                </a:cubicBezTo>
                <a:cubicBezTo>
                  <a:pt x="3814316" y="483592"/>
                  <a:pt x="3816152" y="482749"/>
                  <a:pt x="3818335" y="482650"/>
                </a:cubicBezTo>
                <a:cubicBezTo>
                  <a:pt x="3819525" y="482650"/>
                  <a:pt x="3821659" y="482600"/>
                  <a:pt x="3824734" y="482501"/>
                </a:cubicBezTo>
                <a:cubicBezTo>
                  <a:pt x="3829199" y="482402"/>
                  <a:pt x="3835946" y="481955"/>
                  <a:pt x="3844975" y="481161"/>
                </a:cubicBezTo>
                <a:cubicBezTo>
                  <a:pt x="3845669" y="481062"/>
                  <a:pt x="3846116" y="480665"/>
                  <a:pt x="3846314" y="479971"/>
                </a:cubicBezTo>
                <a:cubicBezTo>
                  <a:pt x="3847803" y="471636"/>
                  <a:pt x="3848795" y="464145"/>
                  <a:pt x="3849291" y="457498"/>
                </a:cubicBezTo>
                <a:cubicBezTo>
                  <a:pt x="3849490" y="455116"/>
                  <a:pt x="3850482" y="453132"/>
                  <a:pt x="3852268" y="451545"/>
                </a:cubicBezTo>
                <a:cubicBezTo>
                  <a:pt x="3853855" y="450255"/>
                  <a:pt x="3855591" y="449610"/>
                  <a:pt x="3857477" y="449610"/>
                </a:cubicBezTo>
                <a:close/>
                <a:moveTo>
                  <a:pt x="199877" y="449610"/>
                </a:moveTo>
                <a:cubicBezTo>
                  <a:pt x="200174" y="449610"/>
                  <a:pt x="200472" y="449610"/>
                  <a:pt x="200770" y="449610"/>
                </a:cubicBezTo>
                <a:lnTo>
                  <a:pt x="201216" y="449610"/>
                </a:lnTo>
                <a:cubicBezTo>
                  <a:pt x="203498" y="449907"/>
                  <a:pt x="205334" y="450999"/>
                  <a:pt x="206723" y="452884"/>
                </a:cubicBezTo>
                <a:cubicBezTo>
                  <a:pt x="207715" y="454273"/>
                  <a:pt x="208211" y="455761"/>
                  <a:pt x="208211" y="457349"/>
                </a:cubicBezTo>
                <a:cubicBezTo>
                  <a:pt x="208211" y="457944"/>
                  <a:pt x="208161" y="458540"/>
                  <a:pt x="208062" y="459135"/>
                </a:cubicBezTo>
                <a:cubicBezTo>
                  <a:pt x="207864" y="459730"/>
                  <a:pt x="207715" y="460325"/>
                  <a:pt x="207616" y="460921"/>
                </a:cubicBezTo>
                <a:cubicBezTo>
                  <a:pt x="206921" y="465485"/>
                  <a:pt x="205830" y="471388"/>
                  <a:pt x="204342" y="478631"/>
                </a:cubicBezTo>
                <a:cubicBezTo>
                  <a:pt x="204342" y="478830"/>
                  <a:pt x="204416" y="479053"/>
                  <a:pt x="204565" y="479301"/>
                </a:cubicBezTo>
                <a:cubicBezTo>
                  <a:pt x="204714" y="479549"/>
                  <a:pt x="204937" y="479624"/>
                  <a:pt x="205234" y="479524"/>
                </a:cubicBezTo>
                <a:cubicBezTo>
                  <a:pt x="211485" y="479127"/>
                  <a:pt x="216149" y="478929"/>
                  <a:pt x="219224" y="478929"/>
                </a:cubicBezTo>
                <a:cubicBezTo>
                  <a:pt x="227162" y="478929"/>
                  <a:pt x="233413" y="480988"/>
                  <a:pt x="237977" y="485105"/>
                </a:cubicBezTo>
                <a:cubicBezTo>
                  <a:pt x="242541" y="489223"/>
                  <a:pt x="244823" y="496193"/>
                  <a:pt x="244823" y="506016"/>
                </a:cubicBezTo>
                <a:cubicBezTo>
                  <a:pt x="244823" y="516136"/>
                  <a:pt x="244128" y="526281"/>
                  <a:pt x="242739" y="536451"/>
                </a:cubicBezTo>
                <a:cubicBezTo>
                  <a:pt x="241350" y="546621"/>
                  <a:pt x="239217" y="554732"/>
                  <a:pt x="236340" y="560784"/>
                </a:cubicBezTo>
                <a:cubicBezTo>
                  <a:pt x="233958" y="565646"/>
                  <a:pt x="230883" y="569044"/>
                  <a:pt x="227112" y="570979"/>
                </a:cubicBezTo>
                <a:cubicBezTo>
                  <a:pt x="223342" y="572914"/>
                  <a:pt x="218629" y="573881"/>
                  <a:pt x="212974" y="573881"/>
                </a:cubicBezTo>
                <a:cubicBezTo>
                  <a:pt x="209997" y="573881"/>
                  <a:pt x="206624" y="573584"/>
                  <a:pt x="202853" y="572988"/>
                </a:cubicBezTo>
                <a:cubicBezTo>
                  <a:pt x="200472" y="572691"/>
                  <a:pt x="198438" y="571674"/>
                  <a:pt x="196751" y="569937"/>
                </a:cubicBezTo>
                <a:cubicBezTo>
                  <a:pt x="195065" y="568201"/>
                  <a:pt x="194023" y="566093"/>
                  <a:pt x="193626" y="563612"/>
                </a:cubicBezTo>
                <a:cubicBezTo>
                  <a:pt x="193626" y="563315"/>
                  <a:pt x="193626" y="563017"/>
                  <a:pt x="193626" y="562719"/>
                </a:cubicBezTo>
                <a:cubicBezTo>
                  <a:pt x="193626" y="561231"/>
                  <a:pt x="194172" y="559991"/>
                  <a:pt x="195263" y="558999"/>
                </a:cubicBezTo>
                <a:cubicBezTo>
                  <a:pt x="196354" y="558006"/>
                  <a:pt x="197595" y="557510"/>
                  <a:pt x="198984" y="557510"/>
                </a:cubicBezTo>
                <a:cubicBezTo>
                  <a:pt x="199381" y="557510"/>
                  <a:pt x="199777" y="557510"/>
                  <a:pt x="200174" y="557510"/>
                </a:cubicBezTo>
                <a:cubicBezTo>
                  <a:pt x="204738" y="558403"/>
                  <a:pt x="208360" y="558850"/>
                  <a:pt x="211039" y="558850"/>
                </a:cubicBezTo>
                <a:cubicBezTo>
                  <a:pt x="213916" y="558850"/>
                  <a:pt x="216372" y="558354"/>
                  <a:pt x="218406" y="557361"/>
                </a:cubicBezTo>
                <a:cubicBezTo>
                  <a:pt x="220440" y="556369"/>
                  <a:pt x="222102" y="554484"/>
                  <a:pt x="223392" y="551706"/>
                </a:cubicBezTo>
                <a:cubicBezTo>
                  <a:pt x="225475" y="547241"/>
                  <a:pt x="227112" y="540916"/>
                  <a:pt x="228303" y="532730"/>
                </a:cubicBezTo>
                <a:cubicBezTo>
                  <a:pt x="229493" y="524545"/>
                  <a:pt x="230089" y="516186"/>
                  <a:pt x="230089" y="507653"/>
                </a:cubicBezTo>
                <a:cubicBezTo>
                  <a:pt x="230089" y="501600"/>
                  <a:pt x="228849" y="497582"/>
                  <a:pt x="226368" y="495598"/>
                </a:cubicBezTo>
                <a:cubicBezTo>
                  <a:pt x="223888" y="493613"/>
                  <a:pt x="219969" y="492621"/>
                  <a:pt x="214611" y="492621"/>
                </a:cubicBezTo>
                <a:cubicBezTo>
                  <a:pt x="211932" y="492621"/>
                  <a:pt x="207765" y="492869"/>
                  <a:pt x="202109" y="493365"/>
                </a:cubicBezTo>
                <a:cubicBezTo>
                  <a:pt x="201315" y="493365"/>
                  <a:pt x="200819" y="493713"/>
                  <a:pt x="200621" y="494407"/>
                </a:cubicBezTo>
                <a:cubicBezTo>
                  <a:pt x="193378" y="523577"/>
                  <a:pt x="184547" y="547787"/>
                  <a:pt x="174129" y="567035"/>
                </a:cubicBezTo>
                <a:cubicBezTo>
                  <a:pt x="172939" y="569119"/>
                  <a:pt x="171202" y="570557"/>
                  <a:pt x="168920" y="571351"/>
                </a:cubicBezTo>
                <a:cubicBezTo>
                  <a:pt x="167829" y="571748"/>
                  <a:pt x="166738" y="571947"/>
                  <a:pt x="165646" y="571947"/>
                </a:cubicBezTo>
                <a:cubicBezTo>
                  <a:pt x="164456" y="571947"/>
                  <a:pt x="163215" y="571698"/>
                  <a:pt x="161926" y="571202"/>
                </a:cubicBezTo>
                <a:cubicBezTo>
                  <a:pt x="160040" y="570409"/>
                  <a:pt x="158751" y="568970"/>
                  <a:pt x="158056" y="566886"/>
                </a:cubicBezTo>
                <a:cubicBezTo>
                  <a:pt x="157857" y="566192"/>
                  <a:pt x="157758" y="565497"/>
                  <a:pt x="157758" y="564803"/>
                </a:cubicBezTo>
                <a:cubicBezTo>
                  <a:pt x="157758" y="563513"/>
                  <a:pt x="158155" y="562273"/>
                  <a:pt x="158949" y="561082"/>
                </a:cubicBezTo>
                <a:cubicBezTo>
                  <a:pt x="169268" y="544612"/>
                  <a:pt x="177999" y="522982"/>
                  <a:pt x="185143" y="496193"/>
                </a:cubicBezTo>
                <a:cubicBezTo>
                  <a:pt x="185143" y="495895"/>
                  <a:pt x="185068" y="495647"/>
                  <a:pt x="184919" y="495449"/>
                </a:cubicBezTo>
                <a:cubicBezTo>
                  <a:pt x="184771" y="495250"/>
                  <a:pt x="184547" y="495151"/>
                  <a:pt x="184250" y="495151"/>
                </a:cubicBezTo>
                <a:cubicBezTo>
                  <a:pt x="174526" y="496243"/>
                  <a:pt x="169416" y="496838"/>
                  <a:pt x="168920" y="496937"/>
                </a:cubicBezTo>
                <a:cubicBezTo>
                  <a:pt x="166936" y="497136"/>
                  <a:pt x="164704" y="497433"/>
                  <a:pt x="162223" y="497830"/>
                </a:cubicBezTo>
                <a:cubicBezTo>
                  <a:pt x="161727" y="497830"/>
                  <a:pt x="161330" y="497830"/>
                  <a:pt x="161033" y="497830"/>
                </a:cubicBezTo>
                <a:cubicBezTo>
                  <a:pt x="159247" y="497830"/>
                  <a:pt x="157609" y="497284"/>
                  <a:pt x="156121" y="496193"/>
                </a:cubicBezTo>
                <a:cubicBezTo>
                  <a:pt x="154434" y="494804"/>
                  <a:pt x="153492" y="493018"/>
                  <a:pt x="153294" y="490835"/>
                </a:cubicBezTo>
                <a:cubicBezTo>
                  <a:pt x="153194" y="490538"/>
                  <a:pt x="153145" y="490289"/>
                  <a:pt x="153145" y="490091"/>
                </a:cubicBezTo>
                <a:cubicBezTo>
                  <a:pt x="153145" y="488206"/>
                  <a:pt x="153839" y="486569"/>
                  <a:pt x="155228" y="485180"/>
                </a:cubicBezTo>
                <a:cubicBezTo>
                  <a:pt x="156717" y="483592"/>
                  <a:pt x="158552" y="482749"/>
                  <a:pt x="160735" y="482650"/>
                </a:cubicBezTo>
                <a:cubicBezTo>
                  <a:pt x="161926" y="482650"/>
                  <a:pt x="164059" y="482600"/>
                  <a:pt x="167135" y="482501"/>
                </a:cubicBezTo>
                <a:cubicBezTo>
                  <a:pt x="171599" y="482402"/>
                  <a:pt x="178346" y="481955"/>
                  <a:pt x="187375" y="481161"/>
                </a:cubicBezTo>
                <a:cubicBezTo>
                  <a:pt x="188070" y="481062"/>
                  <a:pt x="188516" y="480665"/>
                  <a:pt x="188715" y="479971"/>
                </a:cubicBezTo>
                <a:cubicBezTo>
                  <a:pt x="190203" y="471636"/>
                  <a:pt x="191195" y="464145"/>
                  <a:pt x="191691" y="457498"/>
                </a:cubicBezTo>
                <a:cubicBezTo>
                  <a:pt x="191890" y="455116"/>
                  <a:pt x="192882" y="453132"/>
                  <a:pt x="194668" y="451545"/>
                </a:cubicBezTo>
                <a:cubicBezTo>
                  <a:pt x="196255" y="450255"/>
                  <a:pt x="197991" y="449610"/>
                  <a:pt x="199877" y="449610"/>
                </a:cubicBezTo>
                <a:close/>
                <a:moveTo>
                  <a:pt x="3781277" y="449163"/>
                </a:moveTo>
                <a:cubicBezTo>
                  <a:pt x="3785245" y="449163"/>
                  <a:pt x="3788321" y="450701"/>
                  <a:pt x="3790504" y="453777"/>
                </a:cubicBezTo>
                <a:cubicBezTo>
                  <a:pt x="3792687" y="456853"/>
                  <a:pt x="3793778" y="461218"/>
                  <a:pt x="3793778" y="466874"/>
                </a:cubicBezTo>
                <a:cubicBezTo>
                  <a:pt x="3793778" y="479673"/>
                  <a:pt x="3788321" y="489645"/>
                  <a:pt x="3777407" y="496788"/>
                </a:cubicBezTo>
                <a:cubicBezTo>
                  <a:pt x="3776713" y="497284"/>
                  <a:pt x="3775968" y="497532"/>
                  <a:pt x="3775175" y="497532"/>
                </a:cubicBezTo>
                <a:cubicBezTo>
                  <a:pt x="3774778" y="497532"/>
                  <a:pt x="3774381" y="497483"/>
                  <a:pt x="3773984" y="497384"/>
                </a:cubicBezTo>
                <a:cubicBezTo>
                  <a:pt x="3772793" y="497086"/>
                  <a:pt x="3771900" y="496342"/>
                  <a:pt x="3771305" y="495151"/>
                </a:cubicBezTo>
                <a:cubicBezTo>
                  <a:pt x="3770908" y="494457"/>
                  <a:pt x="3770710" y="493713"/>
                  <a:pt x="3770710" y="492919"/>
                </a:cubicBezTo>
                <a:cubicBezTo>
                  <a:pt x="3770710" y="492522"/>
                  <a:pt x="3770759" y="492125"/>
                  <a:pt x="3770859" y="491728"/>
                </a:cubicBezTo>
                <a:cubicBezTo>
                  <a:pt x="3771156" y="490438"/>
                  <a:pt x="3771801" y="489446"/>
                  <a:pt x="3772793" y="488752"/>
                </a:cubicBezTo>
                <a:cubicBezTo>
                  <a:pt x="3779044" y="483989"/>
                  <a:pt x="3782368" y="478036"/>
                  <a:pt x="3782765" y="470892"/>
                </a:cubicBezTo>
                <a:cubicBezTo>
                  <a:pt x="3782765" y="470198"/>
                  <a:pt x="3782417" y="469850"/>
                  <a:pt x="3781723" y="469850"/>
                </a:cubicBezTo>
                <a:cubicBezTo>
                  <a:pt x="3781624" y="469850"/>
                  <a:pt x="3781475" y="469850"/>
                  <a:pt x="3781277" y="469850"/>
                </a:cubicBezTo>
                <a:cubicBezTo>
                  <a:pt x="3778399" y="469850"/>
                  <a:pt x="3775943" y="468957"/>
                  <a:pt x="3773910" y="467172"/>
                </a:cubicBezTo>
                <a:cubicBezTo>
                  <a:pt x="3771876" y="465386"/>
                  <a:pt x="3770859" y="463004"/>
                  <a:pt x="3770859" y="460028"/>
                </a:cubicBezTo>
                <a:cubicBezTo>
                  <a:pt x="3770859" y="456654"/>
                  <a:pt x="3771826" y="454000"/>
                  <a:pt x="3773761" y="452065"/>
                </a:cubicBezTo>
                <a:cubicBezTo>
                  <a:pt x="3775695" y="450131"/>
                  <a:pt x="3778201" y="449163"/>
                  <a:pt x="3781277" y="449163"/>
                </a:cubicBezTo>
                <a:close/>
                <a:moveTo>
                  <a:pt x="3747790" y="449163"/>
                </a:moveTo>
                <a:cubicBezTo>
                  <a:pt x="3751759" y="449163"/>
                  <a:pt x="3754835" y="450701"/>
                  <a:pt x="3757018" y="453777"/>
                </a:cubicBezTo>
                <a:cubicBezTo>
                  <a:pt x="3759200" y="456853"/>
                  <a:pt x="3760292" y="461218"/>
                  <a:pt x="3760292" y="466874"/>
                </a:cubicBezTo>
                <a:cubicBezTo>
                  <a:pt x="3760292" y="479673"/>
                  <a:pt x="3754835" y="489645"/>
                  <a:pt x="3743921" y="496788"/>
                </a:cubicBezTo>
                <a:cubicBezTo>
                  <a:pt x="3743127" y="497284"/>
                  <a:pt x="3742383" y="497532"/>
                  <a:pt x="3741688" y="497532"/>
                </a:cubicBezTo>
                <a:cubicBezTo>
                  <a:pt x="3741291" y="497532"/>
                  <a:pt x="3740894" y="497483"/>
                  <a:pt x="3740498" y="497384"/>
                </a:cubicBezTo>
                <a:cubicBezTo>
                  <a:pt x="3739307" y="497086"/>
                  <a:pt x="3738414" y="496342"/>
                  <a:pt x="3737819" y="495151"/>
                </a:cubicBezTo>
                <a:cubicBezTo>
                  <a:pt x="3737422" y="494457"/>
                  <a:pt x="3737223" y="493713"/>
                  <a:pt x="3737223" y="492919"/>
                </a:cubicBezTo>
                <a:cubicBezTo>
                  <a:pt x="3737223" y="492522"/>
                  <a:pt x="3737223" y="492125"/>
                  <a:pt x="3737223" y="491728"/>
                </a:cubicBezTo>
                <a:cubicBezTo>
                  <a:pt x="3737620" y="490438"/>
                  <a:pt x="3738315" y="489446"/>
                  <a:pt x="3739307" y="488752"/>
                </a:cubicBezTo>
                <a:cubicBezTo>
                  <a:pt x="3745558" y="483989"/>
                  <a:pt x="3748882" y="478036"/>
                  <a:pt x="3749278" y="470892"/>
                </a:cubicBezTo>
                <a:cubicBezTo>
                  <a:pt x="3749278" y="470198"/>
                  <a:pt x="3748882" y="469850"/>
                  <a:pt x="3748088" y="469850"/>
                </a:cubicBezTo>
                <a:cubicBezTo>
                  <a:pt x="3747989" y="469850"/>
                  <a:pt x="3747889" y="469850"/>
                  <a:pt x="3747790" y="469850"/>
                </a:cubicBezTo>
                <a:cubicBezTo>
                  <a:pt x="3744913" y="469850"/>
                  <a:pt x="3742482" y="468957"/>
                  <a:pt x="3740498" y="467172"/>
                </a:cubicBezTo>
                <a:cubicBezTo>
                  <a:pt x="3738513" y="465386"/>
                  <a:pt x="3737521" y="463004"/>
                  <a:pt x="3737521" y="460028"/>
                </a:cubicBezTo>
                <a:cubicBezTo>
                  <a:pt x="3737521" y="456654"/>
                  <a:pt x="3738464" y="454000"/>
                  <a:pt x="3740349" y="452065"/>
                </a:cubicBezTo>
                <a:cubicBezTo>
                  <a:pt x="3742234" y="450131"/>
                  <a:pt x="3744715" y="449163"/>
                  <a:pt x="3747790" y="449163"/>
                </a:cubicBezTo>
                <a:close/>
                <a:moveTo>
                  <a:pt x="4159002" y="448717"/>
                </a:moveTo>
                <a:cubicBezTo>
                  <a:pt x="4159399" y="448717"/>
                  <a:pt x="4159796" y="448766"/>
                  <a:pt x="4160193" y="448866"/>
                </a:cubicBezTo>
                <a:cubicBezTo>
                  <a:pt x="4175076" y="451346"/>
                  <a:pt x="4190604" y="453331"/>
                  <a:pt x="4206776" y="454819"/>
                </a:cubicBezTo>
                <a:cubicBezTo>
                  <a:pt x="4208661" y="454918"/>
                  <a:pt x="4210199" y="455712"/>
                  <a:pt x="4211390" y="457200"/>
                </a:cubicBezTo>
                <a:cubicBezTo>
                  <a:pt x="4212382" y="458391"/>
                  <a:pt x="4212878" y="459730"/>
                  <a:pt x="4212878" y="461218"/>
                </a:cubicBezTo>
                <a:cubicBezTo>
                  <a:pt x="4212878" y="461615"/>
                  <a:pt x="4212829" y="461963"/>
                  <a:pt x="4212729" y="462260"/>
                </a:cubicBezTo>
                <a:cubicBezTo>
                  <a:pt x="4212531" y="464245"/>
                  <a:pt x="4211638" y="465882"/>
                  <a:pt x="4210050" y="467172"/>
                </a:cubicBezTo>
                <a:cubicBezTo>
                  <a:pt x="4208661" y="468164"/>
                  <a:pt x="4207173" y="468660"/>
                  <a:pt x="4205586" y="468660"/>
                </a:cubicBezTo>
                <a:cubicBezTo>
                  <a:pt x="4205288" y="468660"/>
                  <a:pt x="4204990" y="468660"/>
                  <a:pt x="4204693" y="468660"/>
                </a:cubicBezTo>
                <a:cubicBezTo>
                  <a:pt x="4189016" y="467172"/>
                  <a:pt x="4173439" y="465187"/>
                  <a:pt x="4157961" y="462707"/>
                </a:cubicBezTo>
                <a:cubicBezTo>
                  <a:pt x="4156076" y="462409"/>
                  <a:pt x="4154538" y="461466"/>
                  <a:pt x="4153347" y="459879"/>
                </a:cubicBezTo>
                <a:cubicBezTo>
                  <a:pt x="4152454" y="458589"/>
                  <a:pt x="4152008" y="457200"/>
                  <a:pt x="4152008" y="455712"/>
                </a:cubicBezTo>
                <a:cubicBezTo>
                  <a:pt x="4152008" y="455315"/>
                  <a:pt x="4152057" y="454918"/>
                  <a:pt x="4152156" y="454521"/>
                </a:cubicBezTo>
                <a:cubicBezTo>
                  <a:pt x="4152454" y="452636"/>
                  <a:pt x="4153397" y="451098"/>
                  <a:pt x="4154984" y="449907"/>
                </a:cubicBezTo>
                <a:cubicBezTo>
                  <a:pt x="4156175" y="449114"/>
                  <a:pt x="4157514" y="448717"/>
                  <a:pt x="4159002" y="448717"/>
                </a:cubicBezTo>
                <a:close/>
                <a:moveTo>
                  <a:pt x="2486621" y="448717"/>
                </a:moveTo>
                <a:cubicBezTo>
                  <a:pt x="2486819" y="448717"/>
                  <a:pt x="2486968" y="448717"/>
                  <a:pt x="2487068" y="448717"/>
                </a:cubicBezTo>
                <a:cubicBezTo>
                  <a:pt x="2489250" y="448816"/>
                  <a:pt x="2490986" y="449709"/>
                  <a:pt x="2492277" y="451396"/>
                </a:cubicBezTo>
                <a:cubicBezTo>
                  <a:pt x="2493268" y="452785"/>
                  <a:pt x="2493764" y="454223"/>
                  <a:pt x="2493764" y="455712"/>
                </a:cubicBezTo>
                <a:cubicBezTo>
                  <a:pt x="2493764" y="456208"/>
                  <a:pt x="2493715" y="456754"/>
                  <a:pt x="2493616" y="457349"/>
                </a:cubicBezTo>
                <a:cubicBezTo>
                  <a:pt x="2493318" y="458936"/>
                  <a:pt x="2492971" y="460772"/>
                  <a:pt x="2492574" y="462856"/>
                </a:cubicBezTo>
                <a:lnTo>
                  <a:pt x="2491384" y="468511"/>
                </a:lnTo>
                <a:cubicBezTo>
                  <a:pt x="2491384" y="468809"/>
                  <a:pt x="2491458" y="469057"/>
                  <a:pt x="2491606" y="469255"/>
                </a:cubicBezTo>
                <a:cubicBezTo>
                  <a:pt x="2491755" y="469454"/>
                  <a:pt x="2491979" y="469553"/>
                  <a:pt x="2492277" y="469553"/>
                </a:cubicBezTo>
                <a:cubicBezTo>
                  <a:pt x="2509640" y="468759"/>
                  <a:pt x="2526061" y="466923"/>
                  <a:pt x="2541538" y="464046"/>
                </a:cubicBezTo>
                <a:cubicBezTo>
                  <a:pt x="2541935" y="463947"/>
                  <a:pt x="2542333" y="463897"/>
                  <a:pt x="2542729" y="463897"/>
                </a:cubicBezTo>
                <a:cubicBezTo>
                  <a:pt x="2544118" y="463897"/>
                  <a:pt x="2545358" y="464344"/>
                  <a:pt x="2546450" y="465237"/>
                </a:cubicBezTo>
                <a:cubicBezTo>
                  <a:pt x="2547938" y="466427"/>
                  <a:pt x="2548682" y="468015"/>
                  <a:pt x="2548682" y="469999"/>
                </a:cubicBezTo>
                <a:cubicBezTo>
                  <a:pt x="2548682" y="471984"/>
                  <a:pt x="2548037" y="473770"/>
                  <a:pt x="2546747" y="475357"/>
                </a:cubicBezTo>
                <a:cubicBezTo>
                  <a:pt x="2545457" y="476945"/>
                  <a:pt x="2543771" y="477887"/>
                  <a:pt x="2541687" y="478185"/>
                </a:cubicBezTo>
                <a:cubicBezTo>
                  <a:pt x="2524523" y="480764"/>
                  <a:pt x="2507109" y="482501"/>
                  <a:pt x="2489448" y="483394"/>
                </a:cubicBezTo>
                <a:cubicBezTo>
                  <a:pt x="2488655" y="483493"/>
                  <a:pt x="2488208" y="483890"/>
                  <a:pt x="2488109" y="484584"/>
                </a:cubicBezTo>
                <a:cubicBezTo>
                  <a:pt x="2485232" y="497384"/>
                  <a:pt x="2482652" y="507157"/>
                  <a:pt x="2480370" y="513904"/>
                </a:cubicBezTo>
                <a:cubicBezTo>
                  <a:pt x="2480271" y="514102"/>
                  <a:pt x="2480296" y="514276"/>
                  <a:pt x="2480444" y="514424"/>
                </a:cubicBezTo>
                <a:cubicBezTo>
                  <a:pt x="2480593" y="514573"/>
                  <a:pt x="2480717" y="514598"/>
                  <a:pt x="2480816" y="514499"/>
                </a:cubicBezTo>
                <a:cubicBezTo>
                  <a:pt x="2487068" y="510530"/>
                  <a:pt x="2493293" y="507702"/>
                  <a:pt x="2499495" y="506016"/>
                </a:cubicBezTo>
                <a:cubicBezTo>
                  <a:pt x="2505696" y="504329"/>
                  <a:pt x="2512567" y="503486"/>
                  <a:pt x="2520107" y="503486"/>
                </a:cubicBezTo>
                <a:cubicBezTo>
                  <a:pt x="2532112" y="503486"/>
                  <a:pt x="2541663" y="506338"/>
                  <a:pt x="2548757" y="512043"/>
                </a:cubicBezTo>
                <a:cubicBezTo>
                  <a:pt x="2555851" y="517748"/>
                  <a:pt x="2559398" y="525264"/>
                  <a:pt x="2559398" y="534591"/>
                </a:cubicBezTo>
                <a:cubicBezTo>
                  <a:pt x="2559398" y="544513"/>
                  <a:pt x="2556371" y="552673"/>
                  <a:pt x="2550320" y="559073"/>
                </a:cubicBezTo>
                <a:cubicBezTo>
                  <a:pt x="2544267" y="565473"/>
                  <a:pt x="2535982" y="569913"/>
                  <a:pt x="2525465" y="572393"/>
                </a:cubicBezTo>
                <a:cubicBezTo>
                  <a:pt x="2517925" y="574179"/>
                  <a:pt x="2509342" y="575072"/>
                  <a:pt x="2499718" y="575072"/>
                </a:cubicBezTo>
                <a:cubicBezTo>
                  <a:pt x="2495947" y="575072"/>
                  <a:pt x="2491979" y="574923"/>
                  <a:pt x="2487812" y="574625"/>
                </a:cubicBezTo>
                <a:cubicBezTo>
                  <a:pt x="2485430" y="574526"/>
                  <a:pt x="2483322" y="573708"/>
                  <a:pt x="2481486" y="572170"/>
                </a:cubicBezTo>
                <a:cubicBezTo>
                  <a:pt x="2479651" y="570632"/>
                  <a:pt x="2478435" y="568672"/>
                  <a:pt x="2477840" y="566291"/>
                </a:cubicBezTo>
                <a:cubicBezTo>
                  <a:pt x="2477641" y="565795"/>
                  <a:pt x="2477543" y="565299"/>
                  <a:pt x="2477543" y="564803"/>
                </a:cubicBezTo>
                <a:cubicBezTo>
                  <a:pt x="2477543" y="563612"/>
                  <a:pt x="2477989" y="562471"/>
                  <a:pt x="2478882" y="561380"/>
                </a:cubicBezTo>
                <a:cubicBezTo>
                  <a:pt x="2479973" y="560189"/>
                  <a:pt x="2481313" y="559594"/>
                  <a:pt x="2482900" y="559594"/>
                </a:cubicBezTo>
                <a:cubicBezTo>
                  <a:pt x="2483099" y="559594"/>
                  <a:pt x="2483346" y="559594"/>
                  <a:pt x="2483644" y="559594"/>
                </a:cubicBezTo>
                <a:cubicBezTo>
                  <a:pt x="2488407" y="560189"/>
                  <a:pt x="2493070" y="560487"/>
                  <a:pt x="2497634" y="560487"/>
                </a:cubicBezTo>
                <a:cubicBezTo>
                  <a:pt x="2500511" y="560487"/>
                  <a:pt x="2503340" y="560388"/>
                  <a:pt x="2506118" y="560189"/>
                </a:cubicBezTo>
                <a:cubicBezTo>
                  <a:pt x="2513360" y="559495"/>
                  <a:pt x="2519735" y="558304"/>
                  <a:pt x="2525242" y="556617"/>
                </a:cubicBezTo>
                <a:cubicBezTo>
                  <a:pt x="2530748" y="554931"/>
                  <a:pt x="2535164" y="552202"/>
                  <a:pt x="2538488" y="548432"/>
                </a:cubicBezTo>
                <a:cubicBezTo>
                  <a:pt x="2541811" y="544661"/>
                  <a:pt x="2543473" y="540147"/>
                  <a:pt x="2543473" y="534888"/>
                </a:cubicBezTo>
                <a:cubicBezTo>
                  <a:pt x="2543473" y="529531"/>
                  <a:pt x="2541290" y="525140"/>
                  <a:pt x="2536925" y="521717"/>
                </a:cubicBezTo>
                <a:cubicBezTo>
                  <a:pt x="2532559" y="518294"/>
                  <a:pt x="2526408" y="516582"/>
                  <a:pt x="2518470" y="516582"/>
                </a:cubicBezTo>
                <a:cubicBezTo>
                  <a:pt x="2509441" y="516582"/>
                  <a:pt x="2501131" y="518096"/>
                  <a:pt x="2493541" y="521122"/>
                </a:cubicBezTo>
                <a:cubicBezTo>
                  <a:pt x="2485951" y="524148"/>
                  <a:pt x="2479775" y="528588"/>
                  <a:pt x="2475012" y="534442"/>
                </a:cubicBezTo>
                <a:cubicBezTo>
                  <a:pt x="2474913" y="534541"/>
                  <a:pt x="2474814" y="534690"/>
                  <a:pt x="2474714" y="534888"/>
                </a:cubicBezTo>
                <a:cubicBezTo>
                  <a:pt x="2473325" y="536674"/>
                  <a:pt x="2471589" y="537914"/>
                  <a:pt x="2469505" y="538609"/>
                </a:cubicBezTo>
                <a:cubicBezTo>
                  <a:pt x="2468514" y="539006"/>
                  <a:pt x="2467521" y="539204"/>
                  <a:pt x="2466529" y="539204"/>
                </a:cubicBezTo>
                <a:cubicBezTo>
                  <a:pt x="2465537" y="539204"/>
                  <a:pt x="2464544" y="539056"/>
                  <a:pt x="2463553" y="538758"/>
                </a:cubicBezTo>
                <a:cubicBezTo>
                  <a:pt x="2461667" y="538063"/>
                  <a:pt x="2460328" y="536774"/>
                  <a:pt x="2459534" y="534888"/>
                </a:cubicBezTo>
                <a:cubicBezTo>
                  <a:pt x="2459237" y="533995"/>
                  <a:pt x="2459087" y="533102"/>
                  <a:pt x="2459087" y="532209"/>
                </a:cubicBezTo>
                <a:cubicBezTo>
                  <a:pt x="2459087" y="531316"/>
                  <a:pt x="2459286" y="530374"/>
                  <a:pt x="2459683" y="529382"/>
                </a:cubicBezTo>
                <a:cubicBezTo>
                  <a:pt x="2464941" y="517178"/>
                  <a:pt x="2469555" y="502345"/>
                  <a:pt x="2473524" y="484882"/>
                </a:cubicBezTo>
                <a:cubicBezTo>
                  <a:pt x="2473723" y="484188"/>
                  <a:pt x="2473425" y="483791"/>
                  <a:pt x="2472631" y="483691"/>
                </a:cubicBezTo>
                <a:cubicBezTo>
                  <a:pt x="2465983" y="483592"/>
                  <a:pt x="2459683" y="483344"/>
                  <a:pt x="2453730" y="482947"/>
                </a:cubicBezTo>
                <a:cubicBezTo>
                  <a:pt x="2451547" y="482848"/>
                  <a:pt x="2449761" y="482030"/>
                  <a:pt x="2448372" y="480492"/>
                </a:cubicBezTo>
                <a:cubicBezTo>
                  <a:pt x="2446983" y="478954"/>
                  <a:pt x="2446288" y="477093"/>
                  <a:pt x="2446288" y="474911"/>
                </a:cubicBezTo>
                <a:cubicBezTo>
                  <a:pt x="2446288" y="473025"/>
                  <a:pt x="2447032" y="471438"/>
                  <a:pt x="2448521" y="470148"/>
                </a:cubicBezTo>
                <a:cubicBezTo>
                  <a:pt x="2449711" y="469057"/>
                  <a:pt x="2451100" y="468511"/>
                  <a:pt x="2452688" y="468511"/>
                </a:cubicBezTo>
                <a:cubicBezTo>
                  <a:pt x="2452986" y="468511"/>
                  <a:pt x="2453283" y="468511"/>
                  <a:pt x="2453581" y="468511"/>
                </a:cubicBezTo>
                <a:cubicBezTo>
                  <a:pt x="2461320" y="469503"/>
                  <a:pt x="2468612" y="469999"/>
                  <a:pt x="2475459" y="469999"/>
                </a:cubicBezTo>
                <a:cubicBezTo>
                  <a:pt x="2476252" y="469999"/>
                  <a:pt x="2476699" y="469652"/>
                  <a:pt x="2476798" y="468957"/>
                </a:cubicBezTo>
                <a:cubicBezTo>
                  <a:pt x="2477294" y="466179"/>
                  <a:pt x="2477691" y="463798"/>
                  <a:pt x="2477989" y="461814"/>
                </a:cubicBezTo>
                <a:cubicBezTo>
                  <a:pt x="2478188" y="459730"/>
                  <a:pt x="2478336" y="458043"/>
                  <a:pt x="2478435" y="456754"/>
                </a:cubicBezTo>
                <a:cubicBezTo>
                  <a:pt x="2478634" y="454472"/>
                  <a:pt x="2479576" y="452537"/>
                  <a:pt x="2481263" y="450949"/>
                </a:cubicBezTo>
                <a:cubicBezTo>
                  <a:pt x="2482751" y="449461"/>
                  <a:pt x="2484537" y="448717"/>
                  <a:pt x="2486621" y="448717"/>
                </a:cubicBezTo>
                <a:close/>
                <a:moveTo>
                  <a:pt x="2795439" y="448419"/>
                </a:moveTo>
                <a:cubicBezTo>
                  <a:pt x="2795836" y="448419"/>
                  <a:pt x="2796233" y="448469"/>
                  <a:pt x="2796630" y="448568"/>
                </a:cubicBezTo>
                <a:cubicBezTo>
                  <a:pt x="2797820" y="448965"/>
                  <a:pt x="2798713" y="449709"/>
                  <a:pt x="2799309" y="450800"/>
                </a:cubicBezTo>
                <a:cubicBezTo>
                  <a:pt x="2799805" y="451594"/>
                  <a:pt x="2800053" y="452388"/>
                  <a:pt x="2800053" y="453182"/>
                </a:cubicBezTo>
                <a:cubicBezTo>
                  <a:pt x="2800053" y="453579"/>
                  <a:pt x="2800003" y="453975"/>
                  <a:pt x="2799904" y="454372"/>
                </a:cubicBezTo>
                <a:cubicBezTo>
                  <a:pt x="2799607" y="455662"/>
                  <a:pt x="2798912" y="456704"/>
                  <a:pt x="2797820" y="457498"/>
                </a:cubicBezTo>
                <a:cubicBezTo>
                  <a:pt x="2795042" y="459581"/>
                  <a:pt x="2792859" y="461764"/>
                  <a:pt x="2791272" y="464046"/>
                </a:cubicBezTo>
                <a:cubicBezTo>
                  <a:pt x="2789188" y="467023"/>
                  <a:pt x="2787998" y="470694"/>
                  <a:pt x="2787700" y="475059"/>
                </a:cubicBezTo>
                <a:cubicBezTo>
                  <a:pt x="2787700" y="475655"/>
                  <a:pt x="2788048" y="475952"/>
                  <a:pt x="2788742" y="475952"/>
                </a:cubicBezTo>
                <a:cubicBezTo>
                  <a:pt x="2788940" y="475952"/>
                  <a:pt x="2789139" y="475952"/>
                  <a:pt x="2789337" y="475952"/>
                </a:cubicBezTo>
                <a:cubicBezTo>
                  <a:pt x="2792314" y="475952"/>
                  <a:pt x="2794794" y="476845"/>
                  <a:pt x="2796778" y="478631"/>
                </a:cubicBezTo>
                <a:cubicBezTo>
                  <a:pt x="2798763" y="480417"/>
                  <a:pt x="2799755" y="482848"/>
                  <a:pt x="2799755" y="485924"/>
                </a:cubicBezTo>
                <a:cubicBezTo>
                  <a:pt x="2799755" y="489198"/>
                  <a:pt x="2798788" y="491827"/>
                  <a:pt x="2796853" y="493812"/>
                </a:cubicBezTo>
                <a:cubicBezTo>
                  <a:pt x="2794918" y="495796"/>
                  <a:pt x="2792413" y="496788"/>
                  <a:pt x="2789337" y="496788"/>
                </a:cubicBezTo>
                <a:cubicBezTo>
                  <a:pt x="2785368" y="496788"/>
                  <a:pt x="2782317" y="495250"/>
                  <a:pt x="2780184" y="492175"/>
                </a:cubicBezTo>
                <a:cubicBezTo>
                  <a:pt x="2778051" y="489099"/>
                  <a:pt x="2776985" y="484733"/>
                  <a:pt x="2776985" y="479078"/>
                </a:cubicBezTo>
                <a:cubicBezTo>
                  <a:pt x="2776985" y="466279"/>
                  <a:pt x="2782342" y="456307"/>
                  <a:pt x="2793058" y="449163"/>
                </a:cubicBezTo>
                <a:cubicBezTo>
                  <a:pt x="2793852" y="448667"/>
                  <a:pt x="2794645" y="448419"/>
                  <a:pt x="2795439" y="448419"/>
                </a:cubicBezTo>
                <a:close/>
                <a:moveTo>
                  <a:pt x="2761953" y="448419"/>
                </a:moveTo>
                <a:cubicBezTo>
                  <a:pt x="2762251" y="448419"/>
                  <a:pt x="2762598" y="448469"/>
                  <a:pt x="2762994" y="448568"/>
                </a:cubicBezTo>
                <a:cubicBezTo>
                  <a:pt x="2764285" y="448965"/>
                  <a:pt x="2765227" y="449709"/>
                  <a:pt x="2765823" y="450800"/>
                </a:cubicBezTo>
                <a:cubicBezTo>
                  <a:pt x="2766418" y="451892"/>
                  <a:pt x="2766567" y="453058"/>
                  <a:pt x="2766269" y="454298"/>
                </a:cubicBezTo>
                <a:cubicBezTo>
                  <a:pt x="2765971" y="455538"/>
                  <a:pt x="2765326" y="456555"/>
                  <a:pt x="2764334" y="457349"/>
                </a:cubicBezTo>
                <a:cubicBezTo>
                  <a:pt x="2761457" y="459532"/>
                  <a:pt x="2759224" y="461764"/>
                  <a:pt x="2757637" y="464046"/>
                </a:cubicBezTo>
                <a:cubicBezTo>
                  <a:pt x="2755652" y="467023"/>
                  <a:pt x="2754512" y="470694"/>
                  <a:pt x="2754214" y="475059"/>
                </a:cubicBezTo>
                <a:cubicBezTo>
                  <a:pt x="2754214" y="475655"/>
                  <a:pt x="2754561" y="475952"/>
                  <a:pt x="2755255" y="475952"/>
                </a:cubicBezTo>
                <a:cubicBezTo>
                  <a:pt x="2755454" y="475952"/>
                  <a:pt x="2755652" y="475952"/>
                  <a:pt x="2755851" y="475952"/>
                </a:cubicBezTo>
                <a:cubicBezTo>
                  <a:pt x="2758728" y="475952"/>
                  <a:pt x="2761184" y="476845"/>
                  <a:pt x="2763218" y="478631"/>
                </a:cubicBezTo>
                <a:cubicBezTo>
                  <a:pt x="2765252" y="480417"/>
                  <a:pt x="2766269" y="482848"/>
                  <a:pt x="2766269" y="485924"/>
                </a:cubicBezTo>
                <a:cubicBezTo>
                  <a:pt x="2766269" y="489198"/>
                  <a:pt x="2765301" y="491827"/>
                  <a:pt x="2763367" y="493812"/>
                </a:cubicBezTo>
                <a:cubicBezTo>
                  <a:pt x="2761432" y="495796"/>
                  <a:pt x="2758927" y="496788"/>
                  <a:pt x="2755851" y="496788"/>
                </a:cubicBezTo>
                <a:cubicBezTo>
                  <a:pt x="2751882" y="496788"/>
                  <a:pt x="2748831" y="495250"/>
                  <a:pt x="2746698" y="492175"/>
                </a:cubicBezTo>
                <a:cubicBezTo>
                  <a:pt x="2744565" y="489099"/>
                  <a:pt x="2743498" y="484733"/>
                  <a:pt x="2743498" y="479078"/>
                </a:cubicBezTo>
                <a:cubicBezTo>
                  <a:pt x="2743498" y="466279"/>
                  <a:pt x="2748856" y="456307"/>
                  <a:pt x="2759571" y="449163"/>
                </a:cubicBezTo>
                <a:cubicBezTo>
                  <a:pt x="2760365" y="448667"/>
                  <a:pt x="2761159" y="448419"/>
                  <a:pt x="2761953" y="448419"/>
                </a:cubicBezTo>
                <a:close/>
                <a:moveTo>
                  <a:pt x="3500289" y="447824"/>
                </a:moveTo>
                <a:cubicBezTo>
                  <a:pt x="3502075" y="447824"/>
                  <a:pt x="3503762" y="448270"/>
                  <a:pt x="3505349" y="449163"/>
                </a:cubicBezTo>
                <a:cubicBezTo>
                  <a:pt x="3507433" y="450453"/>
                  <a:pt x="3508921" y="452289"/>
                  <a:pt x="3509814" y="454670"/>
                </a:cubicBezTo>
                <a:cubicBezTo>
                  <a:pt x="3511501" y="459135"/>
                  <a:pt x="3513485" y="464046"/>
                  <a:pt x="3515767" y="469404"/>
                </a:cubicBezTo>
                <a:cubicBezTo>
                  <a:pt x="3516065" y="470099"/>
                  <a:pt x="3516610" y="470347"/>
                  <a:pt x="3517404" y="470148"/>
                </a:cubicBezTo>
                <a:cubicBezTo>
                  <a:pt x="3525242" y="468759"/>
                  <a:pt x="3532535" y="467122"/>
                  <a:pt x="3539282" y="465237"/>
                </a:cubicBezTo>
                <a:cubicBezTo>
                  <a:pt x="3539976" y="465038"/>
                  <a:pt x="3540621" y="464939"/>
                  <a:pt x="3541217" y="464939"/>
                </a:cubicBezTo>
                <a:cubicBezTo>
                  <a:pt x="3542507" y="464939"/>
                  <a:pt x="3543697" y="465237"/>
                  <a:pt x="3544789" y="465832"/>
                </a:cubicBezTo>
                <a:cubicBezTo>
                  <a:pt x="3546575" y="466923"/>
                  <a:pt x="3547666" y="468461"/>
                  <a:pt x="3548063" y="470446"/>
                </a:cubicBezTo>
                <a:cubicBezTo>
                  <a:pt x="3548162" y="471041"/>
                  <a:pt x="3548212" y="471587"/>
                  <a:pt x="3548212" y="472083"/>
                </a:cubicBezTo>
                <a:cubicBezTo>
                  <a:pt x="3548212" y="473571"/>
                  <a:pt x="3547765" y="475010"/>
                  <a:pt x="3546872" y="476399"/>
                </a:cubicBezTo>
                <a:cubicBezTo>
                  <a:pt x="3545781" y="478185"/>
                  <a:pt x="3544144" y="479326"/>
                  <a:pt x="3541961" y="479822"/>
                </a:cubicBezTo>
                <a:cubicBezTo>
                  <a:pt x="3535710" y="481409"/>
                  <a:pt x="3529509" y="482749"/>
                  <a:pt x="3523357" y="483840"/>
                </a:cubicBezTo>
                <a:cubicBezTo>
                  <a:pt x="3522564" y="484039"/>
                  <a:pt x="3522316" y="484436"/>
                  <a:pt x="3522613" y="485031"/>
                </a:cubicBezTo>
                <a:cubicBezTo>
                  <a:pt x="3527872" y="496640"/>
                  <a:pt x="3533428" y="508050"/>
                  <a:pt x="3539282" y="519261"/>
                </a:cubicBezTo>
                <a:cubicBezTo>
                  <a:pt x="3539877" y="520551"/>
                  <a:pt x="3540175" y="521891"/>
                  <a:pt x="3540175" y="523280"/>
                </a:cubicBezTo>
                <a:cubicBezTo>
                  <a:pt x="3540175" y="523677"/>
                  <a:pt x="3540175" y="524074"/>
                  <a:pt x="3540175" y="524470"/>
                </a:cubicBezTo>
                <a:cubicBezTo>
                  <a:pt x="3539877" y="526356"/>
                  <a:pt x="3539083" y="527943"/>
                  <a:pt x="3537794" y="529233"/>
                </a:cubicBezTo>
                <a:cubicBezTo>
                  <a:pt x="3535512" y="531614"/>
                  <a:pt x="3532783" y="532805"/>
                  <a:pt x="3529608" y="532805"/>
                </a:cubicBezTo>
                <a:cubicBezTo>
                  <a:pt x="3528914" y="532805"/>
                  <a:pt x="3528170" y="532755"/>
                  <a:pt x="3527376" y="532656"/>
                </a:cubicBezTo>
                <a:cubicBezTo>
                  <a:pt x="3521522" y="531664"/>
                  <a:pt x="3514725" y="530672"/>
                  <a:pt x="3506986" y="529679"/>
                </a:cubicBezTo>
                <a:cubicBezTo>
                  <a:pt x="3505299" y="529481"/>
                  <a:pt x="3503911" y="528687"/>
                  <a:pt x="3502819" y="527298"/>
                </a:cubicBezTo>
                <a:cubicBezTo>
                  <a:pt x="3502025" y="526207"/>
                  <a:pt x="3501628" y="524966"/>
                  <a:pt x="3501628" y="523577"/>
                </a:cubicBezTo>
                <a:cubicBezTo>
                  <a:pt x="3501628" y="523280"/>
                  <a:pt x="3501628" y="522982"/>
                  <a:pt x="3501628" y="522684"/>
                </a:cubicBezTo>
                <a:cubicBezTo>
                  <a:pt x="3501827" y="520998"/>
                  <a:pt x="3502621" y="519609"/>
                  <a:pt x="3504010" y="518517"/>
                </a:cubicBezTo>
                <a:cubicBezTo>
                  <a:pt x="3505101" y="517624"/>
                  <a:pt x="3506391" y="517178"/>
                  <a:pt x="3507879" y="517178"/>
                </a:cubicBezTo>
                <a:cubicBezTo>
                  <a:pt x="3508078" y="517178"/>
                  <a:pt x="3508326" y="517178"/>
                  <a:pt x="3508623" y="517178"/>
                </a:cubicBezTo>
                <a:cubicBezTo>
                  <a:pt x="3512493" y="517575"/>
                  <a:pt x="3516660" y="517972"/>
                  <a:pt x="3521125" y="518368"/>
                </a:cubicBezTo>
                <a:cubicBezTo>
                  <a:pt x="3521323" y="518468"/>
                  <a:pt x="3521497" y="518393"/>
                  <a:pt x="3521646" y="518145"/>
                </a:cubicBezTo>
                <a:cubicBezTo>
                  <a:pt x="3521795" y="517897"/>
                  <a:pt x="3521819" y="517674"/>
                  <a:pt x="3521720" y="517475"/>
                </a:cubicBezTo>
                <a:cubicBezTo>
                  <a:pt x="3521621" y="517376"/>
                  <a:pt x="3519686" y="513333"/>
                  <a:pt x="3515916" y="505346"/>
                </a:cubicBezTo>
                <a:cubicBezTo>
                  <a:pt x="3512146" y="497359"/>
                  <a:pt x="3509417" y="491431"/>
                  <a:pt x="3507730" y="487561"/>
                </a:cubicBezTo>
                <a:cubicBezTo>
                  <a:pt x="3507433" y="486866"/>
                  <a:pt x="3506887" y="486569"/>
                  <a:pt x="3506093" y="486668"/>
                </a:cubicBezTo>
                <a:cubicBezTo>
                  <a:pt x="3496767" y="487660"/>
                  <a:pt x="3486795" y="488156"/>
                  <a:pt x="3476179" y="488156"/>
                </a:cubicBezTo>
                <a:cubicBezTo>
                  <a:pt x="3468142" y="488156"/>
                  <a:pt x="3459709" y="487859"/>
                  <a:pt x="3450878" y="487263"/>
                </a:cubicBezTo>
                <a:cubicBezTo>
                  <a:pt x="3448695" y="487065"/>
                  <a:pt x="3446860" y="486222"/>
                  <a:pt x="3445371" y="484733"/>
                </a:cubicBezTo>
                <a:cubicBezTo>
                  <a:pt x="3443784" y="483047"/>
                  <a:pt x="3442990" y="481062"/>
                  <a:pt x="3442990" y="478780"/>
                </a:cubicBezTo>
                <a:cubicBezTo>
                  <a:pt x="3442990" y="476895"/>
                  <a:pt x="3443685" y="475307"/>
                  <a:pt x="3445074" y="474018"/>
                </a:cubicBezTo>
                <a:cubicBezTo>
                  <a:pt x="3446364" y="472827"/>
                  <a:pt x="3447852" y="472232"/>
                  <a:pt x="3449539" y="472232"/>
                </a:cubicBezTo>
                <a:cubicBezTo>
                  <a:pt x="3449737" y="472232"/>
                  <a:pt x="3449985" y="472232"/>
                  <a:pt x="3450283" y="472232"/>
                </a:cubicBezTo>
                <a:cubicBezTo>
                  <a:pt x="3459510" y="473224"/>
                  <a:pt x="3468539" y="473720"/>
                  <a:pt x="3477369" y="473720"/>
                </a:cubicBezTo>
                <a:cubicBezTo>
                  <a:pt x="3485009" y="473720"/>
                  <a:pt x="3492500" y="473373"/>
                  <a:pt x="3499843" y="472678"/>
                </a:cubicBezTo>
                <a:cubicBezTo>
                  <a:pt x="3500140" y="472579"/>
                  <a:pt x="3500363" y="472430"/>
                  <a:pt x="3500512" y="472232"/>
                </a:cubicBezTo>
                <a:cubicBezTo>
                  <a:pt x="3500661" y="472033"/>
                  <a:pt x="3500686" y="471785"/>
                  <a:pt x="3500587" y="471488"/>
                </a:cubicBezTo>
                <a:lnTo>
                  <a:pt x="3496717" y="463153"/>
                </a:lnTo>
                <a:cubicBezTo>
                  <a:pt x="3495626" y="460673"/>
                  <a:pt x="3494733" y="458688"/>
                  <a:pt x="3494038" y="457200"/>
                </a:cubicBezTo>
                <a:cubicBezTo>
                  <a:pt x="3493542" y="456307"/>
                  <a:pt x="3493294" y="455365"/>
                  <a:pt x="3493294" y="454372"/>
                </a:cubicBezTo>
                <a:cubicBezTo>
                  <a:pt x="3493294" y="453380"/>
                  <a:pt x="3493542" y="452438"/>
                  <a:pt x="3494038" y="451545"/>
                </a:cubicBezTo>
                <a:cubicBezTo>
                  <a:pt x="3494931" y="449560"/>
                  <a:pt x="3496370" y="448370"/>
                  <a:pt x="3498354" y="447973"/>
                </a:cubicBezTo>
                <a:cubicBezTo>
                  <a:pt x="3499049" y="447873"/>
                  <a:pt x="3499694" y="447824"/>
                  <a:pt x="3500289" y="447824"/>
                </a:cubicBezTo>
                <a:close/>
                <a:moveTo>
                  <a:pt x="3312021" y="447824"/>
                </a:moveTo>
                <a:cubicBezTo>
                  <a:pt x="3312121" y="447824"/>
                  <a:pt x="3312220" y="447824"/>
                  <a:pt x="3312319" y="447824"/>
                </a:cubicBezTo>
                <a:cubicBezTo>
                  <a:pt x="3314403" y="447923"/>
                  <a:pt x="3316090" y="448816"/>
                  <a:pt x="3317379" y="450503"/>
                </a:cubicBezTo>
                <a:cubicBezTo>
                  <a:pt x="3318272" y="451693"/>
                  <a:pt x="3318719" y="453033"/>
                  <a:pt x="3318719" y="454521"/>
                </a:cubicBezTo>
                <a:cubicBezTo>
                  <a:pt x="3318719" y="455017"/>
                  <a:pt x="3318669" y="455563"/>
                  <a:pt x="3318570" y="456158"/>
                </a:cubicBezTo>
                <a:cubicBezTo>
                  <a:pt x="3316586" y="465683"/>
                  <a:pt x="3315097" y="475059"/>
                  <a:pt x="3314106" y="484287"/>
                </a:cubicBezTo>
                <a:cubicBezTo>
                  <a:pt x="3314106" y="484485"/>
                  <a:pt x="3314155" y="484584"/>
                  <a:pt x="3314254" y="484584"/>
                </a:cubicBezTo>
                <a:cubicBezTo>
                  <a:pt x="3314353" y="484584"/>
                  <a:pt x="3314453" y="484535"/>
                  <a:pt x="3314552" y="484436"/>
                </a:cubicBezTo>
                <a:cubicBezTo>
                  <a:pt x="3318422" y="476697"/>
                  <a:pt x="3323804" y="469925"/>
                  <a:pt x="3330700" y="464121"/>
                </a:cubicBezTo>
                <a:cubicBezTo>
                  <a:pt x="3337596" y="458316"/>
                  <a:pt x="3345160" y="455414"/>
                  <a:pt x="3353396" y="455414"/>
                </a:cubicBezTo>
                <a:cubicBezTo>
                  <a:pt x="3363814" y="455414"/>
                  <a:pt x="3372371" y="460201"/>
                  <a:pt x="3379069" y="469776"/>
                </a:cubicBezTo>
                <a:cubicBezTo>
                  <a:pt x="3385766" y="479351"/>
                  <a:pt x="3389114" y="492125"/>
                  <a:pt x="3389114" y="508099"/>
                </a:cubicBezTo>
                <a:cubicBezTo>
                  <a:pt x="3389114" y="543520"/>
                  <a:pt x="3370213" y="565795"/>
                  <a:pt x="3332411" y="574923"/>
                </a:cubicBezTo>
                <a:cubicBezTo>
                  <a:pt x="3331518" y="575122"/>
                  <a:pt x="3330625" y="575221"/>
                  <a:pt x="3329732" y="575221"/>
                </a:cubicBezTo>
                <a:cubicBezTo>
                  <a:pt x="3328244" y="575221"/>
                  <a:pt x="3326805" y="574923"/>
                  <a:pt x="3325416" y="574328"/>
                </a:cubicBezTo>
                <a:cubicBezTo>
                  <a:pt x="3323035" y="573336"/>
                  <a:pt x="3321150" y="571798"/>
                  <a:pt x="3319761" y="569714"/>
                </a:cubicBezTo>
                <a:cubicBezTo>
                  <a:pt x="3319165" y="568821"/>
                  <a:pt x="3318868" y="567879"/>
                  <a:pt x="3318868" y="566886"/>
                </a:cubicBezTo>
                <a:cubicBezTo>
                  <a:pt x="3318868" y="566093"/>
                  <a:pt x="3319017" y="565349"/>
                  <a:pt x="3319315" y="564654"/>
                </a:cubicBezTo>
                <a:cubicBezTo>
                  <a:pt x="3320108" y="562868"/>
                  <a:pt x="3321448" y="561777"/>
                  <a:pt x="3323333" y="561380"/>
                </a:cubicBezTo>
                <a:cubicBezTo>
                  <a:pt x="3330973" y="559792"/>
                  <a:pt x="3337645" y="557758"/>
                  <a:pt x="3343350" y="555278"/>
                </a:cubicBezTo>
                <a:cubicBezTo>
                  <a:pt x="3349055" y="552797"/>
                  <a:pt x="3354239" y="549523"/>
                  <a:pt x="3358903" y="545455"/>
                </a:cubicBezTo>
                <a:cubicBezTo>
                  <a:pt x="3363566" y="541387"/>
                  <a:pt x="3367088" y="536228"/>
                  <a:pt x="3369469" y="529977"/>
                </a:cubicBezTo>
                <a:cubicBezTo>
                  <a:pt x="3371851" y="523726"/>
                  <a:pt x="3373041" y="516434"/>
                  <a:pt x="3373041" y="508099"/>
                </a:cubicBezTo>
                <a:cubicBezTo>
                  <a:pt x="3373041" y="496193"/>
                  <a:pt x="3371106" y="486742"/>
                  <a:pt x="3367237" y="479748"/>
                </a:cubicBezTo>
                <a:cubicBezTo>
                  <a:pt x="3363367" y="472753"/>
                  <a:pt x="3357861" y="469255"/>
                  <a:pt x="3350717" y="469255"/>
                </a:cubicBezTo>
                <a:cubicBezTo>
                  <a:pt x="3344962" y="469255"/>
                  <a:pt x="3339282" y="471810"/>
                  <a:pt x="3333676" y="476920"/>
                </a:cubicBezTo>
                <a:cubicBezTo>
                  <a:pt x="3328071" y="482030"/>
                  <a:pt x="3323580" y="488181"/>
                  <a:pt x="3320207" y="495374"/>
                </a:cubicBezTo>
                <a:cubicBezTo>
                  <a:pt x="3316834" y="502568"/>
                  <a:pt x="3314899" y="509538"/>
                  <a:pt x="3314403" y="516285"/>
                </a:cubicBezTo>
                <a:cubicBezTo>
                  <a:pt x="3314204" y="518269"/>
                  <a:pt x="3314106" y="520353"/>
                  <a:pt x="3314106" y="522536"/>
                </a:cubicBezTo>
                <a:lnTo>
                  <a:pt x="3314254" y="526703"/>
                </a:lnTo>
                <a:cubicBezTo>
                  <a:pt x="3314254" y="528588"/>
                  <a:pt x="3313659" y="530225"/>
                  <a:pt x="3312468" y="531614"/>
                </a:cubicBezTo>
                <a:cubicBezTo>
                  <a:pt x="3311178" y="533202"/>
                  <a:pt x="3309542" y="534045"/>
                  <a:pt x="3307557" y="534144"/>
                </a:cubicBezTo>
                <a:cubicBezTo>
                  <a:pt x="3307359" y="534144"/>
                  <a:pt x="3307160" y="534144"/>
                  <a:pt x="3306961" y="534144"/>
                </a:cubicBezTo>
                <a:cubicBezTo>
                  <a:pt x="3305076" y="534144"/>
                  <a:pt x="3303439" y="533549"/>
                  <a:pt x="3302050" y="532358"/>
                </a:cubicBezTo>
                <a:cubicBezTo>
                  <a:pt x="3300363" y="531068"/>
                  <a:pt x="3299421" y="529382"/>
                  <a:pt x="3299222" y="527298"/>
                </a:cubicBezTo>
                <a:cubicBezTo>
                  <a:pt x="3298627" y="521345"/>
                  <a:pt x="3298330" y="515690"/>
                  <a:pt x="3298330" y="510332"/>
                </a:cubicBezTo>
                <a:cubicBezTo>
                  <a:pt x="3298330" y="499021"/>
                  <a:pt x="3299867" y="482798"/>
                  <a:pt x="3302943" y="461665"/>
                </a:cubicBezTo>
                <a:cubicBezTo>
                  <a:pt x="3303141" y="459681"/>
                  <a:pt x="3303340" y="457696"/>
                  <a:pt x="3303538" y="455712"/>
                </a:cubicBezTo>
                <a:cubicBezTo>
                  <a:pt x="3303737" y="453430"/>
                  <a:pt x="3304679" y="451545"/>
                  <a:pt x="3306366" y="450056"/>
                </a:cubicBezTo>
                <a:cubicBezTo>
                  <a:pt x="3307954" y="448568"/>
                  <a:pt x="3309839" y="447824"/>
                  <a:pt x="3312021" y="447824"/>
                </a:cubicBezTo>
                <a:close/>
                <a:moveTo>
                  <a:pt x="1421756" y="447824"/>
                </a:moveTo>
                <a:cubicBezTo>
                  <a:pt x="1421954" y="447824"/>
                  <a:pt x="1422153" y="447824"/>
                  <a:pt x="1422351" y="447824"/>
                </a:cubicBezTo>
                <a:lnTo>
                  <a:pt x="1423244" y="447973"/>
                </a:lnTo>
                <a:cubicBezTo>
                  <a:pt x="1425526" y="448072"/>
                  <a:pt x="1427362" y="449064"/>
                  <a:pt x="1428751" y="450949"/>
                </a:cubicBezTo>
                <a:cubicBezTo>
                  <a:pt x="1429743" y="452338"/>
                  <a:pt x="1430239" y="453827"/>
                  <a:pt x="1430239" y="455414"/>
                </a:cubicBezTo>
                <a:cubicBezTo>
                  <a:pt x="1430239" y="456009"/>
                  <a:pt x="1430189" y="456555"/>
                  <a:pt x="1430090" y="457051"/>
                </a:cubicBezTo>
                <a:cubicBezTo>
                  <a:pt x="1429792" y="458242"/>
                  <a:pt x="1429495" y="459730"/>
                  <a:pt x="1429197" y="461516"/>
                </a:cubicBezTo>
                <a:lnTo>
                  <a:pt x="1427560" y="469255"/>
                </a:lnTo>
                <a:cubicBezTo>
                  <a:pt x="1427461" y="469553"/>
                  <a:pt x="1427511" y="469801"/>
                  <a:pt x="1427709" y="469999"/>
                </a:cubicBezTo>
                <a:cubicBezTo>
                  <a:pt x="1427907" y="470198"/>
                  <a:pt x="1428155" y="470247"/>
                  <a:pt x="1428453" y="470148"/>
                </a:cubicBezTo>
                <a:cubicBezTo>
                  <a:pt x="1434506" y="469354"/>
                  <a:pt x="1440706" y="468263"/>
                  <a:pt x="1447056" y="466874"/>
                </a:cubicBezTo>
                <a:cubicBezTo>
                  <a:pt x="1447553" y="466775"/>
                  <a:pt x="1448049" y="466725"/>
                  <a:pt x="1448545" y="466725"/>
                </a:cubicBezTo>
                <a:cubicBezTo>
                  <a:pt x="1449835" y="466725"/>
                  <a:pt x="1451025" y="467172"/>
                  <a:pt x="1452117" y="468065"/>
                </a:cubicBezTo>
                <a:cubicBezTo>
                  <a:pt x="1453704" y="469255"/>
                  <a:pt x="1454498" y="470793"/>
                  <a:pt x="1454498" y="472678"/>
                </a:cubicBezTo>
                <a:cubicBezTo>
                  <a:pt x="1454498" y="474960"/>
                  <a:pt x="1453803" y="476945"/>
                  <a:pt x="1452414" y="478631"/>
                </a:cubicBezTo>
                <a:cubicBezTo>
                  <a:pt x="1451025" y="480318"/>
                  <a:pt x="1449240" y="481360"/>
                  <a:pt x="1447056" y="481757"/>
                </a:cubicBezTo>
                <a:cubicBezTo>
                  <a:pt x="1440211" y="483146"/>
                  <a:pt x="1432918" y="484287"/>
                  <a:pt x="1425179" y="485180"/>
                </a:cubicBezTo>
                <a:cubicBezTo>
                  <a:pt x="1424484" y="485279"/>
                  <a:pt x="1424038" y="485676"/>
                  <a:pt x="1423839" y="486370"/>
                </a:cubicBezTo>
                <a:cubicBezTo>
                  <a:pt x="1422748" y="491530"/>
                  <a:pt x="1421260" y="497731"/>
                  <a:pt x="1419374" y="504974"/>
                </a:cubicBezTo>
                <a:cubicBezTo>
                  <a:pt x="1413521" y="527893"/>
                  <a:pt x="1406774" y="548382"/>
                  <a:pt x="1399134" y="566440"/>
                </a:cubicBezTo>
                <a:cubicBezTo>
                  <a:pt x="1398241" y="568722"/>
                  <a:pt x="1396653" y="570359"/>
                  <a:pt x="1394371" y="571351"/>
                </a:cubicBezTo>
                <a:cubicBezTo>
                  <a:pt x="1393082" y="571947"/>
                  <a:pt x="1391792" y="572244"/>
                  <a:pt x="1390502" y="572244"/>
                </a:cubicBezTo>
                <a:cubicBezTo>
                  <a:pt x="1389410" y="572244"/>
                  <a:pt x="1388319" y="572046"/>
                  <a:pt x="1387227" y="571649"/>
                </a:cubicBezTo>
                <a:cubicBezTo>
                  <a:pt x="1385045" y="570954"/>
                  <a:pt x="1383556" y="569516"/>
                  <a:pt x="1382763" y="567333"/>
                </a:cubicBezTo>
                <a:cubicBezTo>
                  <a:pt x="1382366" y="566341"/>
                  <a:pt x="1382168" y="565398"/>
                  <a:pt x="1382168" y="564505"/>
                </a:cubicBezTo>
                <a:cubicBezTo>
                  <a:pt x="1382168" y="563315"/>
                  <a:pt x="1382415" y="562173"/>
                  <a:pt x="1382912" y="561082"/>
                </a:cubicBezTo>
                <a:cubicBezTo>
                  <a:pt x="1386781" y="553145"/>
                  <a:pt x="1390700" y="543595"/>
                  <a:pt x="1394669" y="532433"/>
                </a:cubicBezTo>
                <a:cubicBezTo>
                  <a:pt x="1398638" y="521271"/>
                  <a:pt x="1401912" y="510828"/>
                  <a:pt x="1404492" y="501104"/>
                </a:cubicBezTo>
                <a:cubicBezTo>
                  <a:pt x="1405583" y="497334"/>
                  <a:pt x="1406724" y="492869"/>
                  <a:pt x="1407915" y="487710"/>
                </a:cubicBezTo>
                <a:cubicBezTo>
                  <a:pt x="1407915" y="487511"/>
                  <a:pt x="1407840" y="487288"/>
                  <a:pt x="1407692" y="487040"/>
                </a:cubicBezTo>
                <a:cubicBezTo>
                  <a:pt x="1407543" y="486792"/>
                  <a:pt x="1407319" y="486668"/>
                  <a:pt x="1407022" y="486668"/>
                </a:cubicBezTo>
                <a:cubicBezTo>
                  <a:pt x="1402061" y="486866"/>
                  <a:pt x="1398389" y="486966"/>
                  <a:pt x="1396009" y="486966"/>
                </a:cubicBezTo>
                <a:cubicBezTo>
                  <a:pt x="1392635" y="486966"/>
                  <a:pt x="1389162" y="486916"/>
                  <a:pt x="1385591" y="486817"/>
                </a:cubicBezTo>
                <a:cubicBezTo>
                  <a:pt x="1383408" y="486718"/>
                  <a:pt x="1381622" y="485874"/>
                  <a:pt x="1380233" y="484287"/>
                </a:cubicBezTo>
                <a:cubicBezTo>
                  <a:pt x="1378645" y="482798"/>
                  <a:pt x="1377851" y="480963"/>
                  <a:pt x="1377851" y="478780"/>
                </a:cubicBezTo>
                <a:cubicBezTo>
                  <a:pt x="1377851" y="476895"/>
                  <a:pt x="1378595" y="475307"/>
                  <a:pt x="1380084" y="474018"/>
                </a:cubicBezTo>
                <a:cubicBezTo>
                  <a:pt x="1381374" y="472827"/>
                  <a:pt x="1382862" y="472232"/>
                  <a:pt x="1384549" y="472232"/>
                </a:cubicBezTo>
                <a:cubicBezTo>
                  <a:pt x="1384747" y="472232"/>
                  <a:pt x="1384946" y="472232"/>
                  <a:pt x="1385144" y="472232"/>
                </a:cubicBezTo>
                <a:cubicBezTo>
                  <a:pt x="1388716" y="472529"/>
                  <a:pt x="1392387" y="472678"/>
                  <a:pt x="1396157" y="472678"/>
                </a:cubicBezTo>
                <a:cubicBezTo>
                  <a:pt x="1401118" y="472678"/>
                  <a:pt x="1405782" y="472480"/>
                  <a:pt x="1410147" y="472083"/>
                </a:cubicBezTo>
                <a:cubicBezTo>
                  <a:pt x="1410941" y="472083"/>
                  <a:pt x="1411387" y="471686"/>
                  <a:pt x="1411487" y="470892"/>
                </a:cubicBezTo>
                <a:cubicBezTo>
                  <a:pt x="1412479" y="465435"/>
                  <a:pt x="1413024" y="462111"/>
                  <a:pt x="1413124" y="460921"/>
                </a:cubicBezTo>
                <a:cubicBezTo>
                  <a:pt x="1413322" y="459333"/>
                  <a:pt x="1413471" y="457696"/>
                  <a:pt x="1413570" y="456009"/>
                </a:cubicBezTo>
                <a:cubicBezTo>
                  <a:pt x="1413769" y="453628"/>
                  <a:pt x="1414711" y="451644"/>
                  <a:pt x="1416398" y="450056"/>
                </a:cubicBezTo>
                <a:cubicBezTo>
                  <a:pt x="1417886" y="448568"/>
                  <a:pt x="1419672" y="447824"/>
                  <a:pt x="1421756" y="447824"/>
                </a:cubicBezTo>
                <a:close/>
                <a:moveTo>
                  <a:pt x="4803428" y="447675"/>
                </a:moveTo>
                <a:cubicBezTo>
                  <a:pt x="4805710" y="447675"/>
                  <a:pt x="4807645" y="448518"/>
                  <a:pt x="4809232" y="450205"/>
                </a:cubicBezTo>
                <a:cubicBezTo>
                  <a:pt x="4810721" y="451793"/>
                  <a:pt x="4811465" y="453678"/>
                  <a:pt x="4811465" y="455861"/>
                </a:cubicBezTo>
                <a:lnTo>
                  <a:pt x="4811316" y="458688"/>
                </a:lnTo>
                <a:cubicBezTo>
                  <a:pt x="4811217" y="459879"/>
                  <a:pt x="4811167" y="461963"/>
                  <a:pt x="4811167" y="464939"/>
                </a:cubicBezTo>
                <a:cubicBezTo>
                  <a:pt x="4811167" y="465733"/>
                  <a:pt x="4811564" y="466130"/>
                  <a:pt x="4812358" y="466130"/>
                </a:cubicBezTo>
                <a:lnTo>
                  <a:pt x="4849118" y="466130"/>
                </a:lnTo>
                <a:cubicBezTo>
                  <a:pt x="4851103" y="466130"/>
                  <a:pt x="4852789" y="466824"/>
                  <a:pt x="4854178" y="468213"/>
                </a:cubicBezTo>
                <a:cubicBezTo>
                  <a:pt x="4855568" y="469602"/>
                  <a:pt x="4856262" y="471239"/>
                  <a:pt x="4856262" y="473125"/>
                </a:cubicBezTo>
                <a:cubicBezTo>
                  <a:pt x="4856262" y="475109"/>
                  <a:pt x="4855518" y="476796"/>
                  <a:pt x="4854029" y="478185"/>
                </a:cubicBezTo>
                <a:cubicBezTo>
                  <a:pt x="4852740" y="479475"/>
                  <a:pt x="4851152" y="480120"/>
                  <a:pt x="4849267" y="480120"/>
                </a:cubicBezTo>
                <a:cubicBezTo>
                  <a:pt x="4849168" y="480120"/>
                  <a:pt x="4849069" y="480120"/>
                  <a:pt x="4848969" y="480120"/>
                </a:cubicBezTo>
                <a:cubicBezTo>
                  <a:pt x="4839643" y="479822"/>
                  <a:pt x="4827389" y="479673"/>
                  <a:pt x="4812209" y="479673"/>
                </a:cubicBezTo>
                <a:cubicBezTo>
                  <a:pt x="4811415" y="479673"/>
                  <a:pt x="4811018" y="480020"/>
                  <a:pt x="4811018" y="480715"/>
                </a:cubicBezTo>
                <a:cubicBezTo>
                  <a:pt x="4811118" y="485874"/>
                  <a:pt x="4811167" y="493018"/>
                  <a:pt x="4811167" y="502146"/>
                </a:cubicBezTo>
                <a:cubicBezTo>
                  <a:pt x="4811167" y="502841"/>
                  <a:pt x="4811366" y="503535"/>
                  <a:pt x="4811762" y="504230"/>
                </a:cubicBezTo>
                <a:cubicBezTo>
                  <a:pt x="4814938" y="509588"/>
                  <a:pt x="4816525" y="515987"/>
                  <a:pt x="4816525" y="523429"/>
                </a:cubicBezTo>
                <a:cubicBezTo>
                  <a:pt x="4816525" y="528290"/>
                  <a:pt x="4815880" y="533053"/>
                  <a:pt x="4814590" y="537716"/>
                </a:cubicBezTo>
                <a:cubicBezTo>
                  <a:pt x="4813301" y="542379"/>
                  <a:pt x="4811241" y="547018"/>
                  <a:pt x="4808414" y="551632"/>
                </a:cubicBezTo>
                <a:cubicBezTo>
                  <a:pt x="4805586" y="556245"/>
                  <a:pt x="4801618" y="560561"/>
                  <a:pt x="4796507" y="564580"/>
                </a:cubicBezTo>
                <a:cubicBezTo>
                  <a:pt x="4791398" y="568598"/>
                  <a:pt x="4785370" y="571947"/>
                  <a:pt x="4778425" y="574625"/>
                </a:cubicBezTo>
                <a:cubicBezTo>
                  <a:pt x="4776838" y="575221"/>
                  <a:pt x="4775250" y="575518"/>
                  <a:pt x="4773663" y="575518"/>
                </a:cubicBezTo>
                <a:cubicBezTo>
                  <a:pt x="4772670" y="575518"/>
                  <a:pt x="4771678" y="575419"/>
                  <a:pt x="4770686" y="575221"/>
                </a:cubicBezTo>
                <a:cubicBezTo>
                  <a:pt x="4768007" y="574526"/>
                  <a:pt x="4765725" y="573236"/>
                  <a:pt x="4763840" y="571351"/>
                </a:cubicBezTo>
                <a:lnTo>
                  <a:pt x="4763393" y="570905"/>
                </a:lnTo>
                <a:cubicBezTo>
                  <a:pt x="4762401" y="569913"/>
                  <a:pt x="4761905" y="568772"/>
                  <a:pt x="4761905" y="567482"/>
                </a:cubicBezTo>
                <a:cubicBezTo>
                  <a:pt x="4761905" y="567085"/>
                  <a:pt x="4761955" y="566638"/>
                  <a:pt x="4762054" y="566142"/>
                </a:cubicBezTo>
                <a:cubicBezTo>
                  <a:pt x="4762550" y="564257"/>
                  <a:pt x="4763741" y="563066"/>
                  <a:pt x="4765626" y="562570"/>
                </a:cubicBezTo>
                <a:cubicBezTo>
                  <a:pt x="4779715" y="558304"/>
                  <a:pt x="4789637" y="552053"/>
                  <a:pt x="4795391" y="543818"/>
                </a:cubicBezTo>
                <a:cubicBezTo>
                  <a:pt x="4795491" y="543719"/>
                  <a:pt x="4795466" y="543595"/>
                  <a:pt x="4795317" y="543446"/>
                </a:cubicBezTo>
                <a:cubicBezTo>
                  <a:pt x="4795168" y="543297"/>
                  <a:pt x="4795044" y="543272"/>
                  <a:pt x="4794945" y="543372"/>
                </a:cubicBezTo>
                <a:cubicBezTo>
                  <a:pt x="4792068" y="544463"/>
                  <a:pt x="4788893" y="545009"/>
                  <a:pt x="4785420" y="545009"/>
                </a:cubicBezTo>
                <a:cubicBezTo>
                  <a:pt x="4778772" y="545009"/>
                  <a:pt x="4772869" y="542652"/>
                  <a:pt x="4767709" y="537939"/>
                </a:cubicBezTo>
                <a:cubicBezTo>
                  <a:pt x="4762550" y="533226"/>
                  <a:pt x="4759970" y="526802"/>
                  <a:pt x="4759970" y="518666"/>
                </a:cubicBezTo>
                <a:cubicBezTo>
                  <a:pt x="4759970" y="510927"/>
                  <a:pt x="4762724" y="504478"/>
                  <a:pt x="4768230" y="499318"/>
                </a:cubicBezTo>
                <a:cubicBezTo>
                  <a:pt x="4773737" y="494159"/>
                  <a:pt x="4780410" y="491579"/>
                  <a:pt x="4788247" y="491579"/>
                </a:cubicBezTo>
                <a:cubicBezTo>
                  <a:pt x="4790926" y="491579"/>
                  <a:pt x="4793358" y="491827"/>
                  <a:pt x="4795540" y="492323"/>
                </a:cubicBezTo>
                <a:cubicBezTo>
                  <a:pt x="4796235" y="492522"/>
                  <a:pt x="4796582" y="492274"/>
                  <a:pt x="4796582" y="491579"/>
                </a:cubicBezTo>
                <a:lnTo>
                  <a:pt x="4796433" y="480864"/>
                </a:lnTo>
                <a:cubicBezTo>
                  <a:pt x="4796433" y="480169"/>
                  <a:pt x="4796037" y="479822"/>
                  <a:pt x="4795242" y="479822"/>
                </a:cubicBezTo>
                <a:cubicBezTo>
                  <a:pt x="4774903" y="480120"/>
                  <a:pt x="4755654" y="480764"/>
                  <a:pt x="4737497" y="481757"/>
                </a:cubicBezTo>
                <a:cubicBezTo>
                  <a:pt x="4737299" y="481757"/>
                  <a:pt x="4737101" y="481757"/>
                  <a:pt x="4736902" y="481757"/>
                </a:cubicBezTo>
                <a:cubicBezTo>
                  <a:pt x="4735116" y="481757"/>
                  <a:pt x="4733529" y="481161"/>
                  <a:pt x="4732140" y="479971"/>
                </a:cubicBezTo>
                <a:cubicBezTo>
                  <a:pt x="4730651" y="478582"/>
                  <a:pt x="4729907" y="476796"/>
                  <a:pt x="4729907" y="474613"/>
                </a:cubicBezTo>
                <a:cubicBezTo>
                  <a:pt x="4729907" y="472728"/>
                  <a:pt x="4730552" y="471091"/>
                  <a:pt x="4731842" y="469702"/>
                </a:cubicBezTo>
                <a:cubicBezTo>
                  <a:pt x="4733231" y="468313"/>
                  <a:pt x="4734918" y="467568"/>
                  <a:pt x="4736902" y="467469"/>
                </a:cubicBezTo>
                <a:cubicBezTo>
                  <a:pt x="4741962" y="467469"/>
                  <a:pt x="4751289" y="467296"/>
                  <a:pt x="4764882" y="466948"/>
                </a:cubicBezTo>
                <a:cubicBezTo>
                  <a:pt x="4778475" y="466601"/>
                  <a:pt x="4788545" y="466378"/>
                  <a:pt x="4795094" y="466279"/>
                </a:cubicBezTo>
                <a:cubicBezTo>
                  <a:pt x="4795888" y="466279"/>
                  <a:pt x="4796235" y="465882"/>
                  <a:pt x="4796135" y="465088"/>
                </a:cubicBezTo>
                <a:cubicBezTo>
                  <a:pt x="4796037" y="460822"/>
                  <a:pt x="4795987" y="458688"/>
                  <a:pt x="4795987" y="458688"/>
                </a:cubicBezTo>
                <a:cubicBezTo>
                  <a:pt x="4795888" y="457795"/>
                  <a:pt x="4795788" y="457002"/>
                  <a:pt x="4795689" y="456307"/>
                </a:cubicBezTo>
                <a:cubicBezTo>
                  <a:pt x="4795689" y="456009"/>
                  <a:pt x="4795689" y="455761"/>
                  <a:pt x="4795689" y="455563"/>
                </a:cubicBezTo>
                <a:cubicBezTo>
                  <a:pt x="4795689" y="453579"/>
                  <a:pt x="4796384" y="451793"/>
                  <a:pt x="4797772" y="450205"/>
                </a:cubicBezTo>
                <a:cubicBezTo>
                  <a:pt x="4799261" y="448518"/>
                  <a:pt x="4801146" y="447675"/>
                  <a:pt x="4803428" y="447675"/>
                </a:cubicBezTo>
                <a:close/>
                <a:moveTo>
                  <a:pt x="4643364" y="447377"/>
                </a:moveTo>
                <a:cubicBezTo>
                  <a:pt x="4645497" y="447377"/>
                  <a:pt x="4647308" y="448171"/>
                  <a:pt x="4648796" y="449759"/>
                </a:cubicBezTo>
                <a:cubicBezTo>
                  <a:pt x="4650086" y="451247"/>
                  <a:pt x="4650731" y="452934"/>
                  <a:pt x="4650731" y="454819"/>
                </a:cubicBezTo>
                <a:lnTo>
                  <a:pt x="4650582" y="457498"/>
                </a:lnTo>
                <a:cubicBezTo>
                  <a:pt x="4650582" y="457994"/>
                  <a:pt x="4650557" y="458961"/>
                  <a:pt x="4650507" y="460400"/>
                </a:cubicBezTo>
                <a:cubicBezTo>
                  <a:pt x="4650458" y="461839"/>
                  <a:pt x="4650433" y="463004"/>
                  <a:pt x="4650433" y="463897"/>
                </a:cubicBezTo>
                <a:cubicBezTo>
                  <a:pt x="4650433" y="464691"/>
                  <a:pt x="4650780" y="465038"/>
                  <a:pt x="4651475" y="464939"/>
                </a:cubicBezTo>
                <a:cubicBezTo>
                  <a:pt x="4661198" y="464443"/>
                  <a:pt x="4671120" y="463550"/>
                  <a:pt x="4681240" y="462260"/>
                </a:cubicBezTo>
                <a:cubicBezTo>
                  <a:pt x="4681538" y="462161"/>
                  <a:pt x="4681836" y="462111"/>
                  <a:pt x="4682133" y="462111"/>
                </a:cubicBezTo>
                <a:cubicBezTo>
                  <a:pt x="4683522" y="462111"/>
                  <a:pt x="4684812" y="462607"/>
                  <a:pt x="4686003" y="463600"/>
                </a:cubicBezTo>
                <a:cubicBezTo>
                  <a:pt x="4687392" y="464790"/>
                  <a:pt x="4688086" y="466328"/>
                  <a:pt x="4688086" y="468213"/>
                </a:cubicBezTo>
                <a:cubicBezTo>
                  <a:pt x="4688086" y="470198"/>
                  <a:pt x="4687441" y="471884"/>
                  <a:pt x="4686152" y="473273"/>
                </a:cubicBezTo>
                <a:cubicBezTo>
                  <a:pt x="4684862" y="474762"/>
                  <a:pt x="4683225" y="475605"/>
                  <a:pt x="4681240" y="475804"/>
                </a:cubicBezTo>
                <a:cubicBezTo>
                  <a:pt x="4669235" y="476994"/>
                  <a:pt x="4659263" y="477738"/>
                  <a:pt x="4651326" y="478036"/>
                </a:cubicBezTo>
                <a:cubicBezTo>
                  <a:pt x="4650631" y="478135"/>
                  <a:pt x="4650284" y="478532"/>
                  <a:pt x="4650284" y="479227"/>
                </a:cubicBezTo>
                <a:lnTo>
                  <a:pt x="4650284" y="496193"/>
                </a:lnTo>
                <a:cubicBezTo>
                  <a:pt x="4650284" y="496987"/>
                  <a:pt x="4650631" y="497334"/>
                  <a:pt x="4651326" y="497235"/>
                </a:cubicBezTo>
                <a:cubicBezTo>
                  <a:pt x="4662438" y="496640"/>
                  <a:pt x="4673452" y="495697"/>
                  <a:pt x="4684366" y="494407"/>
                </a:cubicBezTo>
                <a:cubicBezTo>
                  <a:pt x="4684663" y="494308"/>
                  <a:pt x="4684961" y="494258"/>
                  <a:pt x="4685259" y="494258"/>
                </a:cubicBezTo>
                <a:cubicBezTo>
                  <a:pt x="4686747" y="494258"/>
                  <a:pt x="4688086" y="494804"/>
                  <a:pt x="4689277" y="495895"/>
                </a:cubicBezTo>
                <a:cubicBezTo>
                  <a:pt x="4690765" y="497086"/>
                  <a:pt x="4691509" y="498674"/>
                  <a:pt x="4691509" y="500658"/>
                </a:cubicBezTo>
                <a:cubicBezTo>
                  <a:pt x="4691509" y="502642"/>
                  <a:pt x="4690815" y="504379"/>
                  <a:pt x="4689426" y="505867"/>
                </a:cubicBezTo>
                <a:cubicBezTo>
                  <a:pt x="4688136" y="507454"/>
                  <a:pt x="4686499" y="508347"/>
                  <a:pt x="4684515" y="508546"/>
                </a:cubicBezTo>
                <a:cubicBezTo>
                  <a:pt x="4674394" y="509538"/>
                  <a:pt x="4663431" y="510332"/>
                  <a:pt x="4651624" y="510927"/>
                </a:cubicBezTo>
                <a:cubicBezTo>
                  <a:pt x="4650929" y="510927"/>
                  <a:pt x="4650582" y="511274"/>
                  <a:pt x="4650582" y="511969"/>
                </a:cubicBezTo>
                <a:cubicBezTo>
                  <a:pt x="4650681" y="516831"/>
                  <a:pt x="4650979" y="522982"/>
                  <a:pt x="4651475" y="530423"/>
                </a:cubicBezTo>
                <a:cubicBezTo>
                  <a:pt x="4651574" y="531118"/>
                  <a:pt x="4651971" y="531565"/>
                  <a:pt x="4652665" y="531763"/>
                </a:cubicBezTo>
                <a:cubicBezTo>
                  <a:pt x="4665068" y="535434"/>
                  <a:pt x="4677023" y="541486"/>
                  <a:pt x="4688533" y="549920"/>
                </a:cubicBezTo>
                <a:cubicBezTo>
                  <a:pt x="4690319" y="551210"/>
                  <a:pt x="4691410" y="552996"/>
                  <a:pt x="4691807" y="555278"/>
                </a:cubicBezTo>
                <a:cubicBezTo>
                  <a:pt x="4691807" y="555774"/>
                  <a:pt x="4691807" y="556270"/>
                  <a:pt x="4691807" y="556766"/>
                </a:cubicBezTo>
                <a:cubicBezTo>
                  <a:pt x="4691807" y="558453"/>
                  <a:pt x="4691361" y="559991"/>
                  <a:pt x="4690468" y="561380"/>
                </a:cubicBezTo>
                <a:cubicBezTo>
                  <a:pt x="4689277" y="563166"/>
                  <a:pt x="4687640" y="564208"/>
                  <a:pt x="4685556" y="564505"/>
                </a:cubicBezTo>
                <a:cubicBezTo>
                  <a:pt x="4685259" y="564505"/>
                  <a:pt x="4684911" y="564505"/>
                  <a:pt x="4684515" y="564505"/>
                </a:cubicBezTo>
                <a:cubicBezTo>
                  <a:pt x="4682927" y="564505"/>
                  <a:pt x="4681439" y="563959"/>
                  <a:pt x="4680050" y="562868"/>
                </a:cubicBezTo>
                <a:cubicBezTo>
                  <a:pt x="4671517" y="555824"/>
                  <a:pt x="4662637" y="550366"/>
                  <a:pt x="4653409" y="546497"/>
                </a:cubicBezTo>
                <a:cubicBezTo>
                  <a:pt x="4653211" y="546398"/>
                  <a:pt x="4652988" y="546423"/>
                  <a:pt x="4652740" y="546571"/>
                </a:cubicBezTo>
                <a:cubicBezTo>
                  <a:pt x="4652492" y="546720"/>
                  <a:pt x="4652368" y="546943"/>
                  <a:pt x="4652368" y="547241"/>
                </a:cubicBezTo>
                <a:cubicBezTo>
                  <a:pt x="4652368" y="548035"/>
                  <a:pt x="4652392" y="549176"/>
                  <a:pt x="4652442" y="550664"/>
                </a:cubicBezTo>
                <a:cubicBezTo>
                  <a:pt x="4652492" y="552152"/>
                  <a:pt x="4652516" y="553244"/>
                  <a:pt x="4652516" y="553938"/>
                </a:cubicBezTo>
                <a:cubicBezTo>
                  <a:pt x="4652516" y="560090"/>
                  <a:pt x="4650185" y="565274"/>
                  <a:pt x="4645522" y="569491"/>
                </a:cubicBezTo>
                <a:cubicBezTo>
                  <a:pt x="4640858" y="573708"/>
                  <a:pt x="4633913" y="575816"/>
                  <a:pt x="4624686" y="575816"/>
                </a:cubicBezTo>
                <a:cubicBezTo>
                  <a:pt x="4613276" y="575816"/>
                  <a:pt x="4604544" y="573782"/>
                  <a:pt x="4598492" y="569714"/>
                </a:cubicBezTo>
                <a:cubicBezTo>
                  <a:pt x="4592440" y="565646"/>
                  <a:pt x="4589413" y="559792"/>
                  <a:pt x="4589413" y="552152"/>
                </a:cubicBezTo>
                <a:cubicBezTo>
                  <a:pt x="4589413" y="544909"/>
                  <a:pt x="4592663" y="539056"/>
                  <a:pt x="4599162" y="534591"/>
                </a:cubicBezTo>
                <a:cubicBezTo>
                  <a:pt x="4605660" y="530126"/>
                  <a:pt x="4614466" y="527893"/>
                  <a:pt x="4625579" y="527893"/>
                </a:cubicBezTo>
                <a:cubicBezTo>
                  <a:pt x="4628059" y="527893"/>
                  <a:pt x="4631383" y="528042"/>
                  <a:pt x="4635550" y="528340"/>
                </a:cubicBezTo>
                <a:cubicBezTo>
                  <a:pt x="4636344" y="528439"/>
                  <a:pt x="4636691" y="528092"/>
                  <a:pt x="4636592" y="527298"/>
                </a:cubicBezTo>
                <a:cubicBezTo>
                  <a:pt x="4636493" y="524123"/>
                  <a:pt x="4636344" y="519113"/>
                  <a:pt x="4636145" y="512266"/>
                </a:cubicBezTo>
                <a:cubicBezTo>
                  <a:pt x="4636145" y="511572"/>
                  <a:pt x="4635749" y="511225"/>
                  <a:pt x="4634955" y="511225"/>
                </a:cubicBezTo>
                <a:lnTo>
                  <a:pt x="4627811" y="511225"/>
                </a:lnTo>
                <a:cubicBezTo>
                  <a:pt x="4618485" y="511225"/>
                  <a:pt x="4608463" y="510778"/>
                  <a:pt x="4597748" y="509885"/>
                </a:cubicBezTo>
                <a:cubicBezTo>
                  <a:pt x="4595763" y="509786"/>
                  <a:pt x="4594077" y="508943"/>
                  <a:pt x="4592688" y="507355"/>
                </a:cubicBezTo>
                <a:cubicBezTo>
                  <a:pt x="4591398" y="505867"/>
                  <a:pt x="4590753" y="504131"/>
                  <a:pt x="4590753" y="502146"/>
                </a:cubicBezTo>
                <a:cubicBezTo>
                  <a:pt x="4590753" y="500261"/>
                  <a:pt x="4591497" y="498674"/>
                  <a:pt x="4592985" y="497384"/>
                </a:cubicBezTo>
                <a:cubicBezTo>
                  <a:pt x="4594176" y="496391"/>
                  <a:pt x="4595515" y="495895"/>
                  <a:pt x="4597004" y="495895"/>
                </a:cubicBezTo>
                <a:cubicBezTo>
                  <a:pt x="4597301" y="495895"/>
                  <a:pt x="4597599" y="495895"/>
                  <a:pt x="4597897" y="495895"/>
                </a:cubicBezTo>
                <a:cubicBezTo>
                  <a:pt x="4608116" y="497185"/>
                  <a:pt x="4618137" y="497830"/>
                  <a:pt x="4627960" y="497830"/>
                </a:cubicBezTo>
                <a:lnTo>
                  <a:pt x="4634657" y="497830"/>
                </a:lnTo>
                <a:cubicBezTo>
                  <a:pt x="4635451" y="497830"/>
                  <a:pt x="4635848" y="497433"/>
                  <a:pt x="4635848" y="496640"/>
                </a:cubicBezTo>
                <a:lnTo>
                  <a:pt x="4635848" y="479822"/>
                </a:lnTo>
                <a:cubicBezTo>
                  <a:pt x="4635848" y="479127"/>
                  <a:pt x="4635451" y="478780"/>
                  <a:pt x="4634657" y="478780"/>
                </a:cubicBezTo>
                <a:lnTo>
                  <a:pt x="4628258" y="478780"/>
                </a:lnTo>
                <a:cubicBezTo>
                  <a:pt x="4620122" y="478780"/>
                  <a:pt x="4610993" y="478284"/>
                  <a:pt x="4600873" y="477292"/>
                </a:cubicBezTo>
                <a:cubicBezTo>
                  <a:pt x="4598889" y="477093"/>
                  <a:pt x="4597252" y="476250"/>
                  <a:pt x="4595962" y="474762"/>
                </a:cubicBezTo>
                <a:cubicBezTo>
                  <a:pt x="4594672" y="473273"/>
                  <a:pt x="4594027" y="471537"/>
                  <a:pt x="4594027" y="469553"/>
                </a:cubicBezTo>
                <a:cubicBezTo>
                  <a:pt x="4594027" y="467767"/>
                  <a:pt x="4594721" y="466279"/>
                  <a:pt x="4596111" y="465088"/>
                </a:cubicBezTo>
                <a:cubicBezTo>
                  <a:pt x="4597202" y="464096"/>
                  <a:pt x="4598492" y="463600"/>
                  <a:pt x="4599980" y="463600"/>
                </a:cubicBezTo>
                <a:cubicBezTo>
                  <a:pt x="4600278" y="463600"/>
                  <a:pt x="4600575" y="463600"/>
                  <a:pt x="4600873" y="463600"/>
                </a:cubicBezTo>
                <a:cubicBezTo>
                  <a:pt x="4610597" y="464890"/>
                  <a:pt x="4619675" y="465534"/>
                  <a:pt x="4628109" y="465534"/>
                </a:cubicBezTo>
                <a:lnTo>
                  <a:pt x="4634806" y="465534"/>
                </a:lnTo>
                <a:cubicBezTo>
                  <a:pt x="4635600" y="465534"/>
                  <a:pt x="4635997" y="465138"/>
                  <a:pt x="4635997" y="464344"/>
                </a:cubicBezTo>
                <a:lnTo>
                  <a:pt x="4635997" y="456902"/>
                </a:lnTo>
                <a:lnTo>
                  <a:pt x="4635848" y="455116"/>
                </a:lnTo>
                <a:cubicBezTo>
                  <a:pt x="4635848" y="453033"/>
                  <a:pt x="4636542" y="451247"/>
                  <a:pt x="4637931" y="449759"/>
                </a:cubicBezTo>
                <a:cubicBezTo>
                  <a:pt x="4639420" y="448171"/>
                  <a:pt x="4641230" y="447377"/>
                  <a:pt x="4643364" y="447377"/>
                </a:cubicBezTo>
                <a:close/>
                <a:moveTo>
                  <a:pt x="3652763" y="447377"/>
                </a:moveTo>
                <a:cubicBezTo>
                  <a:pt x="3654897" y="447377"/>
                  <a:pt x="3656707" y="448171"/>
                  <a:pt x="3658196" y="449759"/>
                </a:cubicBezTo>
                <a:cubicBezTo>
                  <a:pt x="3659485" y="451247"/>
                  <a:pt x="3660130" y="452934"/>
                  <a:pt x="3660130" y="454819"/>
                </a:cubicBezTo>
                <a:lnTo>
                  <a:pt x="3659982" y="457498"/>
                </a:lnTo>
                <a:cubicBezTo>
                  <a:pt x="3659982" y="457994"/>
                  <a:pt x="3659957" y="458961"/>
                  <a:pt x="3659907" y="460400"/>
                </a:cubicBezTo>
                <a:cubicBezTo>
                  <a:pt x="3659857" y="461839"/>
                  <a:pt x="3659833" y="463004"/>
                  <a:pt x="3659833" y="463897"/>
                </a:cubicBezTo>
                <a:cubicBezTo>
                  <a:pt x="3659833" y="464691"/>
                  <a:pt x="3660180" y="465038"/>
                  <a:pt x="3660875" y="464939"/>
                </a:cubicBezTo>
                <a:cubicBezTo>
                  <a:pt x="3670598" y="464443"/>
                  <a:pt x="3680520" y="463550"/>
                  <a:pt x="3690640" y="462260"/>
                </a:cubicBezTo>
                <a:cubicBezTo>
                  <a:pt x="3690938" y="462161"/>
                  <a:pt x="3691236" y="462111"/>
                  <a:pt x="3691533" y="462111"/>
                </a:cubicBezTo>
                <a:cubicBezTo>
                  <a:pt x="3692922" y="462111"/>
                  <a:pt x="3694212" y="462607"/>
                  <a:pt x="3695403" y="463600"/>
                </a:cubicBezTo>
                <a:cubicBezTo>
                  <a:pt x="3696792" y="464790"/>
                  <a:pt x="3697486" y="466328"/>
                  <a:pt x="3697486" y="468213"/>
                </a:cubicBezTo>
                <a:cubicBezTo>
                  <a:pt x="3697486" y="470198"/>
                  <a:pt x="3696841" y="471884"/>
                  <a:pt x="3695552" y="473273"/>
                </a:cubicBezTo>
                <a:cubicBezTo>
                  <a:pt x="3694262" y="474762"/>
                  <a:pt x="3692625" y="475605"/>
                  <a:pt x="3690640" y="475804"/>
                </a:cubicBezTo>
                <a:cubicBezTo>
                  <a:pt x="3678635" y="476994"/>
                  <a:pt x="3668663" y="477738"/>
                  <a:pt x="3660726" y="478036"/>
                </a:cubicBezTo>
                <a:cubicBezTo>
                  <a:pt x="3660031" y="478135"/>
                  <a:pt x="3659684" y="478532"/>
                  <a:pt x="3659684" y="479227"/>
                </a:cubicBezTo>
                <a:lnTo>
                  <a:pt x="3659684" y="496193"/>
                </a:lnTo>
                <a:cubicBezTo>
                  <a:pt x="3659684" y="496987"/>
                  <a:pt x="3660031" y="497334"/>
                  <a:pt x="3660726" y="497235"/>
                </a:cubicBezTo>
                <a:cubicBezTo>
                  <a:pt x="3671838" y="496640"/>
                  <a:pt x="3682851" y="495697"/>
                  <a:pt x="3693766" y="494407"/>
                </a:cubicBezTo>
                <a:cubicBezTo>
                  <a:pt x="3694063" y="494308"/>
                  <a:pt x="3694361" y="494258"/>
                  <a:pt x="3694659" y="494258"/>
                </a:cubicBezTo>
                <a:cubicBezTo>
                  <a:pt x="3696147" y="494258"/>
                  <a:pt x="3697486" y="494804"/>
                  <a:pt x="3698677" y="495895"/>
                </a:cubicBezTo>
                <a:cubicBezTo>
                  <a:pt x="3700165" y="497086"/>
                  <a:pt x="3700909" y="498674"/>
                  <a:pt x="3700909" y="500658"/>
                </a:cubicBezTo>
                <a:cubicBezTo>
                  <a:pt x="3700909" y="502642"/>
                  <a:pt x="3700215" y="504379"/>
                  <a:pt x="3698826" y="505867"/>
                </a:cubicBezTo>
                <a:cubicBezTo>
                  <a:pt x="3697536" y="507454"/>
                  <a:pt x="3695899" y="508347"/>
                  <a:pt x="3693914" y="508546"/>
                </a:cubicBezTo>
                <a:cubicBezTo>
                  <a:pt x="3683794" y="509538"/>
                  <a:pt x="3672831" y="510332"/>
                  <a:pt x="3661023" y="510927"/>
                </a:cubicBezTo>
                <a:cubicBezTo>
                  <a:pt x="3660329" y="510927"/>
                  <a:pt x="3659982" y="511274"/>
                  <a:pt x="3659982" y="511969"/>
                </a:cubicBezTo>
                <a:cubicBezTo>
                  <a:pt x="3660081" y="516831"/>
                  <a:pt x="3660378" y="522982"/>
                  <a:pt x="3660875" y="530423"/>
                </a:cubicBezTo>
                <a:cubicBezTo>
                  <a:pt x="3660974" y="531118"/>
                  <a:pt x="3661371" y="531565"/>
                  <a:pt x="3662065" y="531763"/>
                </a:cubicBezTo>
                <a:cubicBezTo>
                  <a:pt x="3674468" y="535434"/>
                  <a:pt x="3686423" y="541486"/>
                  <a:pt x="3697933" y="549920"/>
                </a:cubicBezTo>
                <a:cubicBezTo>
                  <a:pt x="3699719" y="551210"/>
                  <a:pt x="3700810" y="552996"/>
                  <a:pt x="3701207" y="555278"/>
                </a:cubicBezTo>
                <a:cubicBezTo>
                  <a:pt x="3701207" y="555774"/>
                  <a:pt x="3701207" y="556270"/>
                  <a:pt x="3701207" y="556766"/>
                </a:cubicBezTo>
                <a:cubicBezTo>
                  <a:pt x="3701207" y="558453"/>
                  <a:pt x="3700761" y="559991"/>
                  <a:pt x="3699868" y="561380"/>
                </a:cubicBezTo>
                <a:cubicBezTo>
                  <a:pt x="3698677" y="563166"/>
                  <a:pt x="3697040" y="564208"/>
                  <a:pt x="3694956" y="564505"/>
                </a:cubicBezTo>
                <a:cubicBezTo>
                  <a:pt x="3694659" y="564505"/>
                  <a:pt x="3694311" y="564505"/>
                  <a:pt x="3693914" y="564505"/>
                </a:cubicBezTo>
                <a:cubicBezTo>
                  <a:pt x="3692327" y="564505"/>
                  <a:pt x="3690839" y="563959"/>
                  <a:pt x="3689450" y="562868"/>
                </a:cubicBezTo>
                <a:cubicBezTo>
                  <a:pt x="3680917" y="555824"/>
                  <a:pt x="3672037" y="550366"/>
                  <a:pt x="3662809" y="546497"/>
                </a:cubicBezTo>
                <a:cubicBezTo>
                  <a:pt x="3662611" y="546398"/>
                  <a:pt x="3662388" y="546423"/>
                  <a:pt x="3662140" y="546571"/>
                </a:cubicBezTo>
                <a:cubicBezTo>
                  <a:pt x="3661892" y="546720"/>
                  <a:pt x="3661768" y="546943"/>
                  <a:pt x="3661768" y="547241"/>
                </a:cubicBezTo>
                <a:cubicBezTo>
                  <a:pt x="3661768" y="548035"/>
                  <a:pt x="3661792" y="549176"/>
                  <a:pt x="3661842" y="550664"/>
                </a:cubicBezTo>
                <a:cubicBezTo>
                  <a:pt x="3661892" y="552152"/>
                  <a:pt x="3661916" y="553244"/>
                  <a:pt x="3661916" y="553938"/>
                </a:cubicBezTo>
                <a:cubicBezTo>
                  <a:pt x="3661916" y="560090"/>
                  <a:pt x="3659585" y="565274"/>
                  <a:pt x="3654921" y="569491"/>
                </a:cubicBezTo>
                <a:cubicBezTo>
                  <a:pt x="3650258" y="573708"/>
                  <a:pt x="3643313" y="575816"/>
                  <a:pt x="3634086" y="575816"/>
                </a:cubicBezTo>
                <a:cubicBezTo>
                  <a:pt x="3622675" y="575816"/>
                  <a:pt x="3613944" y="573782"/>
                  <a:pt x="3607892" y="569714"/>
                </a:cubicBezTo>
                <a:cubicBezTo>
                  <a:pt x="3601840" y="565646"/>
                  <a:pt x="3598813" y="559792"/>
                  <a:pt x="3598813" y="552152"/>
                </a:cubicBezTo>
                <a:cubicBezTo>
                  <a:pt x="3598813" y="544909"/>
                  <a:pt x="3602063" y="539056"/>
                  <a:pt x="3608561" y="534591"/>
                </a:cubicBezTo>
                <a:cubicBezTo>
                  <a:pt x="3615060" y="530126"/>
                  <a:pt x="3623866" y="527893"/>
                  <a:pt x="3634978" y="527893"/>
                </a:cubicBezTo>
                <a:cubicBezTo>
                  <a:pt x="3637459" y="527893"/>
                  <a:pt x="3640783" y="528042"/>
                  <a:pt x="3644950" y="528340"/>
                </a:cubicBezTo>
                <a:cubicBezTo>
                  <a:pt x="3645744" y="528439"/>
                  <a:pt x="3646091" y="528092"/>
                  <a:pt x="3645992" y="527298"/>
                </a:cubicBezTo>
                <a:cubicBezTo>
                  <a:pt x="3645893" y="524123"/>
                  <a:pt x="3645744" y="519113"/>
                  <a:pt x="3645545" y="512266"/>
                </a:cubicBezTo>
                <a:cubicBezTo>
                  <a:pt x="3645545" y="511572"/>
                  <a:pt x="3645148" y="511225"/>
                  <a:pt x="3644355" y="511225"/>
                </a:cubicBezTo>
                <a:lnTo>
                  <a:pt x="3637211" y="511225"/>
                </a:lnTo>
                <a:cubicBezTo>
                  <a:pt x="3627884" y="511225"/>
                  <a:pt x="3617863" y="510778"/>
                  <a:pt x="3607148" y="509885"/>
                </a:cubicBezTo>
                <a:cubicBezTo>
                  <a:pt x="3605163" y="509786"/>
                  <a:pt x="3603477" y="508943"/>
                  <a:pt x="3602087" y="507355"/>
                </a:cubicBezTo>
                <a:cubicBezTo>
                  <a:pt x="3600798" y="505867"/>
                  <a:pt x="3600153" y="504131"/>
                  <a:pt x="3600153" y="502146"/>
                </a:cubicBezTo>
                <a:cubicBezTo>
                  <a:pt x="3600153" y="500261"/>
                  <a:pt x="3600897" y="498674"/>
                  <a:pt x="3602385" y="497384"/>
                </a:cubicBezTo>
                <a:cubicBezTo>
                  <a:pt x="3603576" y="496391"/>
                  <a:pt x="3604915" y="495895"/>
                  <a:pt x="3606403" y="495895"/>
                </a:cubicBezTo>
                <a:cubicBezTo>
                  <a:pt x="3606701" y="495895"/>
                  <a:pt x="3606999" y="495895"/>
                  <a:pt x="3607296" y="495895"/>
                </a:cubicBezTo>
                <a:cubicBezTo>
                  <a:pt x="3617516" y="497185"/>
                  <a:pt x="3627537" y="497830"/>
                  <a:pt x="3637360" y="497830"/>
                </a:cubicBezTo>
                <a:lnTo>
                  <a:pt x="3644057" y="497830"/>
                </a:lnTo>
                <a:cubicBezTo>
                  <a:pt x="3644851" y="497830"/>
                  <a:pt x="3645248" y="497433"/>
                  <a:pt x="3645248" y="496640"/>
                </a:cubicBezTo>
                <a:lnTo>
                  <a:pt x="3645248" y="479822"/>
                </a:lnTo>
                <a:cubicBezTo>
                  <a:pt x="3645248" y="479127"/>
                  <a:pt x="3644851" y="478780"/>
                  <a:pt x="3644057" y="478780"/>
                </a:cubicBezTo>
                <a:lnTo>
                  <a:pt x="3637657" y="478780"/>
                </a:lnTo>
                <a:cubicBezTo>
                  <a:pt x="3629522" y="478780"/>
                  <a:pt x="3620393" y="478284"/>
                  <a:pt x="3610273" y="477292"/>
                </a:cubicBezTo>
                <a:cubicBezTo>
                  <a:pt x="3608289" y="477093"/>
                  <a:pt x="3606651" y="476250"/>
                  <a:pt x="3605362" y="474762"/>
                </a:cubicBezTo>
                <a:cubicBezTo>
                  <a:pt x="3604072" y="473273"/>
                  <a:pt x="3603427" y="471537"/>
                  <a:pt x="3603427" y="469553"/>
                </a:cubicBezTo>
                <a:cubicBezTo>
                  <a:pt x="3603427" y="467767"/>
                  <a:pt x="3604121" y="466279"/>
                  <a:pt x="3605511" y="465088"/>
                </a:cubicBezTo>
                <a:cubicBezTo>
                  <a:pt x="3606602" y="464096"/>
                  <a:pt x="3607892" y="463600"/>
                  <a:pt x="3609380" y="463600"/>
                </a:cubicBezTo>
                <a:cubicBezTo>
                  <a:pt x="3609678" y="463600"/>
                  <a:pt x="3609975" y="463600"/>
                  <a:pt x="3610273" y="463600"/>
                </a:cubicBezTo>
                <a:cubicBezTo>
                  <a:pt x="3619997" y="464890"/>
                  <a:pt x="3629075" y="465534"/>
                  <a:pt x="3637509" y="465534"/>
                </a:cubicBezTo>
                <a:lnTo>
                  <a:pt x="3644206" y="465534"/>
                </a:lnTo>
                <a:cubicBezTo>
                  <a:pt x="3645000" y="465534"/>
                  <a:pt x="3645396" y="465138"/>
                  <a:pt x="3645396" y="464344"/>
                </a:cubicBezTo>
                <a:lnTo>
                  <a:pt x="3645396" y="456902"/>
                </a:lnTo>
                <a:lnTo>
                  <a:pt x="3645248" y="455116"/>
                </a:lnTo>
                <a:cubicBezTo>
                  <a:pt x="3645248" y="453033"/>
                  <a:pt x="3645942" y="451247"/>
                  <a:pt x="3647331" y="449759"/>
                </a:cubicBezTo>
                <a:cubicBezTo>
                  <a:pt x="3648819" y="448171"/>
                  <a:pt x="3650630" y="447377"/>
                  <a:pt x="3652763" y="447377"/>
                </a:cubicBezTo>
                <a:close/>
                <a:moveTo>
                  <a:pt x="2035225" y="447377"/>
                </a:moveTo>
                <a:cubicBezTo>
                  <a:pt x="2035423" y="447377"/>
                  <a:pt x="2035672" y="447377"/>
                  <a:pt x="2035969" y="447377"/>
                </a:cubicBezTo>
                <a:cubicBezTo>
                  <a:pt x="2038053" y="447477"/>
                  <a:pt x="2039690" y="448370"/>
                  <a:pt x="2040881" y="450056"/>
                </a:cubicBezTo>
                <a:cubicBezTo>
                  <a:pt x="2041774" y="451247"/>
                  <a:pt x="2042220" y="452537"/>
                  <a:pt x="2042220" y="453926"/>
                </a:cubicBezTo>
                <a:cubicBezTo>
                  <a:pt x="2042220" y="454521"/>
                  <a:pt x="2042121" y="455116"/>
                  <a:pt x="2041923" y="455712"/>
                </a:cubicBezTo>
                <a:cubicBezTo>
                  <a:pt x="2041228" y="458391"/>
                  <a:pt x="2040533" y="460871"/>
                  <a:pt x="2039839" y="463153"/>
                </a:cubicBezTo>
                <a:cubicBezTo>
                  <a:pt x="2039740" y="463451"/>
                  <a:pt x="2039765" y="463699"/>
                  <a:pt x="2039913" y="463897"/>
                </a:cubicBezTo>
                <a:cubicBezTo>
                  <a:pt x="2040062" y="464096"/>
                  <a:pt x="2040285" y="464195"/>
                  <a:pt x="2040583" y="464195"/>
                </a:cubicBezTo>
                <a:cubicBezTo>
                  <a:pt x="2054077" y="463600"/>
                  <a:pt x="2066281" y="462508"/>
                  <a:pt x="2077194" y="460921"/>
                </a:cubicBezTo>
                <a:cubicBezTo>
                  <a:pt x="2077592" y="460921"/>
                  <a:pt x="2077939" y="460921"/>
                  <a:pt x="2078236" y="460921"/>
                </a:cubicBezTo>
                <a:cubicBezTo>
                  <a:pt x="2079625" y="460921"/>
                  <a:pt x="2080916" y="461417"/>
                  <a:pt x="2082106" y="462409"/>
                </a:cubicBezTo>
                <a:cubicBezTo>
                  <a:pt x="2083495" y="463600"/>
                  <a:pt x="2084189" y="465088"/>
                  <a:pt x="2084189" y="466874"/>
                </a:cubicBezTo>
                <a:cubicBezTo>
                  <a:pt x="2084189" y="468858"/>
                  <a:pt x="2083520" y="470619"/>
                  <a:pt x="2082180" y="472157"/>
                </a:cubicBezTo>
                <a:cubicBezTo>
                  <a:pt x="2080841" y="473695"/>
                  <a:pt x="2079179" y="474613"/>
                  <a:pt x="2077194" y="474911"/>
                </a:cubicBezTo>
                <a:cubicBezTo>
                  <a:pt x="2065686" y="476300"/>
                  <a:pt x="2051795" y="477292"/>
                  <a:pt x="2035523" y="477887"/>
                </a:cubicBezTo>
                <a:cubicBezTo>
                  <a:pt x="2034828" y="477986"/>
                  <a:pt x="2034332" y="478383"/>
                  <a:pt x="2034034" y="479078"/>
                </a:cubicBezTo>
                <a:cubicBezTo>
                  <a:pt x="2030959" y="485626"/>
                  <a:pt x="2027486" y="491530"/>
                  <a:pt x="2023617" y="496788"/>
                </a:cubicBezTo>
                <a:cubicBezTo>
                  <a:pt x="2023617" y="496888"/>
                  <a:pt x="2023666" y="496987"/>
                  <a:pt x="2023765" y="497086"/>
                </a:cubicBezTo>
                <a:cubicBezTo>
                  <a:pt x="2023865" y="497185"/>
                  <a:pt x="2023964" y="497185"/>
                  <a:pt x="2024063" y="497086"/>
                </a:cubicBezTo>
                <a:cubicBezTo>
                  <a:pt x="2029222" y="494506"/>
                  <a:pt x="2035275" y="493216"/>
                  <a:pt x="2042220" y="493216"/>
                </a:cubicBezTo>
                <a:cubicBezTo>
                  <a:pt x="2046884" y="493216"/>
                  <a:pt x="2050952" y="494233"/>
                  <a:pt x="2054424" y="496267"/>
                </a:cubicBezTo>
                <a:cubicBezTo>
                  <a:pt x="2057897" y="498301"/>
                  <a:pt x="2060426" y="501204"/>
                  <a:pt x="2062014" y="504974"/>
                </a:cubicBezTo>
                <a:cubicBezTo>
                  <a:pt x="2062213" y="505668"/>
                  <a:pt x="2062659" y="505867"/>
                  <a:pt x="2063353" y="505569"/>
                </a:cubicBezTo>
                <a:cubicBezTo>
                  <a:pt x="2066926" y="503882"/>
                  <a:pt x="2071638" y="501749"/>
                  <a:pt x="2077492" y="499170"/>
                </a:cubicBezTo>
                <a:cubicBezTo>
                  <a:pt x="2083346" y="496590"/>
                  <a:pt x="2086372" y="495250"/>
                  <a:pt x="2086571" y="495151"/>
                </a:cubicBezTo>
                <a:cubicBezTo>
                  <a:pt x="2090441" y="493465"/>
                  <a:pt x="2092921" y="492323"/>
                  <a:pt x="2094012" y="491728"/>
                </a:cubicBezTo>
                <a:cubicBezTo>
                  <a:pt x="2095104" y="491331"/>
                  <a:pt x="2096145" y="491133"/>
                  <a:pt x="2097138" y="491133"/>
                </a:cubicBezTo>
                <a:cubicBezTo>
                  <a:pt x="2098030" y="491133"/>
                  <a:pt x="2098923" y="491282"/>
                  <a:pt x="2099816" y="491579"/>
                </a:cubicBezTo>
                <a:cubicBezTo>
                  <a:pt x="2101702" y="492274"/>
                  <a:pt x="2103041" y="493564"/>
                  <a:pt x="2103835" y="495449"/>
                </a:cubicBezTo>
                <a:cubicBezTo>
                  <a:pt x="2104232" y="496441"/>
                  <a:pt x="2104430" y="497384"/>
                  <a:pt x="2104430" y="498277"/>
                </a:cubicBezTo>
                <a:cubicBezTo>
                  <a:pt x="2104430" y="499170"/>
                  <a:pt x="2104232" y="500112"/>
                  <a:pt x="2103835" y="501104"/>
                </a:cubicBezTo>
                <a:cubicBezTo>
                  <a:pt x="2102942" y="502990"/>
                  <a:pt x="2101553" y="504279"/>
                  <a:pt x="2099668" y="504974"/>
                </a:cubicBezTo>
                <a:cubicBezTo>
                  <a:pt x="2096890" y="505966"/>
                  <a:pt x="2094211" y="506958"/>
                  <a:pt x="2091631" y="507950"/>
                </a:cubicBezTo>
                <a:cubicBezTo>
                  <a:pt x="2083694" y="510927"/>
                  <a:pt x="2074665" y="514747"/>
                  <a:pt x="2064544" y="519410"/>
                </a:cubicBezTo>
                <a:cubicBezTo>
                  <a:pt x="2063850" y="519708"/>
                  <a:pt x="2063552" y="520254"/>
                  <a:pt x="2063651" y="521047"/>
                </a:cubicBezTo>
                <a:lnTo>
                  <a:pt x="2063949" y="540544"/>
                </a:lnTo>
                <a:cubicBezTo>
                  <a:pt x="2063949" y="542429"/>
                  <a:pt x="2063304" y="544066"/>
                  <a:pt x="2062014" y="545455"/>
                </a:cubicBezTo>
                <a:cubicBezTo>
                  <a:pt x="2060625" y="546943"/>
                  <a:pt x="2058889" y="547688"/>
                  <a:pt x="2056805" y="547688"/>
                </a:cubicBezTo>
                <a:cubicBezTo>
                  <a:pt x="2054920" y="547688"/>
                  <a:pt x="2053283" y="546943"/>
                  <a:pt x="2051894" y="545455"/>
                </a:cubicBezTo>
                <a:cubicBezTo>
                  <a:pt x="2050604" y="544066"/>
                  <a:pt x="2049959" y="542479"/>
                  <a:pt x="2049959" y="540693"/>
                </a:cubicBezTo>
                <a:cubicBezTo>
                  <a:pt x="2049959" y="540593"/>
                  <a:pt x="2049959" y="540494"/>
                  <a:pt x="2049959" y="540395"/>
                </a:cubicBezTo>
                <a:cubicBezTo>
                  <a:pt x="2050058" y="536625"/>
                  <a:pt x="2050108" y="532358"/>
                  <a:pt x="2050108" y="527596"/>
                </a:cubicBezTo>
                <a:cubicBezTo>
                  <a:pt x="2050108" y="527298"/>
                  <a:pt x="2050009" y="527100"/>
                  <a:pt x="2049810" y="527000"/>
                </a:cubicBezTo>
                <a:cubicBezTo>
                  <a:pt x="2049612" y="526901"/>
                  <a:pt x="2049413" y="526901"/>
                  <a:pt x="2049215" y="527000"/>
                </a:cubicBezTo>
                <a:cubicBezTo>
                  <a:pt x="2042567" y="530771"/>
                  <a:pt x="2037582" y="534417"/>
                  <a:pt x="2034258" y="537939"/>
                </a:cubicBezTo>
                <a:cubicBezTo>
                  <a:pt x="2030934" y="541462"/>
                  <a:pt x="2029272" y="545257"/>
                  <a:pt x="2029272" y="549325"/>
                </a:cubicBezTo>
                <a:cubicBezTo>
                  <a:pt x="2029272" y="554186"/>
                  <a:pt x="2031331" y="557461"/>
                  <a:pt x="2035448" y="559147"/>
                </a:cubicBezTo>
                <a:cubicBezTo>
                  <a:pt x="2039566" y="560834"/>
                  <a:pt x="2045841" y="561677"/>
                  <a:pt x="2054275" y="561677"/>
                </a:cubicBezTo>
                <a:cubicBezTo>
                  <a:pt x="2064793" y="561677"/>
                  <a:pt x="2076252" y="560784"/>
                  <a:pt x="2088655" y="558999"/>
                </a:cubicBezTo>
                <a:cubicBezTo>
                  <a:pt x="2088952" y="558899"/>
                  <a:pt x="2089299" y="558850"/>
                  <a:pt x="2089696" y="558850"/>
                </a:cubicBezTo>
                <a:cubicBezTo>
                  <a:pt x="2091185" y="558850"/>
                  <a:pt x="2092574" y="559395"/>
                  <a:pt x="2093863" y="560487"/>
                </a:cubicBezTo>
                <a:cubicBezTo>
                  <a:pt x="2095252" y="561677"/>
                  <a:pt x="2095947" y="563215"/>
                  <a:pt x="2095947" y="565100"/>
                </a:cubicBezTo>
                <a:cubicBezTo>
                  <a:pt x="2095947" y="565200"/>
                  <a:pt x="2095947" y="565299"/>
                  <a:pt x="2095947" y="565398"/>
                </a:cubicBezTo>
                <a:cubicBezTo>
                  <a:pt x="2095848" y="567581"/>
                  <a:pt x="2095054" y="569491"/>
                  <a:pt x="2093566" y="571128"/>
                </a:cubicBezTo>
                <a:cubicBezTo>
                  <a:pt x="2092078" y="572765"/>
                  <a:pt x="2090242" y="573683"/>
                  <a:pt x="2088059" y="573881"/>
                </a:cubicBezTo>
                <a:cubicBezTo>
                  <a:pt x="2075756" y="575072"/>
                  <a:pt x="2064346" y="575667"/>
                  <a:pt x="2053829" y="575667"/>
                </a:cubicBezTo>
                <a:cubicBezTo>
                  <a:pt x="2047876" y="575667"/>
                  <a:pt x="2042592" y="575295"/>
                  <a:pt x="2037978" y="574551"/>
                </a:cubicBezTo>
                <a:cubicBezTo>
                  <a:pt x="2033365" y="573807"/>
                  <a:pt x="2029173" y="572567"/>
                  <a:pt x="2025403" y="570830"/>
                </a:cubicBezTo>
                <a:cubicBezTo>
                  <a:pt x="2021632" y="569094"/>
                  <a:pt x="2018755" y="566614"/>
                  <a:pt x="2016771" y="563389"/>
                </a:cubicBezTo>
                <a:cubicBezTo>
                  <a:pt x="2014786" y="560164"/>
                  <a:pt x="2013794" y="556270"/>
                  <a:pt x="2013794" y="551706"/>
                </a:cubicBezTo>
                <a:cubicBezTo>
                  <a:pt x="2013794" y="547340"/>
                  <a:pt x="2014736" y="543223"/>
                  <a:pt x="2016621" y="539353"/>
                </a:cubicBezTo>
                <a:cubicBezTo>
                  <a:pt x="2018507" y="535484"/>
                  <a:pt x="2021211" y="531961"/>
                  <a:pt x="2024733" y="528786"/>
                </a:cubicBezTo>
                <a:cubicBezTo>
                  <a:pt x="2028255" y="525611"/>
                  <a:pt x="2031827" y="522833"/>
                  <a:pt x="2035448" y="520452"/>
                </a:cubicBezTo>
                <a:cubicBezTo>
                  <a:pt x="2039070" y="518071"/>
                  <a:pt x="2043361" y="515640"/>
                  <a:pt x="2048322" y="513159"/>
                </a:cubicBezTo>
                <a:cubicBezTo>
                  <a:pt x="2049017" y="512763"/>
                  <a:pt x="2049165" y="512217"/>
                  <a:pt x="2048768" y="511522"/>
                </a:cubicBezTo>
                <a:cubicBezTo>
                  <a:pt x="2046884" y="507256"/>
                  <a:pt x="2042964" y="505123"/>
                  <a:pt x="2037011" y="505123"/>
                </a:cubicBezTo>
                <a:cubicBezTo>
                  <a:pt x="2032546" y="505123"/>
                  <a:pt x="2028131" y="506115"/>
                  <a:pt x="2023765" y="508099"/>
                </a:cubicBezTo>
                <a:cubicBezTo>
                  <a:pt x="2019400" y="510084"/>
                  <a:pt x="2015480" y="512713"/>
                  <a:pt x="2012008" y="515987"/>
                </a:cubicBezTo>
                <a:cubicBezTo>
                  <a:pt x="2009528" y="518368"/>
                  <a:pt x="2006600" y="521643"/>
                  <a:pt x="2003227" y="525810"/>
                </a:cubicBezTo>
                <a:cubicBezTo>
                  <a:pt x="2001838" y="527497"/>
                  <a:pt x="2000003" y="528489"/>
                  <a:pt x="1997721" y="528786"/>
                </a:cubicBezTo>
                <a:cubicBezTo>
                  <a:pt x="1997323" y="528886"/>
                  <a:pt x="1996976" y="528935"/>
                  <a:pt x="1996678" y="528935"/>
                </a:cubicBezTo>
                <a:cubicBezTo>
                  <a:pt x="1994893" y="528935"/>
                  <a:pt x="1993256" y="528340"/>
                  <a:pt x="1991767" y="527149"/>
                </a:cubicBezTo>
                <a:cubicBezTo>
                  <a:pt x="1990081" y="525959"/>
                  <a:pt x="1989139" y="524272"/>
                  <a:pt x="1988940" y="522089"/>
                </a:cubicBezTo>
                <a:cubicBezTo>
                  <a:pt x="1988940" y="521891"/>
                  <a:pt x="1988940" y="521742"/>
                  <a:pt x="1988940" y="521643"/>
                </a:cubicBezTo>
                <a:cubicBezTo>
                  <a:pt x="1988940" y="519758"/>
                  <a:pt x="1989634" y="518071"/>
                  <a:pt x="1991023" y="516582"/>
                </a:cubicBezTo>
                <a:cubicBezTo>
                  <a:pt x="2003326" y="504180"/>
                  <a:pt x="2012603" y="491728"/>
                  <a:pt x="2018854" y="479227"/>
                </a:cubicBezTo>
                <a:cubicBezTo>
                  <a:pt x="2018954" y="479028"/>
                  <a:pt x="2018954" y="478830"/>
                  <a:pt x="2018854" y="478631"/>
                </a:cubicBezTo>
                <a:cubicBezTo>
                  <a:pt x="2018755" y="478433"/>
                  <a:pt x="2018556" y="478334"/>
                  <a:pt x="2018259" y="478334"/>
                </a:cubicBezTo>
                <a:lnTo>
                  <a:pt x="2014984" y="478334"/>
                </a:lnTo>
                <a:cubicBezTo>
                  <a:pt x="2009528" y="478334"/>
                  <a:pt x="2003475" y="478135"/>
                  <a:pt x="1996828" y="477738"/>
                </a:cubicBezTo>
                <a:cubicBezTo>
                  <a:pt x="1994843" y="477639"/>
                  <a:pt x="1993181" y="476870"/>
                  <a:pt x="1991842" y="475432"/>
                </a:cubicBezTo>
                <a:cubicBezTo>
                  <a:pt x="1990502" y="473993"/>
                  <a:pt x="1989833" y="472281"/>
                  <a:pt x="1989833" y="470297"/>
                </a:cubicBezTo>
                <a:cubicBezTo>
                  <a:pt x="1989833" y="468412"/>
                  <a:pt x="1990527" y="466824"/>
                  <a:pt x="1991916" y="465534"/>
                </a:cubicBezTo>
                <a:cubicBezTo>
                  <a:pt x="1993107" y="464443"/>
                  <a:pt x="1994546" y="463897"/>
                  <a:pt x="1996232" y="463897"/>
                </a:cubicBezTo>
                <a:cubicBezTo>
                  <a:pt x="1996431" y="463897"/>
                  <a:pt x="1996629" y="463947"/>
                  <a:pt x="1996828" y="464046"/>
                </a:cubicBezTo>
                <a:cubicBezTo>
                  <a:pt x="2003574" y="464641"/>
                  <a:pt x="2009875" y="464939"/>
                  <a:pt x="2015728" y="464939"/>
                </a:cubicBezTo>
                <a:lnTo>
                  <a:pt x="2023468" y="464939"/>
                </a:lnTo>
                <a:cubicBezTo>
                  <a:pt x="2024163" y="464939"/>
                  <a:pt x="2024609" y="464542"/>
                  <a:pt x="2024807" y="463748"/>
                </a:cubicBezTo>
                <a:cubicBezTo>
                  <a:pt x="2025700" y="460574"/>
                  <a:pt x="2026444" y="457498"/>
                  <a:pt x="2027040" y="454521"/>
                </a:cubicBezTo>
                <a:cubicBezTo>
                  <a:pt x="2027436" y="452338"/>
                  <a:pt x="2028478" y="450552"/>
                  <a:pt x="2030165" y="449163"/>
                </a:cubicBezTo>
                <a:cubicBezTo>
                  <a:pt x="2031653" y="447973"/>
                  <a:pt x="2033340" y="447377"/>
                  <a:pt x="2035225" y="447377"/>
                </a:cubicBezTo>
                <a:close/>
                <a:moveTo>
                  <a:pt x="508993" y="446782"/>
                </a:moveTo>
                <a:cubicBezTo>
                  <a:pt x="509191" y="446782"/>
                  <a:pt x="509439" y="446782"/>
                  <a:pt x="509737" y="446782"/>
                </a:cubicBezTo>
                <a:cubicBezTo>
                  <a:pt x="511920" y="446980"/>
                  <a:pt x="513656" y="447973"/>
                  <a:pt x="514946" y="449759"/>
                </a:cubicBezTo>
                <a:cubicBezTo>
                  <a:pt x="515938" y="451049"/>
                  <a:pt x="516434" y="452388"/>
                  <a:pt x="516434" y="453777"/>
                </a:cubicBezTo>
                <a:cubicBezTo>
                  <a:pt x="516434" y="454372"/>
                  <a:pt x="516335" y="454968"/>
                  <a:pt x="516137" y="455563"/>
                </a:cubicBezTo>
                <a:cubicBezTo>
                  <a:pt x="515045" y="460325"/>
                  <a:pt x="513954" y="464641"/>
                  <a:pt x="512862" y="468511"/>
                </a:cubicBezTo>
                <a:cubicBezTo>
                  <a:pt x="512763" y="468809"/>
                  <a:pt x="512813" y="469057"/>
                  <a:pt x="513011" y="469255"/>
                </a:cubicBezTo>
                <a:cubicBezTo>
                  <a:pt x="513210" y="469454"/>
                  <a:pt x="513458" y="469503"/>
                  <a:pt x="513755" y="469404"/>
                </a:cubicBezTo>
                <a:cubicBezTo>
                  <a:pt x="518319" y="468610"/>
                  <a:pt x="522983" y="467618"/>
                  <a:pt x="527745" y="466427"/>
                </a:cubicBezTo>
                <a:cubicBezTo>
                  <a:pt x="528241" y="466229"/>
                  <a:pt x="528737" y="466130"/>
                  <a:pt x="529233" y="466130"/>
                </a:cubicBezTo>
                <a:cubicBezTo>
                  <a:pt x="530424" y="466130"/>
                  <a:pt x="531515" y="466527"/>
                  <a:pt x="532508" y="467320"/>
                </a:cubicBezTo>
                <a:cubicBezTo>
                  <a:pt x="533996" y="468412"/>
                  <a:pt x="534740" y="469925"/>
                  <a:pt x="534740" y="471860"/>
                </a:cubicBezTo>
                <a:cubicBezTo>
                  <a:pt x="534740" y="473794"/>
                  <a:pt x="534145" y="475556"/>
                  <a:pt x="532954" y="477143"/>
                </a:cubicBezTo>
                <a:cubicBezTo>
                  <a:pt x="531763" y="478830"/>
                  <a:pt x="530126" y="479872"/>
                  <a:pt x="528043" y="480268"/>
                </a:cubicBezTo>
                <a:cubicBezTo>
                  <a:pt x="521891" y="481757"/>
                  <a:pt x="515641" y="482947"/>
                  <a:pt x="509290" y="483840"/>
                </a:cubicBezTo>
                <a:cubicBezTo>
                  <a:pt x="508596" y="483940"/>
                  <a:pt x="508100" y="484336"/>
                  <a:pt x="507802" y="485031"/>
                </a:cubicBezTo>
                <a:cubicBezTo>
                  <a:pt x="504528" y="494258"/>
                  <a:pt x="500410" y="503957"/>
                  <a:pt x="495449" y="514127"/>
                </a:cubicBezTo>
                <a:cubicBezTo>
                  <a:pt x="490488" y="524297"/>
                  <a:pt x="485379" y="533400"/>
                  <a:pt x="480120" y="541437"/>
                </a:cubicBezTo>
                <a:cubicBezTo>
                  <a:pt x="478830" y="543322"/>
                  <a:pt x="477044" y="544562"/>
                  <a:pt x="474762" y="545158"/>
                </a:cubicBezTo>
                <a:cubicBezTo>
                  <a:pt x="473969" y="545356"/>
                  <a:pt x="473175" y="545455"/>
                  <a:pt x="472381" y="545455"/>
                </a:cubicBezTo>
                <a:cubicBezTo>
                  <a:pt x="470893" y="545455"/>
                  <a:pt x="469454" y="545108"/>
                  <a:pt x="468065" y="544413"/>
                </a:cubicBezTo>
                <a:cubicBezTo>
                  <a:pt x="466180" y="543421"/>
                  <a:pt x="465039" y="541883"/>
                  <a:pt x="464642" y="539800"/>
                </a:cubicBezTo>
                <a:cubicBezTo>
                  <a:pt x="464543" y="539304"/>
                  <a:pt x="464493" y="538758"/>
                  <a:pt x="464493" y="538163"/>
                </a:cubicBezTo>
                <a:cubicBezTo>
                  <a:pt x="464493" y="536774"/>
                  <a:pt x="464940" y="535434"/>
                  <a:pt x="465833" y="534144"/>
                </a:cubicBezTo>
                <a:cubicBezTo>
                  <a:pt x="470893" y="527298"/>
                  <a:pt x="475754" y="519559"/>
                  <a:pt x="480418" y="510927"/>
                </a:cubicBezTo>
                <a:cubicBezTo>
                  <a:pt x="485081" y="502295"/>
                  <a:pt x="488901" y="494209"/>
                  <a:pt x="491878" y="486668"/>
                </a:cubicBezTo>
                <a:cubicBezTo>
                  <a:pt x="491977" y="486370"/>
                  <a:pt x="491952" y="486122"/>
                  <a:pt x="491803" y="485924"/>
                </a:cubicBezTo>
                <a:cubicBezTo>
                  <a:pt x="491654" y="485725"/>
                  <a:pt x="491481" y="485626"/>
                  <a:pt x="491282" y="485626"/>
                </a:cubicBezTo>
                <a:cubicBezTo>
                  <a:pt x="487115" y="485825"/>
                  <a:pt x="483841" y="485924"/>
                  <a:pt x="481460" y="485924"/>
                </a:cubicBezTo>
                <a:cubicBezTo>
                  <a:pt x="477590" y="485924"/>
                  <a:pt x="473919" y="485874"/>
                  <a:pt x="470446" y="485775"/>
                </a:cubicBezTo>
                <a:cubicBezTo>
                  <a:pt x="468363" y="485676"/>
                  <a:pt x="466626" y="484882"/>
                  <a:pt x="465237" y="483394"/>
                </a:cubicBezTo>
                <a:cubicBezTo>
                  <a:pt x="463650" y="481806"/>
                  <a:pt x="462856" y="479921"/>
                  <a:pt x="462856" y="477738"/>
                </a:cubicBezTo>
                <a:cubicBezTo>
                  <a:pt x="462856" y="476151"/>
                  <a:pt x="463451" y="474762"/>
                  <a:pt x="464642" y="473571"/>
                </a:cubicBezTo>
                <a:cubicBezTo>
                  <a:pt x="465833" y="472381"/>
                  <a:pt x="467271" y="471785"/>
                  <a:pt x="468958" y="471785"/>
                </a:cubicBezTo>
                <a:cubicBezTo>
                  <a:pt x="469057" y="471785"/>
                  <a:pt x="469156" y="471785"/>
                  <a:pt x="469256" y="471785"/>
                </a:cubicBezTo>
                <a:cubicBezTo>
                  <a:pt x="473423" y="472083"/>
                  <a:pt x="477491" y="472232"/>
                  <a:pt x="481460" y="472232"/>
                </a:cubicBezTo>
                <a:cubicBezTo>
                  <a:pt x="486718" y="472232"/>
                  <a:pt x="491530" y="472033"/>
                  <a:pt x="495896" y="471636"/>
                </a:cubicBezTo>
                <a:cubicBezTo>
                  <a:pt x="496690" y="471636"/>
                  <a:pt x="497186" y="471239"/>
                  <a:pt x="497384" y="470446"/>
                </a:cubicBezTo>
                <a:cubicBezTo>
                  <a:pt x="498872" y="464691"/>
                  <a:pt x="499964" y="459284"/>
                  <a:pt x="500658" y="454223"/>
                </a:cubicBezTo>
                <a:cubicBezTo>
                  <a:pt x="500956" y="451941"/>
                  <a:pt x="501998" y="450106"/>
                  <a:pt x="503784" y="448717"/>
                </a:cubicBezTo>
                <a:cubicBezTo>
                  <a:pt x="505272" y="447427"/>
                  <a:pt x="507008" y="446782"/>
                  <a:pt x="508993" y="446782"/>
                </a:cubicBezTo>
                <a:close/>
                <a:moveTo>
                  <a:pt x="2865984" y="446633"/>
                </a:moveTo>
                <a:cubicBezTo>
                  <a:pt x="2868167" y="446633"/>
                  <a:pt x="2870002" y="447427"/>
                  <a:pt x="2871490" y="449015"/>
                </a:cubicBezTo>
                <a:cubicBezTo>
                  <a:pt x="2872780" y="450503"/>
                  <a:pt x="2873425" y="452239"/>
                  <a:pt x="2873425" y="454223"/>
                </a:cubicBezTo>
                <a:lnTo>
                  <a:pt x="2873277" y="458242"/>
                </a:lnTo>
                <a:cubicBezTo>
                  <a:pt x="2872979" y="465782"/>
                  <a:pt x="2872780" y="469999"/>
                  <a:pt x="2872681" y="470892"/>
                </a:cubicBezTo>
                <a:cubicBezTo>
                  <a:pt x="2872681" y="471190"/>
                  <a:pt x="2872780" y="471438"/>
                  <a:pt x="2872979" y="471636"/>
                </a:cubicBezTo>
                <a:cubicBezTo>
                  <a:pt x="2873177" y="471835"/>
                  <a:pt x="2873425" y="471934"/>
                  <a:pt x="2873723" y="471934"/>
                </a:cubicBezTo>
                <a:cubicBezTo>
                  <a:pt x="2881164" y="471041"/>
                  <a:pt x="2888308" y="469801"/>
                  <a:pt x="2895154" y="468213"/>
                </a:cubicBezTo>
                <a:cubicBezTo>
                  <a:pt x="2895650" y="468015"/>
                  <a:pt x="2896146" y="467916"/>
                  <a:pt x="2896642" y="467916"/>
                </a:cubicBezTo>
                <a:cubicBezTo>
                  <a:pt x="2897932" y="467916"/>
                  <a:pt x="2899123" y="468362"/>
                  <a:pt x="2900214" y="469255"/>
                </a:cubicBezTo>
                <a:cubicBezTo>
                  <a:pt x="2901802" y="470347"/>
                  <a:pt x="2902596" y="471884"/>
                  <a:pt x="2902596" y="473869"/>
                </a:cubicBezTo>
                <a:cubicBezTo>
                  <a:pt x="2902596" y="476052"/>
                  <a:pt x="2901901" y="477937"/>
                  <a:pt x="2900512" y="479524"/>
                </a:cubicBezTo>
                <a:cubicBezTo>
                  <a:pt x="2899222" y="481211"/>
                  <a:pt x="2897486" y="482253"/>
                  <a:pt x="2895303" y="482650"/>
                </a:cubicBezTo>
                <a:cubicBezTo>
                  <a:pt x="2888357" y="484039"/>
                  <a:pt x="2881065" y="485180"/>
                  <a:pt x="2873425" y="486073"/>
                </a:cubicBezTo>
                <a:cubicBezTo>
                  <a:pt x="2872731" y="486172"/>
                  <a:pt x="2872383" y="486569"/>
                  <a:pt x="2872383" y="487263"/>
                </a:cubicBezTo>
                <a:cubicBezTo>
                  <a:pt x="2872185" y="494705"/>
                  <a:pt x="2872086" y="500162"/>
                  <a:pt x="2872086" y="503634"/>
                </a:cubicBezTo>
                <a:lnTo>
                  <a:pt x="2872086" y="507653"/>
                </a:lnTo>
                <a:cubicBezTo>
                  <a:pt x="2872086" y="507950"/>
                  <a:pt x="2872185" y="508174"/>
                  <a:pt x="2872383" y="508323"/>
                </a:cubicBezTo>
                <a:cubicBezTo>
                  <a:pt x="2872582" y="508471"/>
                  <a:pt x="2872830" y="508496"/>
                  <a:pt x="2873128" y="508397"/>
                </a:cubicBezTo>
                <a:cubicBezTo>
                  <a:pt x="2883546" y="505520"/>
                  <a:pt x="2893666" y="504081"/>
                  <a:pt x="2903488" y="504081"/>
                </a:cubicBezTo>
                <a:cubicBezTo>
                  <a:pt x="2914898" y="504081"/>
                  <a:pt x="2924299" y="506933"/>
                  <a:pt x="2931691" y="512639"/>
                </a:cubicBezTo>
                <a:cubicBezTo>
                  <a:pt x="2939083" y="518344"/>
                  <a:pt x="2942779" y="525959"/>
                  <a:pt x="2942779" y="535484"/>
                </a:cubicBezTo>
                <a:cubicBezTo>
                  <a:pt x="2942779" y="544612"/>
                  <a:pt x="2940076" y="552202"/>
                  <a:pt x="2934668" y="558254"/>
                </a:cubicBezTo>
                <a:cubicBezTo>
                  <a:pt x="2929260" y="564307"/>
                  <a:pt x="2921100" y="568623"/>
                  <a:pt x="2910186" y="571202"/>
                </a:cubicBezTo>
                <a:cubicBezTo>
                  <a:pt x="2906713" y="571996"/>
                  <a:pt x="2903042" y="572591"/>
                  <a:pt x="2899172" y="572988"/>
                </a:cubicBezTo>
                <a:cubicBezTo>
                  <a:pt x="2898875" y="572988"/>
                  <a:pt x="2898527" y="572988"/>
                  <a:pt x="2898131" y="572988"/>
                </a:cubicBezTo>
                <a:cubicBezTo>
                  <a:pt x="2896146" y="572988"/>
                  <a:pt x="2894311" y="572393"/>
                  <a:pt x="2892624" y="571202"/>
                </a:cubicBezTo>
                <a:cubicBezTo>
                  <a:pt x="2890640" y="569913"/>
                  <a:pt x="2889201" y="568127"/>
                  <a:pt x="2888308" y="565845"/>
                </a:cubicBezTo>
                <a:cubicBezTo>
                  <a:pt x="2888109" y="565150"/>
                  <a:pt x="2888011" y="564456"/>
                  <a:pt x="2888011" y="563761"/>
                </a:cubicBezTo>
                <a:cubicBezTo>
                  <a:pt x="2888011" y="562670"/>
                  <a:pt x="2888357" y="561628"/>
                  <a:pt x="2889052" y="560636"/>
                </a:cubicBezTo>
                <a:cubicBezTo>
                  <a:pt x="2890144" y="558949"/>
                  <a:pt x="2891682" y="558106"/>
                  <a:pt x="2893666" y="558106"/>
                </a:cubicBezTo>
                <a:cubicBezTo>
                  <a:pt x="2897634" y="557907"/>
                  <a:pt x="2901008" y="557560"/>
                  <a:pt x="2903786" y="557064"/>
                </a:cubicBezTo>
                <a:cubicBezTo>
                  <a:pt x="2910732" y="555774"/>
                  <a:pt x="2916436" y="553318"/>
                  <a:pt x="2920901" y="549697"/>
                </a:cubicBezTo>
                <a:cubicBezTo>
                  <a:pt x="2925366" y="546075"/>
                  <a:pt x="2927599" y="541288"/>
                  <a:pt x="2927599" y="535335"/>
                </a:cubicBezTo>
                <a:cubicBezTo>
                  <a:pt x="2927599" y="529679"/>
                  <a:pt x="2925317" y="525264"/>
                  <a:pt x="2920752" y="522089"/>
                </a:cubicBezTo>
                <a:cubicBezTo>
                  <a:pt x="2916188" y="518914"/>
                  <a:pt x="2910384" y="517327"/>
                  <a:pt x="2903340" y="517327"/>
                </a:cubicBezTo>
                <a:cubicBezTo>
                  <a:pt x="2893517" y="517327"/>
                  <a:pt x="2883546" y="518865"/>
                  <a:pt x="2873425" y="521940"/>
                </a:cubicBezTo>
                <a:cubicBezTo>
                  <a:pt x="2872731" y="522238"/>
                  <a:pt x="2872383" y="522734"/>
                  <a:pt x="2872383" y="523429"/>
                </a:cubicBezTo>
                <a:cubicBezTo>
                  <a:pt x="2872383" y="527397"/>
                  <a:pt x="2872483" y="532904"/>
                  <a:pt x="2872681" y="539949"/>
                </a:cubicBezTo>
                <a:cubicBezTo>
                  <a:pt x="2872879" y="546993"/>
                  <a:pt x="2872979" y="551507"/>
                  <a:pt x="2872979" y="553492"/>
                </a:cubicBezTo>
                <a:cubicBezTo>
                  <a:pt x="2872979" y="561032"/>
                  <a:pt x="2871714" y="566341"/>
                  <a:pt x="2869183" y="569416"/>
                </a:cubicBezTo>
                <a:cubicBezTo>
                  <a:pt x="2866654" y="572492"/>
                  <a:pt x="2863007" y="574030"/>
                  <a:pt x="2858245" y="574030"/>
                </a:cubicBezTo>
                <a:cubicBezTo>
                  <a:pt x="2853780" y="574030"/>
                  <a:pt x="2848993" y="572864"/>
                  <a:pt x="2843883" y="570533"/>
                </a:cubicBezTo>
                <a:cubicBezTo>
                  <a:pt x="2838773" y="568201"/>
                  <a:pt x="2834333" y="564927"/>
                  <a:pt x="2830562" y="560710"/>
                </a:cubicBezTo>
                <a:cubicBezTo>
                  <a:pt x="2826792" y="556493"/>
                  <a:pt x="2824907" y="552103"/>
                  <a:pt x="2824907" y="547539"/>
                </a:cubicBezTo>
                <a:cubicBezTo>
                  <a:pt x="2824907" y="541486"/>
                  <a:pt x="2827983" y="535434"/>
                  <a:pt x="2834135" y="529382"/>
                </a:cubicBezTo>
                <a:cubicBezTo>
                  <a:pt x="2840286" y="523329"/>
                  <a:pt x="2847975" y="518220"/>
                  <a:pt x="2857203" y="514052"/>
                </a:cubicBezTo>
                <a:cubicBezTo>
                  <a:pt x="2857898" y="513755"/>
                  <a:pt x="2858245" y="513259"/>
                  <a:pt x="2858245" y="512564"/>
                </a:cubicBezTo>
                <a:lnTo>
                  <a:pt x="2858245" y="504230"/>
                </a:lnTo>
                <a:cubicBezTo>
                  <a:pt x="2858245" y="497384"/>
                  <a:pt x="2858245" y="492224"/>
                  <a:pt x="2858245" y="488752"/>
                </a:cubicBezTo>
                <a:cubicBezTo>
                  <a:pt x="2858344" y="487958"/>
                  <a:pt x="2857997" y="487611"/>
                  <a:pt x="2857203" y="487710"/>
                </a:cubicBezTo>
                <a:cubicBezTo>
                  <a:pt x="2854028" y="487908"/>
                  <a:pt x="2851101" y="488007"/>
                  <a:pt x="2848422" y="488007"/>
                </a:cubicBezTo>
                <a:cubicBezTo>
                  <a:pt x="2843660" y="488007"/>
                  <a:pt x="2839493" y="487958"/>
                  <a:pt x="2835921" y="487859"/>
                </a:cubicBezTo>
                <a:cubicBezTo>
                  <a:pt x="2833837" y="487759"/>
                  <a:pt x="2832101" y="486916"/>
                  <a:pt x="2830712" y="485329"/>
                </a:cubicBezTo>
                <a:cubicBezTo>
                  <a:pt x="2829124" y="483741"/>
                  <a:pt x="2828330" y="481856"/>
                  <a:pt x="2828330" y="479673"/>
                </a:cubicBezTo>
                <a:cubicBezTo>
                  <a:pt x="2828330" y="477887"/>
                  <a:pt x="2829024" y="476399"/>
                  <a:pt x="2830414" y="475208"/>
                </a:cubicBezTo>
                <a:cubicBezTo>
                  <a:pt x="2831703" y="474018"/>
                  <a:pt x="2833192" y="473422"/>
                  <a:pt x="2834879" y="473422"/>
                </a:cubicBezTo>
                <a:cubicBezTo>
                  <a:pt x="2835077" y="473422"/>
                  <a:pt x="2835275" y="473422"/>
                  <a:pt x="2835474" y="473422"/>
                </a:cubicBezTo>
                <a:cubicBezTo>
                  <a:pt x="2839344" y="473720"/>
                  <a:pt x="2843560" y="473869"/>
                  <a:pt x="2848124" y="473869"/>
                </a:cubicBezTo>
                <a:cubicBezTo>
                  <a:pt x="2850109" y="473869"/>
                  <a:pt x="2853185" y="473770"/>
                  <a:pt x="2857352" y="473571"/>
                </a:cubicBezTo>
                <a:cubicBezTo>
                  <a:pt x="2858145" y="473571"/>
                  <a:pt x="2858543" y="473224"/>
                  <a:pt x="2858543" y="472529"/>
                </a:cubicBezTo>
                <a:cubicBezTo>
                  <a:pt x="2858543" y="470049"/>
                  <a:pt x="2858567" y="467246"/>
                  <a:pt x="2858617" y="464121"/>
                </a:cubicBezTo>
                <a:cubicBezTo>
                  <a:pt x="2858667" y="460995"/>
                  <a:pt x="2858691" y="459135"/>
                  <a:pt x="2858691" y="458540"/>
                </a:cubicBezTo>
                <a:lnTo>
                  <a:pt x="2858543" y="454223"/>
                </a:lnTo>
                <a:cubicBezTo>
                  <a:pt x="2858543" y="452239"/>
                  <a:pt x="2859187" y="450503"/>
                  <a:pt x="2860477" y="449015"/>
                </a:cubicBezTo>
                <a:cubicBezTo>
                  <a:pt x="2861965" y="447427"/>
                  <a:pt x="2863801" y="446633"/>
                  <a:pt x="2865984" y="446633"/>
                </a:cubicBezTo>
                <a:close/>
                <a:moveTo>
                  <a:pt x="2180184" y="446633"/>
                </a:moveTo>
                <a:cubicBezTo>
                  <a:pt x="2182367" y="446633"/>
                  <a:pt x="2184202" y="447427"/>
                  <a:pt x="2185690" y="449015"/>
                </a:cubicBezTo>
                <a:cubicBezTo>
                  <a:pt x="2186980" y="450503"/>
                  <a:pt x="2187625" y="452239"/>
                  <a:pt x="2187625" y="454223"/>
                </a:cubicBezTo>
                <a:lnTo>
                  <a:pt x="2187477" y="458242"/>
                </a:lnTo>
                <a:cubicBezTo>
                  <a:pt x="2187179" y="465782"/>
                  <a:pt x="2186980" y="469999"/>
                  <a:pt x="2186881" y="470892"/>
                </a:cubicBezTo>
                <a:cubicBezTo>
                  <a:pt x="2186881" y="471190"/>
                  <a:pt x="2186980" y="471438"/>
                  <a:pt x="2187179" y="471636"/>
                </a:cubicBezTo>
                <a:cubicBezTo>
                  <a:pt x="2187377" y="471835"/>
                  <a:pt x="2187625" y="471934"/>
                  <a:pt x="2187923" y="471934"/>
                </a:cubicBezTo>
                <a:cubicBezTo>
                  <a:pt x="2195364" y="471041"/>
                  <a:pt x="2202508" y="469801"/>
                  <a:pt x="2209354" y="468213"/>
                </a:cubicBezTo>
                <a:cubicBezTo>
                  <a:pt x="2209850" y="468015"/>
                  <a:pt x="2210346" y="467916"/>
                  <a:pt x="2210842" y="467916"/>
                </a:cubicBezTo>
                <a:cubicBezTo>
                  <a:pt x="2212132" y="467916"/>
                  <a:pt x="2213323" y="468362"/>
                  <a:pt x="2214414" y="469255"/>
                </a:cubicBezTo>
                <a:cubicBezTo>
                  <a:pt x="2216002" y="470347"/>
                  <a:pt x="2216795" y="471884"/>
                  <a:pt x="2216795" y="473869"/>
                </a:cubicBezTo>
                <a:cubicBezTo>
                  <a:pt x="2216795" y="476052"/>
                  <a:pt x="2216101" y="477937"/>
                  <a:pt x="2214712" y="479524"/>
                </a:cubicBezTo>
                <a:cubicBezTo>
                  <a:pt x="2213422" y="481211"/>
                  <a:pt x="2211686" y="482253"/>
                  <a:pt x="2209503" y="482650"/>
                </a:cubicBezTo>
                <a:cubicBezTo>
                  <a:pt x="2202557" y="484039"/>
                  <a:pt x="2195265" y="485180"/>
                  <a:pt x="2187625" y="486073"/>
                </a:cubicBezTo>
                <a:cubicBezTo>
                  <a:pt x="2186931" y="486172"/>
                  <a:pt x="2186584" y="486569"/>
                  <a:pt x="2186584" y="487263"/>
                </a:cubicBezTo>
                <a:cubicBezTo>
                  <a:pt x="2186385" y="494705"/>
                  <a:pt x="2186286" y="500162"/>
                  <a:pt x="2186286" y="503634"/>
                </a:cubicBezTo>
                <a:lnTo>
                  <a:pt x="2186286" y="507653"/>
                </a:lnTo>
                <a:cubicBezTo>
                  <a:pt x="2186286" y="507950"/>
                  <a:pt x="2186385" y="508174"/>
                  <a:pt x="2186584" y="508323"/>
                </a:cubicBezTo>
                <a:cubicBezTo>
                  <a:pt x="2186782" y="508471"/>
                  <a:pt x="2187030" y="508496"/>
                  <a:pt x="2187327" y="508397"/>
                </a:cubicBezTo>
                <a:cubicBezTo>
                  <a:pt x="2197746" y="505520"/>
                  <a:pt x="2207866" y="504081"/>
                  <a:pt x="2217688" y="504081"/>
                </a:cubicBezTo>
                <a:cubicBezTo>
                  <a:pt x="2229099" y="504081"/>
                  <a:pt x="2238499" y="506933"/>
                  <a:pt x="2245891" y="512639"/>
                </a:cubicBezTo>
                <a:cubicBezTo>
                  <a:pt x="2253283" y="518344"/>
                  <a:pt x="2256979" y="525959"/>
                  <a:pt x="2256979" y="535484"/>
                </a:cubicBezTo>
                <a:cubicBezTo>
                  <a:pt x="2256979" y="544612"/>
                  <a:pt x="2254275" y="552202"/>
                  <a:pt x="2248868" y="558254"/>
                </a:cubicBezTo>
                <a:cubicBezTo>
                  <a:pt x="2243461" y="564307"/>
                  <a:pt x="2235300" y="568623"/>
                  <a:pt x="2224386" y="571202"/>
                </a:cubicBezTo>
                <a:cubicBezTo>
                  <a:pt x="2220913" y="571996"/>
                  <a:pt x="2217242" y="572591"/>
                  <a:pt x="2213373" y="572988"/>
                </a:cubicBezTo>
                <a:cubicBezTo>
                  <a:pt x="2213075" y="572988"/>
                  <a:pt x="2212728" y="572988"/>
                  <a:pt x="2212331" y="572988"/>
                </a:cubicBezTo>
                <a:cubicBezTo>
                  <a:pt x="2210346" y="572988"/>
                  <a:pt x="2208511" y="572393"/>
                  <a:pt x="2206824" y="571202"/>
                </a:cubicBezTo>
                <a:cubicBezTo>
                  <a:pt x="2204839" y="569913"/>
                  <a:pt x="2203401" y="568127"/>
                  <a:pt x="2202508" y="565845"/>
                </a:cubicBezTo>
                <a:cubicBezTo>
                  <a:pt x="2202310" y="565150"/>
                  <a:pt x="2202211" y="564456"/>
                  <a:pt x="2202211" y="563761"/>
                </a:cubicBezTo>
                <a:cubicBezTo>
                  <a:pt x="2202211" y="562670"/>
                  <a:pt x="2202557" y="561628"/>
                  <a:pt x="2203252" y="560636"/>
                </a:cubicBezTo>
                <a:cubicBezTo>
                  <a:pt x="2204344" y="558949"/>
                  <a:pt x="2205882" y="558106"/>
                  <a:pt x="2207866" y="558106"/>
                </a:cubicBezTo>
                <a:cubicBezTo>
                  <a:pt x="2211835" y="557907"/>
                  <a:pt x="2215208" y="557560"/>
                  <a:pt x="2217986" y="557064"/>
                </a:cubicBezTo>
                <a:cubicBezTo>
                  <a:pt x="2224932" y="555774"/>
                  <a:pt x="2230636" y="553318"/>
                  <a:pt x="2235101" y="549697"/>
                </a:cubicBezTo>
                <a:cubicBezTo>
                  <a:pt x="2239566" y="546075"/>
                  <a:pt x="2241799" y="541288"/>
                  <a:pt x="2241799" y="535335"/>
                </a:cubicBezTo>
                <a:cubicBezTo>
                  <a:pt x="2241799" y="529679"/>
                  <a:pt x="2239516" y="525264"/>
                  <a:pt x="2234952" y="522089"/>
                </a:cubicBezTo>
                <a:cubicBezTo>
                  <a:pt x="2230388" y="518914"/>
                  <a:pt x="2224584" y="517327"/>
                  <a:pt x="2217540" y="517327"/>
                </a:cubicBezTo>
                <a:cubicBezTo>
                  <a:pt x="2207717" y="517327"/>
                  <a:pt x="2197746" y="518865"/>
                  <a:pt x="2187625" y="521940"/>
                </a:cubicBezTo>
                <a:cubicBezTo>
                  <a:pt x="2186931" y="522238"/>
                  <a:pt x="2186584" y="522734"/>
                  <a:pt x="2186584" y="523429"/>
                </a:cubicBezTo>
                <a:cubicBezTo>
                  <a:pt x="2186584" y="527397"/>
                  <a:pt x="2186683" y="532904"/>
                  <a:pt x="2186881" y="539949"/>
                </a:cubicBezTo>
                <a:cubicBezTo>
                  <a:pt x="2187079" y="546993"/>
                  <a:pt x="2187179" y="551507"/>
                  <a:pt x="2187179" y="553492"/>
                </a:cubicBezTo>
                <a:cubicBezTo>
                  <a:pt x="2187179" y="561032"/>
                  <a:pt x="2185914" y="566341"/>
                  <a:pt x="2183384" y="569416"/>
                </a:cubicBezTo>
                <a:cubicBezTo>
                  <a:pt x="2180854" y="572492"/>
                  <a:pt x="2177207" y="574030"/>
                  <a:pt x="2172445" y="574030"/>
                </a:cubicBezTo>
                <a:cubicBezTo>
                  <a:pt x="2167980" y="574030"/>
                  <a:pt x="2163193" y="572864"/>
                  <a:pt x="2158083" y="570533"/>
                </a:cubicBezTo>
                <a:cubicBezTo>
                  <a:pt x="2152973" y="568201"/>
                  <a:pt x="2148533" y="564927"/>
                  <a:pt x="2144763" y="560710"/>
                </a:cubicBezTo>
                <a:cubicBezTo>
                  <a:pt x="2140992" y="556493"/>
                  <a:pt x="2139107" y="552103"/>
                  <a:pt x="2139107" y="547539"/>
                </a:cubicBezTo>
                <a:cubicBezTo>
                  <a:pt x="2139107" y="541486"/>
                  <a:pt x="2142183" y="535434"/>
                  <a:pt x="2148334" y="529382"/>
                </a:cubicBezTo>
                <a:cubicBezTo>
                  <a:pt x="2154486" y="523329"/>
                  <a:pt x="2162175" y="518220"/>
                  <a:pt x="2171403" y="514052"/>
                </a:cubicBezTo>
                <a:cubicBezTo>
                  <a:pt x="2172098" y="513755"/>
                  <a:pt x="2172445" y="513259"/>
                  <a:pt x="2172445" y="512564"/>
                </a:cubicBezTo>
                <a:lnTo>
                  <a:pt x="2172445" y="504230"/>
                </a:lnTo>
                <a:cubicBezTo>
                  <a:pt x="2172445" y="497384"/>
                  <a:pt x="2172445" y="492224"/>
                  <a:pt x="2172445" y="488752"/>
                </a:cubicBezTo>
                <a:cubicBezTo>
                  <a:pt x="2172544" y="487958"/>
                  <a:pt x="2172197" y="487611"/>
                  <a:pt x="2171403" y="487710"/>
                </a:cubicBezTo>
                <a:cubicBezTo>
                  <a:pt x="2168228" y="487908"/>
                  <a:pt x="2165301" y="488007"/>
                  <a:pt x="2162622" y="488007"/>
                </a:cubicBezTo>
                <a:cubicBezTo>
                  <a:pt x="2157859" y="488007"/>
                  <a:pt x="2153693" y="487958"/>
                  <a:pt x="2150121" y="487859"/>
                </a:cubicBezTo>
                <a:cubicBezTo>
                  <a:pt x="2148037" y="487759"/>
                  <a:pt x="2146301" y="486916"/>
                  <a:pt x="2144912" y="485329"/>
                </a:cubicBezTo>
                <a:cubicBezTo>
                  <a:pt x="2143324" y="483741"/>
                  <a:pt x="2142530" y="481856"/>
                  <a:pt x="2142530" y="479673"/>
                </a:cubicBezTo>
                <a:cubicBezTo>
                  <a:pt x="2142530" y="477887"/>
                  <a:pt x="2143225" y="476399"/>
                  <a:pt x="2144614" y="475208"/>
                </a:cubicBezTo>
                <a:cubicBezTo>
                  <a:pt x="2145904" y="474018"/>
                  <a:pt x="2147392" y="473422"/>
                  <a:pt x="2149079" y="473422"/>
                </a:cubicBezTo>
                <a:cubicBezTo>
                  <a:pt x="2149277" y="473422"/>
                  <a:pt x="2149476" y="473422"/>
                  <a:pt x="2149674" y="473422"/>
                </a:cubicBezTo>
                <a:cubicBezTo>
                  <a:pt x="2153543" y="473720"/>
                  <a:pt x="2157760" y="473869"/>
                  <a:pt x="2162324" y="473869"/>
                </a:cubicBezTo>
                <a:cubicBezTo>
                  <a:pt x="2164309" y="473869"/>
                  <a:pt x="2167384" y="473770"/>
                  <a:pt x="2171552" y="473571"/>
                </a:cubicBezTo>
                <a:cubicBezTo>
                  <a:pt x="2172345" y="473571"/>
                  <a:pt x="2172743" y="473224"/>
                  <a:pt x="2172743" y="472529"/>
                </a:cubicBezTo>
                <a:cubicBezTo>
                  <a:pt x="2172743" y="470049"/>
                  <a:pt x="2172767" y="467246"/>
                  <a:pt x="2172817" y="464121"/>
                </a:cubicBezTo>
                <a:cubicBezTo>
                  <a:pt x="2172867" y="460995"/>
                  <a:pt x="2172891" y="459135"/>
                  <a:pt x="2172891" y="458540"/>
                </a:cubicBezTo>
                <a:lnTo>
                  <a:pt x="2172743" y="454223"/>
                </a:lnTo>
                <a:cubicBezTo>
                  <a:pt x="2172743" y="452239"/>
                  <a:pt x="2173387" y="450503"/>
                  <a:pt x="2174677" y="449015"/>
                </a:cubicBezTo>
                <a:cubicBezTo>
                  <a:pt x="2176165" y="447427"/>
                  <a:pt x="2178001" y="446633"/>
                  <a:pt x="2180184" y="446633"/>
                </a:cubicBezTo>
                <a:close/>
                <a:moveTo>
                  <a:pt x="1570584" y="446633"/>
                </a:moveTo>
                <a:cubicBezTo>
                  <a:pt x="1572767" y="446633"/>
                  <a:pt x="1574602" y="447427"/>
                  <a:pt x="1576091" y="449015"/>
                </a:cubicBezTo>
                <a:cubicBezTo>
                  <a:pt x="1577380" y="450503"/>
                  <a:pt x="1578025" y="452239"/>
                  <a:pt x="1578025" y="454223"/>
                </a:cubicBezTo>
                <a:lnTo>
                  <a:pt x="1577876" y="458242"/>
                </a:lnTo>
                <a:cubicBezTo>
                  <a:pt x="1577579" y="465782"/>
                  <a:pt x="1577380" y="469999"/>
                  <a:pt x="1577281" y="470892"/>
                </a:cubicBezTo>
                <a:cubicBezTo>
                  <a:pt x="1577281" y="471190"/>
                  <a:pt x="1577380" y="471438"/>
                  <a:pt x="1577579" y="471636"/>
                </a:cubicBezTo>
                <a:cubicBezTo>
                  <a:pt x="1577777" y="471835"/>
                  <a:pt x="1578025" y="471934"/>
                  <a:pt x="1578323" y="471934"/>
                </a:cubicBezTo>
                <a:cubicBezTo>
                  <a:pt x="1585764" y="471041"/>
                  <a:pt x="1592908" y="469801"/>
                  <a:pt x="1599754" y="468213"/>
                </a:cubicBezTo>
                <a:cubicBezTo>
                  <a:pt x="1600250" y="468015"/>
                  <a:pt x="1600747" y="467916"/>
                  <a:pt x="1601242" y="467916"/>
                </a:cubicBezTo>
                <a:cubicBezTo>
                  <a:pt x="1602532" y="467916"/>
                  <a:pt x="1603723" y="468362"/>
                  <a:pt x="1604814" y="469255"/>
                </a:cubicBezTo>
                <a:cubicBezTo>
                  <a:pt x="1606402" y="470347"/>
                  <a:pt x="1607195" y="471884"/>
                  <a:pt x="1607195" y="473869"/>
                </a:cubicBezTo>
                <a:cubicBezTo>
                  <a:pt x="1607195" y="476052"/>
                  <a:pt x="1606501" y="477937"/>
                  <a:pt x="1605112" y="479524"/>
                </a:cubicBezTo>
                <a:cubicBezTo>
                  <a:pt x="1603822" y="481211"/>
                  <a:pt x="1602086" y="482253"/>
                  <a:pt x="1599903" y="482650"/>
                </a:cubicBezTo>
                <a:cubicBezTo>
                  <a:pt x="1592958" y="484039"/>
                  <a:pt x="1585665" y="485180"/>
                  <a:pt x="1578025" y="486073"/>
                </a:cubicBezTo>
                <a:cubicBezTo>
                  <a:pt x="1577331" y="486172"/>
                  <a:pt x="1576984" y="486569"/>
                  <a:pt x="1576984" y="487263"/>
                </a:cubicBezTo>
                <a:cubicBezTo>
                  <a:pt x="1576785" y="494705"/>
                  <a:pt x="1576686" y="500162"/>
                  <a:pt x="1576686" y="503634"/>
                </a:cubicBezTo>
                <a:lnTo>
                  <a:pt x="1576686" y="507653"/>
                </a:lnTo>
                <a:cubicBezTo>
                  <a:pt x="1576686" y="507950"/>
                  <a:pt x="1576785" y="508174"/>
                  <a:pt x="1576984" y="508323"/>
                </a:cubicBezTo>
                <a:cubicBezTo>
                  <a:pt x="1577182" y="508471"/>
                  <a:pt x="1577430" y="508496"/>
                  <a:pt x="1577727" y="508397"/>
                </a:cubicBezTo>
                <a:cubicBezTo>
                  <a:pt x="1588146" y="505520"/>
                  <a:pt x="1598266" y="504081"/>
                  <a:pt x="1608089" y="504081"/>
                </a:cubicBezTo>
                <a:cubicBezTo>
                  <a:pt x="1619499" y="504081"/>
                  <a:pt x="1628900" y="506933"/>
                  <a:pt x="1636291" y="512639"/>
                </a:cubicBezTo>
                <a:cubicBezTo>
                  <a:pt x="1643683" y="518344"/>
                  <a:pt x="1647379" y="525959"/>
                  <a:pt x="1647379" y="535484"/>
                </a:cubicBezTo>
                <a:cubicBezTo>
                  <a:pt x="1647379" y="544612"/>
                  <a:pt x="1644676" y="552202"/>
                  <a:pt x="1639268" y="558254"/>
                </a:cubicBezTo>
                <a:cubicBezTo>
                  <a:pt x="1633861" y="564307"/>
                  <a:pt x="1625700" y="568623"/>
                  <a:pt x="1614786" y="571202"/>
                </a:cubicBezTo>
                <a:cubicBezTo>
                  <a:pt x="1611313" y="571996"/>
                  <a:pt x="1607642" y="572591"/>
                  <a:pt x="1603773" y="572988"/>
                </a:cubicBezTo>
                <a:cubicBezTo>
                  <a:pt x="1603475" y="572988"/>
                  <a:pt x="1603128" y="572988"/>
                  <a:pt x="1602731" y="572988"/>
                </a:cubicBezTo>
                <a:cubicBezTo>
                  <a:pt x="1600747" y="572988"/>
                  <a:pt x="1598911" y="572393"/>
                  <a:pt x="1597224" y="571202"/>
                </a:cubicBezTo>
                <a:cubicBezTo>
                  <a:pt x="1595240" y="569913"/>
                  <a:pt x="1593801" y="568127"/>
                  <a:pt x="1592908" y="565845"/>
                </a:cubicBezTo>
                <a:cubicBezTo>
                  <a:pt x="1592710" y="565150"/>
                  <a:pt x="1592610" y="564456"/>
                  <a:pt x="1592610" y="563761"/>
                </a:cubicBezTo>
                <a:cubicBezTo>
                  <a:pt x="1592610" y="562670"/>
                  <a:pt x="1592958" y="561628"/>
                  <a:pt x="1593652" y="560636"/>
                </a:cubicBezTo>
                <a:cubicBezTo>
                  <a:pt x="1594744" y="558949"/>
                  <a:pt x="1596281" y="558106"/>
                  <a:pt x="1598266" y="558106"/>
                </a:cubicBezTo>
                <a:cubicBezTo>
                  <a:pt x="1602234" y="557907"/>
                  <a:pt x="1605608" y="557560"/>
                  <a:pt x="1608386" y="557064"/>
                </a:cubicBezTo>
                <a:cubicBezTo>
                  <a:pt x="1615331" y="555774"/>
                  <a:pt x="1621037" y="553318"/>
                  <a:pt x="1625502" y="549697"/>
                </a:cubicBezTo>
                <a:cubicBezTo>
                  <a:pt x="1629966" y="546075"/>
                  <a:pt x="1632199" y="541288"/>
                  <a:pt x="1632199" y="535335"/>
                </a:cubicBezTo>
                <a:cubicBezTo>
                  <a:pt x="1632199" y="529679"/>
                  <a:pt x="1629917" y="525264"/>
                  <a:pt x="1625352" y="522089"/>
                </a:cubicBezTo>
                <a:cubicBezTo>
                  <a:pt x="1620788" y="518914"/>
                  <a:pt x="1614984" y="517327"/>
                  <a:pt x="1607940" y="517327"/>
                </a:cubicBezTo>
                <a:cubicBezTo>
                  <a:pt x="1598117" y="517327"/>
                  <a:pt x="1588146" y="518865"/>
                  <a:pt x="1578025" y="521940"/>
                </a:cubicBezTo>
                <a:cubicBezTo>
                  <a:pt x="1577331" y="522238"/>
                  <a:pt x="1576984" y="522734"/>
                  <a:pt x="1576984" y="523429"/>
                </a:cubicBezTo>
                <a:cubicBezTo>
                  <a:pt x="1576984" y="527397"/>
                  <a:pt x="1577083" y="532904"/>
                  <a:pt x="1577281" y="539949"/>
                </a:cubicBezTo>
                <a:cubicBezTo>
                  <a:pt x="1577480" y="546993"/>
                  <a:pt x="1577579" y="551507"/>
                  <a:pt x="1577579" y="553492"/>
                </a:cubicBezTo>
                <a:cubicBezTo>
                  <a:pt x="1577579" y="561032"/>
                  <a:pt x="1576314" y="566341"/>
                  <a:pt x="1573784" y="569416"/>
                </a:cubicBezTo>
                <a:cubicBezTo>
                  <a:pt x="1571254" y="572492"/>
                  <a:pt x="1567607" y="574030"/>
                  <a:pt x="1562845" y="574030"/>
                </a:cubicBezTo>
                <a:cubicBezTo>
                  <a:pt x="1558380" y="574030"/>
                  <a:pt x="1553593" y="572864"/>
                  <a:pt x="1548483" y="570533"/>
                </a:cubicBezTo>
                <a:cubicBezTo>
                  <a:pt x="1543373" y="568201"/>
                  <a:pt x="1538933" y="564927"/>
                  <a:pt x="1535163" y="560710"/>
                </a:cubicBezTo>
                <a:cubicBezTo>
                  <a:pt x="1531393" y="556493"/>
                  <a:pt x="1529507" y="552103"/>
                  <a:pt x="1529507" y="547539"/>
                </a:cubicBezTo>
                <a:cubicBezTo>
                  <a:pt x="1529507" y="541486"/>
                  <a:pt x="1532583" y="535434"/>
                  <a:pt x="1538735" y="529382"/>
                </a:cubicBezTo>
                <a:cubicBezTo>
                  <a:pt x="1544886" y="523329"/>
                  <a:pt x="1552576" y="518220"/>
                  <a:pt x="1561803" y="514052"/>
                </a:cubicBezTo>
                <a:cubicBezTo>
                  <a:pt x="1562498" y="513755"/>
                  <a:pt x="1562845" y="513259"/>
                  <a:pt x="1562845" y="512564"/>
                </a:cubicBezTo>
                <a:lnTo>
                  <a:pt x="1562845" y="504230"/>
                </a:lnTo>
                <a:cubicBezTo>
                  <a:pt x="1562845" y="497384"/>
                  <a:pt x="1562845" y="492224"/>
                  <a:pt x="1562845" y="488752"/>
                </a:cubicBezTo>
                <a:cubicBezTo>
                  <a:pt x="1562944" y="487958"/>
                  <a:pt x="1562597" y="487611"/>
                  <a:pt x="1561803" y="487710"/>
                </a:cubicBezTo>
                <a:cubicBezTo>
                  <a:pt x="1558628" y="487908"/>
                  <a:pt x="1555701" y="488007"/>
                  <a:pt x="1553022" y="488007"/>
                </a:cubicBezTo>
                <a:cubicBezTo>
                  <a:pt x="1548260" y="488007"/>
                  <a:pt x="1544092" y="487958"/>
                  <a:pt x="1540521" y="487859"/>
                </a:cubicBezTo>
                <a:cubicBezTo>
                  <a:pt x="1538437" y="487759"/>
                  <a:pt x="1536701" y="486916"/>
                  <a:pt x="1535312" y="485329"/>
                </a:cubicBezTo>
                <a:cubicBezTo>
                  <a:pt x="1533724" y="483741"/>
                  <a:pt x="1532930" y="481856"/>
                  <a:pt x="1532930" y="479673"/>
                </a:cubicBezTo>
                <a:cubicBezTo>
                  <a:pt x="1532930" y="477887"/>
                  <a:pt x="1533625" y="476399"/>
                  <a:pt x="1535014" y="475208"/>
                </a:cubicBezTo>
                <a:cubicBezTo>
                  <a:pt x="1536304" y="474018"/>
                  <a:pt x="1537792" y="473422"/>
                  <a:pt x="1539479" y="473422"/>
                </a:cubicBezTo>
                <a:cubicBezTo>
                  <a:pt x="1539677" y="473422"/>
                  <a:pt x="1539876" y="473422"/>
                  <a:pt x="1540074" y="473422"/>
                </a:cubicBezTo>
                <a:cubicBezTo>
                  <a:pt x="1543944" y="473720"/>
                  <a:pt x="1548160" y="473869"/>
                  <a:pt x="1552724" y="473869"/>
                </a:cubicBezTo>
                <a:cubicBezTo>
                  <a:pt x="1554709" y="473869"/>
                  <a:pt x="1557785" y="473770"/>
                  <a:pt x="1561952" y="473571"/>
                </a:cubicBezTo>
                <a:cubicBezTo>
                  <a:pt x="1562746" y="473571"/>
                  <a:pt x="1563142" y="473224"/>
                  <a:pt x="1563142" y="472529"/>
                </a:cubicBezTo>
                <a:cubicBezTo>
                  <a:pt x="1563142" y="470049"/>
                  <a:pt x="1563167" y="467246"/>
                  <a:pt x="1563217" y="464121"/>
                </a:cubicBezTo>
                <a:cubicBezTo>
                  <a:pt x="1563267" y="460995"/>
                  <a:pt x="1563291" y="459135"/>
                  <a:pt x="1563291" y="458540"/>
                </a:cubicBezTo>
                <a:lnTo>
                  <a:pt x="1563142" y="454223"/>
                </a:lnTo>
                <a:cubicBezTo>
                  <a:pt x="1563142" y="452239"/>
                  <a:pt x="1563787" y="450503"/>
                  <a:pt x="1565077" y="449015"/>
                </a:cubicBezTo>
                <a:cubicBezTo>
                  <a:pt x="1566565" y="447427"/>
                  <a:pt x="1568401" y="446633"/>
                  <a:pt x="1570584" y="446633"/>
                </a:cubicBezTo>
                <a:close/>
                <a:moveTo>
                  <a:pt x="3917008" y="446484"/>
                </a:moveTo>
                <a:cubicBezTo>
                  <a:pt x="3917702" y="446484"/>
                  <a:pt x="3918347" y="446584"/>
                  <a:pt x="3918943" y="446782"/>
                </a:cubicBezTo>
                <a:cubicBezTo>
                  <a:pt x="3920431" y="447179"/>
                  <a:pt x="3921572" y="448072"/>
                  <a:pt x="3922366" y="449461"/>
                </a:cubicBezTo>
                <a:cubicBezTo>
                  <a:pt x="3924052" y="452041"/>
                  <a:pt x="3925838" y="454968"/>
                  <a:pt x="3927723" y="458242"/>
                </a:cubicBezTo>
                <a:cubicBezTo>
                  <a:pt x="3928319" y="459432"/>
                  <a:pt x="3928616" y="460673"/>
                  <a:pt x="3928616" y="461963"/>
                </a:cubicBezTo>
                <a:cubicBezTo>
                  <a:pt x="3928616" y="462856"/>
                  <a:pt x="3928468" y="463748"/>
                  <a:pt x="3928170" y="464641"/>
                </a:cubicBezTo>
                <a:cubicBezTo>
                  <a:pt x="3927376" y="466824"/>
                  <a:pt x="3925888" y="468412"/>
                  <a:pt x="3923705" y="469404"/>
                </a:cubicBezTo>
                <a:lnTo>
                  <a:pt x="3922812" y="469850"/>
                </a:lnTo>
                <a:cubicBezTo>
                  <a:pt x="3922118" y="470049"/>
                  <a:pt x="3921969" y="470495"/>
                  <a:pt x="3922366" y="471190"/>
                </a:cubicBezTo>
                <a:cubicBezTo>
                  <a:pt x="3929608" y="482203"/>
                  <a:pt x="3936703" y="496292"/>
                  <a:pt x="3943648" y="513457"/>
                </a:cubicBezTo>
                <a:cubicBezTo>
                  <a:pt x="3944045" y="514549"/>
                  <a:pt x="3944243" y="515640"/>
                  <a:pt x="3944243" y="516731"/>
                </a:cubicBezTo>
                <a:cubicBezTo>
                  <a:pt x="3944243" y="517823"/>
                  <a:pt x="3944045" y="518914"/>
                  <a:pt x="3943648" y="520006"/>
                </a:cubicBezTo>
                <a:cubicBezTo>
                  <a:pt x="3942755" y="522188"/>
                  <a:pt x="3941217" y="523825"/>
                  <a:pt x="3939034" y="524917"/>
                </a:cubicBezTo>
                <a:cubicBezTo>
                  <a:pt x="3938042" y="525314"/>
                  <a:pt x="3937050" y="525512"/>
                  <a:pt x="3936058" y="525512"/>
                </a:cubicBezTo>
                <a:cubicBezTo>
                  <a:pt x="3935066" y="525512"/>
                  <a:pt x="3934073" y="525314"/>
                  <a:pt x="3933081" y="524917"/>
                </a:cubicBezTo>
                <a:cubicBezTo>
                  <a:pt x="3931097" y="524024"/>
                  <a:pt x="3929757" y="522536"/>
                  <a:pt x="3929063" y="520452"/>
                </a:cubicBezTo>
                <a:cubicBezTo>
                  <a:pt x="3923705" y="504379"/>
                  <a:pt x="3917256" y="490637"/>
                  <a:pt x="3909715" y="479227"/>
                </a:cubicBezTo>
                <a:cubicBezTo>
                  <a:pt x="3909021" y="478036"/>
                  <a:pt x="3908673" y="476845"/>
                  <a:pt x="3908673" y="475655"/>
                </a:cubicBezTo>
                <a:cubicBezTo>
                  <a:pt x="3908673" y="475059"/>
                  <a:pt x="3908723" y="474464"/>
                  <a:pt x="3908822" y="473869"/>
                </a:cubicBezTo>
                <a:cubicBezTo>
                  <a:pt x="3909318" y="471984"/>
                  <a:pt x="3910459" y="470644"/>
                  <a:pt x="3912245" y="469850"/>
                </a:cubicBezTo>
                <a:lnTo>
                  <a:pt x="3915966" y="468213"/>
                </a:lnTo>
                <a:cubicBezTo>
                  <a:pt x="3916660" y="467916"/>
                  <a:pt x="3917355" y="467767"/>
                  <a:pt x="3918050" y="467767"/>
                </a:cubicBezTo>
                <a:cubicBezTo>
                  <a:pt x="3919339" y="467767"/>
                  <a:pt x="3920481" y="468412"/>
                  <a:pt x="3921473" y="469702"/>
                </a:cubicBezTo>
                <a:cubicBezTo>
                  <a:pt x="3921473" y="469702"/>
                  <a:pt x="3921522" y="469702"/>
                  <a:pt x="3921621" y="469702"/>
                </a:cubicBezTo>
                <a:cubicBezTo>
                  <a:pt x="3918347" y="463252"/>
                  <a:pt x="3915321" y="457845"/>
                  <a:pt x="3912543" y="453479"/>
                </a:cubicBezTo>
                <a:cubicBezTo>
                  <a:pt x="3911848" y="452289"/>
                  <a:pt x="3911700" y="451049"/>
                  <a:pt x="3912096" y="449759"/>
                </a:cubicBezTo>
                <a:cubicBezTo>
                  <a:pt x="3912493" y="448469"/>
                  <a:pt x="3913287" y="447526"/>
                  <a:pt x="3914478" y="446931"/>
                </a:cubicBezTo>
                <a:cubicBezTo>
                  <a:pt x="3915371" y="446633"/>
                  <a:pt x="3916214" y="446484"/>
                  <a:pt x="3917008" y="446484"/>
                </a:cubicBezTo>
                <a:close/>
                <a:moveTo>
                  <a:pt x="259408" y="446484"/>
                </a:moveTo>
                <a:cubicBezTo>
                  <a:pt x="260102" y="446484"/>
                  <a:pt x="260747" y="446584"/>
                  <a:pt x="261343" y="446782"/>
                </a:cubicBezTo>
                <a:cubicBezTo>
                  <a:pt x="262831" y="447179"/>
                  <a:pt x="263972" y="448072"/>
                  <a:pt x="264766" y="449461"/>
                </a:cubicBezTo>
                <a:cubicBezTo>
                  <a:pt x="266452" y="452041"/>
                  <a:pt x="268239" y="454968"/>
                  <a:pt x="270123" y="458242"/>
                </a:cubicBezTo>
                <a:cubicBezTo>
                  <a:pt x="270719" y="459432"/>
                  <a:pt x="271017" y="460673"/>
                  <a:pt x="271017" y="461963"/>
                </a:cubicBezTo>
                <a:cubicBezTo>
                  <a:pt x="271017" y="462856"/>
                  <a:pt x="270868" y="463748"/>
                  <a:pt x="270570" y="464641"/>
                </a:cubicBezTo>
                <a:cubicBezTo>
                  <a:pt x="269776" y="466824"/>
                  <a:pt x="268288" y="468412"/>
                  <a:pt x="266105" y="469404"/>
                </a:cubicBezTo>
                <a:lnTo>
                  <a:pt x="265212" y="469850"/>
                </a:lnTo>
                <a:cubicBezTo>
                  <a:pt x="264518" y="470049"/>
                  <a:pt x="264369" y="470495"/>
                  <a:pt x="264766" y="471190"/>
                </a:cubicBezTo>
                <a:cubicBezTo>
                  <a:pt x="272009" y="482203"/>
                  <a:pt x="279103" y="496292"/>
                  <a:pt x="286048" y="513457"/>
                </a:cubicBezTo>
                <a:cubicBezTo>
                  <a:pt x="286445" y="514549"/>
                  <a:pt x="286644" y="515640"/>
                  <a:pt x="286644" y="516731"/>
                </a:cubicBezTo>
                <a:cubicBezTo>
                  <a:pt x="286644" y="517823"/>
                  <a:pt x="286445" y="518914"/>
                  <a:pt x="286048" y="520006"/>
                </a:cubicBezTo>
                <a:cubicBezTo>
                  <a:pt x="285155" y="522188"/>
                  <a:pt x="283617" y="523825"/>
                  <a:pt x="281435" y="524917"/>
                </a:cubicBezTo>
                <a:cubicBezTo>
                  <a:pt x="280442" y="525314"/>
                  <a:pt x="279450" y="525512"/>
                  <a:pt x="278458" y="525512"/>
                </a:cubicBezTo>
                <a:cubicBezTo>
                  <a:pt x="277466" y="525512"/>
                  <a:pt x="276474" y="525314"/>
                  <a:pt x="275481" y="524917"/>
                </a:cubicBezTo>
                <a:cubicBezTo>
                  <a:pt x="273497" y="524024"/>
                  <a:pt x="272158" y="522536"/>
                  <a:pt x="271463" y="520452"/>
                </a:cubicBezTo>
                <a:cubicBezTo>
                  <a:pt x="266105" y="504379"/>
                  <a:pt x="259656" y="490637"/>
                  <a:pt x="252115" y="479227"/>
                </a:cubicBezTo>
                <a:cubicBezTo>
                  <a:pt x="251421" y="478036"/>
                  <a:pt x="251073" y="476845"/>
                  <a:pt x="251073" y="475655"/>
                </a:cubicBezTo>
                <a:cubicBezTo>
                  <a:pt x="251073" y="475059"/>
                  <a:pt x="251123" y="474464"/>
                  <a:pt x="251222" y="473869"/>
                </a:cubicBezTo>
                <a:cubicBezTo>
                  <a:pt x="251718" y="471984"/>
                  <a:pt x="252860" y="470644"/>
                  <a:pt x="254645" y="469850"/>
                </a:cubicBezTo>
                <a:lnTo>
                  <a:pt x="258366" y="468213"/>
                </a:lnTo>
                <a:cubicBezTo>
                  <a:pt x="259061" y="467916"/>
                  <a:pt x="259755" y="467767"/>
                  <a:pt x="260450" y="467767"/>
                </a:cubicBezTo>
                <a:cubicBezTo>
                  <a:pt x="261740" y="467767"/>
                  <a:pt x="262881" y="468412"/>
                  <a:pt x="263873" y="469702"/>
                </a:cubicBezTo>
                <a:cubicBezTo>
                  <a:pt x="263873" y="469702"/>
                  <a:pt x="263922" y="469702"/>
                  <a:pt x="264022" y="469702"/>
                </a:cubicBezTo>
                <a:cubicBezTo>
                  <a:pt x="260747" y="463252"/>
                  <a:pt x="257721" y="457845"/>
                  <a:pt x="254943" y="453479"/>
                </a:cubicBezTo>
                <a:cubicBezTo>
                  <a:pt x="254249" y="452289"/>
                  <a:pt x="254100" y="451049"/>
                  <a:pt x="254497" y="449759"/>
                </a:cubicBezTo>
                <a:cubicBezTo>
                  <a:pt x="254894" y="448469"/>
                  <a:pt x="255687" y="447526"/>
                  <a:pt x="256878" y="446931"/>
                </a:cubicBezTo>
                <a:cubicBezTo>
                  <a:pt x="257771" y="446633"/>
                  <a:pt x="258614" y="446484"/>
                  <a:pt x="259408" y="446484"/>
                </a:cubicBezTo>
                <a:close/>
                <a:moveTo>
                  <a:pt x="1802160" y="446038"/>
                </a:moveTo>
                <a:cubicBezTo>
                  <a:pt x="1802755" y="446038"/>
                  <a:pt x="1803401" y="446137"/>
                  <a:pt x="1804095" y="446336"/>
                </a:cubicBezTo>
                <a:cubicBezTo>
                  <a:pt x="1805980" y="446732"/>
                  <a:pt x="1807468" y="447824"/>
                  <a:pt x="1808560" y="449610"/>
                </a:cubicBezTo>
                <a:cubicBezTo>
                  <a:pt x="1809056" y="450602"/>
                  <a:pt x="1809304" y="451644"/>
                  <a:pt x="1809304" y="452735"/>
                </a:cubicBezTo>
                <a:cubicBezTo>
                  <a:pt x="1809304" y="453529"/>
                  <a:pt x="1809205" y="454323"/>
                  <a:pt x="1809006" y="455116"/>
                </a:cubicBezTo>
                <a:cubicBezTo>
                  <a:pt x="1804442" y="467618"/>
                  <a:pt x="1799134" y="478929"/>
                  <a:pt x="1793082" y="489049"/>
                </a:cubicBezTo>
                <a:cubicBezTo>
                  <a:pt x="1791990" y="490835"/>
                  <a:pt x="1790403" y="491976"/>
                  <a:pt x="1788319" y="492472"/>
                </a:cubicBezTo>
                <a:cubicBezTo>
                  <a:pt x="1787625" y="492671"/>
                  <a:pt x="1786880" y="492770"/>
                  <a:pt x="1786087" y="492770"/>
                </a:cubicBezTo>
                <a:cubicBezTo>
                  <a:pt x="1784797" y="492770"/>
                  <a:pt x="1783557" y="492423"/>
                  <a:pt x="1782366" y="491728"/>
                </a:cubicBezTo>
                <a:cubicBezTo>
                  <a:pt x="1780580" y="490934"/>
                  <a:pt x="1779439" y="489645"/>
                  <a:pt x="1778943" y="487859"/>
                </a:cubicBezTo>
                <a:cubicBezTo>
                  <a:pt x="1778745" y="487164"/>
                  <a:pt x="1778645" y="486569"/>
                  <a:pt x="1778645" y="486073"/>
                </a:cubicBezTo>
                <a:cubicBezTo>
                  <a:pt x="1778645" y="484882"/>
                  <a:pt x="1778993" y="483741"/>
                  <a:pt x="1779687" y="482650"/>
                </a:cubicBezTo>
                <a:cubicBezTo>
                  <a:pt x="1785244" y="473918"/>
                  <a:pt x="1790155" y="463600"/>
                  <a:pt x="1794421" y="451693"/>
                </a:cubicBezTo>
                <a:cubicBezTo>
                  <a:pt x="1795116" y="449709"/>
                  <a:pt x="1796356" y="448221"/>
                  <a:pt x="1798142" y="447229"/>
                </a:cubicBezTo>
                <a:cubicBezTo>
                  <a:pt x="1799432" y="446435"/>
                  <a:pt x="1800771" y="446038"/>
                  <a:pt x="1802160" y="446038"/>
                </a:cubicBezTo>
                <a:close/>
                <a:moveTo>
                  <a:pt x="1760786" y="443954"/>
                </a:moveTo>
                <a:cubicBezTo>
                  <a:pt x="1761878" y="443954"/>
                  <a:pt x="1762919" y="444202"/>
                  <a:pt x="1763912" y="444698"/>
                </a:cubicBezTo>
                <a:cubicBezTo>
                  <a:pt x="1765598" y="445492"/>
                  <a:pt x="1766739" y="446732"/>
                  <a:pt x="1767335" y="448419"/>
                </a:cubicBezTo>
                <a:cubicBezTo>
                  <a:pt x="1770311" y="456654"/>
                  <a:pt x="1772593" y="464443"/>
                  <a:pt x="1774181" y="471785"/>
                </a:cubicBezTo>
                <a:cubicBezTo>
                  <a:pt x="1774280" y="472381"/>
                  <a:pt x="1774330" y="472926"/>
                  <a:pt x="1774330" y="473422"/>
                </a:cubicBezTo>
                <a:cubicBezTo>
                  <a:pt x="1774330" y="474811"/>
                  <a:pt x="1773933" y="476101"/>
                  <a:pt x="1773139" y="477292"/>
                </a:cubicBezTo>
                <a:cubicBezTo>
                  <a:pt x="1772147" y="479078"/>
                  <a:pt x="1770658" y="480268"/>
                  <a:pt x="1768674" y="480864"/>
                </a:cubicBezTo>
                <a:cubicBezTo>
                  <a:pt x="1768079" y="481062"/>
                  <a:pt x="1767484" y="481161"/>
                  <a:pt x="1766888" y="481161"/>
                </a:cubicBezTo>
                <a:cubicBezTo>
                  <a:pt x="1765797" y="481161"/>
                  <a:pt x="1764755" y="480814"/>
                  <a:pt x="1763763" y="480120"/>
                </a:cubicBezTo>
                <a:cubicBezTo>
                  <a:pt x="1762275" y="479127"/>
                  <a:pt x="1761382" y="477738"/>
                  <a:pt x="1761084" y="475952"/>
                </a:cubicBezTo>
                <a:cubicBezTo>
                  <a:pt x="1759794" y="468709"/>
                  <a:pt x="1757710" y="460673"/>
                  <a:pt x="1754833" y="451842"/>
                </a:cubicBezTo>
                <a:cubicBezTo>
                  <a:pt x="1754635" y="451148"/>
                  <a:pt x="1754536" y="450503"/>
                  <a:pt x="1754536" y="449907"/>
                </a:cubicBezTo>
                <a:cubicBezTo>
                  <a:pt x="1754536" y="448915"/>
                  <a:pt x="1754783" y="447973"/>
                  <a:pt x="1755280" y="447080"/>
                </a:cubicBezTo>
                <a:cubicBezTo>
                  <a:pt x="1756073" y="445591"/>
                  <a:pt x="1757264" y="444599"/>
                  <a:pt x="1758851" y="444103"/>
                </a:cubicBezTo>
                <a:cubicBezTo>
                  <a:pt x="1759546" y="444004"/>
                  <a:pt x="1760191" y="443954"/>
                  <a:pt x="1760786" y="443954"/>
                </a:cubicBezTo>
                <a:close/>
                <a:moveTo>
                  <a:pt x="3984353" y="442764"/>
                </a:moveTo>
                <a:cubicBezTo>
                  <a:pt x="3986188" y="442764"/>
                  <a:pt x="3987751" y="443409"/>
                  <a:pt x="3989041" y="444698"/>
                </a:cubicBezTo>
                <a:cubicBezTo>
                  <a:pt x="3990330" y="445988"/>
                  <a:pt x="3990975" y="447576"/>
                  <a:pt x="3990975" y="449461"/>
                </a:cubicBezTo>
                <a:lnTo>
                  <a:pt x="3990975" y="476250"/>
                </a:lnTo>
                <a:cubicBezTo>
                  <a:pt x="3990975" y="477044"/>
                  <a:pt x="3991323" y="477441"/>
                  <a:pt x="3992017" y="477441"/>
                </a:cubicBezTo>
                <a:lnTo>
                  <a:pt x="3999459" y="477441"/>
                </a:lnTo>
                <a:cubicBezTo>
                  <a:pt x="4001344" y="477441"/>
                  <a:pt x="4002931" y="478086"/>
                  <a:pt x="4004221" y="479375"/>
                </a:cubicBezTo>
                <a:cubicBezTo>
                  <a:pt x="4005511" y="480665"/>
                  <a:pt x="4006156" y="482228"/>
                  <a:pt x="4006156" y="484064"/>
                </a:cubicBezTo>
                <a:cubicBezTo>
                  <a:pt x="4006156" y="485899"/>
                  <a:pt x="4005511" y="487487"/>
                  <a:pt x="4004221" y="488826"/>
                </a:cubicBezTo>
                <a:cubicBezTo>
                  <a:pt x="4002931" y="490165"/>
                  <a:pt x="4001344" y="490835"/>
                  <a:pt x="3999459" y="490835"/>
                </a:cubicBezTo>
                <a:lnTo>
                  <a:pt x="3992017" y="490835"/>
                </a:lnTo>
                <a:cubicBezTo>
                  <a:pt x="3991323" y="490835"/>
                  <a:pt x="3990975" y="491182"/>
                  <a:pt x="3990975" y="491877"/>
                </a:cubicBezTo>
                <a:lnTo>
                  <a:pt x="3990975" y="530275"/>
                </a:lnTo>
                <a:cubicBezTo>
                  <a:pt x="3990975" y="530473"/>
                  <a:pt x="3991074" y="530647"/>
                  <a:pt x="3991273" y="530796"/>
                </a:cubicBezTo>
                <a:cubicBezTo>
                  <a:pt x="3991472" y="530944"/>
                  <a:pt x="3991719" y="531019"/>
                  <a:pt x="3992017" y="531019"/>
                </a:cubicBezTo>
                <a:lnTo>
                  <a:pt x="4001096" y="527596"/>
                </a:lnTo>
                <a:cubicBezTo>
                  <a:pt x="4001790" y="527397"/>
                  <a:pt x="4002435" y="527298"/>
                  <a:pt x="4003030" y="527298"/>
                </a:cubicBezTo>
                <a:cubicBezTo>
                  <a:pt x="4004023" y="527298"/>
                  <a:pt x="4004965" y="527546"/>
                  <a:pt x="4005858" y="528042"/>
                </a:cubicBezTo>
                <a:cubicBezTo>
                  <a:pt x="4007346" y="528836"/>
                  <a:pt x="4008289" y="530126"/>
                  <a:pt x="4008686" y="531912"/>
                </a:cubicBezTo>
                <a:cubicBezTo>
                  <a:pt x="4008884" y="532507"/>
                  <a:pt x="4008984" y="533102"/>
                  <a:pt x="4008984" y="533698"/>
                </a:cubicBezTo>
                <a:cubicBezTo>
                  <a:pt x="4008984" y="534888"/>
                  <a:pt x="4008686" y="536079"/>
                  <a:pt x="4008091" y="537270"/>
                </a:cubicBezTo>
                <a:cubicBezTo>
                  <a:pt x="4007198" y="538956"/>
                  <a:pt x="4005858" y="540147"/>
                  <a:pt x="4004072" y="540841"/>
                </a:cubicBezTo>
                <a:cubicBezTo>
                  <a:pt x="3991372" y="545902"/>
                  <a:pt x="3980111" y="550366"/>
                  <a:pt x="3970288" y="554236"/>
                </a:cubicBezTo>
                <a:cubicBezTo>
                  <a:pt x="3969395" y="554534"/>
                  <a:pt x="3968502" y="554683"/>
                  <a:pt x="3967609" y="554683"/>
                </a:cubicBezTo>
                <a:cubicBezTo>
                  <a:pt x="3966617" y="554683"/>
                  <a:pt x="3965625" y="554484"/>
                  <a:pt x="3964633" y="554087"/>
                </a:cubicBezTo>
                <a:cubicBezTo>
                  <a:pt x="3962748" y="553194"/>
                  <a:pt x="3961458" y="551756"/>
                  <a:pt x="3960763" y="549771"/>
                </a:cubicBezTo>
                <a:cubicBezTo>
                  <a:pt x="3960466" y="548977"/>
                  <a:pt x="3960317" y="548134"/>
                  <a:pt x="3960317" y="547241"/>
                </a:cubicBezTo>
                <a:cubicBezTo>
                  <a:pt x="3960317" y="546150"/>
                  <a:pt x="3960565" y="545108"/>
                  <a:pt x="3961061" y="544116"/>
                </a:cubicBezTo>
                <a:cubicBezTo>
                  <a:pt x="3962053" y="542231"/>
                  <a:pt x="3963492" y="540941"/>
                  <a:pt x="3965377" y="540246"/>
                </a:cubicBezTo>
                <a:cubicBezTo>
                  <a:pt x="3968651" y="539155"/>
                  <a:pt x="3972422" y="537865"/>
                  <a:pt x="3976688" y="536377"/>
                </a:cubicBezTo>
                <a:cubicBezTo>
                  <a:pt x="3977382" y="536178"/>
                  <a:pt x="3977730" y="535682"/>
                  <a:pt x="3977730" y="534888"/>
                </a:cubicBezTo>
                <a:lnTo>
                  <a:pt x="3977730" y="491877"/>
                </a:lnTo>
                <a:cubicBezTo>
                  <a:pt x="3977730" y="491182"/>
                  <a:pt x="3977333" y="490835"/>
                  <a:pt x="3976539" y="490835"/>
                </a:cubicBezTo>
                <a:lnTo>
                  <a:pt x="3967907" y="490835"/>
                </a:lnTo>
                <a:cubicBezTo>
                  <a:pt x="3966121" y="490835"/>
                  <a:pt x="3964558" y="490165"/>
                  <a:pt x="3963219" y="488826"/>
                </a:cubicBezTo>
                <a:cubicBezTo>
                  <a:pt x="3961879" y="487487"/>
                  <a:pt x="3961210" y="485899"/>
                  <a:pt x="3961210" y="484064"/>
                </a:cubicBezTo>
                <a:cubicBezTo>
                  <a:pt x="3961210" y="482228"/>
                  <a:pt x="3961879" y="480665"/>
                  <a:pt x="3963219" y="479375"/>
                </a:cubicBezTo>
                <a:cubicBezTo>
                  <a:pt x="3964558" y="478086"/>
                  <a:pt x="3966121" y="477441"/>
                  <a:pt x="3967907" y="477441"/>
                </a:cubicBezTo>
                <a:lnTo>
                  <a:pt x="3976539" y="477441"/>
                </a:lnTo>
                <a:cubicBezTo>
                  <a:pt x="3977333" y="477441"/>
                  <a:pt x="3977730" y="477044"/>
                  <a:pt x="3977730" y="476250"/>
                </a:cubicBezTo>
                <a:lnTo>
                  <a:pt x="3977730" y="449461"/>
                </a:lnTo>
                <a:cubicBezTo>
                  <a:pt x="3977730" y="447576"/>
                  <a:pt x="3978375" y="445988"/>
                  <a:pt x="3979664" y="444698"/>
                </a:cubicBezTo>
                <a:cubicBezTo>
                  <a:pt x="3980954" y="443409"/>
                  <a:pt x="3982517" y="442764"/>
                  <a:pt x="3984353" y="442764"/>
                </a:cubicBezTo>
                <a:close/>
                <a:moveTo>
                  <a:pt x="4077742" y="442168"/>
                </a:moveTo>
                <a:cubicBezTo>
                  <a:pt x="4078437" y="442168"/>
                  <a:pt x="4079181" y="442268"/>
                  <a:pt x="4079975" y="442466"/>
                </a:cubicBezTo>
                <a:cubicBezTo>
                  <a:pt x="4081761" y="442962"/>
                  <a:pt x="4083001" y="444103"/>
                  <a:pt x="4083695" y="445889"/>
                </a:cubicBezTo>
                <a:cubicBezTo>
                  <a:pt x="4083993" y="446584"/>
                  <a:pt x="4084142" y="447278"/>
                  <a:pt x="4084142" y="447973"/>
                </a:cubicBezTo>
                <a:cubicBezTo>
                  <a:pt x="4084142" y="448965"/>
                  <a:pt x="4083844" y="449907"/>
                  <a:pt x="4083249" y="450800"/>
                </a:cubicBezTo>
                <a:cubicBezTo>
                  <a:pt x="4080570" y="454968"/>
                  <a:pt x="4078238" y="458490"/>
                  <a:pt x="4076254" y="461367"/>
                </a:cubicBezTo>
                <a:cubicBezTo>
                  <a:pt x="4076055" y="461566"/>
                  <a:pt x="4076006" y="461764"/>
                  <a:pt x="4076105" y="461963"/>
                </a:cubicBezTo>
                <a:cubicBezTo>
                  <a:pt x="4076204" y="462161"/>
                  <a:pt x="4076403" y="462260"/>
                  <a:pt x="4076700" y="462260"/>
                </a:cubicBezTo>
                <a:lnTo>
                  <a:pt x="4085630" y="462260"/>
                </a:lnTo>
                <a:cubicBezTo>
                  <a:pt x="4088110" y="462260"/>
                  <a:pt x="4090194" y="463128"/>
                  <a:pt x="4091881" y="464865"/>
                </a:cubicBezTo>
                <a:cubicBezTo>
                  <a:pt x="4093568" y="466601"/>
                  <a:pt x="4094411" y="468660"/>
                  <a:pt x="4094411" y="471041"/>
                </a:cubicBezTo>
                <a:lnTo>
                  <a:pt x="4094411" y="506165"/>
                </a:lnTo>
                <a:cubicBezTo>
                  <a:pt x="4094411" y="508546"/>
                  <a:pt x="4093568" y="510605"/>
                  <a:pt x="4091881" y="512341"/>
                </a:cubicBezTo>
                <a:cubicBezTo>
                  <a:pt x="4090194" y="514077"/>
                  <a:pt x="4088110" y="514945"/>
                  <a:pt x="4085630" y="514945"/>
                </a:cubicBezTo>
                <a:lnTo>
                  <a:pt x="4019402" y="514945"/>
                </a:lnTo>
                <a:cubicBezTo>
                  <a:pt x="4017020" y="514945"/>
                  <a:pt x="4014961" y="514077"/>
                  <a:pt x="4013225" y="512341"/>
                </a:cubicBezTo>
                <a:cubicBezTo>
                  <a:pt x="4011489" y="510605"/>
                  <a:pt x="4010621" y="508546"/>
                  <a:pt x="4010621" y="506165"/>
                </a:cubicBezTo>
                <a:lnTo>
                  <a:pt x="4010621" y="471041"/>
                </a:lnTo>
                <a:cubicBezTo>
                  <a:pt x="4010621" y="468660"/>
                  <a:pt x="4011489" y="466601"/>
                  <a:pt x="4013225" y="464865"/>
                </a:cubicBezTo>
                <a:cubicBezTo>
                  <a:pt x="4014961" y="463128"/>
                  <a:pt x="4017020" y="462260"/>
                  <a:pt x="4019402" y="462260"/>
                </a:cubicBezTo>
                <a:lnTo>
                  <a:pt x="4025950" y="462260"/>
                </a:lnTo>
                <a:cubicBezTo>
                  <a:pt x="4026248" y="462260"/>
                  <a:pt x="4026471" y="462161"/>
                  <a:pt x="4026620" y="461963"/>
                </a:cubicBezTo>
                <a:cubicBezTo>
                  <a:pt x="4026769" y="461764"/>
                  <a:pt x="4026793" y="461516"/>
                  <a:pt x="4026694" y="461218"/>
                </a:cubicBezTo>
                <a:cubicBezTo>
                  <a:pt x="4025206" y="457944"/>
                  <a:pt x="4023370" y="454422"/>
                  <a:pt x="4021187" y="450652"/>
                </a:cubicBezTo>
                <a:cubicBezTo>
                  <a:pt x="4020394" y="449263"/>
                  <a:pt x="4020245" y="447799"/>
                  <a:pt x="4020741" y="446261"/>
                </a:cubicBezTo>
                <a:cubicBezTo>
                  <a:pt x="4021237" y="444723"/>
                  <a:pt x="4022279" y="443657"/>
                  <a:pt x="4023866" y="443061"/>
                </a:cubicBezTo>
                <a:cubicBezTo>
                  <a:pt x="4024759" y="442764"/>
                  <a:pt x="4025702" y="442615"/>
                  <a:pt x="4026694" y="442615"/>
                </a:cubicBezTo>
                <a:cubicBezTo>
                  <a:pt x="4027488" y="442615"/>
                  <a:pt x="4028331" y="442714"/>
                  <a:pt x="4029224" y="442913"/>
                </a:cubicBezTo>
                <a:cubicBezTo>
                  <a:pt x="4031010" y="443508"/>
                  <a:pt x="4032449" y="444599"/>
                  <a:pt x="4033540" y="446187"/>
                </a:cubicBezTo>
                <a:cubicBezTo>
                  <a:pt x="4036021" y="450056"/>
                  <a:pt x="4037955" y="453579"/>
                  <a:pt x="4039344" y="456754"/>
                </a:cubicBezTo>
                <a:cubicBezTo>
                  <a:pt x="4039841" y="457746"/>
                  <a:pt x="4039865" y="458788"/>
                  <a:pt x="4039419" y="459879"/>
                </a:cubicBezTo>
                <a:cubicBezTo>
                  <a:pt x="4038972" y="460970"/>
                  <a:pt x="4038204" y="461714"/>
                  <a:pt x="4037112" y="462111"/>
                </a:cubicBezTo>
                <a:cubicBezTo>
                  <a:pt x="4037013" y="462111"/>
                  <a:pt x="4036963" y="462136"/>
                  <a:pt x="4036963" y="462186"/>
                </a:cubicBezTo>
                <a:cubicBezTo>
                  <a:pt x="4036963" y="462235"/>
                  <a:pt x="4037013" y="462260"/>
                  <a:pt x="4037112" y="462260"/>
                </a:cubicBezTo>
                <a:lnTo>
                  <a:pt x="4065836" y="462260"/>
                </a:lnTo>
                <a:cubicBezTo>
                  <a:pt x="4065836" y="462161"/>
                  <a:pt x="4065836" y="462111"/>
                  <a:pt x="4065836" y="462111"/>
                </a:cubicBezTo>
                <a:cubicBezTo>
                  <a:pt x="4064943" y="461913"/>
                  <a:pt x="4064348" y="461367"/>
                  <a:pt x="4064050" y="460474"/>
                </a:cubicBezTo>
                <a:cubicBezTo>
                  <a:pt x="4063752" y="459581"/>
                  <a:pt x="4063851" y="458788"/>
                  <a:pt x="4064348" y="458093"/>
                </a:cubicBezTo>
                <a:cubicBezTo>
                  <a:pt x="4066134" y="454819"/>
                  <a:pt x="4067919" y="451297"/>
                  <a:pt x="4069705" y="447526"/>
                </a:cubicBezTo>
                <a:cubicBezTo>
                  <a:pt x="4070598" y="445542"/>
                  <a:pt x="4072037" y="444054"/>
                  <a:pt x="4074021" y="443061"/>
                </a:cubicBezTo>
                <a:cubicBezTo>
                  <a:pt x="4075212" y="442466"/>
                  <a:pt x="4076452" y="442168"/>
                  <a:pt x="4077742" y="442168"/>
                </a:cubicBezTo>
                <a:close/>
                <a:moveTo>
                  <a:pt x="64890" y="441722"/>
                </a:moveTo>
                <a:cubicBezTo>
                  <a:pt x="66973" y="441722"/>
                  <a:pt x="68734" y="442516"/>
                  <a:pt x="70173" y="444103"/>
                </a:cubicBezTo>
                <a:cubicBezTo>
                  <a:pt x="71612" y="445691"/>
                  <a:pt x="72381" y="447576"/>
                  <a:pt x="72480" y="449759"/>
                </a:cubicBezTo>
                <a:cubicBezTo>
                  <a:pt x="72777" y="453331"/>
                  <a:pt x="73174" y="456952"/>
                  <a:pt x="73670" y="460623"/>
                </a:cubicBezTo>
                <a:cubicBezTo>
                  <a:pt x="74067" y="464493"/>
                  <a:pt x="74936" y="469677"/>
                  <a:pt x="76275" y="476176"/>
                </a:cubicBezTo>
                <a:cubicBezTo>
                  <a:pt x="77614" y="482674"/>
                  <a:pt x="79227" y="488876"/>
                  <a:pt x="81112" y="494779"/>
                </a:cubicBezTo>
                <a:cubicBezTo>
                  <a:pt x="82997" y="500683"/>
                  <a:pt x="85676" y="507157"/>
                  <a:pt x="89149" y="514201"/>
                </a:cubicBezTo>
                <a:cubicBezTo>
                  <a:pt x="92621" y="521246"/>
                  <a:pt x="96540" y="527670"/>
                  <a:pt x="100906" y="533475"/>
                </a:cubicBezTo>
                <a:cubicBezTo>
                  <a:pt x="105272" y="539279"/>
                  <a:pt x="110679" y="544909"/>
                  <a:pt x="117128" y="550366"/>
                </a:cubicBezTo>
                <a:cubicBezTo>
                  <a:pt x="121593" y="554236"/>
                  <a:pt x="126405" y="557609"/>
                  <a:pt x="131565" y="560487"/>
                </a:cubicBezTo>
                <a:cubicBezTo>
                  <a:pt x="133152" y="561380"/>
                  <a:pt x="134095" y="562769"/>
                  <a:pt x="134392" y="564654"/>
                </a:cubicBezTo>
                <a:cubicBezTo>
                  <a:pt x="134392" y="564952"/>
                  <a:pt x="134392" y="565249"/>
                  <a:pt x="134392" y="565547"/>
                </a:cubicBezTo>
                <a:cubicBezTo>
                  <a:pt x="134392" y="567035"/>
                  <a:pt x="133847" y="568375"/>
                  <a:pt x="132755" y="569565"/>
                </a:cubicBezTo>
                <a:cubicBezTo>
                  <a:pt x="131168" y="571252"/>
                  <a:pt x="129283" y="572393"/>
                  <a:pt x="127100" y="572988"/>
                </a:cubicBezTo>
                <a:cubicBezTo>
                  <a:pt x="126405" y="573187"/>
                  <a:pt x="125711" y="573286"/>
                  <a:pt x="125016" y="573286"/>
                </a:cubicBezTo>
                <a:cubicBezTo>
                  <a:pt x="123627" y="573286"/>
                  <a:pt x="122238" y="572939"/>
                  <a:pt x="120849" y="572244"/>
                </a:cubicBezTo>
                <a:cubicBezTo>
                  <a:pt x="94556" y="556865"/>
                  <a:pt x="76449" y="531068"/>
                  <a:pt x="66527" y="494854"/>
                </a:cubicBezTo>
                <a:cubicBezTo>
                  <a:pt x="66527" y="494754"/>
                  <a:pt x="66452" y="494705"/>
                  <a:pt x="66304" y="494705"/>
                </a:cubicBezTo>
                <a:cubicBezTo>
                  <a:pt x="66155" y="494705"/>
                  <a:pt x="66031" y="494754"/>
                  <a:pt x="65931" y="494854"/>
                </a:cubicBezTo>
                <a:cubicBezTo>
                  <a:pt x="57101" y="529283"/>
                  <a:pt x="39986" y="554931"/>
                  <a:pt x="14586" y="571798"/>
                </a:cubicBezTo>
                <a:cubicBezTo>
                  <a:pt x="13097" y="572691"/>
                  <a:pt x="11510" y="573137"/>
                  <a:pt x="9823" y="573137"/>
                </a:cubicBezTo>
                <a:cubicBezTo>
                  <a:pt x="9327" y="573137"/>
                  <a:pt x="8781" y="573088"/>
                  <a:pt x="8186" y="572988"/>
                </a:cubicBezTo>
                <a:cubicBezTo>
                  <a:pt x="6003" y="572591"/>
                  <a:pt x="4019" y="571550"/>
                  <a:pt x="2233" y="569863"/>
                </a:cubicBezTo>
                <a:cubicBezTo>
                  <a:pt x="943" y="568772"/>
                  <a:pt x="298" y="567333"/>
                  <a:pt x="298" y="565547"/>
                </a:cubicBezTo>
                <a:cubicBezTo>
                  <a:pt x="298" y="563463"/>
                  <a:pt x="1142" y="561925"/>
                  <a:pt x="2828" y="560933"/>
                </a:cubicBezTo>
                <a:cubicBezTo>
                  <a:pt x="7095" y="558254"/>
                  <a:pt x="11113" y="555327"/>
                  <a:pt x="14883" y="552152"/>
                </a:cubicBezTo>
                <a:cubicBezTo>
                  <a:pt x="20638" y="547291"/>
                  <a:pt x="25500" y="542181"/>
                  <a:pt x="29469" y="536823"/>
                </a:cubicBezTo>
                <a:cubicBezTo>
                  <a:pt x="33437" y="531465"/>
                  <a:pt x="36960" y="525983"/>
                  <a:pt x="40035" y="520378"/>
                </a:cubicBezTo>
                <a:cubicBezTo>
                  <a:pt x="43111" y="514772"/>
                  <a:pt x="45567" y="508992"/>
                  <a:pt x="47402" y="503039"/>
                </a:cubicBezTo>
                <a:cubicBezTo>
                  <a:pt x="49238" y="497086"/>
                  <a:pt x="50801" y="491505"/>
                  <a:pt x="52090" y="486296"/>
                </a:cubicBezTo>
                <a:cubicBezTo>
                  <a:pt x="53380" y="481087"/>
                  <a:pt x="54298" y="475779"/>
                  <a:pt x="54844" y="470371"/>
                </a:cubicBezTo>
                <a:cubicBezTo>
                  <a:pt x="55389" y="464964"/>
                  <a:pt x="55811" y="460474"/>
                  <a:pt x="56109" y="456902"/>
                </a:cubicBezTo>
                <a:cubicBezTo>
                  <a:pt x="56307" y="454521"/>
                  <a:pt x="56456" y="452140"/>
                  <a:pt x="56555" y="449759"/>
                </a:cubicBezTo>
                <a:cubicBezTo>
                  <a:pt x="56654" y="447477"/>
                  <a:pt x="57523" y="445567"/>
                  <a:pt x="59160" y="444029"/>
                </a:cubicBezTo>
                <a:cubicBezTo>
                  <a:pt x="60797" y="442491"/>
                  <a:pt x="62707" y="441722"/>
                  <a:pt x="64890" y="441722"/>
                </a:cubicBezTo>
                <a:close/>
                <a:moveTo>
                  <a:pt x="2377604" y="441573"/>
                </a:moveTo>
                <a:cubicBezTo>
                  <a:pt x="2379439" y="441573"/>
                  <a:pt x="2381027" y="442243"/>
                  <a:pt x="2382367" y="443582"/>
                </a:cubicBezTo>
                <a:cubicBezTo>
                  <a:pt x="2383706" y="444922"/>
                  <a:pt x="2384376" y="446534"/>
                  <a:pt x="2384376" y="448419"/>
                </a:cubicBezTo>
                <a:lnTo>
                  <a:pt x="2384376" y="458391"/>
                </a:lnTo>
                <a:cubicBezTo>
                  <a:pt x="2384376" y="459184"/>
                  <a:pt x="2384723" y="459581"/>
                  <a:pt x="2385418" y="459581"/>
                </a:cubicBezTo>
                <a:lnTo>
                  <a:pt x="2409082" y="459581"/>
                </a:lnTo>
                <a:cubicBezTo>
                  <a:pt x="2410867" y="459581"/>
                  <a:pt x="2412405" y="460201"/>
                  <a:pt x="2413695" y="461442"/>
                </a:cubicBezTo>
                <a:cubicBezTo>
                  <a:pt x="2414985" y="462682"/>
                  <a:pt x="2415630" y="464195"/>
                  <a:pt x="2415630" y="465981"/>
                </a:cubicBezTo>
                <a:cubicBezTo>
                  <a:pt x="2415630" y="467767"/>
                  <a:pt x="2414985" y="469305"/>
                  <a:pt x="2413695" y="470595"/>
                </a:cubicBezTo>
                <a:cubicBezTo>
                  <a:pt x="2412405" y="471884"/>
                  <a:pt x="2410867" y="472529"/>
                  <a:pt x="2409082" y="472529"/>
                </a:cubicBezTo>
                <a:lnTo>
                  <a:pt x="2385418" y="472529"/>
                </a:lnTo>
                <a:cubicBezTo>
                  <a:pt x="2384723" y="472529"/>
                  <a:pt x="2384376" y="472877"/>
                  <a:pt x="2384376" y="473571"/>
                </a:cubicBezTo>
                <a:lnTo>
                  <a:pt x="2384376" y="487859"/>
                </a:lnTo>
                <a:cubicBezTo>
                  <a:pt x="2384376" y="488553"/>
                  <a:pt x="2384723" y="488900"/>
                  <a:pt x="2385418" y="488900"/>
                </a:cubicBezTo>
                <a:lnTo>
                  <a:pt x="2416225" y="488900"/>
                </a:lnTo>
                <a:cubicBezTo>
                  <a:pt x="2418110" y="488900"/>
                  <a:pt x="2419673" y="489545"/>
                  <a:pt x="2420914" y="490835"/>
                </a:cubicBezTo>
                <a:cubicBezTo>
                  <a:pt x="2422154" y="492125"/>
                  <a:pt x="2422774" y="493663"/>
                  <a:pt x="2422774" y="495449"/>
                </a:cubicBezTo>
                <a:cubicBezTo>
                  <a:pt x="2422774" y="497235"/>
                  <a:pt x="2422154" y="498748"/>
                  <a:pt x="2420914" y="499988"/>
                </a:cubicBezTo>
                <a:cubicBezTo>
                  <a:pt x="2419673" y="501228"/>
                  <a:pt x="2418110" y="501848"/>
                  <a:pt x="2416225" y="501848"/>
                </a:cubicBezTo>
                <a:lnTo>
                  <a:pt x="2405063" y="501848"/>
                </a:lnTo>
                <a:cubicBezTo>
                  <a:pt x="2404269" y="501848"/>
                  <a:pt x="2403873" y="502245"/>
                  <a:pt x="2403873" y="503039"/>
                </a:cubicBezTo>
                <a:lnTo>
                  <a:pt x="2403873" y="515541"/>
                </a:lnTo>
                <a:cubicBezTo>
                  <a:pt x="2403873" y="516334"/>
                  <a:pt x="2404269" y="516731"/>
                  <a:pt x="2405063" y="516731"/>
                </a:cubicBezTo>
                <a:lnTo>
                  <a:pt x="2415332" y="516731"/>
                </a:lnTo>
                <a:cubicBezTo>
                  <a:pt x="2417118" y="516731"/>
                  <a:pt x="2418656" y="517351"/>
                  <a:pt x="2419946" y="518592"/>
                </a:cubicBezTo>
                <a:cubicBezTo>
                  <a:pt x="2421236" y="519832"/>
                  <a:pt x="2421880" y="521345"/>
                  <a:pt x="2421880" y="523131"/>
                </a:cubicBezTo>
                <a:cubicBezTo>
                  <a:pt x="2421880" y="524917"/>
                  <a:pt x="2421236" y="526455"/>
                  <a:pt x="2419946" y="527745"/>
                </a:cubicBezTo>
                <a:cubicBezTo>
                  <a:pt x="2418656" y="529034"/>
                  <a:pt x="2417118" y="529679"/>
                  <a:pt x="2415332" y="529679"/>
                </a:cubicBezTo>
                <a:lnTo>
                  <a:pt x="2405063" y="529679"/>
                </a:lnTo>
                <a:cubicBezTo>
                  <a:pt x="2404269" y="529679"/>
                  <a:pt x="2403873" y="530027"/>
                  <a:pt x="2403873" y="530721"/>
                </a:cubicBezTo>
                <a:lnTo>
                  <a:pt x="2403873" y="564952"/>
                </a:lnTo>
                <a:cubicBezTo>
                  <a:pt x="2403873" y="568920"/>
                  <a:pt x="2403401" y="571922"/>
                  <a:pt x="2402458" y="573956"/>
                </a:cubicBezTo>
                <a:cubicBezTo>
                  <a:pt x="2401516" y="575990"/>
                  <a:pt x="2399854" y="577552"/>
                  <a:pt x="2397473" y="578644"/>
                </a:cubicBezTo>
                <a:cubicBezTo>
                  <a:pt x="2394298" y="579934"/>
                  <a:pt x="2388791" y="580678"/>
                  <a:pt x="2380953" y="580876"/>
                </a:cubicBezTo>
                <a:cubicBezTo>
                  <a:pt x="2380953" y="580876"/>
                  <a:pt x="2380904" y="580876"/>
                  <a:pt x="2380804" y="580876"/>
                </a:cubicBezTo>
                <a:cubicBezTo>
                  <a:pt x="2378820" y="580876"/>
                  <a:pt x="2377083" y="580231"/>
                  <a:pt x="2375595" y="578941"/>
                </a:cubicBezTo>
                <a:cubicBezTo>
                  <a:pt x="2373909" y="577652"/>
                  <a:pt x="2372767" y="575965"/>
                  <a:pt x="2372172" y="573881"/>
                </a:cubicBezTo>
                <a:cubicBezTo>
                  <a:pt x="2371676" y="572294"/>
                  <a:pt x="2371899" y="570830"/>
                  <a:pt x="2372842" y="569491"/>
                </a:cubicBezTo>
                <a:cubicBezTo>
                  <a:pt x="2373784" y="568151"/>
                  <a:pt x="2375049" y="567531"/>
                  <a:pt x="2376637" y="567631"/>
                </a:cubicBezTo>
                <a:cubicBezTo>
                  <a:pt x="2379216" y="567730"/>
                  <a:pt x="2381424" y="567779"/>
                  <a:pt x="2383260" y="567779"/>
                </a:cubicBezTo>
                <a:cubicBezTo>
                  <a:pt x="2385095" y="567779"/>
                  <a:pt x="2386509" y="567730"/>
                  <a:pt x="2387501" y="567631"/>
                </a:cubicBezTo>
                <a:cubicBezTo>
                  <a:pt x="2388692" y="567531"/>
                  <a:pt x="2389486" y="567283"/>
                  <a:pt x="2389883" y="566886"/>
                </a:cubicBezTo>
                <a:cubicBezTo>
                  <a:pt x="2390279" y="566489"/>
                  <a:pt x="2390478" y="565745"/>
                  <a:pt x="2390478" y="564654"/>
                </a:cubicBezTo>
                <a:lnTo>
                  <a:pt x="2390478" y="530721"/>
                </a:lnTo>
                <a:cubicBezTo>
                  <a:pt x="2390478" y="530027"/>
                  <a:pt x="2390081" y="529679"/>
                  <a:pt x="2389287" y="529679"/>
                </a:cubicBezTo>
                <a:lnTo>
                  <a:pt x="2340025" y="529679"/>
                </a:lnTo>
                <a:cubicBezTo>
                  <a:pt x="2338239" y="529679"/>
                  <a:pt x="2336726" y="529034"/>
                  <a:pt x="2335486" y="527745"/>
                </a:cubicBezTo>
                <a:cubicBezTo>
                  <a:pt x="2334246" y="526455"/>
                  <a:pt x="2333626" y="524917"/>
                  <a:pt x="2333626" y="523131"/>
                </a:cubicBezTo>
                <a:cubicBezTo>
                  <a:pt x="2333626" y="521345"/>
                  <a:pt x="2334246" y="519832"/>
                  <a:pt x="2335486" y="518592"/>
                </a:cubicBezTo>
                <a:cubicBezTo>
                  <a:pt x="2336726" y="517351"/>
                  <a:pt x="2338239" y="516731"/>
                  <a:pt x="2340025" y="516731"/>
                </a:cubicBezTo>
                <a:lnTo>
                  <a:pt x="2389287" y="516731"/>
                </a:lnTo>
                <a:cubicBezTo>
                  <a:pt x="2390081" y="516731"/>
                  <a:pt x="2390478" y="516334"/>
                  <a:pt x="2390478" y="515541"/>
                </a:cubicBezTo>
                <a:lnTo>
                  <a:pt x="2390478" y="503039"/>
                </a:lnTo>
                <a:cubicBezTo>
                  <a:pt x="2390478" y="502245"/>
                  <a:pt x="2390081" y="501848"/>
                  <a:pt x="2389287" y="501848"/>
                </a:cubicBezTo>
                <a:lnTo>
                  <a:pt x="2338388" y="501848"/>
                </a:lnTo>
                <a:cubicBezTo>
                  <a:pt x="2336602" y="501848"/>
                  <a:pt x="2335089" y="501228"/>
                  <a:pt x="2333849" y="499988"/>
                </a:cubicBezTo>
                <a:cubicBezTo>
                  <a:pt x="2332609" y="498748"/>
                  <a:pt x="2331988" y="497235"/>
                  <a:pt x="2331988" y="495449"/>
                </a:cubicBezTo>
                <a:cubicBezTo>
                  <a:pt x="2331988" y="493663"/>
                  <a:pt x="2332609" y="492125"/>
                  <a:pt x="2333849" y="490835"/>
                </a:cubicBezTo>
                <a:cubicBezTo>
                  <a:pt x="2335089" y="489545"/>
                  <a:pt x="2336602" y="488900"/>
                  <a:pt x="2338388" y="488900"/>
                </a:cubicBezTo>
                <a:lnTo>
                  <a:pt x="2369642" y="488900"/>
                </a:lnTo>
                <a:cubicBezTo>
                  <a:pt x="2370436" y="488900"/>
                  <a:pt x="2370833" y="488553"/>
                  <a:pt x="2370833" y="487859"/>
                </a:cubicBezTo>
                <a:lnTo>
                  <a:pt x="2370833" y="473571"/>
                </a:lnTo>
                <a:cubicBezTo>
                  <a:pt x="2370833" y="472877"/>
                  <a:pt x="2370436" y="472529"/>
                  <a:pt x="2369642" y="472529"/>
                </a:cubicBezTo>
                <a:lnTo>
                  <a:pt x="2345532" y="472529"/>
                </a:lnTo>
                <a:cubicBezTo>
                  <a:pt x="2343746" y="472529"/>
                  <a:pt x="2342233" y="471884"/>
                  <a:pt x="2340992" y="470595"/>
                </a:cubicBezTo>
                <a:cubicBezTo>
                  <a:pt x="2339752" y="469305"/>
                  <a:pt x="2339132" y="467767"/>
                  <a:pt x="2339132" y="465981"/>
                </a:cubicBezTo>
                <a:cubicBezTo>
                  <a:pt x="2339132" y="464195"/>
                  <a:pt x="2339752" y="462682"/>
                  <a:pt x="2340992" y="461442"/>
                </a:cubicBezTo>
                <a:cubicBezTo>
                  <a:pt x="2342233" y="460201"/>
                  <a:pt x="2343746" y="459581"/>
                  <a:pt x="2345532" y="459581"/>
                </a:cubicBezTo>
                <a:lnTo>
                  <a:pt x="2369642" y="459581"/>
                </a:lnTo>
                <a:cubicBezTo>
                  <a:pt x="2370436" y="459581"/>
                  <a:pt x="2370833" y="459184"/>
                  <a:pt x="2370833" y="458391"/>
                </a:cubicBezTo>
                <a:lnTo>
                  <a:pt x="2370833" y="448419"/>
                </a:lnTo>
                <a:cubicBezTo>
                  <a:pt x="2370833" y="446534"/>
                  <a:pt x="2371503" y="444922"/>
                  <a:pt x="2372842" y="443582"/>
                </a:cubicBezTo>
                <a:cubicBezTo>
                  <a:pt x="2374181" y="442243"/>
                  <a:pt x="2375769" y="441573"/>
                  <a:pt x="2377604" y="441573"/>
                </a:cubicBezTo>
                <a:close/>
                <a:moveTo>
                  <a:pt x="2308474" y="441275"/>
                </a:moveTo>
                <a:cubicBezTo>
                  <a:pt x="2310260" y="441275"/>
                  <a:pt x="2311797" y="441920"/>
                  <a:pt x="2313087" y="443210"/>
                </a:cubicBezTo>
                <a:cubicBezTo>
                  <a:pt x="2314377" y="444500"/>
                  <a:pt x="2315022" y="446038"/>
                  <a:pt x="2315022" y="447824"/>
                </a:cubicBezTo>
                <a:lnTo>
                  <a:pt x="2315022" y="469553"/>
                </a:lnTo>
                <a:cubicBezTo>
                  <a:pt x="2315022" y="470347"/>
                  <a:pt x="2315419" y="470743"/>
                  <a:pt x="2316213" y="470743"/>
                </a:cubicBezTo>
                <a:lnTo>
                  <a:pt x="2323059" y="470743"/>
                </a:lnTo>
                <a:cubicBezTo>
                  <a:pt x="2324944" y="470743"/>
                  <a:pt x="2326507" y="471364"/>
                  <a:pt x="2327747" y="472604"/>
                </a:cubicBezTo>
                <a:cubicBezTo>
                  <a:pt x="2328987" y="473844"/>
                  <a:pt x="2329607" y="475382"/>
                  <a:pt x="2329607" y="477217"/>
                </a:cubicBezTo>
                <a:cubicBezTo>
                  <a:pt x="2329607" y="479053"/>
                  <a:pt x="2328987" y="480616"/>
                  <a:pt x="2327747" y="481906"/>
                </a:cubicBezTo>
                <a:cubicBezTo>
                  <a:pt x="2326507" y="483195"/>
                  <a:pt x="2324944" y="483840"/>
                  <a:pt x="2323059" y="483840"/>
                </a:cubicBezTo>
                <a:lnTo>
                  <a:pt x="2316213" y="483840"/>
                </a:lnTo>
                <a:cubicBezTo>
                  <a:pt x="2315419" y="483840"/>
                  <a:pt x="2315022" y="484188"/>
                  <a:pt x="2315022" y="484882"/>
                </a:cubicBezTo>
                <a:lnTo>
                  <a:pt x="2315022" y="508992"/>
                </a:lnTo>
                <a:cubicBezTo>
                  <a:pt x="2315022" y="509290"/>
                  <a:pt x="2315146" y="509513"/>
                  <a:pt x="2315394" y="509662"/>
                </a:cubicBezTo>
                <a:cubicBezTo>
                  <a:pt x="2315642" y="509811"/>
                  <a:pt x="2315865" y="509885"/>
                  <a:pt x="2316064" y="509885"/>
                </a:cubicBezTo>
                <a:lnTo>
                  <a:pt x="2322315" y="507950"/>
                </a:lnTo>
                <a:cubicBezTo>
                  <a:pt x="2322910" y="507752"/>
                  <a:pt x="2323505" y="507653"/>
                  <a:pt x="2324101" y="507653"/>
                </a:cubicBezTo>
                <a:cubicBezTo>
                  <a:pt x="2325093" y="507653"/>
                  <a:pt x="2326036" y="507950"/>
                  <a:pt x="2326928" y="508546"/>
                </a:cubicBezTo>
                <a:cubicBezTo>
                  <a:pt x="2328417" y="509439"/>
                  <a:pt x="2329260" y="510778"/>
                  <a:pt x="2329458" y="512564"/>
                </a:cubicBezTo>
                <a:cubicBezTo>
                  <a:pt x="2329557" y="512961"/>
                  <a:pt x="2329607" y="513308"/>
                  <a:pt x="2329607" y="513606"/>
                </a:cubicBezTo>
                <a:cubicBezTo>
                  <a:pt x="2329607" y="515094"/>
                  <a:pt x="2329210" y="516483"/>
                  <a:pt x="2328417" y="517773"/>
                </a:cubicBezTo>
                <a:cubicBezTo>
                  <a:pt x="2327425" y="519361"/>
                  <a:pt x="2326036" y="520402"/>
                  <a:pt x="2324249" y="520898"/>
                </a:cubicBezTo>
                <a:lnTo>
                  <a:pt x="2316064" y="523577"/>
                </a:lnTo>
                <a:cubicBezTo>
                  <a:pt x="2315369" y="523776"/>
                  <a:pt x="2315022" y="524222"/>
                  <a:pt x="2315022" y="524917"/>
                </a:cubicBezTo>
                <a:lnTo>
                  <a:pt x="2315022" y="564505"/>
                </a:lnTo>
                <a:cubicBezTo>
                  <a:pt x="2315022" y="568077"/>
                  <a:pt x="2314600" y="570880"/>
                  <a:pt x="2313757" y="572914"/>
                </a:cubicBezTo>
                <a:cubicBezTo>
                  <a:pt x="2312913" y="574948"/>
                  <a:pt x="2311500" y="576511"/>
                  <a:pt x="2309515" y="577602"/>
                </a:cubicBezTo>
                <a:cubicBezTo>
                  <a:pt x="2306737" y="579090"/>
                  <a:pt x="2302421" y="579934"/>
                  <a:pt x="2296568" y="580132"/>
                </a:cubicBezTo>
                <a:cubicBezTo>
                  <a:pt x="2296468" y="580132"/>
                  <a:pt x="2296369" y="580132"/>
                  <a:pt x="2296270" y="580132"/>
                </a:cubicBezTo>
                <a:cubicBezTo>
                  <a:pt x="2294484" y="580132"/>
                  <a:pt x="2292847" y="579537"/>
                  <a:pt x="2291359" y="578346"/>
                </a:cubicBezTo>
                <a:cubicBezTo>
                  <a:pt x="2289870" y="577156"/>
                  <a:pt x="2288828" y="575568"/>
                  <a:pt x="2288233" y="573584"/>
                </a:cubicBezTo>
                <a:cubicBezTo>
                  <a:pt x="2287737" y="571996"/>
                  <a:pt x="2287960" y="570533"/>
                  <a:pt x="2288903" y="569193"/>
                </a:cubicBezTo>
                <a:cubicBezTo>
                  <a:pt x="2289846" y="567854"/>
                  <a:pt x="2291110" y="567234"/>
                  <a:pt x="2292698" y="567333"/>
                </a:cubicBezTo>
                <a:cubicBezTo>
                  <a:pt x="2294781" y="567333"/>
                  <a:pt x="2297014" y="567333"/>
                  <a:pt x="2299395" y="567333"/>
                </a:cubicBezTo>
                <a:cubicBezTo>
                  <a:pt x="2300288" y="567333"/>
                  <a:pt x="2300933" y="567134"/>
                  <a:pt x="2301330" y="566738"/>
                </a:cubicBezTo>
                <a:cubicBezTo>
                  <a:pt x="2301727" y="566341"/>
                  <a:pt x="2301925" y="565597"/>
                  <a:pt x="2301925" y="564505"/>
                </a:cubicBezTo>
                <a:lnTo>
                  <a:pt x="2301925" y="528935"/>
                </a:lnTo>
                <a:cubicBezTo>
                  <a:pt x="2301925" y="528638"/>
                  <a:pt x="2301801" y="528414"/>
                  <a:pt x="2301553" y="528265"/>
                </a:cubicBezTo>
                <a:cubicBezTo>
                  <a:pt x="2301305" y="528117"/>
                  <a:pt x="2301082" y="528092"/>
                  <a:pt x="2300883" y="528191"/>
                </a:cubicBezTo>
                <a:lnTo>
                  <a:pt x="2291210" y="531168"/>
                </a:lnTo>
                <a:cubicBezTo>
                  <a:pt x="2290515" y="531366"/>
                  <a:pt x="2289870" y="531465"/>
                  <a:pt x="2289275" y="531465"/>
                </a:cubicBezTo>
                <a:cubicBezTo>
                  <a:pt x="2288183" y="531465"/>
                  <a:pt x="2287092" y="531168"/>
                  <a:pt x="2286001" y="530572"/>
                </a:cubicBezTo>
                <a:cubicBezTo>
                  <a:pt x="2284413" y="529679"/>
                  <a:pt x="2283371" y="528290"/>
                  <a:pt x="2282875" y="526405"/>
                </a:cubicBezTo>
                <a:cubicBezTo>
                  <a:pt x="2282776" y="525810"/>
                  <a:pt x="2282727" y="525264"/>
                  <a:pt x="2282727" y="524768"/>
                </a:cubicBezTo>
                <a:cubicBezTo>
                  <a:pt x="2282727" y="523478"/>
                  <a:pt x="2283074" y="522238"/>
                  <a:pt x="2283768" y="521047"/>
                </a:cubicBezTo>
                <a:cubicBezTo>
                  <a:pt x="2284761" y="519361"/>
                  <a:pt x="2286199" y="518269"/>
                  <a:pt x="2288084" y="517773"/>
                </a:cubicBezTo>
                <a:cubicBezTo>
                  <a:pt x="2292549" y="516483"/>
                  <a:pt x="2296815" y="515243"/>
                  <a:pt x="2300883" y="514052"/>
                </a:cubicBezTo>
                <a:cubicBezTo>
                  <a:pt x="2301578" y="513854"/>
                  <a:pt x="2301925" y="513407"/>
                  <a:pt x="2301925" y="512713"/>
                </a:cubicBezTo>
                <a:lnTo>
                  <a:pt x="2301925" y="484882"/>
                </a:lnTo>
                <a:cubicBezTo>
                  <a:pt x="2301925" y="484188"/>
                  <a:pt x="2301528" y="483840"/>
                  <a:pt x="2300735" y="483840"/>
                </a:cubicBezTo>
                <a:lnTo>
                  <a:pt x="2290019" y="483840"/>
                </a:lnTo>
                <a:cubicBezTo>
                  <a:pt x="2288233" y="483840"/>
                  <a:pt x="2286695" y="483195"/>
                  <a:pt x="2285405" y="481906"/>
                </a:cubicBezTo>
                <a:cubicBezTo>
                  <a:pt x="2284115" y="480616"/>
                  <a:pt x="2283470" y="479053"/>
                  <a:pt x="2283470" y="477217"/>
                </a:cubicBezTo>
                <a:cubicBezTo>
                  <a:pt x="2283470" y="475382"/>
                  <a:pt x="2284115" y="473844"/>
                  <a:pt x="2285405" y="472604"/>
                </a:cubicBezTo>
                <a:cubicBezTo>
                  <a:pt x="2286695" y="471364"/>
                  <a:pt x="2288233" y="470743"/>
                  <a:pt x="2290019" y="470743"/>
                </a:cubicBezTo>
                <a:lnTo>
                  <a:pt x="2300735" y="470743"/>
                </a:lnTo>
                <a:cubicBezTo>
                  <a:pt x="2301528" y="470743"/>
                  <a:pt x="2301925" y="470347"/>
                  <a:pt x="2301925" y="469553"/>
                </a:cubicBezTo>
                <a:lnTo>
                  <a:pt x="2301925" y="447824"/>
                </a:lnTo>
                <a:cubicBezTo>
                  <a:pt x="2301925" y="446038"/>
                  <a:pt x="2302570" y="444500"/>
                  <a:pt x="2303860" y="443210"/>
                </a:cubicBezTo>
                <a:cubicBezTo>
                  <a:pt x="2305150" y="441920"/>
                  <a:pt x="2306688" y="441275"/>
                  <a:pt x="2308474" y="441275"/>
                </a:cubicBezTo>
                <a:close/>
                <a:moveTo>
                  <a:pt x="1700511" y="440978"/>
                </a:moveTo>
                <a:cubicBezTo>
                  <a:pt x="1702396" y="440978"/>
                  <a:pt x="1703983" y="441648"/>
                  <a:pt x="1705273" y="442987"/>
                </a:cubicBezTo>
                <a:cubicBezTo>
                  <a:pt x="1706563" y="444326"/>
                  <a:pt x="1707208" y="445889"/>
                  <a:pt x="1707208" y="447675"/>
                </a:cubicBezTo>
                <a:lnTo>
                  <a:pt x="1707208" y="468362"/>
                </a:lnTo>
                <a:cubicBezTo>
                  <a:pt x="1707208" y="468660"/>
                  <a:pt x="1707332" y="468883"/>
                  <a:pt x="1707580" y="469032"/>
                </a:cubicBezTo>
                <a:cubicBezTo>
                  <a:pt x="1707828" y="469181"/>
                  <a:pt x="1708052" y="469206"/>
                  <a:pt x="1708250" y="469106"/>
                </a:cubicBezTo>
                <a:cubicBezTo>
                  <a:pt x="1709440" y="468610"/>
                  <a:pt x="1710631" y="468362"/>
                  <a:pt x="1711822" y="468362"/>
                </a:cubicBezTo>
                <a:cubicBezTo>
                  <a:pt x="1712814" y="468362"/>
                  <a:pt x="1713856" y="468511"/>
                  <a:pt x="1714947" y="468809"/>
                </a:cubicBezTo>
                <a:cubicBezTo>
                  <a:pt x="1717130" y="469602"/>
                  <a:pt x="1718717" y="471091"/>
                  <a:pt x="1719710" y="473273"/>
                </a:cubicBezTo>
                <a:cubicBezTo>
                  <a:pt x="1722289" y="478532"/>
                  <a:pt x="1724274" y="483295"/>
                  <a:pt x="1725663" y="487561"/>
                </a:cubicBezTo>
                <a:cubicBezTo>
                  <a:pt x="1726159" y="489049"/>
                  <a:pt x="1726084" y="490513"/>
                  <a:pt x="1725440" y="491951"/>
                </a:cubicBezTo>
                <a:cubicBezTo>
                  <a:pt x="1724795" y="493390"/>
                  <a:pt x="1723728" y="494457"/>
                  <a:pt x="1722240" y="495151"/>
                </a:cubicBezTo>
                <a:cubicBezTo>
                  <a:pt x="1721049" y="495747"/>
                  <a:pt x="1719834" y="495747"/>
                  <a:pt x="1718593" y="495151"/>
                </a:cubicBezTo>
                <a:cubicBezTo>
                  <a:pt x="1717353" y="494556"/>
                  <a:pt x="1716535" y="493613"/>
                  <a:pt x="1716138" y="492323"/>
                </a:cubicBezTo>
                <a:cubicBezTo>
                  <a:pt x="1714054" y="485577"/>
                  <a:pt x="1711276" y="478631"/>
                  <a:pt x="1707803" y="471488"/>
                </a:cubicBezTo>
                <a:cubicBezTo>
                  <a:pt x="1707704" y="471388"/>
                  <a:pt x="1707580" y="471364"/>
                  <a:pt x="1707431" y="471413"/>
                </a:cubicBezTo>
                <a:cubicBezTo>
                  <a:pt x="1707283" y="471463"/>
                  <a:pt x="1707208" y="471537"/>
                  <a:pt x="1707208" y="471636"/>
                </a:cubicBezTo>
                <a:lnTo>
                  <a:pt x="1707208" y="573881"/>
                </a:lnTo>
                <a:cubicBezTo>
                  <a:pt x="1707208" y="575766"/>
                  <a:pt x="1706563" y="577379"/>
                  <a:pt x="1705273" y="578718"/>
                </a:cubicBezTo>
                <a:cubicBezTo>
                  <a:pt x="1703983" y="580058"/>
                  <a:pt x="1702396" y="580727"/>
                  <a:pt x="1700511" y="580727"/>
                </a:cubicBezTo>
                <a:cubicBezTo>
                  <a:pt x="1698625" y="580727"/>
                  <a:pt x="1697014" y="580058"/>
                  <a:pt x="1695674" y="578718"/>
                </a:cubicBezTo>
                <a:cubicBezTo>
                  <a:pt x="1694334" y="577379"/>
                  <a:pt x="1693665" y="575766"/>
                  <a:pt x="1693665" y="573881"/>
                </a:cubicBezTo>
                <a:lnTo>
                  <a:pt x="1693665" y="447675"/>
                </a:lnTo>
                <a:cubicBezTo>
                  <a:pt x="1693665" y="445889"/>
                  <a:pt x="1694334" y="444326"/>
                  <a:pt x="1695674" y="442987"/>
                </a:cubicBezTo>
                <a:cubicBezTo>
                  <a:pt x="1697014" y="441648"/>
                  <a:pt x="1698625" y="440978"/>
                  <a:pt x="1700511" y="440978"/>
                </a:cubicBezTo>
                <a:close/>
                <a:moveTo>
                  <a:pt x="3934421" y="440085"/>
                </a:moveTo>
                <a:cubicBezTo>
                  <a:pt x="3935016" y="440085"/>
                  <a:pt x="3935661" y="440184"/>
                  <a:pt x="3936355" y="440382"/>
                </a:cubicBezTo>
                <a:cubicBezTo>
                  <a:pt x="3937844" y="440779"/>
                  <a:pt x="3939034" y="441623"/>
                  <a:pt x="3939927" y="442913"/>
                </a:cubicBezTo>
                <a:cubicBezTo>
                  <a:pt x="3942309" y="446782"/>
                  <a:pt x="3944640" y="450652"/>
                  <a:pt x="3946922" y="454521"/>
                </a:cubicBezTo>
                <a:cubicBezTo>
                  <a:pt x="3947319" y="455315"/>
                  <a:pt x="3947518" y="456109"/>
                  <a:pt x="3947518" y="456902"/>
                </a:cubicBezTo>
                <a:cubicBezTo>
                  <a:pt x="3947518" y="457498"/>
                  <a:pt x="3947418" y="458043"/>
                  <a:pt x="3947220" y="458540"/>
                </a:cubicBezTo>
                <a:cubicBezTo>
                  <a:pt x="3946724" y="459929"/>
                  <a:pt x="3945831" y="460921"/>
                  <a:pt x="3944541" y="461516"/>
                </a:cubicBezTo>
                <a:cubicBezTo>
                  <a:pt x="3943053" y="462111"/>
                  <a:pt x="3941589" y="462136"/>
                  <a:pt x="3940151" y="461590"/>
                </a:cubicBezTo>
                <a:cubicBezTo>
                  <a:pt x="3938712" y="461045"/>
                  <a:pt x="3937645" y="460127"/>
                  <a:pt x="3936951" y="458837"/>
                </a:cubicBezTo>
                <a:cubicBezTo>
                  <a:pt x="3934669" y="454372"/>
                  <a:pt x="3932387" y="450453"/>
                  <a:pt x="3930105" y="447080"/>
                </a:cubicBezTo>
                <a:cubicBezTo>
                  <a:pt x="3929311" y="445889"/>
                  <a:pt x="3929113" y="444649"/>
                  <a:pt x="3929509" y="443359"/>
                </a:cubicBezTo>
                <a:cubicBezTo>
                  <a:pt x="3929906" y="442069"/>
                  <a:pt x="3930700" y="441127"/>
                  <a:pt x="3931891" y="440531"/>
                </a:cubicBezTo>
                <a:cubicBezTo>
                  <a:pt x="3932684" y="440234"/>
                  <a:pt x="3933528" y="440085"/>
                  <a:pt x="3934421" y="440085"/>
                </a:cubicBezTo>
                <a:close/>
                <a:moveTo>
                  <a:pt x="276821" y="440085"/>
                </a:moveTo>
                <a:cubicBezTo>
                  <a:pt x="277416" y="440085"/>
                  <a:pt x="278061" y="440184"/>
                  <a:pt x="278756" y="440382"/>
                </a:cubicBezTo>
                <a:cubicBezTo>
                  <a:pt x="280244" y="440779"/>
                  <a:pt x="281435" y="441623"/>
                  <a:pt x="282328" y="442913"/>
                </a:cubicBezTo>
                <a:cubicBezTo>
                  <a:pt x="284709" y="446782"/>
                  <a:pt x="287040" y="450652"/>
                  <a:pt x="289322" y="454521"/>
                </a:cubicBezTo>
                <a:cubicBezTo>
                  <a:pt x="289719" y="455315"/>
                  <a:pt x="289918" y="456109"/>
                  <a:pt x="289918" y="456902"/>
                </a:cubicBezTo>
                <a:cubicBezTo>
                  <a:pt x="289918" y="457498"/>
                  <a:pt x="289819" y="458043"/>
                  <a:pt x="289620" y="458540"/>
                </a:cubicBezTo>
                <a:cubicBezTo>
                  <a:pt x="289124" y="459929"/>
                  <a:pt x="288231" y="460921"/>
                  <a:pt x="286941" y="461516"/>
                </a:cubicBezTo>
                <a:cubicBezTo>
                  <a:pt x="285453" y="462111"/>
                  <a:pt x="283989" y="462136"/>
                  <a:pt x="282551" y="461590"/>
                </a:cubicBezTo>
                <a:cubicBezTo>
                  <a:pt x="281112" y="461045"/>
                  <a:pt x="280045" y="460127"/>
                  <a:pt x="279351" y="458837"/>
                </a:cubicBezTo>
                <a:cubicBezTo>
                  <a:pt x="277069" y="454372"/>
                  <a:pt x="274787" y="450453"/>
                  <a:pt x="272505" y="447080"/>
                </a:cubicBezTo>
                <a:cubicBezTo>
                  <a:pt x="271711" y="445889"/>
                  <a:pt x="271513" y="444649"/>
                  <a:pt x="271910" y="443359"/>
                </a:cubicBezTo>
                <a:cubicBezTo>
                  <a:pt x="272306" y="442069"/>
                  <a:pt x="273100" y="441127"/>
                  <a:pt x="274291" y="440531"/>
                </a:cubicBezTo>
                <a:cubicBezTo>
                  <a:pt x="275085" y="440234"/>
                  <a:pt x="275928" y="440085"/>
                  <a:pt x="276821" y="440085"/>
                </a:cubicBezTo>
                <a:close/>
                <a:moveTo>
                  <a:pt x="3442544" y="337245"/>
                </a:moveTo>
                <a:cubicBezTo>
                  <a:pt x="3443933" y="337245"/>
                  <a:pt x="3445322" y="337641"/>
                  <a:pt x="3446711" y="338435"/>
                </a:cubicBezTo>
                <a:cubicBezTo>
                  <a:pt x="3448199" y="339328"/>
                  <a:pt x="3449042" y="340593"/>
                  <a:pt x="3449241" y="342230"/>
                </a:cubicBezTo>
                <a:cubicBezTo>
                  <a:pt x="3449440" y="343867"/>
                  <a:pt x="3448894" y="345281"/>
                  <a:pt x="3447604" y="346472"/>
                </a:cubicBezTo>
                <a:cubicBezTo>
                  <a:pt x="3442246" y="351234"/>
                  <a:pt x="3436293" y="355451"/>
                  <a:pt x="3429744" y="359122"/>
                </a:cubicBezTo>
                <a:cubicBezTo>
                  <a:pt x="3428554" y="359718"/>
                  <a:pt x="3427363" y="360015"/>
                  <a:pt x="3426173" y="360015"/>
                </a:cubicBezTo>
                <a:cubicBezTo>
                  <a:pt x="3425676" y="360015"/>
                  <a:pt x="3425181" y="359966"/>
                  <a:pt x="3424684" y="359866"/>
                </a:cubicBezTo>
                <a:cubicBezTo>
                  <a:pt x="3422898" y="359470"/>
                  <a:pt x="3421360" y="358626"/>
                  <a:pt x="3420071" y="357336"/>
                </a:cubicBezTo>
                <a:cubicBezTo>
                  <a:pt x="3419178" y="356443"/>
                  <a:pt x="3418731" y="355451"/>
                  <a:pt x="3418731" y="354360"/>
                </a:cubicBezTo>
                <a:cubicBezTo>
                  <a:pt x="3418731" y="352574"/>
                  <a:pt x="3419525" y="351234"/>
                  <a:pt x="3421112" y="350341"/>
                </a:cubicBezTo>
                <a:cubicBezTo>
                  <a:pt x="3426669" y="347166"/>
                  <a:pt x="3431729" y="343595"/>
                  <a:pt x="3436293" y="339626"/>
                </a:cubicBezTo>
                <a:cubicBezTo>
                  <a:pt x="3437781" y="338336"/>
                  <a:pt x="3439468" y="337592"/>
                  <a:pt x="3441353" y="337393"/>
                </a:cubicBezTo>
                <a:cubicBezTo>
                  <a:pt x="3441750" y="337294"/>
                  <a:pt x="3442147" y="337245"/>
                  <a:pt x="3442544" y="337245"/>
                </a:cubicBezTo>
                <a:close/>
                <a:moveTo>
                  <a:pt x="3470077" y="337096"/>
                </a:moveTo>
                <a:cubicBezTo>
                  <a:pt x="3470275" y="337096"/>
                  <a:pt x="3470424" y="337096"/>
                  <a:pt x="3470523" y="337096"/>
                </a:cubicBezTo>
                <a:cubicBezTo>
                  <a:pt x="3472408" y="337195"/>
                  <a:pt x="3474046" y="337790"/>
                  <a:pt x="3475435" y="338882"/>
                </a:cubicBezTo>
                <a:cubicBezTo>
                  <a:pt x="3479999" y="342751"/>
                  <a:pt x="3483968" y="346323"/>
                  <a:pt x="3487341" y="349597"/>
                </a:cubicBezTo>
                <a:cubicBezTo>
                  <a:pt x="3488432" y="350689"/>
                  <a:pt x="3488978" y="351929"/>
                  <a:pt x="3488978" y="353318"/>
                </a:cubicBezTo>
                <a:cubicBezTo>
                  <a:pt x="3488978" y="355302"/>
                  <a:pt x="3488184" y="356890"/>
                  <a:pt x="3486597" y="358081"/>
                </a:cubicBezTo>
                <a:cubicBezTo>
                  <a:pt x="3485307" y="358874"/>
                  <a:pt x="3483918" y="359271"/>
                  <a:pt x="3482430" y="359271"/>
                </a:cubicBezTo>
                <a:cubicBezTo>
                  <a:pt x="3482132" y="359271"/>
                  <a:pt x="3481834" y="359271"/>
                  <a:pt x="3481537" y="359271"/>
                </a:cubicBezTo>
                <a:cubicBezTo>
                  <a:pt x="3479751" y="359073"/>
                  <a:pt x="3478213" y="358279"/>
                  <a:pt x="3476923" y="356890"/>
                </a:cubicBezTo>
                <a:cubicBezTo>
                  <a:pt x="3473351" y="353120"/>
                  <a:pt x="3469432" y="349349"/>
                  <a:pt x="3465166" y="345579"/>
                </a:cubicBezTo>
                <a:cubicBezTo>
                  <a:pt x="3464074" y="344686"/>
                  <a:pt x="3463528" y="343545"/>
                  <a:pt x="3463528" y="342156"/>
                </a:cubicBezTo>
                <a:cubicBezTo>
                  <a:pt x="3463528" y="340568"/>
                  <a:pt x="3464223" y="339328"/>
                  <a:pt x="3465612" y="338435"/>
                </a:cubicBezTo>
                <a:cubicBezTo>
                  <a:pt x="3467001" y="337542"/>
                  <a:pt x="3468490" y="337096"/>
                  <a:pt x="3470077" y="337096"/>
                </a:cubicBezTo>
                <a:close/>
                <a:moveTo>
                  <a:pt x="4021485" y="323850"/>
                </a:moveTo>
                <a:cubicBezTo>
                  <a:pt x="4018310" y="323850"/>
                  <a:pt x="4015706" y="324644"/>
                  <a:pt x="4013672" y="326231"/>
                </a:cubicBezTo>
                <a:cubicBezTo>
                  <a:pt x="4011638" y="327819"/>
                  <a:pt x="4010621" y="329803"/>
                  <a:pt x="4010621" y="332184"/>
                </a:cubicBezTo>
                <a:cubicBezTo>
                  <a:pt x="4010621" y="335459"/>
                  <a:pt x="4012307" y="338063"/>
                  <a:pt x="4015681" y="339998"/>
                </a:cubicBezTo>
                <a:cubicBezTo>
                  <a:pt x="4019054" y="341933"/>
                  <a:pt x="4023370" y="342900"/>
                  <a:pt x="4028629" y="342900"/>
                </a:cubicBezTo>
                <a:cubicBezTo>
                  <a:pt x="4032300" y="342900"/>
                  <a:pt x="4035475" y="342751"/>
                  <a:pt x="4038154" y="342454"/>
                </a:cubicBezTo>
                <a:cubicBezTo>
                  <a:pt x="4038948" y="342354"/>
                  <a:pt x="4039295" y="341908"/>
                  <a:pt x="4039196" y="341114"/>
                </a:cubicBezTo>
                <a:cubicBezTo>
                  <a:pt x="4038402" y="335856"/>
                  <a:pt x="4036442" y="331664"/>
                  <a:pt x="4033317" y="328538"/>
                </a:cubicBezTo>
                <a:cubicBezTo>
                  <a:pt x="4030192" y="325413"/>
                  <a:pt x="4026248" y="323850"/>
                  <a:pt x="4021485" y="323850"/>
                </a:cubicBezTo>
                <a:close/>
                <a:moveTo>
                  <a:pt x="1745755" y="322511"/>
                </a:moveTo>
                <a:cubicBezTo>
                  <a:pt x="1740794" y="322511"/>
                  <a:pt x="1736800" y="323478"/>
                  <a:pt x="1733774" y="325413"/>
                </a:cubicBezTo>
                <a:cubicBezTo>
                  <a:pt x="1730748" y="327348"/>
                  <a:pt x="1729235" y="329853"/>
                  <a:pt x="1729235" y="332929"/>
                </a:cubicBezTo>
                <a:cubicBezTo>
                  <a:pt x="1729235" y="336302"/>
                  <a:pt x="1730549" y="338956"/>
                  <a:pt x="1733179" y="340891"/>
                </a:cubicBezTo>
                <a:cubicBezTo>
                  <a:pt x="1735808" y="342826"/>
                  <a:pt x="1739652" y="343793"/>
                  <a:pt x="1744713" y="343793"/>
                </a:cubicBezTo>
                <a:cubicBezTo>
                  <a:pt x="1750071" y="343793"/>
                  <a:pt x="1753940" y="342503"/>
                  <a:pt x="1756321" y="339923"/>
                </a:cubicBezTo>
                <a:cubicBezTo>
                  <a:pt x="1758703" y="337344"/>
                  <a:pt x="1759893" y="333921"/>
                  <a:pt x="1759893" y="329654"/>
                </a:cubicBezTo>
                <a:cubicBezTo>
                  <a:pt x="1759893" y="327868"/>
                  <a:pt x="1759844" y="326430"/>
                  <a:pt x="1759745" y="325338"/>
                </a:cubicBezTo>
                <a:cubicBezTo>
                  <a:pt x="1759745" y="324644"/>
                  <a:pt x="1759347" y="324197"/>
                  <a:pt x="1758554" y="323999"/>
                </a:cubicBezTo>
                <a:cubicBezTo>
                  <a:pt x="1754585" y="323007"/>
                  <a:pt x="1750319" y="322511"/>
                  <a:pt x="1745755" y="322511"/>
                </a:cubicBezTo>
                <a:close/>
                <a:moveTo>
                  <a:pt x="1991470" y="317450"/>
                </a:moveTo>
                <a:cubicBezTo>
                  <a:pt x="1991569" y="317450"/>
                  <a:pt x="1991619" y="317450"/>
                  <a:pt x="1991619" y="317450"/>
                </a:cubicBezTo>
                <a:cubicBezTo>
                  <a:pt x="1994000" y="317450"/>
                  <a:pt x="1996034" y="318244"/>
                  <a:pt x="1997721" y="319832"/>
                </a:cubicBezTo>
                <a:cubicBezTo>
                  <a:pt x="2005261" y="326579"/>
                  <a:pt x="2012554" y="333871"/>
                  <a:pt x="2019598" y="341709"/>
                </a:cubicBezTo>
                <a:cubicBezTo>
                  <a:pt x="2020987" y="343198"/>
                  <a:pt x="2021682" y="344984"/>
                  <a:pt x="2021682" y="347067"/>
                </a:cubicBezTo>
                <a:cubicBezTo>
                  <a:pt x="2021682" y="349647"/>
                  <a:pt x="2020689" y="351830"/>
                  <a:pt x="2018705" y="353616"/>
                </a:cubicBezTo>
                <a:cubicBezTo>
                  <a:pt x="2017118" y="354906"/>
                  <a:pt x="2015332" y="355550"/>
                  <a:pt x="2013347" y="355550"/>
                </a:cubicBezTo>
                <a:cubicBezTo>
                  <a:pt x="2013050" y="355550"/>
                  <a:pt x="2012752" y="355550"/>
                  <a:pt x="2012455" y="355550"/>
                </a:cubicBezTo>
                <a:cubicBezTo>
                  <a:pt x="2010173" y="355352"/>
                  <a:pt x="2008238" y="354360"/>
                  <a:pt x="2006650" y="352574"/>
                </a:cubicBezTo>
                <a:cubicBezTo>
                  <a:pt x="2000003" y="345033"/>
                  <a:pt x="1992859" y="337790"/>
                  <a:pt x="1985219" y="330845"/>
                </a:cubicBezTo>
                <a:cubicBezTo>
                  <a:pt x="1983631" y="329357"/>
                  <a:pt x="1982838" y="327521"/>
                  <a:pt x="1982838" y="325338"/>
                </a:cubicBezTo>
                <a:cubicBezTo>
                  <a:pt x="1982838" y="323156"/>
                  <a:pt x="1983631" y="321320"/>
                  <a:pt x="1985219" y="319832"/>
                </a:cubicBezTo>
                <a:cubicBezTo>
                  <a:pt x="1987005" y="318244"/>
                  <a:pt x="1989088" y="317450"/>
                  <a:pt x="1991470" y="317450"/>
                </a:cubicBezTo>
                <a:close/>
                <a:moveTo>
                  <a:pt x="924670" y="317450"/>
                </a:moveTo>
                <a:cubicBezTo>
                  <a:pt x="924769" y="317450"/>
                  <a:pt x="924819" y="317450"/>
                  <a:pt x="924819" y="317450"/>
                </a:cubicBezTo>
                <a:cubicBezTo>
                  <a:pt x="927200" y="317450"/>
                  <a:pt x="929234" y="318244"/>
                  <a:pt x="930921" y="319832"/>
                </a:cubicBezTo>
                <a:cubicBezTo>
                  <a:pt x="938461" y="326579"/>
                  <a:pt x="945754" y="333871"/>
                  <a:pt x="952798" y="341709"/>
                </a:cubicBezTo>
                <a:cubicBezTo>
                  <a:pt x="954187" y="343198"/>
                  <a:pt x="954882" y="344984"/>
                  <a:pt x="954882" y="347067"/>
                </a:cubicBezTo>
                <a:cubicBezTo>
                  <a:pt x="954882" y="349647"/>
                  <a:pt x="953890" y="351830"/>
                  <a:pt x="951905" y="353616"/>
                </a:cubicBezTo>
                <a:cubicBezTo>
                  <a:pt x="950318" y="354906"/>
                  <a:pt x="948532" y="355550"/>
                  <a:pt x="946548" y="355550"/>
                </a:cubicBezTo>
                <a:cubicBezTo>
                  <a:pt x="946250" y="355550"/>
                  <a:pt x="945952" y="355550"/>
                  <a:pt x="945655" y="355550"/>
                </a:cubicBezTo>
                <a:cubicBezTo>
                  <a:pt x="943372" y="355352"/>
                  <a:pt x="941438" y="354360"/>
                  <a:pt x="939850" y="352574"/>
                </a:cubicBezTo>
                <a:cubicBezTo>
                  <a:pt x="933203" y="345033"/>
                  <a:pt x="926059" y="337790"/>
                  <a:pt x="918419" y="330845"/>
                </a:cubicBezTo>
                <a:cubicBezTo>
                  <a:pt x="916832" y="329357"/>
                  <a:pt x="916038" y="327521"/>
                  <a:pt x="916038" y="325338"/>
                </a:cubicBezTo>
                <a:cubicBezTo>
                  <a:pt x="916038" y="323156"/>
                  <a:pt x="916832" y="321320"/>
                  <a:pt x="918419" y="319832"/>
                </a:cubicBezTo>
                <a:cubicBezTo>
                  <a:pt x="920205" y="318244"/>
                  <a:pt x="922289" y="317450"/>
                  <a:pt x="924670" y="317450"/>
                </a:cubicBezTo>
                <a:close/>
                <a:moveTo>
                  <a:pt x="467470" y="317450"/>
                </a:moveTo>
                <a:cubicBezTo>
                  <a:pt x="467569" y="317450"/>
                  <a:pt x="467619" y="317450"/>
                  <a:pt x="467619" y="317450"/>
                </a:cubicBezTo>
                <a:cubicBezTo>
                  <a:pt x="470000" y="317450"/>
                  <a:pt x="472034" y="318244"/>
                  <a:pt x="473720" y="319832"/>
                </a:cubicBezTo>
                <a:cubicBezTo>
                  <a:pt x="481261" y="326579"/>
                  <a:pt x="488554" y="333871"/>
                  <a:pt x="495598" y="341709"/>
                </a:cubicBezTo>
                <a:cubicBezTo>
                  <a:pt x="496987" y="343198"/>
                  <a:pt x="497682" y="344984"/>
                  <a:pt x="497682" y="347067"/>
                </a:cubicBezTo>
                <a:cubicBezTo>
                  <a:pt x="497682" y="349647"/>
                  <a:pt x="496690" y="351830"/>
                  <a:pt x="494705" y="353616"/>
                </a:cubicBezTo>
                <a:cubicBezTo>
                  <a:pt x="493118" y="354906"/>
                  <a:pt x="491332" y="355550"/>
                  <a:pt x="489347" y="355550"/>
                </a:cubicBezTo>
                <a:cubicBezTo>
                  <a:pt x="489050" y="355550"/>
                  <a:pt x="488752" y="355550"/>
                  <a:pt x="488454" y="355550"/>
                </a:cubicBezTo>
                <a:cubicBezTo>
                  <a:pt x="486173" y="355352"/>
                  <a:pt x="484238" y="354360"/>
                  <a:pt x="482650" y="352574"/>
                </a:cubicBezTo>
                <a:cubicBezTo>
                  <a:pt x="476003" y="345033"/>
                  <a:pt x="468859" y="337790"/>
                  <a:pt x="461219" y="330845"/>
                </a:cubicBezTo>
                <a:cubicBezTo>
                  <a:pt x="459631" y="329357"/>
                  <a:pt x="458838" y="327521"/>
                  <a:pt x="458838" y="325338"/>
                </a:cubicBezTo>
                <a:cubicBezTo>
                  <a:pt x="458838" y="323156"/>
                  <a:pt x="459631" y="321320"/>
                  <a:pt x="461219" y="319832"/>
                </a:cubicBezTo>
                <a:cubicBezTo>
                  <a:pt x="463005" y="318244"/>
                  <a:pt x="465088" y="317450"/>
                  <a:pt x="467470" y="317450"/>
                </a:cubicBezTo>
                <a:close/>
                <a:moveTo>
                  <a:pt x="3382417" y="317153"/>
                </a:moveTo>
                <a:cubicBezTo>
                  <a:pt x="3383905" y="317450"/>
                  <a:pt x="3385071" y="318219"/>
                  <a:pt x="3385915" y="319460"/>
                </a:cubicBezTo>
                <a:cubicBezTo>
                  <a:pt x="3386758" y="320700"/>
                  <a:pt x="3386981" y="322064"/>
                  <a:pt x="3386584" y="323552"/>
                </a:cubicBezTo>
                <a:cubicBezTo>
                  <a:pt x="3384798" y="331490"/>
                  <a:pt x="3382516" y="338534"/>
                  <a:pt x="3379738" y="344686"/>
                </a:cubicBezTo>
                <a:cubicBezTo>
                  <a:pt x="3379044" y="345976"/>
                  <a:pt x="3377952" y="346819"/>
                  <a:pt x="3376464" y="347216"/>
                </a:cubicBezTo>
                <a:cubicBezTo>
                  <a:pt x="3374976" y="347613"/>
                  <a:pt x="3373587" y="347415"/>
                  <a:pt x="3372297" y="346621"/>
                </a:cubicBezTo>
                <a:cubicBezTo>
                  <a:pt x="3371007" y="345926"/>
                  <a:pt x="3370114" y="344884"/>
                  <a:pt x="3369618" y="343495"/>
                </a:cubicBezTo>
                <a:cubicBezTo>
                  <a:pt x="3369122" y="342106"/>
                  <a:pt x="3369171" y="340767"/>
                  <a:pt x="3369767" y="339477"/>
                </a:cubicBezTo>
                <a:cubicBezTo>
                  <a:pt x="3372149" y="334516"/>
                  <a:pt x="3374182" y="328513"/>
                  <a:pt x="3375869" y="321469"/>
                </a:cubicBezTo>
                <a:cubicBezTo>
                  <a:pt x="3376166" y="319981"/>
                  <a:pt x="3376960" y="318815"/>
                  <a:pt x="3378250" y="317971"/>
                </a:cubicBezTo>
                <a:cubicBezTo>
                  <a:pt x="3379540" y="317128"/>
                  <a:pt x="3380929" y="316855"/>
                  <a:pt x="3382417" y="317153"/>
                </a:cubicBezTo>
                <a:close/>
                <a:moveTo>
                  <a:pt x="3414118" y="317004"/>
                </a:moveTo>
                <a:cubicBezTo>
                  <a:pt x="3414812" y="317004"/>
                  <a:pt x="3415507" y="317103"/>
                  <a:pt x="3416201" y="317302"/>
                </a:cubicBezTo>
                <a:cubicBezTo>
                  <a:pt x="3417491" y="317897"/>
                  <a:pt x="3418384" y="318790"/>
                  <a:pt x="3418880" y="319981"/>
                </a:cubicBezTo>
                <a:cubicBezTo>
                  <a:pt x="3421063" y="324941"/>
                  <a:pt x="3422948" y="329803"/>
                  <a:pt x="3424536" y="334566"/>
                </a:cubicBezTo>
                <a:cubicBezTo>
                  <a:pt x="3425032" y="335955"/>
                  <a:pt x="3424957" y="337344"/>
                  <a:pt x="3424312" y="338733"/>
                </a:cubicBezTo>
                <a:cubicBezTo>
                  <a:pt x="3423667" y="340122"/>
                  <a:pt x="3422601" y="341114"/>
                  <a:pt x="3421112" y="341709"/>
                </a:cubicBezTo>
                <a:cubicBezTo>
                  <a:pt x="3419823" y="342205"/>
                  <a:pt x="3418558" y="342131"/>
                  <a:pt x="3417317" y="341486"/>
                </a:cubicBezTo>
                <a:cubicBezTo>
                  <a:pt x="3416077" y="340841"/>
                  <a:pt x="3415258" y="339824"/>
                  <a:pt x="3414862" y="338435"/>
                </a:cubicBezTo>
                <a:cubicBezTo>
                  <a:pt x="3413572" y="333970"/>
                  <a:pt x="3411835" y="328960"/>
                  <a:pt x="3409653" y="323404"/>
                </a:cubicBezTo>
                <a:cubicBezTo>
                  <a:pt x="3409355" y="322808"/>
                  <a:pt x="3409206" y="322213"/>
                  <a:pt x="3409206" y="321618"/>
                </a:cubicBezTo>
                <a:cubicBezTo>
                  <a:pt x="3409206" y="321022"/>
                  <a:pt x="3409355" y="320427"/>
                  <a:pt x="3409653" y="319832"/>
                </a:cubicBezTo>
                <a:cubicBezTo>
                  <a:pt x="3410149" y="318542"/>
                  <a:pt x="3411042" y="317698"/>
                  <a:pt x="3412332" y="317302"/>
                </a:cubicBezTo>
                <a:cubicBezTo>
                  <a:pt x="3412927" y="317103"/>
                  <a:pt x="3413522" y="317004"/>
                  <a:pt x="3414118" y="317004"/>
                </a:cubicBezTo>
                <a:close/>
                <a:moveTo>
                  <a:pt x="802333" y="314325"/>
                </a:moveTo>
                <a:cubicBezTo>
                  <a:pt x="801639" y="314325"/>
                  <a:pt x="801291" y="314722"/>
                  <a:pt x="801291" y="315516"/>
                </a:cubicBezTo>
                <a:lnTo>
                  <a:pt x="801291" y="323255"/>
                </a:lnTo>
                <a:cubicBezTo>
                  <a:pt x="801291" y="323949"/>
                  <a:pt x="801639" y="324297"/>
                  <a:pt x="802333" y="324297"/>
                </a:cubicBezTo>
                <a:lnTo>
                  <a:pt x="855018" y="324297"/>
                </a:lnTo>
                <a:cubicBezTo>
                  <a:pt x="855812" y="324297"/>
                  <a:pt x="856209" y="323949"/>
                  <a:pt x="856209" y="323255"/>
                </a:cubicBezTo>
                <a:lnTo>
                  <a:pt x="856209" y="315516"/>
                </a:lnTo>
                <a:cubicBezTo>
                  <a:pt x="856209" y="314722"/>
                  <a:pt x="855812" y="314325"/>
                  <a:pt x="855018" y="314325"/>
                </a:cubicBezTo>
                <a:close/>
                <a:moveTo>
                  <a:pt x="2356396" y="311051"/>
                </a:moveTo>
                <a:cubicBezTo>
                  <a:pt x="2356297" y="311051"/>
                  <a:pt x="2356173" y="311125"/>
                  <a:pt x="2356024" y="311274"/>
                </a:cubicBezTo>
                <a:cubicBezTo>
                  <a:pt x="2355875" y="311423"/>
                  <a:pt x="2355900" y="311597"/>
                  <a:pt x="2356099" y="311795"/>
                </a:cubicBezTo>
                <a:cubicBezTo>
                  <a:pt x="2360166" y="317748"/>
                  <a:pt x="2365524" y="323304"/>
                  <a:pt x="2372172" y="328464"/>
                </a:cubicBezTo>
                <a:cubicBezTo>
                  <a:pt x="2372767" y="328960"/>
                  <a:pt x="2373362" y="328960"/>
                  <a:pt x="2373958" y="328464"/>
                </a:cubicBezTo>
                <a:cubicBezTo>
                  <a:pt x="2380506" y="323602"/>
                  <a:pt x="2385864" y="318095"/>
                  <a:pt x="2390031" y="311944"/>
                </a:cubicBezTo>
                <a:cubicBezTo>
                  <a:pt x="2390130" y="311745"/>
                  <a:pt x="2390130" y="311547"/>
                  <a:pt x="2390031" y="311348"/>
                </a:cubicBezTo>
                <a:cubicBezTo>
                  <a:pt x="2389932" y="311150"/>
                  <a:pt x="2389734" y="311051"/>
                  <a:pt x="2389436" y="311051"/>
                </a:cubicBezTo>
                <a:close/>
                <a:moveTo>
                  <a:pt x="346547" y="310307"/>
                </a:moveTo>
                <a:cubicBezTo>
                  <a:pt x="348382" y="310307"/>
                  <a:pt x="349945" y="310952"/>
                  <a:pt x="351235" y="312241"/>
                </a:cubicBezTo>
                <a:cubicBezTo>
                  <a:pt x="352525" y="313531"/>
                  <a:pt x="353170" y="315069"/>
                  <a:pt x="353170" y="316855"/>
                </a:cubicBezTo>
                <a:lnTo>
                  <a:pt x="353170" y="320427"/>
                </a:lnTo>
                <a:cubicBezTo>
                  <a:pt x="353170" y="321221"/>
                  <a:pt x="353567" y="321618"/>
                  <a:pt x="354360" y="321618"/>
                </a:cubicBezTo>
                <a:lnTo>
                  <a:pt x="388889" y="321618"/>
                </a:lnTo>
                <a:cubicBezTo>
                  <a:pt x="389682" y="321618"/>
                  <a:pt x="390079" y="321221"/>
                  <a:pt x="390079" y="320427"/>
                </a:cubicBezTo>
                <a:lnTo>
                  <a:pt x="390079" y="317450"/>
                </a:lnTo>
                <a:cubicBezTo>
                  <a:pt x="390079" y="315466"/>
                  <a:pt x="390774" y="313779"/>
                  <a:pt x="392163" y="312390"/>
                </a:cubicBezTo>
                <a:cubicBezTo>
                  <a:pt x="393552" y="311001"/>
                  <a:pt x="395238" y="310307"/>
                  <a:pt x="397223" y="310307"/>
                </a:cubicBezTo>
                <a:cubicBezTo>
                  <a:pt x="399207" y="310307"/>
                  <a:pt x="400894" y="311001"/>
                  <a:pt x="402283" y="312390"/>
                </a:cubicBezTo>
                <a:cubicBezTo>
                  <a:pt x="403672" y="313779"/>
                  <a:pt x="404367" y="315466"/>
                  <a:pt x="404367" y="317450"/>
                </a:cubicBezTo>
                <a:lnTo>
                  <a:pt x="404367" y="320427"/>
                </a:lnTo>
                <a:cubicBezTo>
                  <a:pt x="404367" y="321221"/>
                  <a:pt x="404764" y="321618"/>
                  <a:pt x="405557" y="321618"/>
                </a:cubicBezTo>
                <a:lnTo>
                  <a:pt x="434132" y="321618"/>
                </a:lnTo>
                <a:cubicBezTo>
                  <a:pt x="435819" y="321618"/>
                  <a:pt x="437258" y="322188"/>
                  <a:pt x="438448" y="323329"/>
                </a:cubicBezTo>
                <a:cubicBezTo>
                  <a:pt x="439639" y="324470"/>
                  <a:pt x="440234" y="325884"/>
                  <a:pt x="440234" y="327571"/>
                </a:cubicBezTo>
                <a:cubicBezTo>
                  <a:pt x="440234" y="329257"/>
                  <a:pt x="439639" y="330671"/>
                  <a:pt x="438448" y="331812"/>
                </a:cubicBezTo>
                <a:cubicBezTo>
                  <a:pt x="437258" y="332953"/>
                  <a:pt x="435819" y="333524"/>
                  <a:pt x="434132" y="333524"/>
                </a:cubicBezTo>
                <a:lnTo>
                  <a:pt x="405557" y="333524"/>
                </a:lnTo>
                <a:cubicBezTo>
                  <a:pt x="404764" y="333524"/>
                  <a:pt x="404367" y="333921"/>
                  <a:pt x="404367" y="334714"/>
                </a:cubicBezTo>
                <a:lnTo>
                  <a:pt x="404367" y="354657"/>
                </a:lnTo>
                <a:cubicBezTo>
                  <a:pt x="404367" y="356642"/>
                  <a:pt x="403672" y="358329"/>
                  <a:pt x="402283" y="359718"/>
                </a:cubicBezTo>
                <a:cubicBezTo>
                  <a:pt x="400894" y="361107"/>
                  <a:pt x="399207" y="361801"/>
                  <a:pt x="397223" y="361801"/>
                </a:cubicBezTo>
                <a:cubicBezTo>
                  <a:pt x="395238" y="361801"/>
                  <a:pt x="393552" y="361107"/>
                  <a:pt x="392163" y="359718"/>
                </a:cubicBezTo>
                <a:cubicBezTo>
                  <a:pt x="390774" y="358329"/>
                  <a:pt x="390079" y="356642"/>
                  <a:pt x="390079" y="354657"/>
                </a:cubicBezTo>
                <a:lnTo>
                  <a:pt x="390079" y="334714"/>
                </a:lnTo>
                <a:cubicBezTo>
                  <a:pt x="390079" y="333921"/>
                  <a:pt x="389682" y="333524"/>
                  <a:pt x="388889" y="333524"/>
                </a:cubicBezTo>
                <a:lnTo>
                  <a:pt x="353467" y="333524"/>
                </a:lnTo>
                <a:cubicBezTo>
                  <a:pt x="352773" y="333524"/>
                  <a:pt x="352326" y="333921"/>
                  <a:pt x="352128" y="334714"/>
                </a:cubicBezTo>
                <a:cubicBezTo>
                  <a:pt x="350739" y="340469"/>
                  <a:pt x="347638" y="345529"/>
                  <a:pt x="342826" y="349895"/>
                </a:cubicBezTo>
                <a:cubicBezTo>
                  <a:pt x="338014" y="354261"/>
                  <a:pt x="330548" y="357882"/>
                  <a:pt x="320428" y="360759"/>
                </a:cubicBezTo>
                <a:cubicBezTo>
                  <a:pt x="319634" y="360958"/>
                  <a:pt x="318840" y="361057"/>
                  <a:pt x="318046" y="361057"/>
                </a:cubicBezTo>
                <a:cubicBezTo>
                  <a:pt x="316955" y="361057"/>
                  <a:pt x="315863" y="360859"/>
                  <a:pt x="314772" y="360462"/>
                </a:cubicBezTo>
                <a:cubicBezTo>
                  <a:pt x="312887" y="359668"/>
                  <a:pt x="311299" y="358477"/>
                  <a:pt x="310010" y="356890"/>
                </a:cubicBezTo>
                <a:cubicBezTo>
                  <a:pt x="309117" y="355699"/>
                  <a:pt x="308869" y="354409"/>
                  <a:pt x="309265" y="353020"/>
                </a:cubicBezTo>
                <a:cubicBezTo>
                  <a:pt x="309662" y="351631"/>
                  <a:pt x="310605" y="350738"/>
                  <a:pt x="312093" y="350341"/>
                </a:cubicBezTo>
                <a:cubicBezTo>
                  <a:pt x="325984" y="346670"/>
                  <a:pt x="334566" y="341412"/>
                  <a:pt x="337840" y="334566"/>
                </a:cubicBezTo>
                <a:cubicBezTo>
                  <a:pt x="337940" y="334367"/>
                  <a:pt x="337915" y="334144"/>
                  <a:pt x="337766" y="333896"/>
                </a:cubicBezTo>
                <a:cubicBezTo>
                  <a:pt x="337617" y="333648"/>
                  <a:pt x="337394" y="333524"/>
                  <a:pt x="337096" y="333524"/>
                </a:cubicBezTo>
                <a:lnTo>
                  <a:pt x="308968" y="333524"/>
                </a:lnTo>
                <a:cubicBezTo>
                  <a:pt x="307281" y="333524"/>
                  <a:pt x="305842" y="332953"/>
                  <a:pt x="304652" y="331812"/>
                </a:cubicBezTo>
                <a:cubicBezTo>
                  <a:pt x="303461" y="330671"/>
                  <a:pt x="302866" y="329257"/>
                  <a:pt x="302866" y="327571"/>
                </a:cubicBezTo>
                <a:cubicBezTo>
                  <a:pt x="302866" y="325884"/>
                  <a:pt x="303461" y="324470"/>
                  <a:pt x="304652" y="323329"/>
                </a:cubicBezTo>
                <a:cubicBezTo>
                  <a:pt x="305842" y="322188"/>
                  <a:pt x="307281" y="321618"/>
                  <a:pt x="308968" y="321618"/>
                </a:cubicBezTo>
                <a:lnTo>
                  <a:pt x="338882" y="321618"/>
                </a:lnTo>
                <a:cubicBezTo>
                  <a:pt x="339577" y="321618"/>
                  <a:pt x="339924" y="321221"/>
                  <a:pt x="339924" y="320427"/>
                </a:cubicBezTo>
                <a:lnTo>
                  <a:pt x="339924" y="316855"/>
                </a:lnTo>
                <a:cubicBezTo>
                  <a:pt x="339924" y="315069"/>
                  <a:pt x="340569" y="313531"/>
                  <a:pt x="341859" y="312241"/>
                </a:cubicBezTo>
                <a:cubicBezTo>
                  <a:pt x="343149" y="310952"/>
                  <a:pt x="344711" y="310307"/>
                  <a:pt x="346547" y="310307"/>
                </a:cubicBezTo>
                <a:close/>
                <a:moveTo>
                  <a:pt x="2783682" y="310158"/>
                </a:moveTo>
                <a:cubicBezTo>
                  <a:pt x="2785170" y="309662"/>
                  <a:pt x="2786608" y="309761"/>
                  <a:pt x="2787998" y="310456"/>
                </a:cubicBezTo>
                <a:cubicBezTo>
                  <a:pt x="2789387" y="311150"/>
                  <a:pt x="2790329" y="312192"/>
                  <a:pt x="2790826" y="313581"/>
                </a:cubicBezTo>
                <a:cubicBezTo>
                  <a:pt x="2792810" y="319038"/>
                  <a:pt x="2794447" y="324495"/>
                  <a:pt x="2795737" y="329952"/>
                </a:cubicBezTo>
                <a:cubicBezTo>
                  <a:pt x="2796035" y="331540"/>
                  <a:pt x="2795762" y="333028"/>
                  <a:pt x="2794918" y="334417"/>
                </a:cubicBezTo>
                <a:cubicBezTo>
                  <a:pt x="2794075" y="335806"/>
                  <a:pt x="2792859" y="336748"/>
                  <a:pt x="2791272" y="337245"/>
                </a:cubicBezTo>
                <a:cubicBezTo>
                  <a:pt x="2789883" y="337641"/>
                  <a:pt x="2788568" y="337443"/>
                  <a:pt x="2787328" y="336649"/>
                </a:cubicBezTo>
                <a:cubicBezTo>
                  <a:pt x="2786088" y="335856"/>
                  <a:pt x="2785319" y="334714"/>
                  <a:pt x="2785021" y="333226"/>
                </a:cubicBezTo>
                <a:cubicBezTo>
                  <a:pt x="2784029" y="327968"/>
                  <a:pt x="2782541" y="322411"/>
                  <a:pt x="2780557" y="316557"/>
                </a:cubicBezTo>
                <a:cubicBezTo>
                  <a:pt x="2780358" y="316061"/>
                  <a:pt x="2780259" y="315516"/>
                  <a:pt x="2780259" y="314920"/>
                </a:cubicBezTo>
                <a:cubicBezTo>
                  <a:pt x="2780259" y="314127"/>
                  <a:pt x="2780408" y="313382"/>
                  <a:pt x="2780705" y="312688"/>
                </a:cubicBezTo>
                <a:cubicBezTo>
                  <a:pt x="2781399" y="311398"/>
                  <a:pt x="2782392" y="310555"/>
                  <a:pt x="2783682" y="310158"/>
                </a:cubicBezTo>
                <a:close/>
                <a:moveTo>
                  <a:pt x="619423" y="310158"/>
                </a:moveTo>
                <a:cubicBezTo>
                  <a:pt x="621011" y="310456"/>
                  <a:pt x="622350" y="311299"/>
                  <a:pt x="623442" y="312688"/>
                </a:cubicBezTo>
                <a:cubicBezTo>
                  <a:pt x="624136" y="313779"/>
                  <a:pt x="624483" y="314920"/>
                  <a:pt x="624483" y="316111"/>
                </a:cubicBezTo>
                <a:cubicBezTo>
                  <a:pt x="624483" y="316508"/>
                  <a:pt x="624483" y="316905"/>
                  <a:pt x="624483" y="317302"/>
                </a:cubicBezTo>
                <a:cubicBezTo>
                  <a:pt x="622697" y="328017"/>
                  <a:pt x="620366" y="337096"/>
                  <a:pt x="617488" y="344537"/>
                </a:cubicBezTo>
                <a:cubicBezTo>
                  <a:pt x="616992" y="346025"/>
                  <a:pt x="615951" y="347018"/>
                  <a:pt x="614363" y="347514"/>
                </a:cubicBezTo>
                <a:cubicBezTo>
                  <a:pt x="612776" y="348010"/>
                  <a:pt x="611287" y="347861"/>
                  <a:pt x="609898" y="347067"/>
                </a:cubicBezTo>
                <a:cubicBezTo>
                  <a:pt x="608410" y="346373"/>
                  <a:pt x="607368" y="345257"/>
                  <a:pt x="606773" y="343719"/>
                </a:cubicBezTo>
                <a:cubicBezTo>
                  <a:pt x="606178" y="342181"/>
                  <a:pt x="606178" y="340668"/>
                  <a:pt x="606773" y="339179"/>
                </a:cubicBezTo>
                <a:cubicBezTo>
                  <a:pt x="609154" y="332631"/>
                  <a:pt x="611089" y="324594"/>
                  <a:pt x="612577" y="315069"/>
                </a:cubicBezTo>
                <a:cubicBezTo>
                  <a:pt x="612776" y="313482"/>
                  <a:pt x="613544" y="312192"/>
                  <a:pt x="614884" y="311200"/>
                </a:cubicBezTo>
                <a:cubicBezTo>
                  <a:pt x="616223" y="310207"/>
                  <a:pt x="617736" y="309860"/>
                  <a:pt x="619423" y="310158"/>
                </a:cubicBezTo>
                <a:close/>
                <a:moveTo>
                  <a:pt x="2752279" y="310009"/>
                </a:moveTo>
                <a:cubicBezTo>
                  <a:pt x="2753966" y="310307"/>
                  <a:pt x="2755305" y="311125"/>
                  <a:pt x="2756298" y="312465"/>
                </a:cubicBezTo>
                <a:cubicBezTo>
                  <a:pt x="2757289" y="313804"/>
                  <a:pt x="2757637" y="315268"/>
                  <a:pt x="2757339" y="316855"/>
                </a:cubicBezTo>
                <a:cubicBezTo>
                  <a:pt x="2755553" y="328067"/>
                  <a:pt x="2753321" y="337245"/>
                  <a:pt x="2750642" y="344388"/>
                </a:cubicBezTo>
                <a:cubicBezTo>
                  <a:pt x="2750046" y="345877"/>
                  <a:pt x="2749005" y="346869"/>
                  <a:pt x="2747517" y="347365"/>
                </a:cubicBezTo>
                <a:cubicBezTo>
                  <a:pt x="2746028" y="347861"/>
                  <a:pt x="2744590" y="347762"/>
                  <a:pt x="2743200" y="347067"/>
                </a:cubicBezTo>
                <a:cubicBezTo>
                  <a:pt x="2741811" y="346373"/>
                  <a:pt x="2740819" y="345281"/>
                  <a:pt x="2740224" y="343793"/>
                </a:cubicBezTo>
                <a:cubicBezTo>
                  <a:pt x="2739628" y="342305"/>
                  <a:pt x="2739628" y="340866"/>
                  <a:pt x="2740224" y="339477"/>
                </a:cubicBezTo>
                <a:cubicBezTo>
                  <a:pt x="2742605" y="332829"/>
                  <a:pt x="2744441" y="324644"/>
                  <a:pt x="2745731" y="314920"/>
                </a:cubicBezTo>
                <a:cubicBezTo>
                  <a:pt x="2745929" y="313333"/>
                  <a:pt x="2746673" y="312068"/>
                  <a:pt x="2747963" y="311125"/>
                </a:cubicBezTo>
                <a:cubicBezTo>
                  <a:pt x="2749253" y="310183"/>
                  <a:pt x="2750691" y="309811"/>
                  <a:pt x="2752279" y="310009"/>
                </a:cubicBezTo>
                <a:close/>
                <a:moveTo>
                  <a:pt x="1127522" y="309711"/>
                </a:moveTo>
                <a:cubicBezTo>
                  <a:pt x="1126828" y="309711"/>
                  <a:pt x="1126481" y="310059"/>
                  <a:pt x="1126481" y="310753"/>
                </a:cubicBezTo>
                <a:lnTo>
                  <a:pt x="1126481" y="315218"/>
                </a:lnTo>
                <a:cubicBezTo>
                  <a:pt x="1126481" y="316012"/>
                  <a:pt x="1126828" y="316409"/>
                  <a:pt x="1127522" y="316409"/>
                </a:cubicBezTo>
                <a:lnTo>
                  <a:pt x="1173659" y="316409"/>
                </a:lnTo>
                <a:cubicBezTo>
                  <a:pt x="1174354" y="316409"/>
                  <a:pt x="1174701" y="316012"/>
                  <a:pt x="1174701" y="315218"/>
                </a:cubicBezTo>
                <a:lnTo>
                  <a:pt x="1174701" y="310753"/>
                </a:lnTo>
                <a:cubicBezTo>
                  <a:pt x="1174701" y="310059"/>
                  <a:pt x="1174354" y="309711"/>
                  <a:pt x="1173659" y="309711"/>
                </a:cubicBezTo>
                <a:close/>
                <a:moveTo>
                  <a:pt x="650380" y="309563"/>
                </a:moveTo>
                <a:cubicBezTo>
                  <a:pt x="651868" y="309066"/>
                  <a:pt x="653306" y="309141"/>
                  <a:pt x="654696" y="309786"/>
                </a:cubicBezTo>
                <a:cubicBezTo>
                  <a:pt x="656085" y="310431"/>
                  <a:pt x="657077" y="311448"/>
                  <a:pt x="657672" y="312837"/>
                </a:cubicBezTo>
                <a:cubicBezTo>
                  <a:pt x="660153" y="318889"/>
                  <a:pt x="662137" y="324594"/>
                  <a:pt x="663625" y="329952"/>
                </a:cubicBezTo>
                <a:cubicBezTo>
                  <a:pt x="664121" y="331440"/>
                  <a:pt x="663972" y="332904"/>
                  <a:pt x="663179" y="334342"/>
                </a:cubicBezTo>
                <a:cubicBezTo>
                  <a:pt x="662385" y="335781"/>
                  <a:pt x="661244" y="336748"/>
                  <a:pt x="659756" y="337245"/>
                </a:cubicBezTo>
                <a:cubicBezTo>
                  <a:pt x="658267" y="337741"/>
                  <a:pt x="656878" y="337617"/>
                  <a:pt x="655589" y="336873"/>
                </a:cubicBezTo>
                <a:cubicBezTo>
                  <a:pt x="654299" y="336128"/>
                  <a:pt x="653455" y="335012"/>
                  <a:pt x="653058" y="333524"/>
                </a:cubicBezTo>
                <a:cubicBezTo>
                  <a:pt x="651471" y="327769"/>
                  <a:pt x="649586" y="321965"/>
                  <a:pt x="647403" y="316111"/>
                </a:cubicBezTo>
                <a:cubicBezTo>
                  <a:pt x="646808" y="314821"/>
                  <a:pt x="646832" y="313506"/>
                  <a:pt x="647477" y="312167"/>
                </a:cubicBezTo>
                <a:cubicBezTo>
                  <a:pt x="648122" y="310828"/>
                  <a:pt x="649090" y="309959"/>
                  <a:pt x="650380" y="309563"/>
                </a:cubicBezTo>
                <a:close/>
                <a:moveTo>
                  <a:pt x="3442097" y="309414"/>
                </a:moveTo>
                <a:cubicBezTo>
                  <a:pt x="3441303" y="309414"/>
                  <a:pt x="3440907" y="309761"/>
                  <a:pt x="3440907" y="310456"/>
                </a:cubicBezTo>
                <a:lnTo>
                  <a:pt x="3440907" y="321022"/>
                </a:lnTo>
                <a:cubicBezTo>
                  <a:pt x="3440907" y="321816"/>
                  <a:pt x="3441303" y="322213"/>
                  <a:pt x="3442097" y="322213"/>
                </a:cubicBezTo>
                <a:lnTo>
                  <a:pt x="3471119" y="322213"/>
                </a:lnTo>
                <a:cubicBezTo>
                  <a:pt x="3471813" y="322213"/>
                  <a:pt x="3472161" y="321816"/>
                  <a:pt x="3472161" y="321022"/>
                </a:cubicBezTo>
                <a:lnTo>
                  <a:pt x="3472161" y="310456"/>
                </a:lnTo>
                <a:cubicBezTo>
                  <a:pt x="3472161" y="309761"/>
                  <a:pt x="3471813" y="309414"/>
                  <a:pt x="3471119" y="309414"/>
                </a:cubicBezTo>
                <a:close/>
                <a:moveTo>
                  <a:pt x="3238500" y="309265"/>
                </a:moveTo>
                <a:cubicBezTo>
                  <a:pt x="3233242" y="311944"/>
                  <a:pt x="3229000" y="314970"/>
                  <a:pt x="3225776" y="318343"/>
                </a:cubicBezTo>
                <a:cubicBezTo>
                  <a:pt x="3222551" y="321717"/>
                  <a:pt x="3220939" y="324892"/>
                  <a:pt x="3220939" y="327868"/>
                </a:cubicBezTo>
                <a:cubicBezTo>
                  <a:pt x="3220939" y="330647"/>
                  <a:pt x="3222551" y="333177"/>
                  <a:pt x="3225776" y="335459"/>
                </a:cubicBezTo>
                <a:cubicBezTo>
                  <a:pt x="3229000" y="337741"/>
                  <a:pt x="3232051" y="338882"/>
                  <a:pt x="3234929" y="338882"/>
                </a:cubicBezTo>
                <a:cubicBezTo>
                  <a:pt x="3238302" y="338882"/>
                  <a:pt x="3239989" y="336550"/>
                  <a:pt x="3239989" y="331887"/>
                </a:cubicBezTo>
                <a:cubicBezTo>
                  <a:pt x="3239989" y="330200"/>
                  <a:pt x="3239914" y="326752"/>
                  <a:pt x="3239765" y="321543"/>
                </a:cubicBezTo>
                <a:cubicBezTo>
                  <a:pt x="3239617" y="316334"/>
                  <a:pt x="3239543" y="312440"/>
                  <a:pt x="3239543" y="309860"/>
                </a:cubicBezTo>
                <a:cubicBezTo>
                  <a:pt x="3239543" y="309563"/>
                  <a:pt x="3239418" y="309364"/>
                  <a:pt x="3239170" y="309265"/>
                </a:cubicBezTo>
                <a:cubicBezTo>
                  <a:pt x="3238922" y="309166"/>
                  <a:pt x="3238699" y="309166"/>
                  <a:pt x="3238500" y="309265"/>
                </a:cubicBezTo>
                <a:close/>
                <a:moveTo>
                  <a:pt x="3837980" y="308670"/>
                </a:moveTo>
                <a:cubicBezTo>
                  <a:pt x="3838278" y="308670"/>
                  <a:pt x="3838575" y="308719"/>
                  <a:pt x="3838873" y="308818"/>
                </a:cubicBezTo>
                <a:cubicBezTo>
                  <a:pt x="3840659" y="308918"/>
                  <a:pt x="3842098" y="309761"/>
                  <a:pt x="3843189" y="311348"/>
                </a:cubicBezTo>
                <a:cubicBezTo>
                  <a:pt x="3843883" y="312440"/>
                  <a:pt x="3844231" y="313581"/>
                  <a:pt x="3844231" y="314772"/>
                </a:cubicBezTo>
                <a:cubicBezTo>
                  <a:pt x="3844231" y="315268"/>
                  <a:pt x="3844132" y="315813"/>
                  <a:pt x="3843933" y="316409"/>
                </a:cubicBezTo>
                <a:cubicBezTo>
                  <a:pt x="3843139" y="319782"/>
                  <a:pt x="3842743" y="322461"/>
                  <a:pt x="3842743" y="324445"/>
                </a:cubicBezTo>
                <a:cubicBezTo>
                  <a:pt x="3842743" y="336153"/>
                  <a:pt x="3852317" y="342007"/>
                  <a:pt x="3871466" y="342007"/>
                </a:cubicBezTo>
                <a:cubicBezTo>
                  <a:pt x="3882678" y="342007"/>
                  <a:pt x="3892947" y="341313"/>
                  <a:pt x="3902274" y="339923"/>
                </a:cubicBezTo>
                <a:cubicBezTo>
                  <a:pt x="3902571" y="339923"/>
                  <a:pt x="3902919" y="339923"/>
                  <a:pt x="3903316" y="339923"/>
                </a:cubicBezTo>
                <a:cubicBezTo>
                  <a:pt x="3904804" y="339923"/>
                  <a:pt x="3906143" y="340420"/>
                  <a:pt x="3907334" y="341412"/>
                </a:cubicBezTo>
                <a:cubicBezTo>
                  <a:pt x="3908822" y="342602"/>
                  <a:pt x="3909566" y="344140"/>
                  <a:pt x="3909566" y="346025"/>
                </a:cubicBezTo>
                <a:cubicBezTo>
                  <a:pt x="3909566" y="348307"/>
                  <a:pt x="3908773" y="350341"/>
                  <a:pt x="3907185" y="352127"/>
                </a:cubicBezTo>
                <a:cubicBezTo>
                  <a:pt x="3905697" y="353814"/>
                  <a:pt x="3903861" y="354757"/>
                  <a:pt x="3901678" y="354955"/>
                </a:cubicBezTo>
                <a:cubicBezTo>
                  <a:pt x="3891955" y="356245"/>
                  <a:pt x="3882033" y="356890"/>
                  <a:pt x="3871913" y="356890"/>
                </a:cubicBezTo>
                <a:cubicBezTo>
                  <a:pt x="3857824" y="356890"/>
                  <a:pt x="3846959" y="354459"/>
                  <a:pt x="3839319" y="349597"/>
                </a:cubicBezTo>
                <a:cubicBezTo>
                  <a:pt x="3831680" y="344736"/>
                  <a:pt x="3827860" y="337443"/>
                  <a:pt x="3827860" y="327720"/>
                </a:cubicBezTo>
                <a:cubicBezTo>
                  <a:pt x="3827860" y="324148"/>
                  <a:pt x="3828405" y="320030"/>
                  <a:pt x="3829497" y="315367"/>
                </a:cubicBezTo>
                <a:cubicBezTo>
                  <a:pt x="3829993" y="313283"/>
                  <a:pt x="3831134" y="311597"/>
                  <a:pt x="3832920" y="310307"/>
                </a:cubicBezTo>
                <a:cubicBezTo>
                  <a:pt x="3834408" y="309215"/>
                  <a:pt x="3836095" y="308670"/>
                  <a:pt x="3837980" y="308670"/>
                </a:cubicBezTo>
                <a:close/>
                <a:moveTo>
                  <a:pt x="2923580" y="308670"/>
                </a:moveTo>
                <a:cubicBezTo>
                  <a:pt x="2923878" y="308670"/>
                  <a:pt x="2924175" y="308719"/>
                  <a:pt x="2924473" y="308818"/>
                </a:cubicBezTo>
                <a:cubicBezTo>
                  <a:pt x="2926259" y="308918"/>
                  <a:pt x="2927698" y="309761"/>
                  <a:pt x="2928789" y="311348"/>
                </a:cubicBezTo>
                <a:cubicBezTo>
                  <a:pt x="2929484" y="312440"/>
                  <a:pt x="2929831" y="313581"/>
                  <a:pt x="2929831" y="314772"/>
                </a:cubicBezTo>
                <a:cubicBezTo>
                  <a:pt x="2929831" y="315268"/>
                  <a:pt x="2929732" y="315813"/>
                  <a:pt x="2929533" y="316409"/>
                </a:cubicBezTo>
                <a:cubicBezTo>
                  <a:pt x="2928739" y="319782"/>
                  <a:pt x="2928343" y="322461"/>
                  <a:pt x="2928343" y="324445"/>
                </a:cubicBezTo>
                <a:cubicBezTo>
                  <a:pt x="2928343" y="336153"/>
                  <a:pt x="2937917" y="342007"/>
                  <a:pt x="2957067" y="342007"/>
                </a:cubicBezTo>
                <a:cubicBezTo>
                  <a:pt x="2968278" y="342007"/>
                  <a:pt x="2978548" y="341313"/>
                  <a:pt x="2987874" y="339923"/>
                </a:cubicBezTo>
                <a:cubicBezTo>
                  <a:pt x="2988171" y="339923"/>
                  <a:pt x="2988519" y="339923"/>
                  <a:pt x="2988916" y="339923"/>
                </a:cubicBezTo>
                <a:cubicBezTo>
                  <a:pt x="2990404" y="339923"/>
                  <a:pt x="2991744" y="340420"/>
                  <a:pt x="2992934" y="341412"/>
                </a:cubicBezTo>
                <a:cubicBezTo>
                  <a:pt x="2994422" y="342602"/>
                  <a:pt x="2995167" y="344140"/>
                  <a:pt x="2995167" y="346025"/>
                </a:cubicBezTo>
                <a:cubicBezTo>
                  <a:pt x="2995167" y="348307"/>
                  <a:pt x="2994373" y="350341"/>
                  <a:pt x="2992785" y="352127"/>
                </a:cubicBezTo>
                <a:cubicBezTo>
                  <a:pt x="2991297" y="353814"/>
                  <a:pt x="2989461" y="354757"/>
                  <a:pt x="2987279" y="354955"/>
                </a:cubicBezTo>
                <a:cubicBezTo>
                  <a:pt x="2977555" y="356245"/>
                  <a:pt x="2967633" y="356890"/>
                  <a:pt x="2957513" y="356890"/>
                </a:cubicBezTo>
                <a:cubicBezTo>
                  <a:pt x="2943424" y="356890"/>
                  <a:pt x="2932560" y="354459"/>
                  <a:pt x="2924919" y="349597"/>
                </a:cubicBezTo>
                <a:cubicBezTo>
                  <a:pt x="2917280" y="344736"/>
                  <a:pt x="2913460" y="337443"/>
                  <a:pt x="2913460" y="327720"/>
                </a:cubicBezTo>
                <a:cubicBezTo>
                  <a:pt x="2913460" y="324148"/>
                  <a:pt x="2914005" y="320030"/>
                  <a:pt x="2915097" y="315367"/>
                </a:cubicBezTo>
                <a:cubicBezTo>
                  <a:pt x="2915593" y="313283"/>
                  <a:pt x="2916734" y="311597"/>
                  <a:pt x="2918520" y="310307"/>
                </a:cubicBezTo>
                <a:cubicBezTo>
                  <a:pt x="2920008" y="309215"/>
                  <a:pt x="2921695" y="308670"/>
                  <a:pt x="2923580" y="308670"/>
                </a:cubicBezTo>
                <a:close/>
                <a:moveTo>
                  <a:pt x="1307307" y="308670"/>
                </a:moveTo>
                <a:cubicBezTo>
                  <a:pt x="1306513" y="308670"/>
                  <a:pt x="1306116" y="309017"/>
                  <a:pt x="1306116" y="309711"/>
                </a:cubicBezTo>
                <a:lnTo>
                  <a:pt x="1306116" y="339179"/>
                </a:lnTo>
                <a:cubicBezTo>
                  <a:pt x="1306116" y="339973"/>
                  <a:pt x="1306513" y="340370"/>
                  <a:pt x="1307307" y="340370"/>
                </a:cubicBezTo>
                <a:lnTo>
                  <a:pt x="1335138" y="340370"/>
                </a:lnTo>
                <a:cubicBezTo>
                  <a:pt x="1335931" y="340370"/>
                  <a:pt x="1336328" y="339973"/>
                  <a:pt x="1336328" y="339179"/>
                </a:cubicBezTo>
                <a:lnTo>
                  <a:pt x="1336328" y="309711"/>
                </a:lnTo>
                <a:cubicBezTo>
                  <a:pt x="1336328" y="309017"/>
                  <a:pt x="1335931" y="308670"/>
                  <a:pt x="1335138" y="308670"/>
                </a:cubicBezTo>
                <a:close/>
                <a:moveTo>
                  <a:pt x="1237060" y="308670"/>
                </a:moveTo>
                <a:cubicBezTo>
                  <a:pt x="1236266" y="308670"/>
                  <a:pt x="1235870" y="309017"/>
                  <a:pt x="1235870" y="309711"/>
                </a:cubicBezTo>
                <a:lnTo>
                  <a:pt x="1235870" y="339179"/>
                </a:lnTo>
                <a:cubicBezTo>
                  <a:pt x="1235870" y="339973"/>
                  <a:pt x="1236266" y="340370"/>
                  <a:pt x="1237060" y="340370"/>
                </a:cubicBezTo>
                <a:lnTo>
                  <a:pt x="1262510" y="340370"/>
                </a:lnTo>
                <a:cubicBezTo>
                  <a:pt x="1263204" y="340370"/>
                  <a:pt x="1263551" y="339973"/>
                  <a:pt x="1263551" y="339179"/>
                </a:cubicBezTo>
                <a:lnTo>
                  <a:pt x="1263551" y="309711"/>
                </a:lnTo>
                <a:cubicBezTo>
                  <a:pt x="1263551" y="309017"/>
                  <a:pt x="1263204" y="308670"/>
                  <a:pt x="1262510" y="308670"/>
                </a:cubicBezTo>
                <a:close/>
                <a:moveTo>
                  <a:pt x="1385293" y="305098"/>
                </a:moveTo>
                <a:lnTo>
                  <a:pt x="1491854" y="305098"/>
                </a:lnTo>
                <a:cubicBezTo>
                  <a:pt x="1493441" y="305098"/>
                  <a:pt x="1494781" y="305643"/>
                  <a:pt x="1495872" y="306735"/>
                </a:cubicBezTo>
                <a:cubicBezTo>
                  <a:pt x="1496963" y="307826"/>
                  <a:pt x="1497509" y="309166"/>
                  <a:pt x="1497509" y="310753"/>
                </a:cubicBezTo>
                <a:cubicBezTo>
                  <a:pt x="1497509" y="312341"/>
                  <a:pt x="1496963" y="313680"/>
                  <a:pt x="1495872" y="314772"/>
                </a:cubicBezTo>
                <a:cubicBezTo>
                  <a:pt x="1494781" y="315863"/>
                  <a:pt x="1493441" y="316409"/>
                  <a:pt x="1491854" y="316409"/>
                </a:cubicBezTo>
                <a:lnTo>
                  <a:pt x="1446313" y="316409"/>
                </a:lnTo>
                <a:cubicBezTo>
                  <a:pt x="1445519" y="316409"/>
                  <a:pt x="1445122" y="316756"/>
                  <a:pt x="1445122" y="317450"/>
                </a:cubicBezTo>
                <a:lnTo>
                  <a:pt x="1445122" y="325041"/>
                </a:lnTo>
                <a:cubicBezTo>
                  <a:pt x="1445122" y="325735"/>
                  <a:pt x="1445519" y="326082"/>
                  <a:pt x="1446313" y="326082"/>
                </a:cubicBezTo>
                <a:lnTo>
                  <a:pt x="1481585" y="326082"/>
                </a:lnTo>
                <a:cubicBezTo>
                  <a:pt x="1483073" y="326082"/>
                  <a:pt x="1484338" y="326603"/>
                  <a:pt x="1485380" y="327645"/>
                </a:cubicBezTo>
                <a:cubicBezTo>
                  <a:pt x="1486421" y="328687"/>
                  <a:pt x="1486942" y="329952"/>
                  <a:pt x="1486942" y="331440"/>
                </a:cubicBezTo>
                <a:cubicBezTo>
                  <a:pt x="1486942" y="332929"/>
                  <a:pt x="1486421" y="334194"/>
                  <a:pt x="1485380" y="335235"/>
                </a:cubicBezTo>
                <a:cubicBezTo>
                  <a:pt x="1484338" y="336277"/>
                  <a:pt x="1483073" y="336798"/>
                  <a:pt x="1481585" y="336798"/>
                </a:cubicBezTo>
                <a:lnTo>
                  <a:pt x="1446313" y="336798"/>
                </a:lnTo>
                <a:cubicBezTo>
                  <a:pt x="1445519" y="336798"/>
                  <a:pt x="1445122" y="337145"/>
                  <a:pt x="1445122" y="337840"/>
                </a:cubicBezTo>
                <a:lnTo>
                  <a:pt x="1445122" y="346025"/>
                </a:lnTo>
                <a:cubicBezTo>
                  <a:pt x="1445122" y="346819"/>
                  <a:pt x="1445519" y="347216"/>
                  <a:pt x="1446313" y="347216"/>
                </a:cubicBezTo>
                <a:lnTo>
                  <a:pt x="1501379" y="347216"/>
                </a:lnTo>
                <a:cubicBezTo>
                  <a:pt x="1503065" y="347216"/>
                  <a:pt x="1504479" y="347787"/>
                  <a:pt x="1505620" y="348928"/>
                </a:cubicBezTo>
                <a:cubicBezTo>
                  <a:pt x="1506761" y="350069"/>
                  <a:pt x="1507332" y="351433"/>
                  <a:pt x="1507332" y="353020"/>
                </a:cubicBezTo>
                <a:cubicBezTo>
                  <a:pt x="1507332" y="354608"/>
                  <a:pt x="1506761" y="355972"/>
                  <a:pt x="1505620" y="357113"/>
                </a:cubicBezTo>
                <a:cubicBezTo>
                  <a:pt x="1504479" y="358254"/>
                  <a:pt x="1503065" y="358825"/>
                  <a:pt x="1501379" y="358825"/>
                </a:cubicBezTo>
                <a:lnTo>
                  <a:pt x="1375917" y="358825"/>
                </a:lnTo>
                <a:cubicBezTo>
                  <a:pt x="1374230" y="358825"/>
                  <a:pt x="1372816" y="358254"/>
                  <a:pt x="1371675" y="357113"/>
                </a:cubicBezTo>
                <a:cubicBezTo>
                  <a:pt x="1370534" y="355972"/>
                  <a:pt x="1369964" y="354608"/>
                  <a:pt x="1369964" y="353020"/>
                </a:cubicBezTo>
                <a:cubicBezTo>
                  <a:pt x="1369964" y="351433"/>
                  <a:pt x="1370534" y="350069"/>
                  <a:pt x="1371675" y="348928"/>
                </a:cubicBezTo>
                <a:cubicBezTo>
                  <a:pt x="1372816" y="347787"/>
                  <a:pt x="1374230" y="347216"/>
                  <a:pt x="1375917" y="347216"/>
                </a:cubicBezTo>
                <a:lnTo>
                  <a:pt x="1392585" y="347216"/>
                </a:lnTo>
                <a:cubicBezTo>
                  <a:pt x="1393379" y="347216"/>
                  <a:pt x="1393776" y="346819"/>
                  <a:pt x="1393776" y="346025"/>
                </a:cubicBezTo>
                <a:lnTo>
                  <a:pt x="1393776" y="329208"/>
                </a:lnTo>
                <a:cubicBezTo>
                  <a:pt x="1393776" y="327323"/>
                  <a:pt x="1394421" y="325735"/>
                  <a:pt x="1395711" y="324445"/>
                </a:cubicBezTo>
                <a:cubicBezTo>
                  <a:pt x="1397001" y="323156"/>
                  <a:pt x="1398588" y="322511"/>
                  <a:pt x="1400473" y="322511"/>
                </a:cubicBezTo>
                <a:cubicBezTo>
                  <a:pt x="1402358" y="322511"/>
                  <a:pt x="1403946" y="323156"/>
                  <a:pt x="1405236" y="324445"/>
                </a:cubicBezTo>
                <a:cubicBezTo>
                  <a:pt x="1406526" y="325735"/>
                  <a:pt x="1407171" y="327323"/>
                  <a:pt x="1407171" y="329208"/>
                </a:cubicBezTo>
                <a:lnTo>
                  <a:pt x="1407171" y="346025"/>
                </a:lnTo>
                <a:cubicBezTo>
                  <a:pt x="1407171" y="346819"/>
                  <a:pt x="1407567" y="347216"/>
                  <a:pt x="1408361" y="347216"/>
                </a:cubicBezTo>
                <a:lnTo>
                  <a:pt x="1430090" y="347216"/>
                </a:lnTo>
                <a:cubicBezTo>
                  <a:pt x="1430884" y="347216"/>
                  <a:pt x="1431281" y="346819"/>
                  <a:pt x="1431281" y="346025"/>
                </a:cubicBezTo>
                <a:lnTo>
                  <a:pt x="1431281" y="317450"/>
                </a:lnTo>
                <a:cubicBezTo>
                  <a:pt x="1431281" y="316756"/>
                  <a:pt x="1430884" y="316409"/>
                  <a:pt x="1430090" y="316409"/>
                </a:cubicBezTo>
                <a:lnTo>
                  <a:pt x="1385293" y="316409"/>
                </a:lnTo>
                <a:cubicBezTo>
                  <a:pt x="1383705" y="316409"/>
                  <a:pt x="1382366" y="315863"/>
                  <a:pt x="1381274" y="314772"/>
                </a:cubicBezTo>
                <a:cubicBezTo>
                  <a:pt x="1380183" y="313680"/>
                  <a:pt x="1379637" y="312341"/>
                  <a:pt x="1379637" y="310753"/>
                </a:cubicBezTo>
                <a:cubicBezTo>
                  <a:pt x="1379637" y="309166"/>
                  <a:pt x="1380183" y="307826"/>
                  <a:pt x="1381274" y="306735"/>
                </a:cubicBezTo>
                <a:cubicBezTo>
                  <a:pt x="1382366" y="305643"/>
                  <a:pt x="1383705" y="305098"/>
                  <a:pt x="1385293" y="305098"/>
                </a:cubicBezTo>
                <a:close/>
                <a:moveTo>
                  <a:pt x="2822228" y="299889"/>
                </a:moveTo>
                <a:cubicBezTo>
                  <a:pt x="2824014" y="299889"/>
                  <a:pt x="2825528" y="300509"/>
                  <a:pt x="2826768" y="301749"/>
                </a:cubicBezTo>
                <a:cubicBezTo>
                  <a:pt x="2828008" y="302989"/>
                  <a:pt x="2828628" y="304502"/>
                  <a:pt x="2828628" y="306288"/>
                </a:cubicBezTo>
                <a:lnTo>
                  <a:pt x="2828628" y="310456"/>
                </a:lnTo>
                <a:cubicBezTo>
                  <a:pt x="2828628" y="314623"/>
                  <a:pt x="2828330" y="318517"/>
                  <a:pt x="2827735" y="322139"/>
                </a:cubicBezTo>
                <a:cubicBezTo>
                  <a:pt x="2827139" y="325760"/>
                  <a:pt x="2825999" y="329803"/>
                  <a:pt x="2824312" y="334268"/>
                </a:cubicBezTo>
                <a:cubicBezTo>
                  <a:pt x="2822625" y="338733"/>
                  <a:pt x="2819946" y="343049"/>
                  <a:pt x="2816275" y="347216"/>
                </a:cubicBezTo>
                <a:cubicBezTo>
                  <a:pt x="2812604" y="351383"/>
                  <a:pt x="2808040" y="355154"/>
                  <a:pt x="2802583" y="358527"/>
                </a:cubicBezTo>
                <a:cubicBezTo>
                  <a:pt x="2801293" y="359321"/>
                  <a:pt x="2799954" y="359718"/>
                  <a:pt x="2798564" y="359718"/>
                </a:cubicBezTo>
                <a:cubicBezTo>
                  <a:pt x="2798069" y="359718"/>
                  <a:pt x="2797573" y="359668"/>
                  <a:pt x="2797076" y="359569"/>
                </a:cubicBezTo>
                <a:cubicBezTo>
                  <a:pt x="2795092" y="359271"/>
                  <a:pt x="2793355" y="358378"/>
                  <a:pt x="2791867" y="356890"/>
                </a:cubicBezTo>
                <a:cubicBezTo>
                  <a:pt x="2790875" y="355898"/>
                  <a:pt x="2790379" y="354757"/>
                  <a:pt x="2790379" y="353467"/>
                </a:cubicBezTo>
                <a:cubicBezTo>
                  <a:pt x="2790379" y="351482"/>
                  <a:pt x="2791173" y="349994"/>
                  <a:pt x="2792760" y="349002"/>
                </a:cubicBezTo>
                <a:cubicBezTo>
                  <a:pt x="2808139" y="339775"/>
                  <a:pt x="2815829" y="326827"/>
                  <a:pt x="2815829" y="310158"/>
                </a:cubicBezTo>
                <a:lnTo>
                  <a:pt x="2815829" y="306288"/>
                </a:lnTo>
                <a:cubicBezTo>
                  <a:pt x="2815829" y="304502"/>
                  <a:pt x="2816449" y="302989"/>
                  <a:pt x="2817689" y="301749"/>
                </a:cubicBezTo>
                <a:cubicBezTo>
                  <a:pt x="2818929" y="300509"/>
                  <a:pt x="2820443" y="299889"/>
                  <a:pt x="2822228" y="299889"/>
                </a:cubicBezTo>
                <a:close/>
                <a:moveTo>
                  <a:pt x="2849911" y="299740"/>
                </a:moveTo>
                <a:cubicBezTo>
                  <a:pt x="2851696" y="299740"/>
                  <a:pt x="2853209" y="300360"/>
                  <a:pt x="2854449" y="301600"/>
                </a:cubicBezTo>
                <a:cubicBezTo>
                  <a:pt x="2855690" y="302840"/>
                  <a:pt x="2856310" y="304354"/>
                  <a:pt x="2856310" y="306139"/>
                </a:cubicBezTo>
                <a:lnTo>
                  <a:pt x="2856310" y="343942"/>
                </a:lnTo>
                <a:cubicBezTo>
                  <a:pt x="2856310" y="345926"/>
                  <a:pt x="2856483" y="347191"/>
                  <a:pt x="2856831" y="347737"/>
                </a:cubicBezTo>
                <a:cubicBezTo>
                  <a:pt x="2857178" y="348283"/>
                  <a:pt x="2857997" y="348556"/>
                  <a:pt x="2859287" y="348556"/>
                </a:cubicBezTo>
                <a:lnTo>
                  <a:pt x="2866877" y="348556"/>
                </a:lnTo>
                <a:cubicBezTo>
                  <a:pt x="2868068" y="348556"/>
                  <a:pt x="2868910" y="347787"/>
                  <a:pt x="2869407" y="346249"/>
                </a:cubicBezTo>
                <a:cubicBezTo>
                  <a:pt x="2869903" y="344711"/>
                  <a:pt x="2870201" y="341362"/>
                  <a:pt x="2870300" y="336203"/>
                </a:cubicBezTo>
                <a:cubicBezTo>
                  <a:pt x="2870399" y="334814"/>
                  <a:pt x="2871044" y="333797"/>
                  <a:pt x="2872234" y="333152"/>
                </a:cubicBezTo>
                <a:cubicBezTo>
                  <a:pt x="2873425" y="332507"/>
                  <a:pt x="2874666" y="332482"/>
                  <a:pt x="2875955" y="333077"/>
                </a:cubicBezTo>
                <a:cubicBezTo>
                  <a:pt x="2877741" y="333772"/>
                  <a:pt x="2879131" y="334913"/>
                  <a:pt x="2880122" y="336500"/>
                </a:cubicBezTo>
                <a:cubicBezTo>
                  <a:pt x="2881115" y="337790"/>
                  <a:pt x="2881611" y="339179"/>
                  <a:pt x="2881611" y="340668"/>
                </a:cubicBezTo>
                <a:cubicBezTo>
                  <a:pt x="2881611" y="347514"/>
                  <a:pt x="2880271" y="352772"/>
                  <a:pt x="2877593" y="356443"/>
                </a:cubicBezTo>
                <a:cubicBezTo>
                  <a:pt x="2875608" y="359122"/>
                  <a:pt x="2872483" y="360462"/>
                  <a:pt x="2868216" y="360462"/>
                </a:cubicBezTo>
                <a:lnTo>
                  <a:pt x="2857203" y="360462"/>
                </a:lnTo>
                <a:cubicBezTo>
                  <a:pt x="2851647" y="360462"/>
                  <a:pt x="2847975" y="359321"/>
                  <a:pt x="2846189" y="357039"/>
                </a:cubicBezTo>
                <a:cubicBezTo>
                  <a:pt x="2844404" y="354757"/>
                  <a:pt x="2843511" y="350391"/>
                  <a:pt x="2843511" y="343942"/>
                </a:cubicBezTo>
                <a:lnTo>
                  <a:pt x="2843511" y="306139"/>
                </a:lnTo>
                <a:cubicBezTo>
                  <a:pt x="2843511" y="304354"/>
                  <a:pt x="2844131" y="302840"/>
                  <a:pt x="2845371" y="301600"/>
                </a:cubicBezTo>
                <a:cubicBezTo>
                  <a:pt x="2846611" y="300360"/>
                  <a:pt x="2848124" y="299740"/>
                  <a:pt x="2849911" y="299740"/>
                </a:cubicBezTo>
                <a:close/>
                <a:moveTo>
                  <a:pt x="1127522" y="296019"/>
                </a:moveTo>
                <a:cubicBezTo>
                  <a:pt x="1126828" y="296019"/>
                  <a:pt x="1126481" y="296366"/>
                  <a:pt x="1126481" y="297061"/>
                </a:cubicBezTo>
                <a:lnTo>
                  <a:pt x="1126481" y="301377"/>
                </a:lnTo>
                <a:cubicBezTo>
                  <a:pt x="1126481" y="302171"/>
                  <a:pt x="1126828" y="302568"/>
                  <a:pt x="1127522" y="302568"/>
                </a:cubicBezTo>
                <a:lnTo>
                  <a:pt x="1173659" y="302568"/>
                </a:lnTo>
                <a:cubicBezTo>
                  <a:pt x="1174354" y="302568"/>
                  <a:pt x="1174701" y="302171"/>
                  <a:pt x="1174701" y="301377"/>
                </a:cubicBezTo>
                <a:lnTo>
                  <a:pt x="1174701" y="297061"/>
                </a:lnTo>
                <a:cubicBezTo>
                  <a:pt x="1174701" y="296366"/>
                  <a:pt x="1174354" y="296019"/>
                  <a:pt x="1173659" y="296019"/>
                </a:cubicBezTo>
                <a:close/>
                <a:moveTo>
                  <a:pt x="1301354" y="294977"/>
                </a:moveTo>
                <a:lnTo>
                  <a:pt x="1341686" y="294977"/>
                </a:lnTo>
                <a:cubicBezTo>
                  <a:pt x="1344167" y="294977"/>
                  <a:pt x="1346251" y="295846"/>
                  <a:pt x="1347937" y="297582"/>
                </a:cubicBezTo>
                <a:cubicBezTo>
                  <a:pt x="1349624" y="299318"/>
                  <a:pt x="1350467" y="301377"/>
                  <a:pt x="1350467" y="303758"/>
                </a:cubicBezTo>
                <a:lnTo>
                  <a:pt x="1350467" y="353913"/>
                </a:lnTo>
                <a:cubicBezTo>
                  <a:pt x="1350467" y="355898"/>
                  <a:pt x="1349772" y="357584"/>
                  <a:pt x="1348383" y="358973"/>
                </a:cubicBezTo>
                <a:cubicBezTo>
                  <a:pt x="1346994" y="360363"/>
                  <a:pt x="1345357" y="361057"/>
                  <a:pt x="1343472" y="361057"/>
                </a:cubicBezTo>
                <a:lnTo>
                  <a:pt x="1342728" y="361057"/>
                </a:lnTo>
                <a:cubicBezTo>
                  <a:pt x="1340942" y="361057"/>
                  <a:pt x="1339429" y="360437"/>
                  <a:pt x="1338189" y="359197"/>
                </a:cubicBezTo>
                <a:cubicBezTo>
                  <a:pt x="1336949" y="357956"/>
                  <a:pt x="1336328" y="356443"/>
                  <a:pt x="1336328" y="354657"/>
                </a:cubicBezTo>
                <a:cubicBezTo>
                  <a:pt x="1336328" y="354161"/>
                  <a:pt x="1336031" y="353913"/>
                  <a:pt x="1335435" y="353913"/>
                </a:cubicBezTo>
                <a:lnTo>
                  <a:pt x="1307009" y="353913"/>
                </a:lnTo>
                <a:cubicBezTo>
                  <a:pt x="1306414" y="353913"/>
                  <a:pt x="1306116" y="354211"/>
                  <a:pt x="1306116" y="354806"/>
                </a:cubicBezTo>
                <a:lnTo>
                  <a:pt x="1306116" y="354955"/>
                </a:lnTo>
                <a:cubicBezTo>
                  <a:pt x="1306116" y="356840"/>
                  <a:pt x="1305447" y="358453"/>
                  <a:pt x="1304107" y="359792"/>
                </a:cubicBezTo>
                <a:cubicBezTo>
                  <a:pt x="1302768" y="361131"/>
                  <a:pt x="1301180" y="361801"/>
                  <a:pt x="1299345" y="361801"/>
                </a:cubicBezTo>
                <a:cubicBezTo>
                  <a:pt x="1297509" y="361801"/>
                  <a:pt x="1295922" y="361131"/>
                  <a:pt x="1294582" y="359792"/>
                </a:cubicBezTo>
                <a:cubicBezTo>
                  <a:pt x="1293243" y="358453"/>
                  <a:pt x="1292573" y="356840"/>
                  <a:pt x="1292573" y="354955"/>
                </a:cubicBezTo>
                <a:lnTo>
                  <a:pt x="1292573" y="303758"/>
                </a:lnTo>
                <a:cubicBezTo>
                  <a:pt x="1292573" y="301377"/>
                  <a:pt x="1293441" y="299318"/>
                  <a:pt x="1295178" y="297582"/>
                </a:cubicBezTo>
                <a:cubicBezTo>
                  <a:pt x="1296914" y="295846"/>
                  <a:pt x="1298973" y="294977"/>
                  <a:pt x="1301354" y="294977"/>
                </a:cubicBezTo>
                <a:close/>
                <a:moveTo>
                  <a:pt x="1231256" y="294977"/>
                </a:moveTo>
                <a:lnTo>
                  <a:pt x="1268909" y="294977"/>
                </a:lnTo>
                <a:cubicBezTo>
                  <a:pt x="1271290" y="294977"/>
                  <a:pt x="1273349" y="295846"/>
                  <a:pt x="1275086" y="297582"/>
                </a:cubicBezTo>
                <a:cubicBezTo>
                  <a:pt x="1276822" y="299318"/>
                  <a:pt x="1277690" y="301377"/>
                  <a:pt x="1277690" y="303758"/>
                </a:cubicBezTo>
                <a:lnTo>
                  <a:pt x="1277690" y="353764"/>
                </a:lnTo>
                <a:cubicBezTo>
                  <a:pt x="1277690" y="355650"/>
                  <a:pt x="1276996" y="357287"/>
                  <a:pt x="1275607" y="358676"/>
                </a:cubicBezTo>
                <a:cubicBezTo>
                  <a:pt x="1274217" y="360065"/>
                  <a:pt x="1272581" y="360759"/>
                  <a:pt x="1270695" y="360759"/>
                </a:cubicBezTo>
                <a:lnTo>
                  <a:pt x="1269654" y="360759"/>
                </a:lnTo>
                <a:cubicBezTo>
                  <a:pt x="1267967" y="360759"/>
                  <a:pt x="1266528" y="360164"/>
                  <a:pt x="1265337" y="358973"/>
                </a:cubicBezTo>
                <a:cubicBezTo>
                  <a:pt x="1264147" y="357783"/>
                  <a:pt x="1263551" y="356344"/>
                  <a:pt x="1263551" y="354657"/>
                </a:cubicBezTo>
                <a:cubicBezTo>
                  <a:pt x="1263551" y="354161"/>
                  <a:pt x="1263303" y="353913"/>
                  <a:pt x="1262807" y="353913"/>
                </a:cubicBezTo>
                <a:lnTo>
                  <a:pt x="1236762" y="353913"/>
                </a:lnTo>
                <a:cubicBezTo>
                  <a:pt x="1236167" y="353913"/>
                  <a:pt x="1235870" y="354211"/>
                  <a:pt x="1235870" y="354806"/>
                </a:cubicBezTo>
                <a:lnTo>
                  <a:pt x="1235870" y="355104"/>
                </a:lnTo>
                <a:cubicBezTo>
                  <a:pt x="1235870" y="356989"/>
                  <a:pt x="1235224" y="358577"/>
                  <a:pt x="1233935" y="359866"/>
                </a:cubicBezTo>
                <a:cubicBezTo>
                  <a:pt x="1232645" y="361156"/>
                  <a:pt x="1231057" y="361801"/>
                  <a:pt x="1229172" y="361801"/>
                </a:cubicBezTo>
                <a:cubicBezTo>
                  <a:pt x="1227287" y="361801"/>
                  <a:pt x="1225700" y="361156"/>
                  <a:pt x="1224410" y="359866"/>
                </a:cubicBezTo>
                <a:cubicBezTo>
                  <a:pt x="1223120" y="358577"/>
                  <a:pt x="1222475" y="356989"/>
                  <a:pt x="1222475" y="355104"/>
                </a:cubicBezTo>
                <a:lnTo>
                  <a:pt x="1222475" y="303758"/>
                </a:lnTo>
                <a:cubicBezTo>
                  <a:pt x="1222475" y="301377"/>
                  <a:pt x="1223343" y="299318"/>
                  <a:pt x="1225079" y="297582"/>
                </a:cubicBezTo>
                <a:cubicBezTo>
                  <a:pt x="1226816" y="295846"/>
                  <a:pt x="1228875" y="294977"/>
                  <a:pt x="1231256" y="294977"/>
                </a:cubicBezTo>
                <a:close/>
                <a:moveTo>
                  <a:pt x="802333" y="294829"/>
                </a:moveTo>
                <a:cubicBezTo>
                  <a:pt x="801639" y="294829"/>
                  <a:pt x="801291" y="295176"/>
                  <a:pt x="801291" y="295870"/>
                </a:cubicBezTo>
                <a:lnTo>
                  <a:pt x="801291" y="303014"/>
                </a:lnTo>
                <a:cubicBezTo>
                  <a:pt x="801291" y="303808"/>
                  <a:pt x="801639" y="304205"/>
                  <a:pt x="802333" y="304205"/>
                </a:cubicBezTo>
                <a:lnTo>
                  <a:pt x="855018" y="304205"/>
                </a:lnTo>
                <a:cubicBezTo>
                  <a:pt x="855812" y="304205"/>
                  <a:pt x="856209" y="303808"/>
                  <a:pt x="856209" y="303014"/>
                </a:cubicBezTo>
                <a:lnTo>
                  <a:pt x="856209" y="295870"/>
                </a:lnTo>
                <a:cubicBezTo>
                  <a:pt x="856209" y="295176"/>
                  <a:pt x="855812" y="294829"/>
                  <a:pt x="855018" y="294829"/>
                </a:cubicBezTo>
                <a:close/>
                <a:moveTo>
                  <a:pt x="3442097" y="286643"/>
                </a:moveTo>
                <a:cubicBezTo>
                  <a:pt x="3441303" y="286643"/>
                  <a:pt x="3440907" y="287040"/>
                  <a:pt x="3440907" y="287834"/>
                </a:cubicBezTo>
                <a:lnTo>
                  <a:pt x="3440907" y="298252"/>
                </a:lnTo>
                <a:cubicBezTo>
                  <a:pt x="3440907" y="298946"/>
                  <a:pt x="3441303" y="299293"/>
                  <a:pt x="3442097" y="299293"/>
                </a:cubicBezTo>
                <a:lnTo>
                  <a:pt x="3471119" y="299293"/>
                </a:lnTo>
                <a:cubicBezTo>
                  <a:pt x="3471813" y="299293"/>
                  <a:pt x="3472161" y="298946"/>
                  <a:pt x="3472161" y="298252"/>
                </a:cubicBezTo>
                <a:lnTo>
                  <a:pt x="3472161" y="287834"/>
                </a:lnTo>
                <a:cubicBezTo>
                  <a:pt x="3472161" y="287040"/>
                  <a:pt x="3471813" y="286643"/>
                  <a:pt x="3471119" y="286643"/>
                </a:cubicBezTo>
                <a:close/>
                <a:moveTo>
                  <a:pt x="3387775" y="286494"/>
                </a:moveTo>
                <a:cubicBezTo>
                  <a:pt x="3387081" y="286494"/>
                  <a:pt x="3386733" y="286891"/>
                  <a:pt x="3386733" y="287685"/>
                </a:cubicBezTo>
                <a:lnTo>
                  <a:pt x="3386733" y="298103"/>
                </a:lnTo>
                <a:cubicBezTo>
                  <a:pt x="3386733" y="298797"/>
                  <a:pt x="3387081" y="299145"/>
                  <a:pt x="3387775" y="299145"/>
                </a:cubicBezTo>
                <a:lnTo>
                  <a:pt x="3408313" y="299145"/>
                </a:lnTo>
                <a:cubicBezTo>
                  <a:pt x="3409008" y="299145"/>
                  <a:pt x="3409355" y="298797"/>
                  <a:pt x="3409355" y="298103"/>
                </a:cubicBezTo>
                <a:lnTo>
                  <a:pt x="3409355" y="287685"/>
                </a:lnTo>
                <a:cubicBezTo>
                  <a:pt x="3409355" y="286891"/>
                  <a:pt x="3409008" y="286494"/>
                  <a:pt x="3408313" y="286494"/>
                </a:cubicBezTo>
                <a:close/>
                <a:moveTo>
                  <a:pt x="796529" y="283666"/>
                </a:moveTo>
                <a:lnTo>
                  <a:pt x="860971" y="283666"/>
                </a:lnTo>
                <a:cubicBezTo>
                  <a:pt x="863353" y="283666"/>
                  <a:pt x="865411" y="284535"/>
                  <a:pt x="867148" y="286271"/>
                </a:cubicBezTo>
                <a:cubicBezTo>
                  <a:pt x="868884" y="288007"/>
                  <a:pt x="869752" y="290066"/>
                  <a:pt x="869752" y="292447"/>
                </a:cubicBezTo>
                <a:lnTo>
                  <a:pt x="869752" y="344388"/>
                </a:lnTo>
                <a:cubicBezTo>
                  <a:pt x="869752" y="347861"/>
                  <a:pt x="869281" y="350490"/>
                  <a:pt x="868338" y="352276"/>
                </a:cubicBezTo>
                <a:cubicBezTo>
                  <a:pt x="867396" y="354062"/>
                  <a:pt x="865684" y="355402"/>
                  <a:pt x="863204" y="356295"/>
                </a:cubicBezTo>
                <a:cubicBezTo>
                  <a:pt x="860525" y="357386"/>
                  <a:pt x="854522" y="358031"/>
                  <a:pt x="845195" y="358229"/>
                </a:cubicBezTo>
                <a:cubicBezTo>
                  <a:pt x="845195" y="358229"/>
                  <a:pt x="845146" y="358229"/>
                  <a:pt x="845047" y="358229"/>
                </a:cubicBezTo>
                <a:cubicBezTo>
                  <a:pt x="843360" y="358229"/>
                  <a:pt x="841822" y="357684"/>
                  <a:pt x="840433" y="356592"/>
                </a:cubicBezTo>
                <a:cubicBezTo>
                  <a:pt x="839044" y="355501"/>
                  <a:pt x="838002" y="354112"/>
                  <a:pt x="837308" y="352425"/>
                </a:cubicBezTo>
                <a:cubicBezTo>
                  <a:pt x="836812" y="351036"/>
                  <a:pt x="836936" y="349771"/>
                  <a:pt x="837680" y="348630"/>
                </a:cubicBezTo>
                <a:cubicBezTo>
                  <a:pt x="838424" y="347489"/>
                  <a:pt x="839490" y="346918"/>
                  <a:pt x="840880" y="346918"/>
                </a:cubicBezTo>
                <a:cubicBezTo>
                  <a:pt x="843558" y="347018"/>
                  <a:pt x="845841" y="347067"/>
                  <a:pt x="847726" y="347067"/>
                </a:cubicBezTo>
                <a:cubicBezTo>
                  <a:pt x="850008" y="347067"/>
                  <a:pt x="851843" y="347018"/>
                  <a:pt x="853232" y="346918"/>
                </a:cubicBezTo>
                <a:cubicBezTo>
                  <a:pt x="855217" y="346819"/>
                  <a:pt x="856209" y="345926"/>
                  <a:pt x="856209" y="344239"/>
                </a:cubicBezTo>
                <a:lnTo>
                  <a:pt x="856209" y="335756"/>
                </a:lnTo>
                <a:cubicBezTo>
                  <a:pt x="856209" y="334963"/>
                  <a:pt x="855812" y="334566"/>
                  <a:pt x="855018" y="334566"/>
                </a:cubicBezTo>
                <a:lnTo>
                  <a:pt x="802333" y="334566"/>
                </a:lnTo>
                <a:cubicBezTo>
                  <a:pt x="801639" y="334566"/>
                  <a:pt x="801291" y="334963"/>
                  <a:pt x="801291" y="335756"/>
                </a:cubicBezTo>
                <a:lnTo>
                  <a:pt x="801291" y="351532"/>
                </a:lnTo>
                <a:cubicBezTo>
                  <a:pt x="801291" y="353318"/>
                  <a:pt x="800621" y="354881"/>
                  <a:pt x="799282" y="356220"/>
                </a:cubicBezTo>
                <a:cubicBezTo>
                  <a:pt x="797943" y="357560"/>
                  <a:pt x="796355" y="358229"/>
                  <a:pt x="794520" y="358229"/>
                </a:cubicBezTo>
                <a:cubicBezTo>
                  <a:pt x="792684" y="358229"/>
                  <a:pt x="791097" y="357560"/>
                  <a:pt x="789757" y="356220"/>
                </a:cubicBezTo>
                <a:cubicBezTo>
                  <a:pt x="788418" y="354881"/>
                  <a:pt x="787748" y="353318"/>
                  <a:pt x="787748" y="351532"/>
                </a:cubicBezTo>
                <a:lnTo>
                  <a:pt x="787748" y="292447"/>
                </a:lnTo>
                <a:cubicBezTo>
                  <a:pt x="787748" y="290066"/>
                  <a:pt x="788616" y="288007"/>
                  <a:pt x="790352" y="286271"/>
                </a:cubicBezTo>
                <a:cubicBezTo>
                  <a:pt x="792089" y="284535"/>
                  <a:pt x="794147" y="283666"/>
                  <a:pt x="796529" y="283666"/>
                </a:cubicBezTo>
                <a:close/>
                <a:moveTo>
                  <a:pt x="1127522" y="282476"/>
                </a:moveTo>
                <a:cubicBezTo>
                  <a:pt x="1126828" y="282476"/>
                  <a:pt x="1126481" y="282873"/>
                  <a:pt x="1126481" y="283666"/>
                </a:cubicBezTo>
                <a:lnTo>
                  <a:pt x="1126481" y="287685"/>
                </a:lnTo>
                <a:cubicBezTo>
                  <a:pt x="1126481" y="288379"/>
                  <a:pt x="1126828" y="288727"/>
                  <a:pt x="1127522" y="288727"/>
                </a:cubicBezTo>
                <a:lnTo>
                  <a:pt x="1173659" y="288727"/>
                </a:lnTo>
                <a:cubicBezTo>
                  <a:pt x="1174354" y="288727"/>
                  <a:pt x="1174701" y="288379"/>
                  <a:pt x="1174701" y="287685"/>
                </a:cubicBezTo>
                <a:lnTo>
                  <a:pt x="1174701" y="283666"/>
                </a:lnTo>
                <a:cubicBezTo>
                  <a:pt x="1174701" y="282873"/>
                  <a:pt x="1174354" y="282476"/>
                  <a:pt x="1173659" y="282476"/>
                </a:cubicBezTo>
                <a:close/>
                <a:moveTo>
                  <a:pt x="334715" y="279946"/>
                </a:moveTo>
                <a:cubicBezTo>
                  <a:pt x="333921" y="279946"/>
                  <a:pt x="333227" y="280144"/>
                  <a:pt x="332631" y="280541"/>
                </a:cubicBezTo>
                <a:lnTo>
                  <a:pt x="332185" y="280988"/>
                </a:lnTo>
                <a:cubicBezTo>
                  <a:pt x="331987" y="281087"/>
                  <a:pt x="331887" y="281285"/>
                  <a:pt x="331887" y="281583"/>
                </a:cubicBezTo>
                <a:cubicBezTo>
                  <a:pt x="331887" y="281881"/>
                  <a:pt x="331987" y="282079"/>
                  <a:pt x="332185" y="282178"/>
                </a:cubicBezTo>
                <a:cubicBezTo>
                  <a:pt x="337146" y="285056"/>
                  <a:pt x="341363" y="287834"/>
                  <a:pt x="344835" y="290513"/>
                </a:cubicBezTo>
                <a:cubicBezTo>
                  <a:pt x="345431" y="291009"/>
                  <a:pt x="346026" y="291058"/>
                  <a:pt x="346621" y="290661"/>
                </a:cubicBezTo>
                <a:cubicBezTo>
                  <a:pt x="350888" y="287685"/>
                  <a:pt x="354311" y="284411"/>
                  <a:pt x="356890" y="280839"/>
                </a:cubicBezTo>
                <a:cubicBezTo>
                  <a:pt x="356990" y="280640"/>
                  <a:pt x="356990" y="280442"/>
                  <a:pt x="356890" y="280243"/>
                </a:cubicBezTo>
                <a:cubicBezTo>
                  <a:pt x="356791" y="280045"/>
                  <a:pt x="356593" y="279946"/>
                  <a:pt x="356295" y="279946"/>
                </a:cubicBezTo>
                <a:close/>
                <a:moveTo>
                  <a:pt x="2164259" y="279202"/>
                </a:moveTo>
                <a:cubicBezTo>
                  <a:pt x="2163465" y="279202"/>
                  <a:pt x="2162920" y="279499"/>
                  <a:pt x="2162622" y="280095"/>
                </a:cubicBezTo>
                <a:cubicBezTo>
                  <a:pt x="2160836" y="283270"/>
                  <a:pt x="2158802" y="286742"/>
                  <a:pt x="2156520" y="290513"/>
                </a:cubicBezTo>
                <a:cubicBezTo>
                  <a:pt x="2156123" y="291207"/>
                  <a:pt x="2156272" y="291703"/>
                  <a:pt x="2156966" y="292001"/>
                </a:cubicBezTo>
                <a:cubicBezTo>
                  <a:pt x="2164705" y="296366"/>
                  <a:pt x="2171899" y="300931"/>
                  <a:pt x="2178547" y="305693"/>
                </a:cubicBezTo>
                <a:cubicBezTo>
                  <a:pt x="2179142" y="306090"/>
                  <a:pt x="2179588" y="305941"/>
                  <a:pt x="2179886" y="305247"/>
                </a:cubicBezTo>
                <a:cubicBezTo>
                  <a:pt x="2183161" y="297706"/>
                  <a:pt x="2185789" y="289372"/>
                  <a:pt x="2187774" y="280243"/>
                </a:cubicBezTo>
                <a:cubicBezTo>
                  <a:pt x="2187972" y="279549"/>
                  <a:pt x="2187724" y="279202"/>
                  <a:pt x="2187030" y="279202"/>
                </a:cubicBezTo>
                <a:close/>
                <a:moveTo>
                  <a:pt x="1765102" y="275183"/>
                </a:moveTo>
                <a:cubicBezTo>
                  <a:pt x="1767186" y="275183"/>
                  <a:pt x="1768947" y="275927"/>
                  <a:pt x="1770386" y="277416"/>
                </a:cubicBezTo>
                <a:cubicBezTo>
                  <a:pt x="1771824" y="278904"/>
                  <a:pt x="1772544" y="280690"/>
                  <a:pt x="1772544" y="282773"/>
                </a:cubicBezTo>
                <a:cubicBezTo>
                  <a:pt x="1772544" y="283071"/>
                  <a:pt x="1772544" y="283418"/>
                  <a:pt x="1772544" y="283815"/>
                </a:cubicBezTo>
                <a:cubicBezTo>
                  <a:pt x="1772544" y="285899"/>
                  <a:pt x="1772593" y="288925"/>
                  <a:pt x="1772692" y="292894"/>
                </a:cubicBezTo>
                <a:cubicBezTo>
                  <a:pt x="1772792" y="296366"/>
                  <a:pt x="1773089" y="303361"/>
                  <a:pt x="1773585" y="313879"/>
                </a:cubicBezTo>
                <a:cubicBezTo>
                  <a:pt x="1773685" y="314573"/>
                  <a:pt x="1774082" y="315069"/>
                  <a:pt x="1774776" y="315367"/>
                </a:cubicBezTo>
                <a:cubicBezTo>
                  <a:pt x="1783111" y="318542"/>
                  <a:pt x="1791196" y="323156"/>
                  <a:pt x="1799035" y="329208"/>
                </a:cubicBezTo>
                <a:cubicBezTo>
                  <a:pt x="1800821" y="330498"/>
                  <a:pt x="1801863" y="332234"/>
                  <a:pt x="1802160" y="334417"/>
                </a:cubicBezTo>
                <a:cubicBezTo>
                  <a:pt x="1802260" y="334913"/>
                  <a:pt x="1802309" y="335409"/>
                  <a:pt x="1802309" y="335905"/>
                </a:cubicBezTo>
                <a:cubicBezTo>
                  <a:pt x="1802309" y="337592"/>
                  <a:pt x="1801863" y="339130"/>
                  <a:pt x="1800970" y="340519"/>
                </a:cubicBezTo>
                <a:cubicBezTo>
                  <a:pt x="1799878" y="342205"/>
                  <a:pt x="1798340" y="343198"/>
                  <a:pt x="1796356" y="343495"/>
                </a:cubicBezTo>
                <a:cubicBezTo>
                  <a:pt x="1795959" y="343495"/>
                  <a:pt x="1795612" y="343495"/>
                  <a:pt x="1795314" y="343495"/>
                </a:cubicBezTo>
                <a:cubicBezTo>
                  <a:pt x="1793727" y="343495"/>
                  <a:pt x="1792338" y="342999"/>
                  <a:pt x="1791147" y="342007"/>
                </a:cubicBezTo>
                <a:cubicBezTo>
                  <a:pt x="1785591" y="337344"/>
                  <a:pt x="1780283" y="333623"/>
                  <a:pt x="1775222" y="330845"/>
                </a:cubicBezTo>
                <a:cubicBezTo>
                  <a:pt x="1775024" y="330647"/>
                  <a:pt x="1774826" y="330622"/>
                  <a:pt x="1774627" y="330771"/>
                </a:cubicBezTo>
                <a:cubicBezTo>
                  <a:pt x="1774429" y="330919"/>
                  <a:pt x="1774330" y="331093"/>
                  <a:pt x="1774330" y="331291"/>
                </a:cubicBezTo>
                <a:lnTo>
                  <a:pt x="1774330" y="334417"/>
                </a:lnTo>
                <a:cubicBezTo>
                  <a:pt x="1774330" y="341263"/>
                  <a:pt x="1772072" y="346819"/>
                  <a:pt x="1767558" y="351086"/>
                </a:cubicBezTo>
                <a:cubicBezTo>
                  <a:pt x="1763043" y="355352"/>
                  <a:pt x="1756123" y="357485"/>
                  <a:pt x="1746796" y="357485"/>
                </a:cubicBezTo>
                <a:cubicBezTo>
                  <a:pt x="1737470" y="357485"/>
                  <a:pt x="1729855" y="355501"/>
                  <a:pt x="1723951" y="351532"/>
                </a:cubicBezTo>
                <a:cubicBezTo>
                  <a:pt x="1718048" y="347563"/>
                  <a:pt x="1715096" y="341858"/>
                  <a:pt x="1715096" y="334417"/>
                </a:cubicBezTo>
                <a:cubicBezTo>
                  <a:pt x="1715096" y="327273"/>
                  <a:pt x="1717998" y="321444"/>
                  <a:pt x="1723802" y="316930"/>
                </a:cubicBezTo>
                <a:cubicBezTo>
                  <a:pt x="1729607" y="312415"/>
                  <a:pt x="1737222" y="310158"/>
                  <a:pt x="1746648" y="310158"/>
                </a:cubicBezTo>
                <a:cubicBezTo>
                  <a:pt x="1750814" y="310158"/>
                  <a:pt x="1754635" y="310456"/>
                  <a:pt x="1758107" y="311051"/>
                </a:cubicBezTo>
                <a:cubicBezTo>
                  <a:pt x="1758405" y="311051"/>
                  <a:pt x="1758653" y="310952"/>
                  <a:pt x="1758851" y="310753"/>
                </a:cubicBezTo>
                <a:cubicBezTo>
                  <a:pt x="1759050" y="310555"/>
                  <a:pt x="1759149" y="310307"/>
                  <a:pt x="1759149" y="310009"/>
                </a:cubicBezTo>
                <a:cubicBezTo>
                  <a:pt x="1758256" y="292646"/>
                  <a:pt x="1757810" y="283468"/>
                  <a:pt x="1757810" y="282476"/>
                </a:cubicBezTo>
                <a:cubicBezTo>
                  <a:pt x="1757810" y="280591"/>
                  <a:pt x="1758504" y="278904"/>
                  <a:pt x="1759893" y="277416"/>
                </a:cubicBezTo>
                <a:cubicBezTo>
                  <a:pt x="1761282" y="275927"/>
                  <a:pt x="1763019" y="275183"/>
                  <a:pt x="1765102" y="275183"/>
                </a:cubicBezTo>
                <a:close/>
                <a:moveTo>
                  <a:pt x="1122165" y="275034"/>
                </a:moveTo>
                <a:lnTo>
                  <a:pt x="1179910" y="275034"/>
                </a:lnTo>
                <a:cubicBezTo>
                  <a:pt x="1182291" y="275034"/>
                  <a:pt x="1184350" y="275903"/>
                  <a:pt x="1186087" y="277639"/>
                </a:cubicBezTo>
                <a:cubicBezTo>
                  <a:pt x="1187823" y="279375"/>
                  <a:pt x="1188691" y="281434"/>
                  <a:pt x="1188691" y="283815"/>
                </a:cubicBezTo>
                <a:lnTo>
                  <a:pt x="1188691" y="314920"/>
                </a:lnTo>
                <a:cubicBezTo>
                  <a:pt x="1188691" y="317302"/>
                  <a:pt x="1187823" y="319360"/>
                  <a:pt x="1186087" y="321097"/>
                </a:cubicBezTo>
                <a:cubicBezTo>
                  <a:pt x="1184350" y="322833"/>
                  <a:pt x="1182291" y="323701"/>
                  <a:pt x="1179910" y="323701"/>
                </a:cubicBezTo>
                <a:lnTo>
                  <a:pt x="1170534" y="323701"/>
                </a:lnTo>
                <a:cubicBezTo>
                  <a:pt x="1170435" y="323701"/>
                  <a:pt x="1170360" y="323751"/>
                  <a:pt x="1170311" y="323850"/>
                </a:cubicBezTo>
                <a:cubicBezTo>
                  <a:pt x="1170261" y="323949"/>
                  <a:pt x="1170286" y="324049"/>
                  <a:pt x="1170385" y="324148"/>
                </a:cubicBezTo>
                <a:cubicBezTo>
                  <a:pt x="1179017" y="327720"/>
                  <a:pt x="1186310" y="331043"/>
                  <a:pt x="1192263" y="334119"/>
                </a:cubicBezTo>
                <a:cubicBezTo>
                  <a:pt x="1193652" y="334814"/>
                  <a:pt x="1194322" y="335905"/>
                  <a:pt x="1194272" y="337393"/>
                </a:cubicBezTo>
                <a:cubicBezTo>
                  <a:pt x="1194222" y="338882"/>
                  <a:pt x="1193503" y="339973"/>
                  <a:pt x="1192114" y="340668"/>
                </a:cubicBezTo>
                <a:cubicBezTo>
                  <a:pt x="1190328" y="341461"/>
                  <a:pt x="1188493" y="341858"/>
                  <a:pt x="1186607" y="341858"/>
                </a:cubicBezTo>
                <a:cubicBezTo>
                  <a:pt x="1184325" y="341858"/>
                  <a:pt x="1182043" y="341213"/>
                  <a:pt x="1179761" y="339923"/>
                </a:cubicBezTo>
                <a:cubicBezTo>
                  <a:pt x="1175098" y="337245"/>
                  <a:pt x="1169591" y="334417"/>
                  <a:pt x="1163241" y="331440"/>
                </a:cubicBezTo>
                <a:cubicBezTo>
                  <a:pt x="1161753" y="330746"/>
                  <a:pt x="1160959" y="329580"/>
                  <a:pt x="1160860" y="327943"/>
                </a:cubicBezTo>
                <a:cubicBezTo>
                  <a:pt x="1160761" y="326306"/>
                  <a:pt x="1161356" y="325041"/>
                  <a:pt x="1162646" y="324148"/>
                </a:cubicBezTo>
                <a:cubicBezTo>
                  <a:pt x="1162745" y="324148"/>
                  <a:pt x="1162770" y="324073"/>
                  <a:pt x="1162721" y="323924"/>
                </a:cubicBezTo>
                <a:cubicBezTo>
                  <a:pt x="1162671" y="323776"/>
                  <a:pt x="1162596" y="323701"/>
                  <a:pt x="1162497" y="323701"/>
                </a:cubicBezTo>
                <a:lnTo>
                  <a:pt x="1136452" y="323701"/>
                </a:lnTo>
                <a:cubicBezTo>
                  <a:pt x="1136353" y="323701"/>
                  <a:pt x="1136279" y="323751"/>
                  <a:pt x="1136229" y="323850"/>
                </a:cubicBezTo>
                <a:cubicBezTo>
                  <a:pt x="1136180" y="323949"/>
                  <a:pt x="1136204" y="323999"/>
                  <a:pt x="1136303" y="323999"/>
                </a:cubicBezTo>
                <a:lnTo>
                  <a:pt x="1136899" y="324297"/>
                </a:lnTo>
                <a:cubicBezTo>
                  <a:pt x="1138784" y="324892"/>
                  <a:pt x="1139875" y="326182"/>
                  <a:pt x="1140173" y="328166"/>
                </a:cubicBezTo>
                <a:cubicBezTo>
                  <a:pt x="1140272" y="328464"/>
                  <a:pt x="1140322" y="328761"/>
                  <a:pt x="1140322" y="329059"/>
                </a:cubicBezTo>
                <a:cubicBezTo>
                  <a:pt x="1140322" y="330547"/>
                  <a:pt x="1139677" y="331738"/>
                  <a:pt x="1138387" y="332631"/>
                </a:cubicBezTo>
                <a:cubicBezTo>
                  <a:pt x="1132533" y="336897"/>
                  <a:pt x="1125985" y="340668"/>
                  <a:pt x="1118742" y="343942"/>
                </a:cubicBezTo>
                <a:cubicBezTo>
                  <a:pt x="1118643" y="344041"/>
                  <a:pt x="1118593" y="344165"/>
                  <a:pt x="1118593" y="344314"/>
                </a:cubicBezTo>
                <a:cubicBezTo>
                  <a:pt x="1118593" y="344463"/>
                  <a:pt x="1118692" y="344587"/>
                  <a:pt x="1118890" y="344686"/>
                </a:cubicBezTo>
                <a:cubicBezTo>
                  <a:pt x="1122859" y="345579"/>
                  <a:pt x="1127275" y="346075"/>
                  <a:pt x="1132136" y="346174"/>
                </a:cubicBezTo>
                <a:cubicBezTo>
                  <a:pt x="1139578" y="346571"/>
                  <a:pt x="1147515" y="346770"/>
                  <a:pt x="1155949" y="346770"/>
                </a:cubicBezTo>
                <a:cubicBezTo>
                  <a:pt x="1168649" y="346770"/>
                  <a:pt x="1182341" y="346373"/>
                  <a:pt x="1197025" y="345579"/>
                </a:cubicBezTo>
                <a:cubicBezTo>
                  <a:pt x="1198613" y="345480"/>
                  <a:pt x="1199903" y="346125"/>
                  <a:pt x="1200895" y="347514"/>
                </a:cubicBezTo>
                <a:cubicBezTo>
                  <a:pt x="1201490" y="348307"/>
                  <a:pt x="1201788" y="349200"/>
                  <a:pt x="1201788" y="350193"/>
                </a:cubicBezTo>
                <a:cubicBezTo>
                  <a:pt x="1201788" y="350689"/>
                  <a:pt x="1201689" y="351234"/>
                  <a:pt x="1201490" y="351830"/>
                </a:cubicBezTo>
                <a:cubicBezTo>
                  <a:pt x="1200796" y="353814"/>
                  <a:pt x="1199654" y="355451"/>
                  <a:pt x="1198067" y="356741"/>
                </a:cubicBezTo>
                <a:cubicBezTo>
                  <a:pt x="1196480" y="358031"/>
                  <a:pt x="1194644" y="358725"/>
                  <a:pt x="1192560" y="358825"/>
                </a:cubicBezTo>
                <a:cubicBezTo>
                  <a:pt x="1179761" y="359222"/>
                  <a:pt x="1167905" y="359420"/>
                  <a:pt x="1156991" y="359420"/>
                </a:cubicBezTo>
                <a:cubicBezTo>
                  <a:pt x="1148061" y="359420"/>
                  <a:pt x="1139776" y="359271"/>
                  <a:pt x="1132136" y="358973"/>
                </a:cubicBezTo>
                <a:cubicBezTo>
                  <a:pt x="1122710" y="358676"/>
                  <a:pt x="1114698" y="357188"/>
                  <a:pt x="1108100" y="354509"/>
                </a:cubicBezTo>
                <a:cubicBezTo>
                  <a:pt x="1101502" y="351830"/>
                  <a:pt x="1096020" y="347762"/>
                  <a:pt x="1091655" y="342305"/>
                </a:cubicBezTo>
                <a:cubicBezTo>
                  <a:pt x="1091159" y="341709"/>
                  <a:pt x="1090663" y="341660"/>
                  <a:pt x="1090167" y="342156"/>
                </a:cubicBezTo>
                <a:cubicBezTo>
                  <a:pt x="1085504" y="346720"/>
                  <a:pt x="1080791" y="351135"/>
                  <a:pt x="1076028" y="355402"/>
                </a:cubicBezTo>
                <a:cubicBezTo>
                  <a:pt x="1074937" y="356394"/>
                  <a:pt x="1073647" y="356890"/>
                  <a:pt x="1072158" y="356890"/>
                </a:cubicBezTo>
                <a:cubicBezTo>
                  <a:pt x="1071861" y="356890"/>
                  <a:pt x="1071514" y="356840"/>
                  <a:pt x="1071117" y="356741"/>
                </a:cubicBezTo>
                <a:cubicBezTo>
                  <a:pt x="1069132" y="356443"/>
                  <a:pt x="1067694" y="355451"/>
                  <a:pt x="1066801" y="353764"/>
                </a:cubicBezTo>
                <a:cubicBezTo>
                  <a:pt x="1066205" y="352475"/>
                  <a:pt x="1065908" y="351135"/>
                  <a:pt x="1065908" y="349746"/>
                </a:cubicBezTo>
                <a:cubicBezTo>
                  <a:pt x="1065908" y="349052"/>
                  <a:pt x="1066007" y="348357"/>
                  <a:pt x="1066205" y="347663"/>
                </a:cubicBezTo>
                <a:cubicBezTo>
                  <a:pt x="1066702" y="345579"/>
                  <a:pt x="1067793" y="343892"/>
                  <a:pt x="1069479" y="342602"/>
                </a:cubicBezTo>
                <a:cubicBezTo>
                  <a:pt x="1074143" y="339130"/>
                  <a:pt x="1078409" y="335657"/>
                  <a:pt x="1082279" y="332184"/>
                </a:cubicBezTo>
                <a:cubicBezTo>
                  <a:pt x="1082775" y="331688"/>
                  <a:pt x="1083023" y="331093"/>
                  <a:pt x="1083023" y="330398"/>
                </a:cubicBezTo>
                <a:lnTo>
                  <a:pt x="1083023" y="295275"/>
                </a:lnTo>
                <a:cubicBezTo>
                  <a:pt x="1083023" y="294481"/>
                  <a:pt x="1082676" y="294084"/>
                  <a:pt x="1081981" y="294084"/>
                </a:cubicBezTo>
                <a:lnTo>
                  <a:pt x="1071265" y="294084"/>
                </a:lnTo>
                <a:cubicBezTo>
                  <a:pt x="1069479" y="294084"/>
                  <a:pt x="1067942" y="293440"/>
                  <a:pt x="1066652" y="292150"/>
                </a:cubicBezTo>
                <a:cubicBezTo>
                  <a:pt x="1065362" y="290860"/>
                  <a:pt x="1064717" y="289322"/>
                  <a:pt x="1064717" y="287536"/>
                </a:cubicBezTo>
                <a:cubicBezTo>
                  <a:pt x="1064717" y="285750"/>
                  <a:pt x="1065362" y="284212"/>
                  <a:pt x="1066652" y="282922"/>
                </a:cubicBezTo>
                <a:cubicBezTo>
                  <a:pt x="1067942" y="281632"/>
                  <a:pt x="1069479" y="280988"/>
                  <a:pt x="1071265" y="280988"/>
                </a:cubicBezTo>
                <a:lnTo>
                  <a:pt x="1087785" y="280988"/>
                </a:lnTo>
                <a:cubicBezTo>
                  <a:pt x="1090266" y="280988"/>
                  <a:pt x="1092350" y="281856"/>
                  <a:pt x="1094036" y="283592"/>
                </a:cubicBezTo>
                <a:cubicBezTo>
                  <a:pt x="1095723" y="285328"/>
                  <a:pt x="1096566" y="287387"/>
                  <a:pt x="1096566" y="289768"/>
                </a:cubicBezTo>
                <a:lnTo>
                  <a:pt x="1096566" y="328761"/>
                </a:lnTo>
                <a:cubicBezTo>
                  <a:pt x="1096566" y="329555"/>
                  <a:pt x="1096765" y="330250"/>
                  <a:pt x="1097162" y="330845"/>
                </a:cubicBezTo>
                <a:cubicBezTo>
                  <a:pt x="1100833" y="336500"/>
                  <a:pt x="1106290" y="340618"/>
                  <a:pt x="1113533" y="343198"/>
                </a:cubicBezTo>
                <a:cubicBezTo>
                  <a:pt x="1113632" y="343198"/>
                  <a:pt x="1113706" y="343148"/>
                  <a:pt x="1113756" y="343049"/>
                </a:cubicBezTo>
                <a:cubicBezTo>
                  <a:pt x="1113805" y="342950"/>
                  <a:pt x="1113781" y="342850"/>
                  <a:pt x="1113681" y="342751"/>
                </a:cubicBezTo>
                <a:cubicBezTo>
                  <a:pt x="1113483" y="342553"/>
                  <a:pt x="1113285" y="342404"/>
                  <a:pt x="1113086" y="342305"/>
                </a:cubicBezTo>
                <a:cubicBezTo>
                  <a:pt x="1111896" y="341213"/>
                  <a:pt x="1111300" y="339923"/>
                  <a:pt x="1111300" y="338435"/>
                </a:cubicBezTo>
                <a:cubicBezTo>
                  <a:pt x="1111300" y="336252"/>
                  <a:pt x="1112292" y="334714"/>
                  <a:pt x="1114277" y="333822"/>
                </a:cubicBezTo>
                <a:cubicBezTo>
                  <a:pt x="1121619" y="330647"/>
                  <a:pt x="1127324" y="327521"/>
                  <a:pt x="1131392" y="324445"/>
                </a:cubicBezTo>
                <a:cubicBezTo>
                  <a:pt x="1131491" y="324247"/>
                  <a:pt x="1131516" y="324073"/>
                  <a:pt x="1131466" y="323924"/>
                </a:cubicBezTo>
                <a:cubicBezTo>
                  <a:pt x="1131417" y="323776"/>
                  <a:pt x="1131293" y="323701"/>
                  <a:pt x="1131094" y="323701"/>
                </a:cubicBezTo>
                <a:lnTo>
                  <a:pt x="1122165" y="323701"/>
                </a:lnTo>
                <a:cubicBezTo>
                  <a:pt x="1119684" y="323701"/>
                  <a:pt x="1117601" y="322833"/>
                  <a:pt x="1115914" y="321097"/>
                </a:cubicBezTo>
                <a:cubicBezTo>
                  <a:pt x="1114227" y="319360"/>
                  <a:pt x="1113384" y="317302"/>
                  <a:pt x="1113384" y="314920"/>
                </a:cubicBezTo>
                <a:lnTo>
                  <a:pt x="1113384" y="283815"/>
                </a:lnTo>
                <a:cubicBezTo>
                  <a:pt x="1113384" y="281434"/>
                  <a:pt x="1114227" y="279375"/>
                  <a:pt x="1115914" y="277639"/>
                </a:cubicBezTo>
                <a:cubicBezTo>
                  <a:pt x="1117601" y="275903"/>
                  <a:pt x="1119684" y="275034"/>
                  <a:pt x="1122165" y="275034"/>
                </a:cubicBezTo>
                <a:close/>
                <a:moveTo>
                  <a:pt x="3759696" y="272207"/>
                </a:moveTo>
                <a:cubicBezTo>
                  <a:pt x="3761086" y="272604"/>
                  <a:pt x="3762177" y="273397"/>
                  <a:pt x="3762971" y="274588"/>
                </a:cubicBezTo>
                <a:cubicBezTo>
                  <a:pt x="3765650" y="278755"/>
                  <a:pt x="3768081" y="282873"/>
                  <a:pt x="3770263" y="286941"/>
                </a:cubicBezTo>
                <a:cubicBezTo>
                  <a:pt x="3770958" y="288231"/>
                  <a:pt x="3771082" y="289520"/>
                  <a:pt x="3770635" y="290810"/>
                </a:cubicBezTo>
                <a:cubicBezTo>
                  <a:pt x="3770189" y="292100"/>
                  <a:pt x="3769321" y="293043"/>
                  <a:pt x="3768031" y="293638"/>
                </a:cubicBezTo>
                <a:cubicBezTo>
                  <a:pt x="3766741" y="294233"/>
                  <a:pt x="3765402" y="294283"/>
                  <a:pt x="3764012" y="293787"/>
                </a:cubicBezTo>
                <a:cubicBezTo>
                  <a:pt x="3762623" y="293291"/>
                  <a:pt x="3761631" y="292398"/>
                  <a:pt x="3761036" y="291108"/>
                </a:cubicBezTo>
                <a:cubicBezTo>
                  <a:pt x="3758754" y="286643"/>
                  <a:pt x="3756373" y="282476"/>
                  <a:pt x="3753892" y="278606"/>
                </a:cubicBezTo>
                <a:cubicBezTo>
                  <a:pt x="3753198" y="277515"/>
                  <a:pt x="3753024" y="276349"/>
                  <a:pt x="3753371" y="275109"/>
                </a:cubicBezTo>
                <a:cubicBezTo>
                  <a:pt x="3753719" y="273869"/>
                  <a:pt x="3754487" y="273000"/>
                  <a:pt x="3755678" y="272504"/>
                </a:cubicBezTo>
                <a:cubicBezTo>
                  <a:pt x="3756968" y="271909"/>
                  <a:pt x="3758307" y="271810"/>
                  <a:pt x="3759696" y="272207"/>
                </a:cubicBezTo>
                <a:close/>
                <a:moveTo>
                  <a:pt x="1622674" y="268486"/>
                </a:moveTo>
                <a:cubicBezTo>
                  <a:pt x="1621979" y="268486"/>
                  <a:pt x="1621632" y="268883"/>
                  <a:pt x="1621632" y="269677"/>
                </a:cubicBezTo>
                <a:lnTo>
                  <a:pt x="1621632" y="284113"/>
                </a:lnTo>
                <a:cubicBezTo>
                  <a:pt x="1621632" y="284907"/>
                  <a:pt x="1621979" y="285304"/>
                  <a:pt x="1622674" y="285304"/>
                </a:cubicBezTo>
                <a:lnTo>
                  <a:pt x="1639938" y="285304"/>
                </a:lnTo>
                <a:cubicBezTo>
                  <a:pt x="1640731" y="285304"/>
                  <a:pt x="1641128" y="284907"/>
                  <a:pt x="1641128" y="284113"/>
                </a:cubicBezTo>
                <a:lnTo>
                  <a:pt x="1641128" y="269677"/>
                </a:lnTo>
                <a:cubicBezTo>
                  <a:pt x="1641128" y="268883"/>
                  <a:pt x="1640731" y="268486"/>
                  <a:pt x="1639938" y="268486"/>
                </a:cubicBezTo>
                <a:close/>
                <a:moveTo>
                  <a:pt x="1590676" y="268486"/>
                </a:moveTo>
                <a:cubicBezTo>
                  <a:pt x="1589981" y="268486"/>
                  <a:pt x="1589634" y="268883"/>
                  <a:pt x="1589634" y="269677"/>
                </a:cubicBezTo>
                <a:lnTo>
                  <a:pt x="1589634" y="284113"/>
                </a:lnTo>
                <a:cubicBezTo>
                  <a:pt x="1589634" y="284907"/>
                  <a:pt x="1589981" y="285304"/>
                  <a:pt x="1590676" y="285304"/>
                </a:cubicBezTo>
                <a:lnTo>
                  <a:pt x="1608386" y="285304"/>
                </a:lnTo>
                <a:cubicBezTo>
                  <a:pt x="1609180" y="285304"/>
                  <a:pt x="1609577" y="284907"/>
                  <a:pt x="1609577" y="284113"/>
                </a:cubicBezTo>
                <a:lnTo>
                  <a:pt x="1609577" y="269677"/>
                </a:lnTo>
                <a:cubicBezTo>
                  <a:pt x="1609577" y="268883"/>
                  <a:pt x="1609180" y="268486"/>
                  <a:pt x="1608386" y="268486"/>
                </a:cubicBezTo>
                <a:close/>
                <a:moveTo>
                  <a:pt x="3776663" y="265658"/>
                </a:moveTo>
                <a:cubicBezTo>
                  <a:pt x="3778052" y="266055"/>
                  <a:pt x="3779143" y="266849"/>
                  <a:pt x="3779937" y="268039"/>
                </a:cubicBezTo>
                <a:cubicBezTo>
                  <a:pt x="3782815" y="272306"/>
                  <a:pt x="3785345" y="276275"/>
                  <a:pt x="3787527" y="279946"/>
                </a:cubicBezTo>
                <a:cubicBezTo>
                  <a:pt x="3788023" y="280740"/>
                  <a:pt x="3788271" y="281533"/>
                  <a:pt x="3788271" y="282327"/>
                </a:cubicBezTo>
                <a:cubicBezTo>
                  <a:pt x="3788271" y="282823"/>
                  <a:pt x="3788172" y="283319"/>
                  <a:pt x="3787974" y="283815"/>
                </a:cubicBezTo>
                <a:cubicBezTo>
                  <a:pt x="3787577" y="285204"/>
                  <a:pt x="3786733" y="286197"/>
                  <a:pt x="3785444" y="286792"/>
                </a:cubicBezTo>
                <a:cubicBezTo>
                  <a:pt x="3784154" y="287387"/>
                  <a:pt x="3782839" y="287462"/>
                  <a:pt x="3781500" y="287015"/>
                </a:cubicBezTo>
                <a:cubicBezTo>
                  <a:pt x="3780160" y="286569"/>
                  <a:pt x="3779143" y="285750"/>
                  <a:pt x="3778449" y="284559"/>
                </a:cubicBezTo>
                <a:cubicBezTo>
                  <a:pt x="3775968" y="279995"/>
                  <a:pt x="3773438" y="275878"/>
                  <a:pt x="3770859" y="272207"/>
                </a:cubicBezTo>
                <a:cubicBezTo>
                  <a:pt x="3770164" y="271115"/>
                  <a:pt x="3769990" y="269949"/>
                  <a:pt x="3770338" y="268709"/>
                </a:cubicBezTo>
                <a:cubicBezTo>
                  <a:pt x="3770685" y="267469"/>
                  <a:pt x="3771454" y="266551"/>
                  <a:pt x="3772644" y="265956"/>
                </a:cubicBezTo>
                <a:cubicBezTo>
                  <a:pt x="3773934" y="265361"/>
                  <a:pt x="3775274" y="265261"/>
                  <a:pt x="3776663" y="265658"/>
                </a:cubicBezTo>
                <a:close/>
                <a:moveTo>
                  <a:pt x="3387775" y="264616"/>
                </a:moveTo>
                <a:cubicBezTo>
                  <a:pt x="3387081" y="264616"/>
                  <a:pt x="3386733" y="264964"/>
                  <a:pt x="3386733" y="265658"/>
                </a:cubicBezTo>
                <a:lnTo>
                  <a:pt x="3386733" y="275779"/>
                </a:lnTo>
                <a:cubicBezTo>
                  <a:pt x="3386733" y="276572"/>
                  <a:pt x="3387081" y="276969"/>
                  <a:pt x="3387775" y="276969"/>
                </a:cubicBezTo>
                <a:lnTo>
                  <a:pt x="3408313" y="276969"/>
                </a:lnTo>
                <a:cubicBezTo>
                  <a:pt x="3409008" y="276969"/>
                  <a:pt x="3409355" y="276572"/>
                  <a:pt x="3409355" y="275779"/>
                </a:cubicBezTo>
                <a:lnTo>
                  <a:pt x="3409355" y="265658"/>
                </a:lnTo>
                <a:cubicBezTo>
                  <a:pt x="3409355" y="264964"/>
                  <a:pt x="3409008" y="264616"/>
                  <a:pt x="3408313" y="264616"/>
                </a:cubicBezTo>
                <a:close/>
                <a:moveTo>
                  <a:pt x="3442097" y="263872"/>
                </a:moveTo>
                <a:cubicBezTo>
                  <a:pt x="3441303" y="263872"/>
                  <a:pt x="3440907" y="264269"/>
                  <a:pt x="3440907" y="265063"/>
                </a:cubicBezTo>
                <a:lnTo>
                  <a:pt x="3440907" y="275481"/>
                </a:lnTo>
                <a:cubicBezTo>
                  <a:pt x="3440907" y="276175"/>
                  <a:pt x="3441303" y="276523"/>
                  <a:pt x="3442097" y="276523"/>
                </a:cubicBezTo>
                <a:lnTo>
                  <a:pt x="3471119" y="276523"/>
                </a:lnTo>
                <a:cubicBezTo>
                  <a:pt x="3471813" y="276523"/>
                  <a:pt x="3472161" y="276175"/>
                  <a:pt x="3472161" y="275481"/>
                </a:cubicBezTo>
                <a:lnTo>
                  <a:pt x="3472161" y="265063"/>
                </a:lnTo>
                <a:cubicBezTo>
                  <a:pt x="3472161" y="264269"/>
                  <a:pt x="3471813" y="263872"/>
                  <a:pt x="3471119" y="263872"/>
                </a:cubicBezTo>
                <a:close/>
                <a:moveTo>
                  <a:pt x="710952" y="262384"/>
                </a:moveTo>
                <a:cubicBezTo>
                  <a:pt x="710159" y="262384"/>
                  <a:pt x="709762" y="262781"/>
                  <a:pt x="709762" y="263575"/>
                </a:cubicBezTo>
                <a:cubicBezTo>
                  <a:pt x="709563" y="266254"/>
                  <a:pt x="709117" y="269875"/>
                  <a:pt x="708423" y="274439"/>
                </a:cubicBezTo>
                <a:cubicBezTo>
                  <a:pt x="708323" y="275134"/>
                  <a:pt x="708472" y="275828"/>
                  <a:pt x="708869" y="276523"/>
                </a:cubicBezTo>
                <a:cubicBezTo>
                  <a:pt x="717203" y="289223"/>
                  <a:pt x="724049" y="300980"/>
                  <a:pt x="729407" y="311795"/>
                </a:cubicBezTo>
                <a:cubicBezTo>
                  <a:pt x="729506" y="311993"/>
                  <a:pt x="729606" y="312068"/>
                  <a:pt x="729705" y="312018"/>
                </a:cubicBezTo>
                <a:cubicBezTo>
                  <a:pt x="729804" y="311969"/>
                  <a:pt x="729854" y="311894"/>
                  <a:pt x="729854" y="311795"/>
                </a:cubicBezTo>
                <a:lnTo>
                  <a:pt x="729854" y="263575"/>
                </a:lnTo>
                <a:cubicBezTo>
                  <a:pt x="729854" y="262781"/>
                  <a:pt x="729506" y="262384"/>
                  <a:pt x="728812" y="262384"/>
                </a:cubicBezTo>
                <a:close/>
                <a:moveTo>
                  <a:pt x="678955" y="262384"/>
                </a:moveTo>
                <a:cubicBezTo>
                  <a:pt x="678161" y="262384"/>
                  <a:pt x="677764" y="262781"/>
                  <a:pt x="677764" y="263575"/>
                </a:cubicBezTo>
                <a:lnTo>
                  <a:pt x="677764" y="315218"/>
                </a:lnTo>
                <a:cubicBezTo>
                  <a:pt x="677764" y="315416"/>
                  <a:pt x="677863" y="315565"/>
                  <a:pt x="678062" y="315664"/>
                </a:cubicBezTo>
                <a:cubicBezTo>
                  <a:pt x="678260" y="315764"/>
                  <a:pt x="678409" y="315714"/>
                  <a:pt x="678508" y="315516"/>
                </a:cubicBezTo>
                <a:cubicBezTo>
                  <a:pt x="684064" y="309563"/>
                  <a:pt x="688231" y="302320"/>
                  <a:pt x="691009" y="293787"/>
                </a:cubicBezTo>
                <a:cubicBezTo>
                  <a:pt x="693788" y="285254"/>
                  <a:pt x="695722" y="275183"/>
                  <a:pt x="696814" y="263575"/>
                </a:cubicBezTo>
                <a:cubicBezTo>
                  <a:pt x="696814" y="262781"/>
                  <a:pt x="696467" y="262384"/>
                  <a:pt x="695772" y="262384"/>
                </a:cubicBezTo>
                <a:close/>
                <a:moveTo>
                  <a:pt x="1413421" y="255984"/>
                </a:moveTo>
                <a:cubicBezTo>
                  <a:pt x="1412727" y="255984"/>
                  <a:pt x="1412380" y="256381"/>
                  <a:pt x="1412380" y="257175"/>
                </a:cubicBezTo>
                <a:lnTo>
                  <a:pt x="1412380" y="265509"/>
                </a:lnTo>
                <a:cubicBezTo>
                  <a:pt x="1412380" y="266303"/>
                  <a:pt x="1412727" y="266700"/>
                  <a:pt x="1413421" y="266700"/>
                </a:cubicBezTo>
                <a:lnTo>
                  <a:pt x="1425179" y="266700"/>
                </a:lnTo>
                <a:cubicBezTo>
                  <a:pt x="1425873" y="266700"/>
                  <a:pt x="1426221" y="266303"/>
                  <a:pt x="1426221" y="265509"/>
                </a:cubicBezTo>
                <a:lnTo>
                  <a:pt x="1426221" y="257175"/>
                </a:lnTo>
                <a:cubicBezTo>
                  <a:pt x="1426221" y="256381"/>
                  <a:pt x="1425873" y="255984"/>
                  <a:pt x="1425179" y="255984"/>
                </a:cubicBezTo>
                <a:close/>
                <a:moveTo>
                  <a:pt x="1387674" y="255984"/>
                </a:moveTo>
                <a:cubicBezTo>
                  <a:pt x="1386980" y="255984"/>
                  <a:pt x="1386632" y="256381"/>
                  <a:pt x="1386632" y="257175"/>
                </a:cubicBezTo>
                <a:lnTo>
                  <a:pt x="1386632" y="265509"/>
                </a:lnTo>
                <a:cubicBezTo>
                  <a:pt x="1386632" y="266303"/>
                  <a:pt x="1386980" y="266700"/>
                  <a:pt x="1387674" y="266700"/>
                </a:cubicBezTo>
                <a:lnTo>
                  <a:pt x="1398688" y="266700"/>
                </a:lnTo>
                <a:cubicBezTo>
                  <a:pt x="1399481" y="266700"/>
                  <a:pt x="1399878" y="266303"/>
                  <a:pt x="1399878" y="265509"/>
                </a:cubicBezTo>
                <a:lnTo>
                  <a:pt x="1399878" y="257175"/>
                </a:lnTo>
                <a:cubicBezTo>
                  <a:pt x="1399878" y="256381"/>
                  <a:pt x="1399481" y="255984"/>
                  <a:pt x="1398688" y="255984"/>
                </a:cubicBezTo>
                <a:close/>
                <a:moveTo>
                  <a:pt x="2319785" y="255240"/>
                </a:moveTo>
                <a:cubicBezTo>
                  <a:pt x="2320578" y="255240"/>
                  <a:pt x="2321422" y="255389"/>
                  <a:pt x="2322315" y="255687"/>
                </a:cubicBezTo>
                <a:cubicBezTo>
                  <a:pt x="2324001" y="256282"/>
                  <a:pt x="2325142" y="257373"/>
                  <a:pt x="2325738" y="258961"/>
                </a:cubicBezTo>
                <a:cubicBezTo>
                  <a:pt x="2325936" y="259556"/>
                  <a:pt x="2326035" y="260201"/>
                  <a:pt x="2326035" y="260896"/>
                </a:cubicBezTo>
                <a:cubicBezTo>
                  <a:pt x="2326035" y="261789"/>
                  <a:pt x="2325787" y="262682"/>
                  <a:pt x="2325291" y="263575"/>
                </a:cubicBezTo>
                <a:cubicBezTo>
                  <a:pt x="2322910" y="267444"/>
                  <a:pt x="2320132" y="271562"/>
                  <a:pt x="2316957" y="275927"/>
                </a:cubicBezTo>
                <a:cubicBezTo>
                  <a:pt x="2316461" y="276622"/>
                  <a:pt x="2316213" y="277316"/>
                  <a:pt x="2316213" y="278011"/>
                </a:cubicBezTo>
                <a:lnTo>
                  <a:pt x="2316213" y="355402"/>
                </a:lnTo>
                <a:cubicBezTo>
                  <a:pt x="2316213" y="357287"/>
                  <a:pt x="2315568" y="358874"/>
                  <a:pt x="2314278" y="360164"/>
                </a:cubicBezTo>
                <a:cubicBezTo>
                  <a:pt x="2312988" y="361454"/>
                  <a:pt x="2311425" y="362099"/>
                  <a:pt x="2309590" y="362099"/>
                </a:cubicBezTo>
                <a:cubicBezTo>
                  <a:pt x="2307754" y="362099"/>
                  <a:pt x="2306191" y="361454"/>
                  <a:pt x="2304902" y="360164"/>
                </a:cubicBezTo>
                <a:cubicBezTo>
                  <a:pt x="2303612" y="358874"/>
                  <a:pt x="2302967" y="357287"/>
                  <a:pt x="2302967" y="355402"/>
                </a:cubicBezTo>
                <a:lnTo>
                  <a:pt x="2302967" y="293936"/>
                </a:lnTo>
                <a:cubicBezTo>
                  <a:pt x="2302967" y="293737"/>
                  <a:pt x="2302868" y="293588"/>
                  <a:pt x="2302669" y="293489"/>
                </a:cubicBezTo>
                <a:cubicBezTo>
                  <a:pt x="2302471" y="293390"/>
                  <a:pt x="2302322" y="293440"/>
                  <a:pt x="2302223" y="293638"/>
                </a:cubicBezTo>
                <a:cubicBezTo>
                  <a:pt x="2299346" y="296714"/>
                  <a:pt x="2296518" y="299492"/>
                  <a:pt x="2293739" y="301972"/>
                </a:cubicBezTo>
                <a:cubicBezTo>
                  <a:pt x="2292648" y="302965"/>
                  <a:pt x="2291408" y="303461"/>
                  <a:pt x="2290019" y="303461"/>
                </a:cubicBezTo>
                <a:cubicBezTo>
                  <a:pt x="2289622" y="303461"/>
                  <a:pt x="2289225" y="303461"/>
                  <a:pt x="2288828" y="303461"/>
                </a:cubicBezTo>
                <a:cubicBezTo>
                  <a:pt x="2286844" y="303064"/>
                  <a:pt x="2285355" y="302022"/>
                  <a:pt x="2284363" y="300335"/>
                </a:cubicBezTo>
                <a:cubicBezTo>
                  <a:pt x="2283570" y="298946"/>
                  <a:pt x="2283173" y="297507"/>
                  <a:pt x="2283173" y="296019"/>
                </a:cubicBezTo>
                <a:cubicBezTo>
                  <a:pt x="2283173" y="295523"/>
                  <a:pt x="2283223" y="295027"/>
                  <a:pt x="2283322" y="294531"/>
                </a:cubicBezTo>
                <a:cubicBezTo>
                  <a:pt x="2283619" y="292447"/>
                  <a:pt x="2284612" y="290711"/>
                  <a:pt x="2286299" y="289322"/>
                </a:cubicBezTo>
                <a:cubicBezTo>
                  <a:pt x="2296617" y="280591"/>
                  <a:pt x="2305398" y="270520"/>
                  <a:pt x="2312641" y="259110"/>
                </a:cubicBezTo>
                <a:cubicBezTo>
                  <a:pt x="2313732" y="257522"/>
                  <a:pt x="2315171" y="256381"/>
                  <a:pt x="2316957" y="255687"/>
                </a:cubicBezTo>
                <a:cubicBezTo>
                  <a:pt x="2317850" y="255389"/>
                  <a:pt x="2318792" y="255240"/>
                  <a:pt x="2319785" y="255240"/>
                </a:cubicBezTo>
                <a:close/>
                <a:moveTo>
                  <a:pt x="313730" y="254496"/>
                </a:moveTo>
                <a:lnTo>
                  <a:pt x="430560" y="254496"/>
                </a:lnTo>
                <a:cubicBezTo>
                  <a:pt x="432148" y="254496"/>
                  <a:pt x="433462" y="255042"/>
                  <a:pt x="434504" y="256133"/>
                </a:cubicBezTo>
                <a:cubicBezTo>
                  <a:pt x="435546" y="257225"/>
                  <a:pt x="436067" y="258514"/>
                  <a:pt x="436067" y="260003"/>
                </a:cubicBezTo>
                <a:cubicBezTo>
                  <a:pt x="436067" y="261491"/>
                  <a:pt x="435546" y="262781"/>
                  <a:pt x="434504" y="263872"/>
                </a:cubicBezTo>
                <a:cubicBezTo>
                  <a:pt x="433462" y="264964"/>
                  <a:pt x="432148" y="265509"/>
                  <a:pt x="430560" y="265509"/>
                </a:cubicBezTo>
                <a:lnTo>
                  <a:pt x="391270" y="265509"/>
                </a:lnTo>
                <a:cubicBezTo>
                  <a:pt x="390575" y="265509"/>
                  <a:pt x="390228" y="265857"/>
                  <a:pt x="390228" y="266551"/>
                </a:cubicBezTo>
                <a:lnTo>
                  <a:pt x="390228" y="276820"/>
                </a:lnTo>
                <a:cubicBezTo>
                  <a:pt x="390228" y="277614"/>
                  <a:pt x="390575" y="277912"/>
                  <a:pt x="391270" y="277713"/>
                </a:cubicBezTo>
                <a:cubicBezTo>
                  <a:pt x="400993" y="275531"/>
                  <a:pt x="409079" y="273298"/>
                  <a:pt x="415529" y="271016"/>
                </a:cubicBezTo>
                <a:cubicBezTo>
                  <a:pt x="417017" y="270520"/>
                  <a:pt x="418456" y="270272"/>
                  <a:pt x="419845" y="270272"/>
                </a:cubicBezTo>
                <a:cubicBezTo>
                  <a:pt x="422226" y="270272"/>
                  <a:pt x="424409" y="271066"/>
                  <a:pt x="426393" y="272653"/>
                </a:cubicBezTo>
                <a:cubicBezTo>
                  <a:pt x="427485" y="273546"/>
                  <a:pt x="427931" y="274687"/>
                  <a:pt x="427733" y="276076"/>
                </a:cubicBezTo>
                <a:cubicBezTo>
                  <a:pt x="427534" y="277465"/>
                  <a:pt x="426790" y="278408"/>
                  <a:pt x="425500" y="278904"/>
                </a:cubicBezTo>
                <a:cubicBezTo>
                  <a:pt x="416570" y="281881"/>
                  <a:pt x="405160" y="284609"/>
                  <a:pt x="391270" y="287089"/>
                </a:cubicBezTo>
                <a:cubicBezTo>
                  <a:pt x="390575" y="287189"/>
                  <a:pt x="390228" y="287635"/>
                  <a:pt x="390228" y="288429"/>
                </a:cubicBezTo>
                <a:lnTo>
                  <a:pt x="390228" y="293340"/>
                </a:lnTo>
                <a:cubicBezTo>
                  <a:pt x="390228" y="295424"/>
                  <a:pt x="390699" y="296763"/>
                  <a:pt x="391642" y="297359"/>
                </a:cubicBezTo>
                <a:cubicBezTo>
                  <a:pt x="392584" y="297954"/>
                  <a:pt x="394742" y="298252"/>
                  <a:pt x="398116" y="298252"/>
                </a:cubicBezTo>
                <a:lnTo>
                  <a:pt x="420886" y="298252"/>
                </a:lnTo>
                <a:cubicBezTo>
                  <a:pt x="422772" y="298252"/>
                  <a:pt x="424161" y="297929"/>
                  <a:pt x="425054" y="297284"/>
                </a:cubicBezTo>
                <a:cubicBezTo>
                  <a:pt x="425947" y="296639"/>
                  <a:pt x="426542" y="295374"/>
                  <a:pt x="426840" y="293489"/>
                </a:cubicBezTo>
                <a:cubicBezTo>
                  <a:pt x="427137" y="292100"/>
                  <a:pt x="427906" y="291083"/>
                  <a:pt x="429147" y="290438"/>
                </a:cubicBezTo>
                <a:cubicBezTo>
                  <a:pt x="430387" y="289793"/>
                  <a:pt x="431652" y="289719"/>
                  <a:pt x="432942" y="290215"/>
                </a:cubicBezTo>
                <a:cubicBezTo>
                  <a:pt x="434628" y="290810"/>
                  <a:pt x="435968" y="291852"/>
                  <a:pt x="436960" y="293340"/>
                </a:cubicBezTo>
                <a:cubicBezTo>
                  <a:pt x="437655" y="294432"/>
                  <a:pt x="438002" y="295523"/>
                  <a:pt x="438002" y="296614"/>
                </a:cubicBezTo>
                <a:cubicBezTo>
                  <a:pt x="438002" y="297111"/>
                  <a:pt x="437952" y="297607"/>
                  <a:pt x="437853" y="298103"/>
                </a:cubicBezTo>
                <a:cubicBezTo>
                  <a:pt x="436861" y="302270"/>
                  <a:pt x="435224" y="305147"/>
                  <a:pt x="432942" y="306735"/>
                </a:cubicBezTo>
                <a:cubicBezTo>
                  <a:pt x="430659" y="308322"/>
                  <a:pt x="427088" y="309116"/>
                  <a:pt x="422226" y="309116"/>
                </a:cubicBezTo>
                <a:lnTo>
                  <a:pt x="396925" y="309116"/>
                </a:lnTo>
                <a:cubicBezTo>
                  <a:pt x="389186" y="309116"/>
                  <a:pt x="384002" y="308049"/>
                  <a:pt x="381373" y="305916"/>
                </a:cubicBezTo>
                <a:cubicBezTo>
                  <a:pt x="378743" y="303783"/>
                  <a:pt x="377429" y="299591"/>
                  <a:pt x="377429" y="293340"/>
                </a:cubicBezTo>
                <a:lnTo>
                  <a:pt x="377429" y="266551"/>
                </a:lnTo>
                <a:cubicBezTo>
                  <a:pt x="377429" y="265857"/>
                  <a:pt x="377032" y="265509"/>
                  <a:pt x="376238" y="265509"/>
                </a:cubicBezTo>
                <a:lnTo>
                  <a:pt x="350342" y="265509"/>
                </a:lnTo>
                <a:cubicBezTo>
                  <a:pt x="349548" y="265509"/>
                  <a:pt x="348953" y="265757"/>
                  <a:pt x="348556" y="266254"/>
                </a:cubicBezTo>
                <a:cubicBezTo>
                  <a:pt x="347068" y="268039"/>
                  <a:pt x="345827" y="269429"/>
                  <a:pt x="344835" y="270421"/>
                </a:cubicBezTo>
                <a:cubicBezTo>
                  <a:pt x="344637" y="270619"/>
                  <a:pt x="344587" y="270818"/>
                  <a:pt x="344687" y="271016"/>
                </a:cubicBezTo>
                <a:cubicBezTo>
                  <a:pt x="344786" y="271214"/>
                  <a:pt x="344935" y="271314"/>
                  <a:pt x="345133" y="271314"/>
                </a:cubicBezTo>
                <a:lnTo>
                  <a:pt x="363141" y="271314"/>
                </a:lnTo>
                <a:cubicBezTo>
                  <a:pt x="363340" y="271314"/>
                  <a:pt x="363489" y="271264"/>
                  <a:pt x="363588" y="271165"/>
                </a:cubicBezTo>
                <a:cubicBezTo>
                  <a:pt x="364977" y="270966"/>
                  <a:pt x="366316" y="271115"/>
                  <a:pt x="367606" y="271611"/>
                </a:cubicBezTo>
                <a:lnTo>
                  <a:pt x="369690" y="272504"/>
                </a:lnTo>
                <a:cubicBezTo>
                  <a:pt x="370781" y="273000"/>
                  <a:pt x="371550" y="273794"/>
                  <a:pt x="371996" y="274886"/>
                </a:cubicBezTo>
                <a:cubicBezTo>
                  <a:pt x="372443" y="275977"/>
                  <a:pt x="372418" y="277068"/>
                  <a:pt x="371922" y="278160"/>
                </a:cubicBezTo>
                <a:cubicBezTo>
                  <a:pt x="363588" y="295225"/>
                  <a:pt x="345976" y="307132"/>
                  <a:pt x="319088" y="313879"/>
                </a:cubicBezTo>
                <a:cubicBezTo>
                  <a:pt x="318493" y="313978"/>
                  <a:pt x="317897" y="314027"/>
                  <a:pt x="317302" y="314027"/>
                </a:cubicBezTo>
                <a:cubicBezTo>
                  <a:pt x="316211" y="314027"/>
                  <a:pt x="315169" y="313829"/>
                  <a:pt x="314177" y="313432"/>
                </a:cubicBezTo>
                <a:cubicBezTo>
                  <a:pt x="312589" y="312638"/>
                  <a:pt x="311250" y="311547"/>
                  <a:pt x="310158" y="310158"/>
                </a:cubicBezTo>
                <a:cubicBezTo>
                  <a:pt x="309365" y="309066"/>
                  <a:pt x="309166" y="307901"/>
                  <a:pt x="309563" y="306660"/>
                </a:cubicBezTo>
                <a:cubicBezTo>
                  <a:pt x="309960" y="305420"/>
                  <a:pt x="310803" y="304651"/>
                  <a:pt x="312093" y="304354"/>
                </a:cubicBezTo>
                <a:cubicBezTo>
                  <a:pt x="320924" y="302468"/>
                  <a:pt x="328663" y="300038"/>
                  <a:pt x="335310" y="297061"/>
                </a:cubicBezTo>
                <a:cubicBezTo>
                  <a:pt x="335509" y="296962"/>
                  <a:pt x="335633" y="296788"/>
                  <a:pt x="335682" y="296540"/>
                </a:cubicBezTo>
                <a:cubicBezTo>
                  <a:pt x="335732" y="296292"/>
                  <a:pt x="335658" y="296069"/>
                  <a:pt x="335459" y="295870"/>
                </a:cubicBezTo>
                <a:cubicBezTo>
                  <a:pt x="332284" y="293291"/>
                  <a:pt x="328266" y="290463"/>
                  <a:pt x="323404" y="287387"/>
                </a:cubicBezTo>
                <a:cubicBezTo>
                  <a:pt x="322709" y="286990"/>
                  <a:pt x="322065" y="286990"/>
                  <a:pt x="321469" y="287387"/>
                </a:cubicBezTo>
                <a:cubicBezTo>
                  <a:pt x="319882" y="288181"/>
                  <a:pt x="318344" y="288925"/>
                  <a:pt x="316856" y="289620"/>
                </a:cubicBezTo>
                <a:cubicBezTo>
                  <a:pt x="315863" y="290116"/>
                  <a:pt x="314822" y="290364"/>
                  <a:pt x="313730" y="290364"/>
                </a:cubicBezTo>
                <a:cubicBezTo>
                  <a:pt x="313135" y="290364"/>
                  <a:pt x="312540" y="290265"/>
                  <a:pt x="311944" y="290066"/>
                </a:cubicBezTo>
                <a:cubicBezTo>
                  <a:pt x="310258" y="289669"/>
                  <a:pt x="308769" y="288826"/>
                  <a:pt x="307479" y="287536"/>
                </a:cubicBezTo>
                <a:cubicBezTo>
                  <a:pt x="306587" y="286445"/>
                  <a:pt x="306264" y="285229"/>
                  <a:pt x="306512" y="283890"/>
                </a:cubicBezTo>
                <a:cubicBezTo>
                  <a:pt x="306760" y="282550"/>
                  <a:pt x="307529" y="281632"/>
                  <a:pt x="308819" y="281136"/>
                </a:cubicBezTo>
                <a:cubicBezTo>
                  <a:pt x="319038" y="276969"/>
                  <a:pt x="327373" y="272008"/>
                  <a:pt x="333822" y="266254"/>
                </a:cubicBezTo>
                <a:cubicBezTo>
                  <a:pt x="333921" y="266055"/>
                  <a:pt x="333946" y="265881"/>
                  <a:pt x="333897" y="265733"/>
                </a:cubicBezTo>
                <a:cubicBezTo>
                  <a:pt x="333847" y="265584"/>
                  <a:pt x="333723" y="265509"/>
                  <a:pt x="333524" y="265509"/>
                </a:cubicBezTo>
                <a:lnTo>
                  <a:pt x="313730" y="265509"/>
                </a:lnTo>
                <a:cubicBezTo>
                  <a:pt x="312242" y="265509"/>
                  <a:pt x="310952" y="264964"/>
                  <a:pt x="309861" y="263872"/>
                </a:cubicBezTo>
                <a:cubicBezTo>
                  <a:pt x="308769" y="262781"/>
                  <a:pt x="308224" y="261491"/>
                  <a:pt x="308224" y="260003"/>
                </a:cubicBezTo>
                <a:cubicBezTo>
                  <a:pt x="308224" y="258514"/>
                  <a:pt x="308769" y="257225"/>
                  <a:pt x="309861" y="256133"/>
                </a:cubicBezTo>
                <a:cubicBezTo>
                  <a:pt x="310952" y="255042"/>
                  <a:pt x="312242" y="254496"/>
                  <a:pt x="313730" y="254496"/>
                </a:cubicBezTo>
                <a:close/>
                <a:moveTo>
                  <a:pt x="2498527" y="253901"/>
                </a:moveTo>
                <a:cubicBezTo>
                  <a:pt x="2492177" y="255091"/>
                  <a:pt x="2486299" y="257324"/>
                  <a:pt x="2480891" y="260598"/>
                </a:cubicBezTo>
                <a:cubicBezTo>
                  <a:pt x="2475483" y="263872"/>
                  <a:pt x="2471043" y="267692"/>
                  <a:pt x="2467571" y="272058"/>
                </a:cubicBezTo>
                <a:cubicBezTo>
                  <a:pt x="2464098" y="276424"/>
                  <a:pt x="2461394" y="281062"/>
                  <a:pt x="2459460" y="285973"/>
                </a:cubicBezTo>
                <a:cubicBezTo>
                  <a:pt x="2457525" y="290885"/>
                  <a:pt x="2456557" y="295672"/>
                  <a:pt x="2456557" y="300335"/>
                </a:cubicBezTo>
                <a:cubicBezTo>
                  <a:pt x="2456557" y="308372"/>
                  <a:pt x="2457996" y="314598"/>
                  <a:pt x="2460873" y="319013"/>
                </a:cubicBezTo>
                <a:cubicBezTo>
                  <a:pt x="2463751" y="323428"/>
                  <a:pt x="2466976" y="325636"/>
                  <a:pt x="2470547" y="325636"/>
                </a:cubicBezTo>
                <a:cubicBezTo>
                  <a:pt x="2477790" y="325636"/>
                  <a:pt x="2484736" y="314623"/>
                  <a:pt x="2491384" y="292596"/>
                </a:cubicBezTo>
                <a:cubicBezTo>
                  <a:pt x="2495154" y="280789"/>
                  <a:pt x="2497833" y="268188"/>
                  <a:pt x="2499420" y="254794"/>
                </a:cubicBezTo>
                <a:cubicBezTo>
                  <a:pt x="2499519" y="254595"/>
                  <a:pt x="2499445" y="254397"/>
                  <a:pt x="2499197" y="254198"/>
                </a:cubicBezTo>
                <a:cubicBezTo>
                  <a:pt x="2498949" y="254000"/>
                  <a:pt x="2498726" y="253901"/>
                  <a:pt x="2498527" y="253901"/>
                </a:cubicBezTo>
                <a:close/>
                <a:moveTo>
                  <a:pt x="832694" y="252859"/>
                </a:moveTo>
                <a:cubicBezTo>
                  <a:pt x="831999" y="252859"/>
                  <a:pt x="831652" y="253206"/>
                  <a:pt x="831652" y="253901"/>
                </a:cubicBezTo>
                <a:lnTo>
                  <a:pt x="831652" y="262533"/>
                </a:lnTo>
                <a:cubicBezTo>
                  <a:pt x="831652" y="263327"/>
                  <a:pt x="831999" y="263723"/>
                  <a:pt x="832694" y="263723"/>
                </a:cubicBezTo>
                <a:lnTo>
                  <a:pt x="855911" y="263723"/>
                </a:lnTo>
                <a:cubicBezTo>
                  <a:pt x="856705" y="263723"/>
                  <a:pt x="857102" y="263327"/>
                  <a:pt x="857102" y="262533"/>
                </a:cubicBezTo>
                <a:lnTo>
                  <a:pt x="857102" y="253901"/>
                </a:lnTo>
                <a:cubicBezTo>
                  <a:pt x="857102" y="253206"/>
                  <a:pt x="856705" y="252859"/>
                  <a:pt x="855911" y="252859"/>
                </a:cubicBezTo>
                <a:close/>
                <a:moveTo>
                  <a:pt x="271165" y="250924"/>
                </a:moveTo>
                <a:cubicBezTo>
                  <a:pt x="272158" y="250924"/>
                  <a:pt x="273199" y="251123"/>
                  <a:pt x="274291" y="251520"/>
                </a:cubicBezTo>
                <a:cubicBezTo>
                  <a:pt x="276275" y="252413"/>
                  <a:pt x="277664" y="253901"/>
                  <a:pt x="278458" y="255984"/>
                </a:cubicBezTo>
                <a:cubicBezTo>
                  <a:pt x="278855" y="256877"/>
                  <a:pt x="279053" y="257721"/>
                  <a:pt x="279053" y="258514"/>
                </a:cubicBezTo>
                <a:cubicBezTo>
                  <a:pt x="279053" y="259705"/>
                  <a:pt x="278706" y="260896"/>
                  <a:pt x="278012" y="262086"/>
                </a:cubicBezTo>
                <a:cubicBezTo>
                  <a:pt x="271761" y="273596"/>
                  <a:pt x="266105" y="283170"/>
                  <a:pt x="261045" y="290810"/>
                </a:cubicBezTo>
                <a:cubicBezTo>
                  <a:pt x="260053" y="292398"/>
                  <a:pt x="258614" y="293440"/>
                  <a:pt x="256729" y="293936"/>
                </a:cubicBezTo>
                <a:cubicBezTo>
                  <a:pt x="256035" y="294134"/>
                  <a:pt x="255340" y="294233"/>
                  <a:pt x="254646" y="294233"/>
                </a:cubicBezTo>
                <a:cubicBezTo>
                  <a:pt x="253455" y="294233"/>
                  <a:pt x="252363" y="293985"/>
                  <a:pt x="251371" y="293489"/>
                </a:cubicBezTo>
                <a:cubicBezTo>
                  <a:pt x="249685" y="292695"/>
                  <a:pt x="248643" y="291455"/>
                  <a:pt x="248246" y="289768"/>
                </a:cubicBezTo>
                <a:cubicBezTo>
                  <a:pt x="248047" y="289173"/>
                  <a:pt x="247948" y="288627"/>
                  <a:pt x="247948" y="288131"/>
                </a:cubicBezTo>
                <a:cubicBezTo>
                  <a:pt x="247948" y="287040"/>
                  <a:pt x="248246" y="285998"/>
                  <a:pt x="248841" y="285006"/>
                </a:cubicBezTo>
                <a:cubicBezTo>
                  <a:pt x="254100" y="276374"/>
                  <a:pt x="258912" y="266799"/>
                  <a:pt x="263278" y="256282"/>
                </a:cubicBezTo>
                <a:cubicBezTo>
                  <a:pt x="264171" y="254198"/>
                  <a:pt x="265659" y="252661"/>
                  <a:pt x="267742" y="251668"/>
                </a:cubicBezTo>
                <a:cubicBezTo>
                  <a:pt x="268933" y="251172"/>
                  <a:pt x="270074" y="250924"/>
                  <a:pt x="271165" y="250924"/>
                </a:cubicBezTo>
                <a:close/>
                <a:moveTo>
                  <a:pt x="1776413" y="250478"/>
                </a:moveTo>
                <a:cubicBezTo>
                  <a:pt x="1777504" y="250478"/>
                  <a:pt x="1778596" y="250726"/>
                  <a:pt x="1779688" y="251222"/>
                </a:cubicBezTo>
                <a:cubicBezTo>
                  <a:pt x="1787922" y="255290"/>
                  <a:pt x="1795761" y="259656"/>
                  <a:pt x="1803202" y="264319"/>
                </a:cubicBezTo>
                <a:cubicBezTo>
                  <a:pt x="1804988" y="265410"/>
                  <a:pt x="1806079" y="266998"/>
                  <a:pt x="1806477" y="269081"/>
                </a:cubicBezTo>
                <a:cubicBezTo>
                  <a:pt x="1806576" y="269577"/>
                  <a:pt x="1806625" y="270073"/>
                  <a:pt x="1806625" y="270570"/>
                </a:cubicBezTo>
                <a:cubicBezTo>
                  <a:pt x="1806625" y="272058"/>
                  <a:pt x="1806179" y="273447"/>
                  <a:pt x="1805286" y="274737"/>
                </a:cubicBezTo>
                <a:cubicBezTo>
                  <a:pt x="1804095" y="276424"/>
                  <a:pt x="1802508" y="277416"/>
                  <a:pt x="1800523" y="277713"/>
                </a:cubicBezTo>
                <a:cubicBezTo>
                  <a:pt x="1800028" y="277813"/>
                  <a:pt x="1799581" y="277862"/>
                  <a:pt x="1799184" y="277862"/>
                </a:cubicBezTo>
                <a:cubicBezTo>
                  <a:pt x="1797695" y="277862"/>
                  <a:pt x="1796257" y="277416"/>
                  <a:pt x="1794868" y="276523"/>
                </a:cubicBezTo>
                <a:cubicBezTo>
                  <a:pt x="1788022" y="271760"/>
                  <a:pt x="1780431" y="267246"/>
                  <a:pt x="1772097" y="262979"/>
                </a:cubicBezTo>
                <a:cubicBezTo>
                  <a:pt x="1770410" y="262186"/>
                  <a:pt x="1769319" y="260896"/>
                  <a:pt x="1768823" y="259110"/>
                </a:cubicBezTo>
                <a:cubicBezTo>
                  <a:pt x="1768625" y="258514"/>
                  <a:pt x="1768526" y="257919"/>
                  <a:pt x="1768526" y="257324"/>
                </a:cubicBezTo>
                <a:cubicBezTo>
                  <a:pt x="1768526" y="256232"/>
                  <a:pt x="1768873" y="255141"/>
                  <a:pt x="1769567" y="254050"/>
                </a:cubicBezTo>
                <a:cubicBezTo>
                  <a:pt x="1770658" y="252363"/>
                  <a:pt x="1772196" y="251272"/>
                  <a:pt x="1774181" y="250775"/>
                </a:cubicBezTo>
                <a:cubicBezTo>
                  <a:pt x="1774875" y="250577"/>
                  <a:pt x="1775619" y="250478"/>
                  <a:pt x="1776413" y="250478"/>
                </a:cubicBezTo>
                <a:close/>
                <a:moveTo>
                  <a:pt x="178297" y="250180"/>
                </a:moveTo>
                <a:cubicBezTo>
                  <a:pt x="178694" y="250180"/>
                  <a:pt x="179140" y="250230"/>
                  <a:pt x="179636" y="250329"/>
                </a:cubicBezTo>
                <a:cubicBezTo>
                  <a:pt x="181720" y="250726"/>
                  <a:pt x="183307" y="251768"/>
                  <a:pt x="184399" y="253454"/>
                </a:cubicBezTo>
                <a:cubicBezTo>
                  <a:pt x="185391" y="254744"/>
                  <a:pt x="185887" y="256133"/>
                  <a:pt x="185887" y="257622"/>
                </a:cubicBezTo>
                <a:cubicBezTo>
                  <a:pt x="185887" y="258018"/>
                  <a:pt x="185837" y="258465"/>
                  <a:pt x="185738" y="258961"/>
                </a:cubicBezTo>
                <a:cubicBezTo>
                  <a:pt x="182960" y="274241"/>
                  <a:pt x="178247" y="285849"/>
                  <a:pt x="171599" y="293787"/>
                </a:cubicBezTo>
                <a:cubicBezTo>
                  <a:pt x="170210" y="295374"/>
                  <a:pt x="168375" y="296267"/>
                  <a:pt x="166093" y="296466"/>
                </a:cubicBezTo>
                <a:cubicBezTo>
                  <a:pt x="165795" y="296466"/>
                  <a:pt x="165547" y="296466"/>
                  <a:pt x="165349" y="296466"/>
                </a:cubicBezTo>
                <a:cubicBezTo>
                  <a:pt x="163364" y="296466"/>
                  <a:pt x="161578" y="295920"/>
                  <a:pt x="159991" y="294829"/>
                </a:cubicBezTo>
                <a:cubicBezTo>
                  <a:pt x="158205" y="293737"/>
                  <a:pt x="157312" y="292100"/>
                  <a:pt x="157312" y="289917"/>
                </a:cubicBezTo>
                <a:cubicBezTo>
                  <a:pt x="157312" y="288231"/>
                  <a:pt x="157907" y="286742"/>
                  <a:pt x="159098" y="285452"/>
                </a:cubicBezTo>
                <a:cubicBezTo>
                  <a:pt x="165051" y="278507"/>
                  <a:pt x="169218" y="268684"/>
                  <a:pt x="171599" y="255984"/>
                </a:cubicBezTo>
                <a:cubicBezTo>
                  <a:pt x="171897" y="254099"/>
                  <a:pt x="172840" y="252561"/>
                  <a:pt x="174427" y="251371"/>
                </a:cubicBezTo>
                <a:cubicBezTo>
                  <a:pt x="175618" y="250577"/>
                  <a:pt x="176908" y="250180"/>
                  <a:pt x="178297" y="250180"/>
                </a:cubicBezTo>
                <a:close/>
                <a:moveTo>
                  <a:pt x="1461046" y="249287"/>
                </a:moveTo>
                <a:cubicBezTo>
                  <a:pt x="1461046" y="249287"/>
                  <a:pt x="1461046" y="249312"/>
                  <a:pt x="1461046" y="249362"/>
                </a:cubicBezTo>
                <a:cubicBezTo>
                  <a:pt x="1461046" y="249411"/>
                  <a:pt x="1461046" y="249486"/>
                  <a:pt x="1461046" y="249585"/>
                </a:cubicBezTo>
                <a:cubicBezTo>
                  <a:pt x="1464023" y="256431"/>
                  <a:pt x="1467892" y="262582"/>
                  <a:pt x="1472655" y="268039"/>
                </a:cubicBezTo>
                <a:cubicBezTo>
                  <a:pt x="1473151" y="268536"/>
                  <a:pt x="1473597" y="268486"/>
                  <a:pt x="1473995" y="267891"/>
                </a:cubicBezTo>
                <a:cubicBezTo>
                  <a:pt x="1477864" y="262930"/>
                  <a:pt x="1480890" y="257076"/>
                  <a:pt x="1483073" y="250329"/>
                </a:cubicBezTo>
                <a:cubicBezTo>
                  <a:pt x="1483172" y="250131"/>
                  <a:pt x="1483122" y="249907"/>
                  <a:pt x="1482924" y="249659"/>
                </a:cubicBezTo>
                <a:cubicBezTo>
                  <a:pt x="1482726" y="249411"/>
                  <a:pt x="1482527" y="249287"/>
                  <a:pt x="1482329" y="249287"/>
                </a:cubicBezTo>
                <a:close/>
                <a:moveTo>
                  <a:pt x="3605957" y="248394"/>
                </a:moveTo>
                <a:cubicBezTo>
                  <a:pt x="3607048" y="248394"/>
                  <a:pt x="3608140" y="248543"/>
                  <a:pt x="3609231" y="248841"/>
                </a:cubicBezTo>
                <a:cubicBezTo>
                  <a:pt x="3611513" y="249535"/>
                  <a:pt x="3613299" y="250875"/>
                  <a:pt x="3614589" y="252859"/>
                </a:cubicBezTo>
                <a:cubicBezTo>
                  <a:pt x="3619550" y="260797"/>
                  <a:pt x="3623965" y="270272"/>
                  <a:pt x="3627835" y="281285"/>
                </a:cubicBezTo>
                <a:cubicBezTo>
                  <a:pt x="3631704" y="292298"/>
                  <a:pt x="3634433" y="302965"/>
                  <a:pt x="3636020" y="313283"/>
                </a:cubicBezTo>
                <a:cubicBezTo>
                  <a:pt x="3636020" y="313879"/>
                  <a:pt x="3636020" y="314424"/>
                  <a:pt x="3636020" y="314920"/>
                </a:cubicBezTo>
                <a:cubicBezTo>
                  <a:pt x="3636020" y="316806"/>
                  <a:pt x="3635524" y="318542"/>
                  <a:pt x="3634532" y="320129"/>
                </a:cubicBezTo>
                <a:cubicBezTo>
                  <a:pt x="3633242" y="322312"/>
                  <a:pt x="3631407" y="323850"/>
                  <a:pt x="3629025" y="324743"/>
                </a:cubicBezTo>
                <a:cubicBezTo>
                  <a:pt x="3628232" y="325041"/>
                  <a:pt x="3627438" y="325189"/>
                  <a:pt x="3626644" y="325189"/>
                </a:cubicBezTo>
                <a:cubicBezTo>
                  <a:pt x="3625553" y="325189"/>
                  <a:pt x="3624461" y="324892"/>
                  <a:pt x="3623370" y="324297"/>
                </a:cubicBezTo>
                <a:cubicBezTo>
                  <a:pt x="3621584" y="323205"/>
                  <a:pt x="3620542" y="321568"/>
                  <a:pt x="3620244" y="319385"/>
                </a:cubicBezTo>
                <a:cubicBezTo>
                  <a:pt x="3618657" y="307975"/>
                  <a:pt x="3616102" y="296813"/>
                  <a:pt x="3612580" y="285899"/>
                </a:cubicBezTo>
                <a:cubicBezTo>
                  <a:pt x="3609058" y="274985"/>
                  <a:pt x="3604717" y="265609"/>
                  <a:pt x="3599557" y="257770"/>
                </a:cubicBezTo>
                <a:cubicBezTo>
                  <a:pt x="3598863" y="256778"/>
                  <a:pt x="3598516" y="255687"/>
                  <a:pt x="3598516" y="254496"/>
                </a:cubicBezTo>
                <a:cubicBezTo>
                  <a:pt x="3598516" y="253901"/>
                  <a:pt x="3598615" y="253256"/>
                  <a:pt x="3598813" y="252561"/>
                </a:cubicBezTo>
                <a:cubicBezTo>
                  <a:pt x="3599409" y="250775"/>
                  <a:pt x="3600599" y="249585"/>
                  <a:pt x="3602385" y="248989"/>
                </a:cubicBezTo>
                <a:cubicBezTo>
                  <a:pt x="3603576" y="248593"/>
                  <a:pt x="3604766" y="248394"/>
                  <a:pt x="3605957" y="248394"/>
                </a:cubicBezTo>
                <a:close/>
                <a:moveTo>
                  <a:pt x="3303241" y="246459"/>
                </a:moveTo>
                <a:cubicBezTo>
                  <a:pt x="3304431" y="246459"/>
                  <a:pt x="3305523" y="246707"/>
                  <a:pt x="3306515" y="247204"/>
                </a:cubicBezTo>
                <a:cubicBezTo>
                  <a:pt x="3315444" y="252065"/>
                  <a:pt x="3323432" y="256877"/>
                  <a:pt x="3330476" y="261640"/>
                </a:cubicBezTo>
                <a:cubicBezTo>
                  <a:pt x="3332163" y="262731"/>
                  <a:pt x="3333205" y="264269"/>
                  <a:pt x="3333602" y="266254"/>
                </a:cubicBezTo>
                <a:cubicBezTo>
                  <a:pt x="3333701" y="266849"/>
                  <a:pt x="3333751" y="267395"/>
                  <a:pt x="3333751" y="267891"/>
                </a:cubicBezTo>
                <a:cubicBezTo>
                  <a:pt x="3333751" y="269280"/>
                  <a:pt x="3333354" y="270619"/>
                  <a:pt x="3332560" y="271909"/>
                </a:cubicBezTo>
                <a:cubicBezTo>
                  <a:pt x="3331568" y="273497"/>
                  <a:pt x="3330129" y="274439"/>
                  <a:pt x="3328244" y="274737"/>
                </a:cubicBezTo>
                <a:cubicBezTo>
                  <a:pt x="3327847" y="274836"/>
                  <a:pt x="3327450" y="274886"/>
                  <a:pt x="3327053" y="274886"/>
                </a:cubicBezTo>
                <a:cubicBezTo>
                  <a:pt x="3325664" y="274886"/>
                  <a:pt x="3324374" y="274439"/>
                  <a:pt x="3323184" y="273546"/>
                </a:cubicBezTo>
                <a:cubicBezTo>
                  <a:pt x="3317330" y="269280"/>
                  <a:pt x="3309542" y="264418"/>
                  <a:pt x="3299818" y="258961"/>
                </a:cubicBezTo>
                <a:cubicBezTo>
                  <a:pt x="3298131" y="258068"/>
                  <a:pt x="3297040" y="256729"/>
                  <a:pt x="3296543" y="254943"/>
                </a:cubicBezTo>
                <a:cubicBezTo>
                  <a:pt x="3296444" y="254347"/>
                  <a:pt x="3296394" y="253752"/>
                  <a:pt x="3296394" y="253157"/>
                </a:cubicBezTo>
                <a:cubicBezTo>
                  <a:pt x="3296394" y="252065"/>
                  <a:pt x="3296692" y="250974"/>
                  <a:pt x="3297287" y="249882"/>
                </a:cubicBezTo>
                <a:cubicBezTo>
                  <a:pt x="3298181" y="248295"/>
                  <a:pt x="3299520" y="247253"/>
                  <a:pt x="3301306" y="246757"/>
                </a:cubicBezTo>
                <a:cubicBezTo>
                  <a:pt x="3302001" y="246559"/>
                  <a:pt x="3302645" y="246459"/>
                  <a:pt x="3303241" y="246459"/>
                </a:cubicBezTo>
                <a:close/>
                <a:moveTo>
                  <a:pt x="3522911" y="242441"/>
                </a:moveTo>
                <a:cubicBezTo>
                  <a:pt x="3522911" y="242441"/>
                  <a:pt x="3522961" y="242441"/>
                  <a:pt x="3523060" y="242441"/>
                </a:cubicBezTo>
                <a:lnTo>
                  <a:pt x="3523953" y="242441"/>
                </a:lnTo>
                <a:cubicBezTo>
                  <a:pt x="3526235" y="242540"/>
                  <a:pt x="3528120" y="243433"/>
                  <a:pt x="3529608" y="245120"/>
                </a:cubicBezTo>
                <a:cubicBezTo>
                  <a:pt x="3530997" y="246707"/>
                  <a:pt x="3531692" y="248493"/>
                  <a:pt x="3531692" y="250478"/>
                </a:cubicBezTo>
                <a:cubicBezTo>
                  <a:pt x="3531692" y="250775"/>
                  <a:pt x="3531642" y="251073"/>
                  <a:pt x="3531543" y="251371"/>
                </a:cubicBezTo>
                <a:cubicBezTo>
                  <a:pt x="3531344" y="254447"/>
                  <a:pt x="3531245" y="256977"/>
                  <a:pt x="3531245" y="258961"/>
                </a:cubicBezTo>
                <a:cubicBezTo>
                  <a:pt x="3531146" y="261243"/>
                  <a:pt x="3531096" y="263475"/>
                  <a:pt x="3531096" y="265658"/>
                </a:cubicBezTo>
                <a:cubicBezTo>
                  <a:pt x="3531096" y="275580"/>
                  <a:pt x="3531493" y="284659"/>
                  <a:pt x="3532287" y="292894"/>
                </a:cubicBezTo>
                <a:cubicBezTo>
                  <a:pt x="3533478" y="305197"/>
                  <a:pt x="3535611" y="314871"/>
                  <a:pt x="3538687" y="321915"/>
                </a:cubicBezTo>
                <a:cubicBezTo>
                  <a:pt x="3541762" y="328960"/>
                  <a:pt x="3545781" y="332482"/>
                  <a:pt x="3550742" y="332482"/>
                </a:cubicBezTo>
                <a:cubicBezTo>
                  <a:pt x="3553520" y="332482"/>
                  <a:pt x="3556224" y="330423"/>
                  <a:pt x="3558853" y="326306"/>
                </a:cubicBezTo>
                <a:cubicBezTo>
                  <a:pt x="3561482" y="322188"/>
                  <a:pt x="3563789" y="316954"/>
                  <a:pt x="3565773" y="310604"/>
                </a:cubicBezTo>
                <a:cubicBezTo>
                  <a:pt x="3566369" y="308818"/>
                  <a:pt x="3567559" y="307727"/>
                  <a:pt x="3569345" y="307330"/>
                </a:cubicBezTo>
                <a:cubicBezTo>
                  <a:pt x="3569841" y="307231"/>
                  <a:pt x="3570238" y="307181"/>
                  <a:pt x="3570536" y="307181"/>
                </a:cubicBezTo>
                <a:cubicBezTo>
                  <a:pt x="3571826" y="307181"/>
                  <a:pt x="3572967" y="307727"/>
                  <a:pt x="3573959" y="308818"/>
                </a:cubicBezTo>
                <a:lnTo>
                  <a:pt x="3574703" y="309711"/>
                </a:lnTo>
                <a:cubicBezTo>
                  <a:pt x="3576489" y="311795"/>
                  <a:pt x="3577581" y="314176"/>
                  <a:pt x="3577977" y="316855"/>
                </a:cubicBezTo>
                <a:cubicBezTo>
                  <a:pt x="3578176" y="317649"/>
                  <a:pt x="3578275" y="318443"/>
                  <a:pt x="3578275" y="319236"/>
                </a:cubicBezTo>
                <a:cubicBezTo>
                  <a:pt x="3578275" y="321022"/>
                  <a:pt x="3577878" y="322808"/>
                  <a:pt x="3577084" y="324594"/>
                </a:cubicBezTo>
                <a:cubicBezTo>
                  <a:pt x="3573016" y="334119"/>
                  <a:pt x="3568824" y="340940"/>
                  <a:pt x="3564508" y="345058"/>
                </a:cubicBezTo>
                <a:cubicBezTo>
                  <a:pt x="3560192" y="349176"/>
                  <a:pt x="3555504" y="351234"/>
                  <a:pt x="3550444" y="351234"/>
                </a:cubicBezTo>
                <a:cubicBezTo>
                  <a:pt x="3542110" y="351234"/>
                  <a:pt x="3534941" y="346869"/>
                  <a:pt x="3528938" y="338138"/>
                </a:cubicBezTo>
                <a:cubicBezTo>
                  <a:pt x="3522936" y="329406"/>
                  <a:pt x="3518942" y="315664"/>
                  <a:pt x="3516958" y="296912"/>
                </a:cubicBezTo>
                <a:cubicBezTo>
                  <a:pt x="3515866" y="287189"/>
                  <a:pt x="3515321" y="273695"/>
                  <a:pt x="3515321" y="256431"/>
                </a:cubicBezTo>
                <a:lnTo>
                  <a:pt x="3515172" y="250627"/>
                </a:lnTo>
                <a:cubicBezTo>
                  <a:pt x="3515172" y="248444"/>
                  <a:pt x="3515916" y="246559"/>
                  <a:pt x="3517404" y="244971"/>
                </a:cubicBezTo>
                <a:cubicBezTo>
                  <a:pt x="3518893" y="243284"/>
                  <a:pt x="3520728" y="242441"/>
                  <a:pt x="3522911" y="242441"/>
                </a:cubicBezTo>
                <a:close/>
                <a:moveTo>
                  <a:pt x="1258640" y="241846"/>
                </a:moveTo>
                <a:cubicBezTo>
                  <a:pt x="1257946" y="241846"/>
                  <a:pt x="1257598" y="242243"/>
                  <a:pt x="1257598" y="243036"/>
                </a:cubicBezTo>
                <a:lnTo>
                  <a:pt x="1257598" y="265509"/>
                </a:lnTo>
                <a:cubicBezTo>
                  <a:pt x="1257598" y="266303"/>
                  <a:pt x="1257946" y="266700"/>
                  <a:pt x="1258640" y="266700"/>
                </a:cubicBezTo>
                <a:lnTo>
                  <a:pt x="1313558" y="266700"/>
                </a:lnTo>
                <a:cubicBezTo>
                  <a:pt x="1314352" y="266700"/>
                  <a:pt x="1314748" y="266303"/>
                  <a:pt x="1314748" y="265509"/>
                </a:cubicBezTo>
                <a:lnTo>
                  <a:pt x="1314748" y="243036"/>
                </a:lnTo>
                <a:cubicBezTo>
                  <a:pt x="1314748" y="242243"/>
                  <a:pt x="1314352" y="241846"/>
                  <a:pt x="1313558" y="241846"/>
                </a:cubicBezTo>
                <a:close/>
                <a:moveTo>
                  <a:pt x="1622674" y="240804"/>
                </a:moveTo>
                <a:cubicBezTo>
                  <a:pt x="1621979" y="240804"/>
                  <a:pt x="1621632" y="241151"/>
                  <a:pt x="1621632" y="241846"/>
                </a:cubicBezTo>
                <a:lnTo>
                  <a:pt x="1621632" y="256133"/>
                </a:lnTo>
                <a:cubicBezTo>
                  <a:pt x="1621632" y="256828"/>
                  <a:pt x="1621979" y="257175"/>
                  <a:pt x="1622674" y="257175"/>
                </a:cubicBezTo>
                <a:lnTo>
                  <a:pt x="1639938" y="257175"/>
                </a:lnTo>
                <a:cubicBezTo>
                  <a:pt x="1640731" y="257175"/>
                  <a:pt x="1641128" y="256828"/>
                  <a:pt x="1641128" y="256133"/>
                </a:cubicBezTo>
                <a:lnTo>
                  <a:pt x="1641128" y="241846"/>
                </a:lnTo>
                <a:cubicBezTo>
                  <a:pt x="1641128" y="241151"/>
                  <a:pt x="1640731" y="240804"/>
                  <a:pt x="1639938" y="240804"/>
                </a:cubicBezTo>
                <a:close/>
                <a:moveTo>
                  <a:pt x="1590676" y="240804"/>
                </a:moveTo>
                <a:cubicBezTo>
                  <a:pt x="1589981" y="240804"/>
                  <a:pt x="1589634" y="241151"/>
                  <a:pt x="1589634" y="241846"/>
                </a:cubicBezTo>
                <a:lnTo>
                  <a:pt x="1589634" y="256133"/>
                </a:lnTo>
                <a:cubicBezTo>
                  <a:pt x="1589634" y="256828"/>
                  <a:pt x="1589981" y="257175"/>
                  <a:pt x="1590676" y="257175"/>
                </a:cubicBezTo>
                <a:lnTo>
                  <a:pt x="1608386" y="257175"/>
                </a:lnTo>
                <a:cubicBezTo>
                  <a:pt x="1609180" y="257175"/>
                  <a:pt x="1609577" y="256828"/>
                  <a:pt x="1609577" y="256133"/>
                </a:cubicBezTo>
                <a:lnTo>
                  <a:pt x="1609577" y="241846"/>
                </a:lnTo>
                <a:cubicBezTo>
                  <a:pt x="1609577" y="241151"/>
                  <a:pt x="1609180" y="240804"/>
                  <a:pt x="1608386" y="240804"/>
                </a:cubicBezTo>
                <a:close/>
                <a:moveTo>
                  <a:pt x="2508945" y="239167"/>
                </a:moveTo>
                <a:cubicBezTo>
                  <a:pt x="2517776" y="239167"/>
                  <a:pt x="2525936" y="240630"/>
                  <a:pt x="2533427" y="243557"/>
                </a:cubicBezTo>
                <a:cubicBezTo>
                  <a:pt x="2540918" y="246484"/>
                  <a:pt x="2547169" y="250527"/>
                  <a:pt x="2552179" y="255687"/>
                </a:cubicBezTo>
                <a:cubicBezTo>
                  <a:pt x="2557190" y="260846"/>
                  <a:pt x="2561109" y="266898"/>
                  <a:pt x="2563937" y="273844"/>
                </a:cubicBezTo>
                <a:cubicBezTo>
                  <a:pt x="2566765" y="280789"/>
                  <a:pt x="2568178" y="288231"/>
                  <a:pt x="2568178" y="296168"/>
                </a:cubicBezTo>
                <a:cubicBezTo>
                  <a:pt x="2568178" y="310753"/>
                  <a:pt x="2563962" y="323031"/>
                  <a:pt x="2555529" y="333003"/>
                </a:cubicBezTo>
                <a:cubicBezTo>
                  <a:pt x="2547095" y="342974"/>
                  <a:pt x="2535040" y="349746"/>
                  <a:pt x="2519363" y="353318"/>
                </a:cubicBezTo>
                <a:cubicBezTo>
                  <a:pt x="2518470" y="353516"/>
                  <a:pt x="2517627" y="353616"/>
                  <a:pt x="2516833" y="353616"/>
                </a:cubicBezTo>
                <a:cubicBezTo>
                  <a:pt x="2515245" y="353616"/>
                  <a:pt x="2513658" y="353268"/>
                  <a:pt x="2512071" y="352574"/>
                </a:cubicBezTo>
                <a:cubicBezTo>
                  <a:pt x="2509789" y="351482"/>
                  <a:pt x="2507953" y="349845"/>
                  <a:pt x="2506564" y="347663"/>
                </a:cubicBezTo>
                <a:cubicBezTo>
                  <a:pt x="2505969" y="346770"/>
                  <a:pt x="2505671" y="345827"/>
                  <a:pt x="2505671" y="344835"/>
                </a:cubicBezTo>
                <a:cubicBezTo>
                  <a:pt x="2505671" y="344041"/>
                  <a:pt x="2505869" y="343247"/>
                  <a:pt x="2506266" y="342454"/>
                </a:cubicBezTo>
                <a:cubicBezTo>
                  <a:pt x="2507060" y="340767"/>
                  <a:pt x="2508449" y="339725"/>
                  <a:pt x="2510433" y="339328"/>
                </a:cubicBezTo>
                <a:cubicBezTo>
                  <a:pt x="2512219" y="339031"/>
                  <a:pt x="2513906" y="338683"/>
                  <a:pt x="2515493" y="338286"/>
                </a:cubicBezTo>
                <a:cubicBezTo>
                  <a:pt x="2520454" y="337195"/>
                  <a:pt x="2525068" y="335483"/>
                  <a:pt x="2529334" y="333152"/>
                </a:cubicBezTo>
                <a:cubicBezTo>
                  <a:pt x="2533601" y="330820"/>
                  <a:pt x="2537470" y="327918"/>
                  <a:pt x="2540943" y="324445"/>
                </a:cubicBezTo>
                <a:cubicBezTo>
                  <a:pt x="2544416" y="320973"/>
                  <a:pt x="2547120" y="316756"/>
                  <a:pt x="2549054" y="311795"/>
                </a:cubicBezTo>
                <a:cubicBezTo>
                  <a:pt x="2550989" y="306834"/>
                  <a:pt x="2551956" y="301377"/>
                  <a:pt x="2551956" y="295424"/>
                </a:cubicBezTo>
                <a:cubicBezTo>
                  <a:pt x="2551956" y="284411"/>
                  <a:pt x="2548856" y="275084"/>
                  <a:pt x="2542655" y="267444"/>
                </a:cubicBezTo>
                <a:cubicBezTo>
                  <a:pt x="2536454" y="259804"/>
                  <a:pt x="2527846" y="255191"/>
                  <a:pt x="2516833" y="253603"/>
                </a:cubicBezTo>
                <a:cubicBezTo>
                  <a:pt x="2516138" y="253504"/>
                  <a:pt x="2515692" y="253802"/>
                  <a:pt x="2515493" y="254496"/>
                </a:cubicBezTo>
                <a:cubicBezTo>
                  <a:pt x="2513013" y="270570"/>
                  <a:pt x="2510086" y="284361"/>
                  <a:pt x="2506713" y="295870"/>
                </a:cubicBezTo>
                <a:cubicBezTo>
                  <a:pt x="2502149" y="311348"/>
                  <a:pt x="2496766" y="323205"/>
                  <a:pt x="2490565" y="331440"/>
                </a:cubicBezTo>
                <a:cubicBezTo>
                  <a:pt x="2484364" y="339675"/>
                  <a:pt x="2477492" y="343793"/>
                  <a:pt x="2469952" y="343793"/>
                </a:cubicBezTo>
                <a:cubicBezTo>
                  <a:pt x="2462312" y="343793"/>
                  <a:pt x="2455640" y="339849"/>
                  <a:pt x="2449935" y="331961"/>
                </a:cubicBezTo>
                <a:cubicBezTo>
                  <a:pt x="2444230" y="324073"/>
                  <a:pt x="2441377" y="313978"/>
                  <a:pt x="2441377" y="301675"/>
                </a:cubicBezTo>
                <a:cubicBezTo>
                  <a:pt x="2441377" y="293440"/>
                  <a:pt x="2443138" y="285502"/>
                  <a:pt x="2446660" y="277862"/>
                </a:cubicBezTo>
                <a:cubicBezTo>
                  <a:pt x="2450183" y="270222"/>
                  <a:pt x="2454920" y="263550"/>
                  <a:pt x="2460873" y="257845"/>
                </a:cubicBezTo>
                <a:cubicBezTo>
                  <a:pt x="2466827" y="252140"/>
                  <a:pt x="2473995" y="247600"/>
                  <a:pt x="2482379" y="244227"/>
                </a:cubicBezTo>
                <a:cubicBezTo>
                  <a:pt x="2490763" y="240854"/>
                  <a:pt x="2499618" y="239167"/>
                  <a:pt x="2508945" y="239167"/>
                </a:cubicBezTo>
                <a:close/>
                <a:moveTo>
                  <a:pt x="3774133" y="238720"/>
                </a:moveTo>
                <a:cubicBezTo>
                  <a:pt x="3776018" y="238720"/>
                  <a:pt x="3777705" y="239415"/>
                  <a:pt x="3779193" y="240804"/>
                </a:cubicBezTo>
                <a:cubicBezTo>
                  <a:pt x="3780681" y="242292"/>
                  <a:pt x="3781425" y="244128"/>
                  <a:pt x="3781425" y="246311"/>
                </a:cubicBezTo>
                <a:cubicBezTo>
                  <a:pt x="3781425" y="248394"/>
                  <a:pt x="3780731" y="250180"/>
                  <a:pt x="3779342" y="251668"/>
                </a:cubicBezTo>
                <a:cubicBezTo>
                  <a:pt x="3777853" y="253157"/>
                  <a:pt x="3776018" y="253901"/>
                  <a:pt x="3773835" y="253901"/>
                </a:cubicBezTo>
                <a:cubicBezTo>
                  <a:pt x="3764112" y="254099"/>
                  <a:pt x="3756869" y="254794"/>
                  <a:pt x="3752106" y="255984"/>
                </a:cubicBezTo>
                <a:cubicBezTo>
                  <a:pt x="3742482" y="258961"/>
                  <a:pt x="3734544" y="264939"/>
                  <a:pt x="3728294" y="273918"/>
                </a:cubicBezTo>
                <a:cubicBezTo>
                  <a:pt x="3722043" y="282898"/>
                  <a:pt x="3718918" y="292001"/>
                  <a:pt x="3718918" y="301228"/>
                </a:cubicBezTo>
                <a:cubicBezTo>
                  <a:pt x="3718918" y="307181"/>
                  <a:pt x="3720058" y="312415"/>
                  <a:pt x="3722341" y="316930"/>
                </a:cubicBezTo>
                <a:cubicBezTo>
                  <a:pt x="3724623" y="321444"/>
                  <a:pt x="3727773" y="325115"/>
                  <a:pt x="3731791" y="327943"/>
                </a:cubicBezTo>
                <a:cubicBezTo>
                  <a:pt x="3735810" y="330771"/>
                  <a:pt x="3740225" y="333028"/>
                  <a:pt x="3745037" y="334714"/>
                </a:cubicBezTo>
                <a:cubicBezTo>
                  <a:pt x="3749849" y="336401"/>
                  <a:pt x="3755132" y="337592"/>
                  <a:pt x="3760887" y="338286"/>
                </a:cubicBezTo>
                <a:cubicBezTo>
                  <a:pt x="3763070" y="338584"/>
                  <a:pt x="3764757" y="339626"/>
                  <a:pt x="3765947" y="341412"/>
                </a:cubicBezTo>
                <a:cubicBezTo>
                  <a:pt x="3766642" y="342602"/>
                  <a:pt x="3766989" y="343793"/>
                  <a:pt x="3766989" y="344984"/>
                </a:cubicBezTo>
                <a:cubicBezTo>
                  <a:pt x="3766989" y="345678"/>
                  <a:pt x="3766890" y="346422"/>
                  <a:pt x="3766691" y="347216"/>
                </a:cubicBezTo>
                <a:cubicBezTo>
                  <a:pt x="3765798" y="349597"/>
                  <a:pt x="3764310" y="351482"/>
                  <a:pt x="3762227" y="352872"/>
                </a:cubicBezTo>
                <a:cubicBezTo>
                  <a:pt x="3760540" y="353963"/>
                  <a:pt x="3758754" y="354509"/>
                  <a:pt x="3756869" y="354509"/>
                </a:cubicBezTo>
                <a:cubicBezTo>
                  <a:pt x="3756373" y="354509"/>
                  <a:pt x="3755877" y="354459"/>
                  <a:pt x="3755380" y="354360"/>
                </a:cubicBezTo>
                <a:cubicBezTo>
                  <a:pt x="3748435" y="353368"/>
                  <a:pt x="3741936" y="351631"/>
                  <a:pt x="3735884" y="349151"/>
                </a:cubicBezTo>
                <a:cubicBezTo>
                  <a:pt x="3729832" y="346670"/>
                  <a:pt x="3724350" y="343421"/>
                  <a:pt x="3719438" y="339403"/>
                </a:cubicBezTo>
                <a:cubicBezTo>
                  <a:pt x="3714527" y="335384"/>
                  <a:pt x="3710633" y="330398"/>
                  <a:pt x="3707755" y="324445"/>
                </a:cubicBezTo>
                <a:cubicBezTo>
                  <a:pt x="3704878" y="318492"/>
                  <a:pt x="3703439" y="311894"/>
                  <a:pt x="3703439" y="304651"/>
                </a:cubicBezTo>
                <a:cubicBezTo>
                  <a:pt x="3703439" y="294233"/>
                  <a:pt x="3705845" y="284708"/>
                  <a:pt x="3710658" y="276076"/>
                </a:cubicBezTo>
                <a:cubicBezTo>
                  <a:pt x="3715470" y="267444"/>
                  <a:pt x="3721200" y="260846"/>
                  <a:pt x="3727847" y="256282"/>
                </a:cubicBezTo>
                <a:cubicBezTo>
                  <a:pt x="3728046" y="256282"/>
                  <a:pt x="3728120" y="256208"/>
                  <a:pt x="3728070" y="256059"/>
                </a:cubicBezTo>
                <a:cubicBezTo>
                  <a:pt x="3728021" y="255910"/>
                  <a:pt x="3727897" y="255836"/>
                  <a:pt x="3727698" y="255836"/>
                </a:cubicBezTo>
                <a:cubicBezTo>
                  <a:pt x="3700215" y="258713"/>
                  <a:pt x="3680966" y="261045"/>
                  <a:pt x="3669953" y="262831"/>
                </a:cubicBezTo>
                <a:cubicBezTo>
                  <a:pt x="3669457" y="262930"/>
                  <a:pt x="3669010" y="262979"/>
                  <a:pt x="3668614" y="262979"/>
                </a:cubicBezTo>
                <a:cubicBezTo>
                  <a:pt x="3666927" y="262979"/>
                  <a:pt x="3665389" y="262434"/>
                  <a:pt x="3664000" y="261342"/>
                </a:cubicBezTo>
                <a:cubicBezTo>
                  <a:pt x="3662214" y="260052"/>
                  <a:pt x="3661222" y="258316"/>
                  <a:pt x="3661023" y="256133"/>
                </a:cubicBezTo>
                <a:cubicBezTo>
                  <a:pt x="3661023" y="255836"/>
                  <a:pt x="3661023" y="255538"/>
                  <a:pt x="3661023" y="255240"/>
                </a:cubicBezTo>
                <a:cubicBezTo>
                  <a:pt x="3661023" y="253355"/>
                  <a:pt x="3661668" y="251668"/>
                  <a:pt x="3662958" y="250180"/>
                </a:cubicBezTo>
                <a:cubicBezTo>
                  <a:pt x="3664446" y="248493"/>
                  <a:pt x="3666332" y="247576"/>
                  <a:pt x="3668614" y="247427"/>
                </a:cubicBezTo>
                <a:cubicBezTo>
                  <a:pt x="3670896" y="247278"/>
                  <a:pt x="3672781" y="247154"/>
                  <a:pt x="3674269" y="247055"/>
                </a:cubicBezTo>
                <a:cubicBezTo>
                  <a:pt x="3698181" y="244673"/>
                  <a:pt x="3720058" y="242689"/>
                  <a:pt x="3739902" y="241102"/>
                </a:cubicBezTo>
                <a:cubicBezTo>
                  <a:pt x="3752106" y="240010"/>
                  <a:pt x="3763367" y="239266"/>
                  <a:pt x="3773686" y="238869"/>
                </a:cubicBezTo>
                <a:cubicBezTo>
                  <a:pt x="3773885" y="238770"/>
                  <a:pt x="3774034" y="238720"/>
                  <a:pt x="3774133" y="238720"/>
                </a:cubicBezTo>
                <a:close/>
                <a:moveTo>
                  <a:pt x="1157884" y="237827"/>
                </a:moveTo>
                <a:cubicBezTo>
                  <a:pt x="1157189" y="237827"/>
                  <a:pt x="1156842" y="238224"/>
                  <a:pt x="1156842" y="239018"/>
                </a:cubicBezTo>
                <a:lnTo>
                  <a:pt x="1156842" y="244673"/>
                </a:lnTo>
                <a:cubicBezTo>
                  <a:pt x="1156842" y="245467"/>
                  <a:pt x="1157189" y="245864"/>
                  <a:pt x="1157884" y="245864"/>
                </a:cubicBezTo>
                <a:lnTo>
                  <a:pt x="1174850" y="245864"/>
                </a:lnTo>
                <a:cubicBezTo>
                  <a:pt x="1175644" y="245864"/>
                  <a:pt x="1176041" y="245467"/>
                  <a:pt x="1176041" y="244673"/>
                </a:cubicBezTo>
                <a:lnTo>
                  <a:pt x="1176041" y="239018"/>
                </a:lnTo>
                <a:cubicBezTo>
                  <a:pt x="1176041" y="238224"/>
                  <a:pt x="1175644" y="237827"/>
                  <a:pt x="1174850" y="237827"/>
                </a:cubicBezTo>
                <a:close/>
                <a:moveTo>
                  <a:pt x="1125588" y="237827"/>
                </a:moveTo>
                <a:cubicBezTo>
                  <a:pt x="1124893" y="237827"/>
                  <a:pt x="1124546" y="238224"/>
                  <a:pt x="1124546" y="239018"/>
                </a:cubicBezTo>
                <a:lnTo>
                  <a:pt x="1124546" y="244673"/>
                </a:lnTo>
                <a:cubicBezTo>
                  <a:pt x="1124546" y="245467"/>
                  <a:pt x="1124893" y="245864"/>
                  <a:pt x="1125588" y="245864"/>
                </a:cubicBezTo>
                <a:lnTo>
                  <a:pt x="1142108" y="245864"/>
                </a:lnTo>
                <a:cubicBezTo>
                  <a:pt x="1142902" y="245864"/>
                  <a:pt x="1143298" y="245467"/>
                  <a:pt x="1143298" y="244673"/>
                </a:cubicBezTo>
                <a:lnTo>
                  <a:pt x="1143298" y="239018"/>
                </a:lnTo>
                <a:cubicBezTo>
                  <a:pt x="1143298" y="238224"/>
                  <a:pt x="1142902" y="237827"/>
                  <a:pt x="1142108" y="237827"/>
                </a:cubicBezTo>
                <a:close/>
                <a:moveTo>
                  <a:pt x="800250" y="235744"/>
                </a:moveTo>
                <a:cubicBezTo>
                  <a:pt x="799456" y="235744"/>
                  <a:pt x="799059" y="236141"/>
                  <a:pt x="799059" y="236934"/>
                </a:cubicBezTo>
                <a:lnTo>
                  <a:pt x="799059" y="262533"/>
                </a:lnTo>
                <a:cubicBezTo>
                  <a:pt x="799059" y="263327"/>
                  <a:pt x="799456" y="263723"/>
                  <a:pt x="800250" y="263723"/>
                </a:cubicBezTo>
                <a:lnTo>
                  <a:pt x="818109" y="263723"/>
                </a:lnTo>
                <a:cubicBezTo>
                  <a:pt x="818803" y="263723"/>
                  <a:pt x="819151" y="263327"/>
                  <a:pt x="819151" y="262533"/>
                </a:cubicBezTo>
                <a:lnTo>
                  <a:pt x="819151" y="252710"/>
                </a:lnTo>
                <a:cubicBezTo>
                  <a:pt x="819151" y="250329"/>
                  <a:pt x="820019" y="248270"/>
                  <a:pt x="821755" y="246534"/>
                </a:cubicBezTo>
                <a:cubicBezTo>
                  <a:pt x="823492" y="244797"/>
                  <a:pt x="825550" y="243929"/>
                  <a:pt x="827931" y="243929"/>
                </a:cubicBezTo>
                <a:lnTo>
                  <a:pt x="855911" y="243929"/>
                </a:lnTo>
                <a:cubicBezTo>
                  <a:pt x="856705" y="243929"/>
                  <a:pt x="857102" y="243582"/>
                  <a:pt x="857102" y="242888"/>
                </a:cubicBezTo>
                <a:lnTo>
                  <a:pt x="857102" y="236934"/>
                </a:lnTo>
                <a:cubicBezTo>
                  <a:pt x="857102" y="236141"/>
                  <a:pt x="856705" y="235744"/>
                  <a:pt x="855911" y="235744"/>
                </a:cubicBezTo>
                <a:close/>
                <a:moveTo>
                  <a:pt x="1857971" y="234851"/>
                </a:moveTo>
                <a:cubicBezTo>
                  <a:pt x="1859062" y="234851"/>
                  <a:pt x="1860104" y="235099"/>
                  <a:pt x="1861096" y="235595"/>
                </a:cubicBezTo>
                <a:cubicBezTo>
                  <a:pt x="1863180" y="236488"/>
                  <a:pt x="1864619" y="237976"/>
                  <a:pt x="1865413" y="240060"/>
                </a:cubicBezTo>
                <a:cubicBezTo>
                  <a:pt x="1869778" y="251172"/>
                  <a:pt x="1875136" y="262781"/>
                  <a:pt x="1881486" y="274886"/>
                </a:cubicBezTo>
                <a:cubicBezTo>
                  <a:pt x="1881882" y="275481"/>
                  <a:pt x="1882379" y="275630"/>
                  <a:pt x="1882974" y="275332"/>
                </a:cubicBezTo>
                <a:cubicBezTo>
                  <a:pt x="1887637" y="272554"/>
                  <a:pt x="1893665" y="269205"/>
                  <a:pt x="1901056" y="265286"/>
                </a:cubicBezTo>
                <a:cubicBezTo>
                  <a:pt x="1908448" y="261367"/>
                  <a:pt x="1912938" y="258961"/>
                  <a:pt x="1914526" y="258068"/>
                </a:cubicBezTo>
                <a:cubicBezTo>
                  <a:pt x="1916808" y="256679"/>
                  <a:pt x="1918643" y="255588"/>
                  <a:pt x="1920032" y="254794"/>
                </a:cubicBezTo>
                <a:cubicBezTo>
                  <a:pt x="1921322" y="253901"/>
                  <a:pt x="1922662" y="253454"/>
                  <a:pt x="1924051" y="253454"/>
                </a:cubicBezTo>
                <a:cubicBezTo>
                  <a:pt x="1924646" y="253454"/>
                  <a:pt x="1925241" y="253554"/>
                  <a:pt x="1925836" y="253752"/>
                </a:cubicBezTo>
                <a:cubicBezTo>
                  <a:pt x="1927920" y="254149"/>
                  <a:pt x="1929409" y="255240"/>
                  <a:pt x="1930301" y="257026"/>
                </a:cubicBezTo>
                <a:cubicBezTo>
                  <a:pt x="1930996" y="258316"/>
                  <a:pt x="1931343" y="259606"/>
                  <a:pt x="1931343" y="260896"/>
                </a:cubicBezTo>
                <a:cubicBezTo>
                  <a:pt x="1931343" y="261689"/>
                  <a:pt x="1931244" y="262483"/>
                  <a:pt x="1931045" y="263277"/>
                </a:cubicBezTo>
                <a:cubicBezTo>
                  <a:pt x="1930450" y="265460"/>
                  <a:pt x="1929160" y="267047"/>
                  <a:pt x="1927176" y="268039"/>
                </a:cubicBezTo>
                <a:cubicBezTo>
                  <a:pt x="1926680" y="268337"/>
                  <a:pt x="1924695" y="269429"/>
                  <a:pt x="1921223" y="271314"/>
                </a:cubicBezTo>
                <a:cubicBezTo>
                  <a:pt x="1920727" y="271512"/>
                  <a:pt x="1918073" y="272827"/>
                  <a:pt x="1913261" y="275258"/>
                </a:cubicBezTo>
                <a:cubicBezTo>
                  <a:pt x="1908448" y="277689"/>
                  <a:pt x="1904852" y="279524"/>
                  <a:pt x="1902470" y="280764"/>
                </a:cubicBezTo>
                <a:cubicBezTo>
                  <a:pt x="1900089" y="282005"/>
                  <a:pt x="1896790" y="283815"/>
                  <a:pt x="1892573" y="286197"/>
                </a:cubicBezTo>
                <a:cubicBezTo>
                  <a:pt x="1888357" y="288578"/>
                  <a:pt x="1884611" y="290860"/>
                  <a:pt x="1881337" y="293043"/>
                </a:cubicBezTo>
                <a:cubicBezTo>
                  <a:pt x="1866752" y="302468"/>
                  <a:pt x="1859459" y="312142"/>
                  <a:pt x="1859459" y="322064"/>
                </a:cubicBezTo>
                <a:cubicBezTo>
                  <a:pt x="1859459" y="328017"/>
                  <a:pt x="1862312" y="332631"/>
                  <a:pt x="1868017" y="335905"/>
                </a:cubicBezTo>
                <a:cubicBezTo>
                  <a:pt x="1873722" y="339179"/>
                  <a:pt x="1882180" y="340816"/>
                  <a:pt x="1893392" y="340816"/>
                </a:cubicBezTo>
                <a:cubicBezTo>
                  <a:pt x="1907183" y="340816"/>
                  <a:pt x="1920627" y="339626"/>
                  <a:pt x="1933724" y="337245"/>
                </a:cubicBezTo>
                <a:cubicBezTo>
                  <a:pt x="1934221" y="337145"/>
                  <a:pt x="1934667" y="337096"/>
                  <a:pt x="1935064" y="337096"/>
                </a:cubicBezTo>
                <a:cubicBezTo>
                  <a:pt x="1936651" y="337096"/>
                  <a:pt x="1938140" y="337641"/>
                  <a:pt x="1939529" y="338733"/>
                </a:cubicBezTo>
                <a:cubicBezTo>
                  <a:pt x="1941215" y="340023"/>
                  <a:pt x="1942059" y="341759"/>
                  <a:pt x="1942059" y="343942"/>
                </a:cubicBezTo>
                <a:cubicBezTo>
                  <a:pt x="1942059" y="346522"/>
                  <a:pt x="1941215" y="348754"/>
                  <a:pt x="1939529" y="350639"/>
                </a:cubicBezTo>
                <a:cubicBezTo>
                  <a:pt x="1937941" y="352524"/>
                  <a:pt x="1935907" y="353616"/>
                  <a:pt x="1933427" y="353913"/>
                </a:cubicBezTo>
                <a:cubicBezTo>
                  <a:pt x="1921024" y="355600"/>
                  <a:pt x="1907878" y="356443"/>
                  <a:pt x="1893987" y="356443"/>
                </a:cubicBezTo>
                <a:cubicBezTo>
                  <a:pt x="1886447" y="356443"/>
                  <a:pt x="1879700" y="355873"/>
                  <a:pt x="1873747" y="354732"/>
                </a:cubicBezTo>
                <a:cubicBezTo>
                  <a:pt x="1867793" y="353591"/>
                  <a:pt x="1862485" y="351755"/>
                  <a:pt x="1857822" y="349225"/>
                </a:cubicBezTo>
                <a:cubicBezTo>
                  <a:pt x="1853159" y="346695"/>
                  <a:pt x="1849587" y="343297"/>
                  <a:pt x="1847106" y="339031"/>
                </a:cubicBezTo>
                <a:cubicBezTo>
                  <a:pt x="1844626" y="334764"/>
                  <a:pt x="1843386" y="329704"/>
                  <a:pt x="1843386" y="323850"/>
                </a:cubicBezTo>
                <a:cubicBezTo>
                  <a:pt x="1843386" y="309959"/>
                  <a:pt x="1851621" y="297011"/>
                  <a:pt x="1868091" y="285006"/>
                </a:cubicBezTo>
                <a:cubicBezTo>
                  <a:pt x="1868687" y="284609"/>
                  <a:pt x="1868786" y="284063"/>
                  <a:pt x="1868389" y="283369"/>
                </a:cubicBezTo>
                <a:cubicBezTo>
                  <a:pt x="1863329" y="274141"/>
                  <a:pt x="1857425" y="261739"/>
                  <a:pt x="1850679" y="246162"/>
                </a:cubicBezTo>
                <a:cubicBezTo>
                  <a:pt x="1850182" y="245070"/>
                  <a:pt x="1849934" y="244029"/>
                  <a:pt x="1849934" y="243036"/>
                </a:cubicBezTo>
                <a:cubicBezTo>
                  <a:pt x="1849934" y="241945"/>
                  <a:pt x="1850182" y="240903"/>
                  <a:pt x="1850679" y="239911"/>
                </a:cubicBezTo>
                <a:cubicBezTo>
                  <a:pt x="1851472" y="237827"/>
                  <a:pt x="1852911" y="236389"/>
                  <a:pt x="1854994" y="235595"/>
                </a:cubicBezTo>
                <a:cubicBezTo>
                  <a:pt x="1855987" y="235099"/>
                  <a:pt x="1856978" y="234851"/>
                  <a:pt x="1857971" y="234851"/>
                </a:cubicBezTo>
                <a:close/>
                <a:moveTo>
                  <a:pt x="4055567" y="234702"/>
                </a:moveTo>
                <a:cubicBezTo>
                  <a:pt x="4059337" y="234702"/>
                  <a:pt x="4062363" y="236190"/>
                  <a:pt x="4064645" y="239167"/>
                </a:cubicBezTo>
                <a:cubicBezTo>
                  <a:pt x="4065439" y="240258"/>
                  <a:pt x="4065836" y="241498"/>
                  <a:pt x="4065836" y="242888"/>
                </a:cubicBezTo>
                <a:cubicBezTo>
                  <a:pt x="4065836" y="243284"/>
                  <a:pt x="4065836" y="243681"/>
                  <a:pt x="4065836" y="244078"/>
                </a:cubicBezTo>
                <a:cubicBezTo>
                  <a:pt x="4065439" y="245864"/>
                  <a:pt x="4064496" y="247303"/>
                  <a:pt x="4063008" y="248394"/>
                </a:cubicBezTo>
                <a:cubicBezTo>
                  <a:pt x="4061619" y="249287"/>
                  <a:pt x="4060428" y="250081"/>
                  <a:pt x="4059436" y="250775"/>
                </a:cubicBezTo>
                <a:cubicBezTo>
                  <a:pt x="4057154" y="252363"/>
                  <a:pt x="4053979" y="254843"/>
                  <a:pt x="4049911" y="258217"/>
                </a:cubicBezTo>
                <a:cubicBezTo>
                  <a:pt x="4045843" y="261590"/>
                  <a:pt x="4040907" y="265733"/>
                  <a:pt x="4035103" y="270644"/>
                </a:cubicBezTo>
                <a:cubicBezTo>
                  <a:pt x="4029299" y="275555"/>
                  <a:pt x="4025454" y="278805"/>
                  <a:pt x="4023569" y="280392"/>
                </a:cubicBezTo>
                <a:cubicBezTo>
                  <a:pt x="4023470" y="280491"/>
                  <a:pt x="4023445" y="280591"/>
                  <a:pt x="4023494" y="280690"/>
                </a:cubicBezTo>
                <a:cubicBezTo>
                  <a:pt x="4023544" y="280789"/>
                  <a:pt x="4023618" y="280839"/>
                  <a:pt x="4023718" y="280839"/>
                </a:cubicBezTo>
                <a:cubicBezTo>
                  <a:pt x="4028778" y="279350"/>
                  <a:pt x="4034383" y="278606"/>
                  <a:pt x="4040535" y="278606"/>
                </a:cubicBezTo>
                <a:cubicBezTo>
                  <a:pt x="4053136" y="278606"/>
                  <a:pt x="4063628" y="282079"/>
                  <a:pt x="4072012" y="289024"/>
                </a:cubicBezTo>
                <a:cubicBezTo>
                  <a:pt x="4080396" y="295970"/>
                  <a:pt x="4084588" y="304701"/>
                  <a:pt x="4084588" y="315218"/>
                </a:cubicBezTo>
                <a:cubicBezTo>
                  <a:pt x="4084588" y="327521"/>
                  <a:pt x="4079875" y="337493"/>
                  <a:pt x="4070450" y="345132"/>
                </a:cubicBezTo>
                <a:cubicBezTo>
                  <a:pt x="4061024" y="352772"/>
                  <a:pt x="4047977" y="356592"/>
                  <a:pt x="4031308" y="356592"/>
                </a:cubicBezTo>
                <a:cubicBezTo>
                  <a:pt x="4020890" y="356592"/>
                  <a:pt x="4012481" y="354459"/>
                  <a:pt x="4006081" y="350193"/>
                </a:cubicBezTo>
                <a:cubicBezTo>
                  <a:pt x="3999682" y="345926"/>
                  <a:pt x="3996482" y="340370"/>
                  <a:pt x="3996482" y="333524"/>
                </a:cubicBezTo>
                <a:cubicBezTo>
                  <a:pt x="3996482" y="327868"/>
                  <a:pt x="3998839" y="322883"/>
                  <a:pt x="4003551" y="318567"/>
                </a:cubicBezTo>
                <a:cubicBezTo>
                  <a:pt x="4008264" y="314251"/>
                  <a:pt x="4014242" y="312093"/>
                  <a:pt x="4021485" y="312093"/>
                </a:cubicBezTo>
                <a:cubicBezTo>
                  <a:pt x="4030216" y="312093"/>
                  <a:pt x="4037311" y="314474"/>
                  <a:pt x="4042768" y="319236"/>
                </a:cubicBezTo>
                <a:cubicBezTo>
                  <a:pt x="4048224" y="323999"/>
                  <a:pt x="4051648" y="330101"/>
                  <a:pt x="4053037" y="337542"/>
                </a:cubicBezTo>
                <a:cubicBezTo>
                  <a:pt x="4053136" y="338237"/>
                  <a:pt x="4053533" y="338435"/>
                  <a:pt x="4054227" y="338138"/>
                </a:cubicBezTo>
                <a:cubicBezTo>
                  <a:pt x="4064050" y="333375"/>
                  <a:pt x="4068961" y="325686"/>
                  <a:pt x="4068961" y="315069"/>
                </a:cubicBezTo>
                <a:cubicBezTo>
                  <a:pt x="4068961" y="308025"/>
                  <a:pt x="4065836" y="302220"/>
                  <a:pt x="4059585" y="297656"/>
                </a:cubicBezTo>
                <a:cubicBezTo>
                  <a:pt x="4053334" y="293092"/>
                  <a:pt x="4045546" y="290810"/>
                  <a:pt x="4036219" y="290810"/>
                </a:cubicBezTo>
                <a:cubicBezTo>
                  <a:pt x="4026099" y="290810"/>
                  <a:pt x="4017219" y="292795"/>
                  <a:pt x="4009579" y="296763"/>
                </a:cubicBezTo>
                <a:cubicBezTo>
                  <a:pt x="4001939" y="300732"/>
                  <a:pt x="3993902" y="306884"/>
                  <a:pt x="3985469" y="315218"/>
                </a:cubicBezTo>
                <a:cubicBezTo>
                  <a:pt x="3983980" y="316806"/>
                  <a:pt x="3982145" y="317599"/>
                  <a:pt x="3979962" y="317599"/>
                </a:cubicBezTo>
                <a:cubicBezTo>
                  <a:pt x="3977779" y="317599"/>
                  <a:pt x="3975944" y="316855"/>
                  <a:pt x="3974455" y="315367"/>
                </a:cubicBezTo>
                <a:cubicBezTo>
                  <a:pt x="3973066" y="313879"/>
                  <a:pt x="3972372" y="312192"/>
                  <a:pt x="3972372" y="310307"/>
                </a:cubicBezTo>
                <a:cubicBezTo>
                  <a:pt x="3972372" y="308025"/>
                  <a:pt x="3973265" y="306139"/>
                  <a:pt x="3975051" y="304651"/>
                </a:cubicBezTo>
                <a:cubicBezTo>
                  <a:pt x="3979317" y="301079"/>
                  <a:pt x="3985469" y="295945"/>
                  <a:pt x="3993505" y="289248"/>
                </a:cubicBezTo>
                <a:cubicBezTo>
                  <a:pt x="4001542" y="282550"/>
                  <a:pt x="4006503" y="278457"/>
                  <a:pt x="4008388" y="276969"/>
                </a:cubicBezTo>
                <a:cubicBezTo>
                  <a:pt x="4026347" y="261888"/>
                  <a:pt x="4037162" y="252760"/>
                  <a:pt x="4040833" y="249585"/>
                </a:cubicBezTo>
                <a:cubicBezTo>
                  <a:pt x="4041031" y="249486"/>
                  <a:pt x="4041081" y="249337"/>
                  <a:pt x="4040982" y="249138"/>
                </a:cubicBezTo>
                <a:cubicBezTo>
                  <a:pt x="4040882" y="248940"/>
                  <a:pt x="4040734" y="248841"/>
                  <a:pt x="4040535" y="248841"/>
                </a:cubicBezTo>
                <a:cubicBezTo>
                  <a:pt x="4020791" y="249634"/>
                  <a:pt x="4007297" y="250230"/>
                  <a:pt x="4000054" y="250627"/>
                </a:cubicBezTo>
                <a:cubicBezTo>
                  <a:pt x="3998367" y="250825"/>
                  <a:pt x="3997276" y="250924"/>
                  <a:pt x="3996780" y="250924"/>
                </a:cubicBezTo>
                <a:cubicBezTo>
                  <a:pt x="3996581" y="250924"/>
                  <a:pt x="3996333" y="250924"/>
                  <a:pt x="3996036" y="250924"/>
                </a:cubicBezTo>
                <a:cubicBezTo>
                  <a:pt x="3994250" y="250924"/>
                  <a:pt x="3992662" y="250329"/>
                  <a:pt x="3991273" y="249138"/>
                </a:cubicBezTo>
                <a:cubicBezTo>
                  <a:pt x="3989586" y="247650"/>
                  <a:pt x="3988743" y="245815"/>
                  <a:pt x="3988743" y="243632"/>
                </a:cubicBezTo>
                <a:cubicBezTo>
                  <a:pt x="3988743" y="241647"/>
                  <a:pt x="3989487" y="240010"/>
                  <a:pt x="3990975" y="238720"/>
                </a:cubicBezTo>
                <a:cubicBezTo>
                  <a:pt x="3992365" y="237331"/>
                  <a:pt x="3994002" y="236637"/>
                  <a:pt x="3995887" y="236637"/>
                </a:cubicBezTo>
                <a:cubicBezTo>
                  <a:pt x="3996085" y="236637"/>
                  <a:pt x="3996234" y="236637"/>
                  <a:pt x="3996333" y="236637"/>
                </a:cubicBezTo>
                <a:cubicBezTo>
                  <a:pt x="3997821" y="236736"/>
                  <a:pt x="3999211" y="236786"/>
                  <a:pt x="4000500" y="236786"/>
                </a:cubicBezTo>
                <a:cubicBezTo>
                  <a:pt x="4005263" y="236786"/>
                  <a:pt x="4013920" y="236587"/>
                  <a:pt x="4026471" y="236190"/>
                </a:cubicBezTo>
                <a:cubicBezTo>
                  <a:pt x="4039022" y="235793"/>
                  <a:pt x="4047133" y="235446"/>
                  <a:pt x="4050804" y="235148"/>
                </a:cubicBezTo>
                <a:cubicBezTo>
                  <a:pt x="4052392" y="234950"/>
                  <a:pt x="4053384" y="234851"/>
                  <a:pt x="4053781" y="234851"/>
                </a:cubicBezTo>
                <a:cubicBezTo>
                  <a:pt x="4054376" y="234752"/>
                  <a:pt x="4054971" y="234702"/>
                  <a:pt x="4055567" y="234702"/>
                </a:cubicBezTo>
                <a:close/>
                <a:moveTo>
                  <a:pt x="2140298" y="233363"/>
                </a:moveTo>
                <a:lnTo>
                  <a:pt x="2260997" y="233363"/>
                </a:lnTo>
                <a:cubicBezTo>
                  <a:pt x="2262882" y="233363"/>
                  <a:pt x="2264520" y="234032"/>
                  <a:pt x="2265909" y="235372"/>
                </a:cubicBezTo>
                <a:cubicBezTo>
                  <a:pt x="2267298" y="236711"/>
                  <a:pt x="2267992" y="238348"/>
                  <a:pt x="2267992" y="240283"/>
                </a:cubicBezTo>
                <a:cubicBezTo>
                  <a:pt x="2267992" y="242218"/>
                  <a:pt x="2267298" y="243855"/>
                  <a:pt x="2265909" y="245194"/>
                </a:cubicBezTo>
                <a:cubicBezTo>
                  <a:pt x="2264520" y="246534"/>
                  <a:pt x="2262882" y="247204"/>
                  <a:pt x="2260997" y="247204"/>
                </a:cubicBezTo>
                <a:lnTo>
                  <a:pt x="2225278" y="247204"/>
                </a:lnTo>
                <a:cubicBezTo>
                  <a:pt x="2224584" y="247204"/>
                  <a:pt x="2224237" y="247551"/>
                  <a:pt x="2224237" y="248245"/>
                </a:cubicBezTo>
                <a:lnTo>
                  <a:pt x="2224237" y="290215"/>
                </a:lnTo>
                <a:cubicBezTo>
                  <a:pt x="2224237" y="290513"/>
                  <a:pt x="2224336" y="290711"/>
                  <a:pt x="2224534" y="290810"/>
                </a:cubicBezTo>
                <a:cubicBezTo>
                  <a:pt x="2224733" y="290909"/>
                  <a:pt x="2224932" y="290909"/>
                  <a:pt x="2225130" y="290810"/>
                </a:cubicBezTo>
                <a:cubicBezTo>
                  <a:pt x="2234258" y="285155"/>
                  <a:pt x="2242493" y="279301"/>
                  <a:pt x="2249835" y="273248"/>
                </a:cubicBezTo>
                <a:cubicBezTo>
                  <a:pt x="2251423" y="272058"/>
                  <a:pt x="2253209" y="271463"/>
                  <a:pt x="2255193" y="271463"/>
                </a:cubicBezTo>
                <a:cubicBezTo>
                  <a:pt x="2255392" y="271463"/>
                  <a:pt x="2255590" y="271463"/>
                  <a:pt x="2255788" y="271463"/>
                </a:cubicBezTo>
                <a:cubicBezTo>
                  <a:pt x="2258070" y="271562"/>
                  <a:pt x="2259956" y="272455"/>
                  <a:pt x="2261444" y="274141"/>
                </a:cubicBezTo>
                <a:cubicBezTo>
                  <a:pt x="2262634" y="275531"/>
                  <a:pt x="2263230" y="277118"/>
                  <a:pt x="2263230" y="278904"/>
                </a:cubicBezTo>
                <a:cubicBezTo>
                  <a:pt x="2263230" y="279202"/>
                  <a:pt x="2263230" y="279499"/>
                  <a:pt x="2263230" y="279797"/>
                </a:cubicBezTo>
                <a:cubicBezTo>
                  <a:pt x="2262932" y="281980"/>
                  <a:pt x="2261890" y="283716"/>
                  <a:pt x="2260104" y="285006"/>
                </a:cubicBezTo>
                <a:cubicBezTo>
                  <a:pt x="2251472" y="290860"/>
                  <a:pt x="2239814" y="297656"/>
                  <a:pt x="2225130" y="305395"/>
                </a:cubicBezTo>
                <a:cubicBezTo>
                  <a:pt x="2224534" y="305693"/>
                  <a:pt x="2224237" y="306239"/>
                  <a:pt x="2224237" y="307032"/>
                </a:cubicBezTo>
                <a:lnTo>
                  <a:pt x="2224237" y="338733"/>
                </a:lnTo>
                <a:cubicBezTo>
                  <a:pt x="2224237" y="342305"/>
                  <a:pt x="2224658" y="344612"/>
                  <a:pt x="2225502" y="345653"/>
                </a:cubicBezTo>
                <a:cubicBezTo>
                  <a:pt x="2226345" y="346695"/>
                  <a:pt x="2228305" y="347216"/>
                  <a:pt x="2231381" y="347216"/>
                </a:cubicBezTo>
                <a:lnTo>
                  <a:pt x="2251026" y="347216"/>
                </a:lnTo>
                <a:cubicBezTo>
                  <a:pt x="2253507" y="347216"/>
                  <a:pt x="2255218" y="346100"/>
                  <a:pt x="2256161" y="343867"/>
                </a:cubicBezTo>
                <a:cubicBezTo>
                  <a:pt x="2257103" y="341635"/>
                  <a:pt x="2257773" y="337195"/>
                  <a:pt x="2258170" y="330547"/>
                </a:cubicBezTo>
                <a:cubicBezTo>
                  <a:pt x="2258269" y="329059"/>
                  <a:pt x="2259013" y="327943"/>
                  <a:pt x="2260402" y="327199"/>
                </a:cubicBezTo>
                <a:cubicBezTo>
                  <a:pt x="2261791" y="326455"/>
                  <a:pt x="2263180" y="326380"/>
                  <a:pt x="2264569" y="326975"/>
                </a:cubicBezTo>
                <a:cubicBezTo>
                  <a:pt x="2266553" y="327968"/>
                  <a:pt x="2268141" y="329307"/>
                  <a:pt x="2269332" y="330994"/>
                </a:cubicBezTo>
                <a:cubicBezTo>
                  <a:pt x="2270324" y="332482"/>
                  <a:pt x="2270820" y="334020"/>
                  <a:pt x="2270820" y="335607"/>
                </a:cubicBezTo>
                <a:cubicBezTo>
                  <a:pt x="2270820" y="335905"/>
                  <a:pt x="2270771" y="336203"/>
                  <a:pt x="2270671" y="336500"/>
                </a:cubicBezTo>
                <a:cubicBezTo>
                  <a:pt x="2269778" y="345331"/>
                  <a:pt x="2267992" y="351482"/>
                  <a:pt x="2265313" y="354955"/>
                </a:cubicBezTo>
                <a:cubicBezTo>
                  <a:pt x="2262634" y="358428"/>
                  <a:pt x="2258219" y="360164"/>
                  <a:pt x="2252068" y="360164"/>
                </a:cubicBezTo>
                <a:lnTo>
                  <a:pt x="2229446" y="360164"/>
                </a:lnTo>
                <a:cubicBezTo>
                  <a:pt x="2221806" y="360164"/>
                  <a:pt x="2216671" y="358676"/>
                  <a:pt x="2214042" y="355699"/>
                </a:cubicBezTo>
                <a:cubicBezTo>
                  <a:pt x="2211413" y="352723"/>
                  <a:pt x="2210098" y="347018"/>
                  <a:pt x="2210098" y="338584"/>
                </a:cubicBezTo>
                <a:lnTo>
                  <a:pt x="2210098" y="248245"/>
                </a:lnTo>
                <a:cubicBezTo>
                  <a:pt x="2210098" y="247551"/>
                  <a:pt x="2209701" y="247204"/>
                  <a:pt x="2208907" y="247204"/>
                </a:cubicBezTo>
                <a:lnTo>
                  <a:pt x="2174826" y="247204"/>
                </a:lnTo>
                <a:cubicBezTo>
                  <a:pt x="2175620" y="247402"/>
                  <a:pt x="2175917" y="247898"/>
                  <a:pt x="2175719" y="248692"/>
                </a:cubicBezTo>
                <a:cubicBezTo>
                  <a:pt x="2173834" y="254248"/>
                  <a:pt x="2171800" y="259705"/>
                  <a:pt x="2169617" y="265063"/>
                </a:cubicBezTo>
                <a:cubicBezTo>
                  <a:pt x="2169517" y="265261"/>
                  <a:pt x="2169543" y="265485"/>
                  <a:pt x="2169691" y="265733"/>
                </a:cubicBezTo>
                <a:cubicBezTo>
                  <a:pt x="2169840" y="265981"/>
                  <a:pt x="2170063" y="266105"/>
                  <a:pt x="2170361" y="266105"/>
                </a:cubicBezTo>
                <a:lnTo>
                  <a:pt x="2192536" y="266105"/>
                </a:lnTo>
                <a:cubicBezTo>
                  <a:pt x="2192735" y="266105"/>
                  <a:pt x="2192933" y="266055"/>
                  <a:pt x="2193132" y="265956"/>
                </a:cubicBezTo>
                <a:cubicBezTo>
                  <a:pt x="2194521" y="265757"/>
                  <a:pt x="2195910" y="265906"/>
                  <a:pt x="2197299" y="266402"/>
                </a:cubicBezTo>
                <a:lnTo>
                  <a:pt x="2199680" y="267295"/>
                </a:lnTo>
                <a:cubicBezTo>
                  <a:pt x="2201069" y="267692"/>
                  <a:pt x="2202111" y="268486"/>
                  <a:pt x="2202806" y="269677"/>
                </a:cubicBezTo>
                <a:cubicBezTo>
                  <a:pt x="2203500" y="270867"/>
                  <a:pt x="2203698" y="272157"/>
                  <a:pt x="2203401" y="273546"/>
                </a:cubicBezTo>
                <a:cubicBezTo>
                  <a:pt x="2196158" y="313631"/>
                  <a:pt x="2179291" y="341709"/>
                  <a:pt x="2152799" y="357783"/>
                </a:cubicBezTo>
                <a:cubicBezTo>
                  <a:pt x="2151509" y="358577"/>
                  <a:pt x="2150170" y="358973"/>
                  <a:pt x="2148781" y="358973"/>
                </a:cubicBezTo>
                <a:cubicBezTo>
                  <a:pt x="2148186" y="358973"/>
                  <a:pt x="2147541" y="358874"/>
                  <a:pt x="2146846" y="358676"/>
                </a:cubicBezTo>
                <a:cubicBezTo>
                  <a:pt x="2144862" y="358180"/>
                  <a:pt x="2143125" y="357138"/>
                  <a:pt x="2141637" y="355550"/>
                </a:cubicBezTo>
                <a:cubicBezTo>
                  <a:pt x="2140645" y="354459"/>
                  <a:pt x="2140149" y="353169"/>
                  <a:pt x="2140149" y="351681"/>
                </a:cubicBezTo>
                <a:cubicBezTo>
                  <a:pt x="2140149" y="351482"/>
                  <a:pt x="2140149" y="351234"/>
                  <a:pt x="2140149" y="350937"/>
                </a:cubicBezTo>
                <a:cubicBezTo>
                  <a:pt x="2140347" y="349151"/>
                  <a:pt x="2141240" y="347811"/>
                  <a:pt x="2142828" y="346918"/>
                </a:cubicBezTo>
                <a:cubicBezTo>
                  <a:pt x="2154536" y="340271"/>
                  <a:pt x="2164160" y="331242"/>
                  <a:pt x="2171700" y="319832"/>
                </a:cubicBezTo>
                <a:cubicBezTo>
                  <a:pt x="2172197" y="319236"/>
                  <a:pt x="2172147" y="318691"/>
                  <a:pt x="2171552" y="318195"/>
                </a:cubicBezTo>
                <a:cubicBezTo>
                  <a:pt x="2165896" y="313631"/>
                  <a:pt x="2158405" y="308521"/>
                  <a:pt x="2149079" y="302865"/>
                </a:cubicBezTo>
                <a:cubicBezTo>
                  <a:pt x="2148483" y="302568"/>
                  <a:pt x="2147938" y="302667"/>
                  <a:pt x="2147441" y="303163"/>
                </a:cubicBezTo>
                <a:cubicBezTo>
                  <a:pt x="2146449" y="304354"/>
                  <a:pt x="2145358" y="305594"/>
                  <a:pt x="2144168" y="306884"/>
                </a:cubicBezTo>
                <a:cubicBezTo>
                  <a:pt x="2142877" y="308173"/>
                  <a:pt x="2141290" y="308818"/>
                  <a:pt x="2139405" y="308818"/>
                </a:cubicBezTo>
                <a:cubicBezTo>
                  <a:pt x="2137520" y="308818"/>
                  <a:pt x="2135833" y="308173"/>
                  <a:pt x="2134345" y="306884"/>
                </a:cubicBezTo>
                <a:cubicBezTo>
                  <a:pt x="2132856" y="305594"/>
                  <a:pt x="2132112" y="303957"/>
                  <a:pt x="2132112" y="301972"/>
                </a:cubicBezTo>
                <a:cubicBezTo>
                  <a:pt x="2132112" y="300286"/>
                  <a:pt x="2132707" y="298847"/>
                  <a:pt x="2133898" y="297656"/>
                </a:cubicBezTo>
                <a:cubicBezTo>
                  <a:pt x="2139851" y="291306"/>
                  <a:pt x="2145110" y="283741"/>
                  <a:pt x="2149674" y="274960"/>
                </a:cubicBezTo>
                <a:cubicBezTo>
                  <a:pt x="2154238" y="266179"/>
                  <a:pt x="2157909" y="257274"/>
                  <a:pt x="2160687" y="248245"/>
                </a:cubicBezTo>
                <a:cubicBezTo>
                  <a:pt x="2160687" y="247948"/>
                  <a:pt x="2160613" y="247700"/>
                  <a:pt x="2160464" y="247501"/>
                </a:cubicBezTo>
                <a:cubicBezTo>
                  <a:pt x="2160315" y="247303"/>
                  <a:pt x="2160092" y="247204"/>
                  <a:pt x="2159794" y="247204"/>
                </a:cubicBezTo>
                <a:lnTo>
                  <a:pt x="2140298" y="247204"/>
                </a:lnTo>
                <a:cubicBezTo>
                  <a:pt x="2138412" y="247204"/>
                  <a:pt x="2136775" y="246534"/>
                  <a:pt x="2135387" y="245194"/>
                </a:cubicBezTo>
                <a:cubicBezTo>
                  <a:pt x="2133997" y="243855"/>
                  <a:pt x="2133303" y="242218"/>
                  <a:pt x="2133303" y="240283"/>
                </a:cubicBezTo>
                <a:cubicBezTo>
                  <a:pt x="2133303" y="238348"/>
                  <a:pt x="2133997" y="236711"/>
                  <a:pt x="2135387" y="235372"/>
                </a:cubicBezTo>
                <a:cubicBezTo>
                  <a:pt x="2136775" y="234032"/>
                  <a:pt x="2138412" y="233363"/>
                  <a:pt x="2140298" y="233363"/>
                </a:cubicBezTo>
                <a:close/>
                <a:moveTo>
                  <a:pt x="1936403" y="231949"/>
                </a:moveTo>
                <a:cubicBezTo>
                  <a:pt x="1937892" y="232395"/>
                  <a:pt x="1939032" y="233263"/>
                  <a:pt x="1939826" y="234553"/>
                </a:cubicBezTo>
                <a:cubicBezTo>
                  <a:pt x="1942208" y="238423"/>
                  <a:pt x="1944489" y="242342"/>
                  <a:pt x="1946672" y="246311"/>
                </a:cubicBezTo>
                <a:cubicBezTo>
                  <a:pt x="1947367" y="247600"/>
                  <a:pt x="1947466" y="248940"/>
                  <a:pt x="1946970" y="250329"/>
                </a:cubicBezTo>
                <a:cubicBezTo>
                  <a:pt x="1946474" y="251718"/>
                  <a:pt x="1945532" y="252710"/>
                  <a:pt x="1944142" y="253306"/>
                </a:cubicBezTo>
                <a:cubicBezTo>
                  <a:pt x="1943448" y="253702"/>
                  <a:pt x="1942704" y="253901"/>
                  <a:pt x="1941910" y="253901"/>
                </a:cubicBezTo>
                <a:cubicBezTo>
                  <a:pt x="1941215" y="253901"/>
                  <a:pt x="1940570" y="253752"/>
                  <a:pt x="1939975" y="253454"/>
                </a:cubicBezTo>
                <a:cubicBezTo>
                  <a:pt x="1938487" y="252958"/>
                  <a:pt x="1937396" y="252065"/>
                  <a:pt x="1936701" y="250775"/>
                </a:cubicBezTo>
                <a:cubicBezTo>
                  <a:pt x="1934419" y="246410"/>
                  <a:pt x="1932187" y="242391"/>
                  <a:pt x="1930004" y="238720"/>
                </a:cubicBezTo>
                <a:cubicBezTo>
                  <a:pt x="1929507" y="237927"/>
                  <a:pt x="1929260" y="237133"/>
                  <a:pt x="1929260" y="236339"/>
                </a:cubicBezTo>
                <a:cubicBezTo>
                  <a:pt x="1929260" y="235942"/>
                  <a:pt x="1929309" y="235496"/>
                  <a:pt x="1929409" y="235000"/>
                </a:cubicBezTo>
                <a:cubicBezTo>
                  <a:pt x="1929805" y="233611"/>
                  <a:pt x="1930649" y="232668"/>
                  <a:pt x="1931938" y="232172"/>
                </a:cubicBezTo>
                <a:cubicBezTo>
                  <a:pt x="1933427" y="231577"/>
                  <a:pt x="1934915" y="231502"/>
                  <a:pt x="1936403" y="231949"/>
                </a:cubicBezTo>
                <a:close/>
                <a:moveTo>
                  <a:pt x="1528168" y="231428"/>
                </a:moveTo>
                <a:lnTo>
                  <a:pt x="1563589" y="231428"/>
                </a:lnTo>
                <a:cubicBezTo>
                  <a:pt x="1565375" y="231428"/>
                  <a:pt x="1566913" y="232073"/>
                  <a:pt x="1568203" y="233363"/>
                </a:cubicBezTo>
                <a:cubicBezTo>
                  <a:pt x="1569493" y="234652"/>
                  <a:pt x="1570137" y="236215"/>
                  <a:pt x="1570137" y="238051"/>
                </a:cubicBezTo>
                <a:cubicBezTo>
                  <a:pt x="1570137" y="239886"/>
                  <a:pt x="1569493" y="241424"/>
                  <a:pt x="1568203" y="242664"/>
                </a:cubicBezTo>
                <a:cubicBezTo>
                  <a:pt x="1566913" y="243905"/>
                  <a:pt x="1565375" y="244525"/>
                  <a:pt x="1563589" y="244525"/>
                </a:cubicBezTo>
                <a:lnTo>
                  <a:pt x="1554361" y="244525"/>
                </a:lnTo>
                <a:cubicBezTo>
                  <a:pt x="1553568" y="244525"/>
                  <a:pt x="1553171" y="244922"/>
                  <a:pt x="1553171" y="245715"/>
                </a:cubicBezTo>
                <a:lnTo>
                  <a:pt x="1553171" y="273844"/>
                </a:lnTo>
                <a:cubicBezTo>
                  <a:pt x="1553171" y="274538"/>
                  <a:pt x="1553568" y="274886"/>
                  <a:pt x="1554361" y="274886"/>
                </a:cubicBezTo>
                <a:lnTo>
                  <a:pt x="1561059" y="274886"/>
                </a:lnTo>
                <a:cubicBezTo>
                  <a:pt x="1562944" y="274886"/>
                  <a:pt x="1564507" y="275531"/>
                  <a:pt x="1565747" y="276820"/>
                </a:cubicBezTo>
                <a:cubicBezTo>
                  <a:pt x="1566987" y="278110"/>
                  <a:pt x="1567607" y="279648"/>
                  <a:pt x="1567607" y="281434"/>
                </a:cubicBezTo>
                <a:cubicBezTo>
                  <a:pt x="1567607" y="283220"/>
                  <a:pt x="1566987" y="284758"/>
                  <a:pt x="1565747" y="286048"/>
                </a:cubicBezTo>
                <a:cubicBezTo>
                  <a:pt x="1564507" y="287338"/>
                  <a:pt x="1562944" y="287982"/>
                  <a:pt x="1561059" y="287982"/>
                </a:cubicBezTo>
                <a:lnTo>
                  <a:pt x="1554361" y="287982"/>
                </a:lnTo>
                <a:cubicBezTo>
                  <a:pt x="1553568" y="287982"/>
                  <a:pt x="1553171" y="288379"/>
                  <a:pt x="1553171" y="289173"/>
                </a:cubicBezTo>
                <a:lnTo>
                  <a:pt x="1553171" y="321320"/>
                </a:lnTo>
                <a:cubicBezTo>
                  <a:pt x="1553171" y="321618"/>
                  <a:pt x="1553295" y="321841"/>
                  <a:pt x="1553543" y="321990"/>
                </a:cubicBezTo>
                <a:cubicBezTo>
                  <a:pt x="1553791" y="322139"/>
                  <a:pt x="1554014" y="322163"/>
                  <a:pt x="1554213" y="322064"/>
                </a:cubicBezTo>
                <a:cubicBezTo>
                  <a:pt x="1554907" y="321866"/>
                  <a:pt x="1556222" y="321469"/>
                  <a:pt x="1558157" y="320873"/>
                </a:cubicBezTo>
                <a:cubicBezTo>
                  <a:pt x="1560092" y="320278"/>
                  <a:pt x="1561555" y="319782"/>
                  <a:pt x="1562547" y="319385"/>
                </a:cubicBezTo>
                <a:cubicBezTo>
                  <a:pt x="1563242" y="319187"/>
                  <a:pt x="1563887" y="319088"/>
                  <a:pt x="1564482" y="319088"/>
                </a:cubicBezTo>
                <a:cubicBezTo>
                  <a:pt x="1565474" y="319088"/>
                  <a:pt x="1566466" y="319385"/>
                  <a:pt x="1567458" y="319981"/>
                </a:cubicBezTo>
                <a:cubicBezTo>
                  <a:pt x="1569046" y="320873"/>
                  <a:pt x="1569989" y="322213"/>
                  <a:pt x="1570286" y="323999"/>
                </a:cubicBezTo>
                <a:cubicBezTo>
                  <a:pt x="1570386" y="324495"/>
                  <a:pt x="1570435" y="324991"/>
                  <a:pt x="1570435" y="325487"/>
                </a:cubicBezTo>
                <a:cubicBezTo>
                  <a:pt x="1570435" y="326876"/>
                  <a:pt x="1570038" y="328166"/>
                  <a:pt x="1569244" y="329357"/>
                </a:cubicBezTo>
                <a:cubicBezTo>
                  <a:pt x="1568252" y="331143"/>
                  <a:pt x="1566863" y="332333"/>
                  <a:pt x="1565077" y="332929"/>
                </a:cubicBezTo>
                <a:cubicBezTo>
                  <a:pt x="1552973" y="337096"/>
                  <a:pt x="1541463" y="340965"/>
                  <a:pt x="1530549" y="344537"/>
                </a:cubicBezTo>
                <a:cubicBezTo>
                  <a:pt x="1529756" y="344835"/>
                  <a:pt x="1529011" y="344984"/>
                  <a:pt x="1528317" y="344984"/>
                </a:cubicBezTo>
                <a:cubicBezTo>
                  <a:pt x="1527225" y="344984"/>
                  <a:pt x="1526134" y="344636"/>
                  <a:pt x="1525043" y="343942"/>
                </a:cubicBezTo>
                <a:cubicBezTo>
                  <a:pt x="1523356" y="343049"/>
                  <a:pt x="1522264" y="341610"/>
                  <a:pt x="1521768" y="339626"/>
                </a:cubicBezTo>
                <a:cubicBezTo>
                  <a:pt x="1521669" y="339031"/>
                  <a:pt x="1521620" y="338435"/>
                  <a:pt x="1521620" y="337840"/>
                </a:cubicBezTo>
                <a:cubicBezTo>
                  <a:pt x="1521620" y="336451"/>
                  <a:pt x="1521967" y="335161"/>
                  <a:pt x="1522661" y="333970"/>
                </a:cubicBezTo>
                <a:cubicBezTo>
                  <a:pt x="1523753" y="332184"/>
                  <a:pt x="1525291" y="330994"/>
                  <a:pt x="1527275" y="330398"/>
                </a:cubicBezTo>
                <a:cubicBezTo>
                  <a:pt x="1531442" y="329208"/>
                  <a:pt x="1535212" y="328116"/>
                  <a:pt x="1538586" y="327124"/>
                </a:cubicBezTo>
                <a:cubicBezTo>
                  <a:pt x="1539280" y="326827"/>
                  <a:pt x="1539628" y="326331"/>
                  <a:pt x="1539628" y="325636"/>
                </a:cubicBezTo>
                <a:lnTo>
                  <a:pt x="1539628" y="289173"/>
                </a:lnTo>
                <a:cubicBezTo>
                  <a:pt x="1539628" y="288379"/>
                  <a:pt x="1539231" y="287982"/>
                  <a:pt x="1538437" y="287982"/>
                </a:cubicBezTo>
                <a:lnTo>
                  <a:pt x="1529656" y="287982"/>
                </a:lnTo>
                <a:cubicBezTo>
                  <a:pt x="1527870" y="287982"/>
                  <a:pt x="1526332" y="287338"/>
                  <a:pt x="1525043" y="286048"/>
                </a:cubicBezTo>
                <a:cubicBezTo>
                  <a:pt x="1523753" y="284758"/>
                  <a:pt x="1523108" y="283220"/>
                  <a:pt x="1523108" y="281434"/>
                </a:cubicBezTo>
                <a:cubicBezTo>
                  <a:pt x="1523108" y="279648"/>
                  <a:pt x="1523753" y="278110"/>
                  <a:pt x="1525043" y="276820"/>
                </a:cubicBezTo>
                <a:cubicBezTo>
                  <a:pt x="1526332" y="275531"/>
                  <a:pt x="1527870" y="274886"/>
                  <a:pt x="1529656" y="274886"/>
                </a:cubicBezTo>
                <a:lnTo>
                  <a:pt x="1538437" y="274886"/>
                </a:lnTo>
                <a:cubicBezTo>
                  <a:pt x="1539231" y="274886"/>
                  <a:pt x="1539628" y="274538"/>
                  <a:pt x="1539628" y="273844"/>
                </a:cubicBezTo>
                <a:lnTo>
                  <a:pt x="1539628" y="245715"/>
                </a:lnTo>
                <a:cubicBezTo>
                  <a:pt x="1539628" y="244922"/>
                  <a:pt x="1539231" y="244525"/>
                  <a:pt x="1538437" y="244525"/>
                </a:cubicBezTo>
                <a:lnTo>
                  <a:pt x="1528168" y="244525"/>
                </a:lnTo>
                <a:cubicBezTo>
                  <a:pt x="1526382" y="244525"/>
                  <a:pt x="1524844" y="243905"/>
                  <a:pt x="1523554" y="242664"/>
                </a:cubicBezTo>
                <a:cubicBezTo>
                  <a:pt x="1522264" y="241424"/>
                  <a:pt x="1521620" y="239886"/>
                  <a:pt x="1521620" y="238051"/>
                </a:cubicBezTo>
                <a:cubicBezTo>
                  <a:pt x="1521620" y="236215"/>
                  <a:pt x="1522264" y="234652"/>
                  <a:pt x="1523554" y="233363"/>
                </a:cubicBezTo>
                <a:cubicBezTo>
                  <a:pt x="1524844" y="232073"/>
                  <a:pt x="1526382" y="231428"/>
                  <a:pt x="1528168" y="231428"/>
                </a:cubicBezTo>
                <a:close/>
                <a:moveTo>
                  <a:pt x="1585467" y="228749"/>
                </a:moveTo>
                <a:lnTo>
                  <a:pt x="1645891" y="228749"/>
                </a:lnTo>
                <a:cubicBezTo>
                  <a:pt x="1648272" y="228749"/>
                  <a:pt x="1650331" y="229617"/>
                  <a:pt x="1652067" y="231353"/>
                </a:cubicBezTo>
                <a:cubicBezTo>
                  <a:pt x="1653803" y="233090"/>
                  <a:pt x="1654672" y="235148"/>
                  <a:pt x="1654672" y="237530"/>
                </a:cubicBezTo>
                <a:lnTo>
                  <a:pt x="1654672" y="288578"/>
                </a:lnTo>
                <a:cubicBezTo>
                  <a:pt x="1654672" y="290959"/>
                  <a:pt x="1653803" y="293018"/>
                  <a:pt x="1652067" y="294754"/>
                </a:cubicBezTo>
                <a:cubicBezTo>
                  <a:pt x="1650331" y="296490"/>
                  <a:pt x="1648272" y="297359"/>
                  <a:pt x="1645891" y="297359"/>
                </a:cubicBezTo>
                <a:lnTo>
                  <a:pt x="1624013" y="297359"/>
                </a:lnTo>
                <a:cubicBezTo>
                  <a:pt x="1623219" y="297359"/>
                  <a:pt x="1622823" y="297706"/>
                  <a:pt x="1622823" y="298400"/>
                </a:cubicBezTo>
                <a:lnTo>
                  <a:pt x="1622823" y="311944"/>
                </a:lnTo>
                <a:cubicBezTo>
                  <a:pt x="1622823" y="312638"/>
                  <a:pt x="1623219" y="312986"/>
                  <a:pt x="1624013" y="312986"/>
                </a:cubicBezTo>
                <a:lnTo>
                  <a:pt x="1650207" y="312986"/>
                </a:lnTo>
                <a:cubicBezTo>
                  <a:pt x="1651993" y="312986"/>
                  <a:pt x="1653506" y="313606"/>
                  <a:pt x="1654746" y="314846"/>
                </a:cubicBezTo>
                <a:cubicBezTo>
                  <a:pt x="1655986" y="316086"/>
                  <a:pt x="1656606" y="317599"/>
                  <a:pt x="1656606" y="319385"/>
                </a:cubicBezTo>
                <a:cubicBezTo>
                  <a:pt x="1656606" y="321171"/>
                  <a:pt x="1655986" y="322684"/>
                  <a:pt x="1654746" y="323924"/>
                </a:cubicBezTo>
                <a:cubicBezTo>
                  <a:pt x="1653506" y="325165"/>
                  <a:pt x="1651993" y="325785"/>
                  <a:pt x="1650207" y="325785"/>
                </a:cubicBezTo>
                <a:lnTo>
                  <a:pt x="1624013" y="325785"/>
                </a:lnTo>
                <a:cubicBezTo>
                  <a:pt x="1623219" y="325785"/>
                  <a:pt x="1622823" y="326182"/>
                  <a:pt x="1622823" y="326975"/>
                </a:cubicBezTo>
                <a:lnTo>
                  <a:pt x="1622823" y="342900"/>
                </a:lnTo>
                <a:cubicBezTo>
                  <a:pt x="1622823" y="343595"/>
                  <a:pt x="1623219" y="343942"/>
                  <a:pt x="1624013" y="343942"/>
                </a:cubicBezTo>
                <a:lnTo>
                  <a:pt x="1655118" y="343942"/>
                </a:lnTo>
                <a:cubicBezTo>
                  <a:pt x="1656904" y="343942"/>
                  <a:pt x="1658417" y="344587"/>
                  <a:pt x="1659657" y="345877"/>
                </a:cubicBezTo>
                <a:cubicBezTo>
                  <a:pt x="1660898" y="347166"/>
                  <a:pt x="1661518" y="348704"/>
                  <a:pt x="1661518" y="350490"/>
                </a:cubicBezTo>
                <a:cubicBezTo>
                  <a:pt x="1661518" y="352276"/>
                  <a:pt x="1660898" y="353789"/>
                  <a:pt x="1659657" y="355030"/>
                </a:cubicBezTo>
                <a:cubicBezTo>
                  <a:pt x="1658417" y="356270"/>
                  <a:pt x="1656904" y="356890"/>
                  <a:pt x="1655118" y="356890"/>
                </a:cubicBezTo>
                <a:lnTo>
                  <a:pt x="1570584" y="356890"/>
                </a:lnTo>
                <a:cubicBezTo>
                  <a:pt x="1568798" y="356890"/>
                  <a:pt x="1567285" y="356270"/>
                  <a:pt x="1566045" y="355030"/>
                </a:cubicBezTo>
                <a:cubicBezTo>
                  <a:pt x="1564804" y="353789"/>
                  <a:pt x="1564184" y="352276"/>
                  <a:pt x="1564184" y="350490"/>
                </a:cubicBezTo>
                <a:cubicBezTo>
                  <a:pt x="1564184" y="348704"/>
                  <a:pt x="1564804" y="347166"/>
                  <a:pt x="1566045" y="345877"/>
                </a:cubicBezTo>
                <a:cubicBezTo>
                  <a:pt x="1567285" y="344587"/>
                  <a:pt x="1568798" y="343942"/>
                  <a:pt x="1570584" y="343942"/>
                </a:cubicBezTo>
                <a:lnTo>
                  <a:pt x="1607195" y="343942"/>
                </a:lnTo>
                <a:cubicBezTo>
                  <a:pt x="1607989" y="343942"/>
                  <a:pt x="1608386" y="343595"/>
                  <a:pt x="1608386" y="342900"/>
                </a:cubicBezTo>
                <a:lnTo>
                  <a:pt x="1608386" y="326975"/>
                </a:lnTo>
                <a:cubicBezTo>
                  <a:pt x="1608386" y="326182"/>
                  <a:pt x="1607989" y="325785"/>
                  <a:pt x="1607195" y="325785"/>
                </a:cubicBezTo>
                <a:lnTo>
                  <a:pt x="1581746" y="325785"/>
                </a:lnTo>
                <a:cubicBezTo>
                  <a:pt x="1579960" y="325785"/>
                  <a:pt x="1578447" y="325165"/>
                  <a:pt x="1577206" y="323924"/>
                </a:cubicBezTo>
                <a:cubicBezTo>
                  <a:pt x="1575967" y="322684"/>
                  <a:pt x="1575346" y="321171"/>
                  <a:pt x="1575346" y="319385"/>
                </a:cubicBezTo>
                <a:cubicBezTo>
                  <a:pt x="1575346" y="317599"/>
                  <a:pt x="1575967" y="316086"/>
                  <a:pt x="1577206" y="314846"/>
                </a:cubicBezTo>
                <a:cubicBezTo>
                  <a:pt x="1578447" y="313606"/>
                  <a:pt x="1579960" y="312986"/>
                  <a:pt x="1581746" y="312986"/>
                </a:cubicBezTo>
                <a:lnTo>
                  <a:pt x="1607195" y="312986"/>
                </a:lnTo>
                <a:cubicBezTo>
                  <a:pt x="1607989" y="312986"/>
                  <a:pt x="1608386" y="312638"/>
                  <a:pt x="1608386" y="311944"/>
                </a:cubicBezTo>
                <a:lnTo>
                  <a:pt x="1608386" y="298400"/>
                </a:lnTo>
                <a:cubicBezTo>
                  <a:pt x="1608386" y="297706"/>
                  <a:pt x="1607989" y="297359"/>
                  <a:pt x="1607195" y="297359"/>
                </a:cubicBezTo>
                <a:lnTo>
                  <a:pt x="1585467" y="297359"/>
                </a:lnTo>
                <a:cubicBezTo>
                  <a:pt x="1582986" y="297359"/>
                  <a:pt x="1580902" y="296490"/>
                  <a:pt x="1579216" y="294754"/>
                </a:cubicBezTo>
                <a:cubicBezTo>
                  <a:pt x="1577529" y="293018"/>
                  <a:pt x="1576686" y="290959"/>
                  <a:pt x="1576686" y="288578"/>
                </a:cubicBezTo>
                <a:lnTo>
                  <a:pt x="1576686" y="237530"/>
                </a:lnTo>
                <a:cubicBezTo>
                  <a:pt x="1576686" y="235148"/>
                  <a:pt x="1577529" y="233090"/>
                  <a:pt x="1579216" y="231353"/>
                </a:cubicBezTo>
                <a:cubicBezTo>
                  <a:pt x="1580902" y="229617"/>
                  <a:pt x="1582986" y="228749"/>
                  <a:pt x="1585467" y="228749"/>
                </a:cubicBezTo>
                <a:close/>
                <a:moveTo>
                  <a:pt x="3877122" y="228600"/>
                </a:moveTo>
                <a:cubicBezTo>
                  <a:pt x="3878809" y="228600"/>
                  <a:pt x="3880396" y="229047"/>
                  <a:pt x="3881884" y="229939"/>
                </a:cubicBezTo>
                <a:cubicBezTo>
                  <a:pt x="3883968" y="231229"/>
                  <a:pt x="3885407" y="233065"/>
                  <a:pt x="3886200" y="235446"/>
                </a:cubicBezTo>
                <a:cubicBezTo>
                  <a:pt x="3886796" y="237133"/>
                  <a:pt x="3887590" y="239365"/>
                  <a:pt x="3888582" y="242143"/>
                </a:cubicBezTo>
                <a:cubicBezTo>
                  <a:pt x="3888879" y="242838"/>
                  <a:pt x="3889375" y="243136"/>
                  <a:pt x="3890070" y="243036"/>
                </a:cubicBezTo>
                <a:cubicBezTo>
                  <a:pt x="3897710" y="241747"/>
                  <a:pt x="3905002" y="240109"/>
                  <a:pt x="3911948" y="238125"/>
                </a:cubicBezTo>
                <a:cubicBezTo>
                  <a:pt x="3912543" y="237927"/>
                  <a:pt x="3913138" y="237827"/>
                  <a:pt x="3913734" y="237827"/>
                </a:cubicBezTo>
                <a:cubicBezTo>
                  <a:pt x="3914825" y="237827"/>
                  <a:pt x="3915867" y="238125"/>
                  <a:pt x="3916859" y="238720"/>
                </a:cubicBezTo>
                <a:cubicBezTo>
                  <a:pt x="3918446" y="239613"/>
                  <a:pt x="3919389" y="240953"/>
                  <a:pt x="3919687" y="242739"/>
                </a:cubicBezTo>
                <a:cubicBezTo>
                  <a:pt x="3919786" y="243235"/>
                  <a:pt x="3919836" y="243731"/>
                  <a:pt x="3919836" y="244227"/>
                </a:cubicBezTo>
                <a:cubicBezTo>
                  <a:pt x="3919836" y="245616"/>
                  <a:pt x="3919488" y="246906"/>
                  <a:pt x="3918794" y="248097"/>
                </a:cubicBezTo>
                <a:cubicBezTo>
                  <a:pt x="3917802" y="249783"/>
                  <a:pt x="3916363" y="250875"/>
                  <a:pt x="3914478" y="251371"/>
                </a:cubicBezTo>
                <a:cubicBezTo>
                  <a:pt x="3909021" y="252859"/>
                  <a:pt x="3902571" y="254248"/>
                  <a:pt x="3895130" y="255538"/>
                </a:cubicBezTo>
                <a:cubicBezTo>
                  <a:pt x="3894436" y="255637"/>
                  <a:pt x="3894237" y="256034"/>
                  <a:pt x="3894535" y="256729"/>
                </a:cubicBezTo>
                <a:lnTo>
                  <a:pt x="3896767" y="262086"/>
                </a:lnTo>
                <a:cubicBezTo>
                  <a:pt x="3896767" y="262186"/>
                  <a:pt x="3897338" y="263475"/>
                  <a:pt x="3898479" y="265956"/>
                </a:cubicBezTo>
                <a:cubicBezTo>
                  <a:pt x="3899620" y="268436"/>
                  <a:pt x="3900538" y="270470"/>
                  <a:pt x="3901232" y="272058"/>
                </a:cubicBezTo>
                <a:cubicBezTo>
                  <a:pt x="3901530" y="272752"/>
                  <a:pt x="3902026" y="273050"/>
                  <a:pt x="3902720" y="272951"/>
                </a:cubicBezTo>
                <a:cubicBezTo>
                  <a:pt x="3909665" y="271562"/>
                  <a:pt x="3916264" y="269925"/>
                  <a:pt x="3922514" y="268039"/>
                </a:cubicBezTo>
                <a:cubicBezTo>
                  <a:pt x="3923209" y="267841"/>
                  <a:pt x="3923854" y="267742"/>
                  <a:pt x="3924449" y="267742"/>
                </a:cubicBezTo>
                <a:cubicBezTo>
                  <a:pt x="3925541" y="267742"/>
                  <a:pt x="3926582" y="267990"/>
                  <a:pt x="3927575" y="268486"/>
                </a:cubicBezTo>
                <a:cubicBezTo>
                  <a:pt x="3929162" y="269379"/>
                  <a:pt x="3930154" y="270718"/>
                  <a:pt x="3930551" y="272504"/>
                </a:cubicBezTo>
                <a:cubicBezTo>
                  <a:pt x="3930650" y="273100"/>
                  <a:pt x="3930700" y="273695"/>
                  <a:pt x="3930700" y="274290"/>
                </a:cubicBezTo>
                <a:cubicBezTo>
                  <a:pt x="3930700" y="275580"/>
                  <a:pt x="3930353" y="276820"/>
                  <a:pt x="3929658" y="278011"/>
                </a:cubicBezTo>
                <a:cubicBezTo>
                  <a:pt x="3928666" y="279797"/>
                  <a:pt x="3927227" y="280938"/>
                  <a:pt x="3925342" y="281434"/>
                </a:cubicBezTo>
                <a:cubicBezTo>
                  <a:pt x="3920481" y="282823"/>
                  <a:pt x="3914825" y="284163"/>
                  <a:pt x="3908376" y="285452"/>
                </a:cubicBezTo>
                <a:cubicBezTo>
                  <a:pt x="3907681" y="285552"/>
                  <a:pt x="3907483" y="285949"/>
                  <a:pt x="3907780" y="286643"/>
                </a:cubicBezTo>
                <a:cubicBezTo>
                  <a:pt x="3913138" y="297756"/>
                  <a:pt x="3916462" y="304552"/>
                  <a:pt x="3917752" y="307032"/>
                </a:cubicBezTo>
                <a:cubicBezTo>
                  <a:pt x="3918546" y="308521"/>
                  <a:pt x="3918943" y="309959"/>
                  <a:pt x="3918943" y="311348"/>
                </a:cubicBezTo>
                <a:cubicBezTo>
                  <a:pt x="3918943" y="313234"/>
                  <a:pt x="3918248" y="315069"/>
                  <a:pt x="3916859" y="316855"/>
                </a:cubicBezTo>
                <a:cubicBezTo>
                  <a:pt x="3914874" y="319336"/>
                  <a:pt x="3912394" y="320576"/>
                  <a:pt x="3909418" y="320576"/>
                </a:cubicBezTo>
                <a:cubicBezTo>
                  <a:pt x="3908822" y="320576"/>
                  <a:pt x="3908177" y="320526"/>
                  <a:pt x="3907483" y="320427"/>
                </a:cubicBezTo>
                <a:cubicBezTo>
                  <a:pt x="3902125" y="319534"/>
                  <a:pt x="3895676" y="318591"/>
                  <a:pt x="3888135" y="317599"/>
                </a:cubicBezTo>
                <a:cubicBezTo>
                  <a:pt x="3886448" y="317401"/>
                  <a:pt x="3885109" y="316657"/>
                  <a:pt x="3884117" y="315367"/>
                </a:cubicBezTo>
                <a:cubicBezTo>
                  <a:pt x="3883125" y="314077"/>
                  <a:pt x="3882728" y="312638"/>
                  <a:pt x="3882926" y="311051"/>
                </a:cubicBezTo>
                <a:cubicBezTo>
                  <a:pt x="3883125" y="309463"/>
                  <a:pt x="3883844" y="308149"/>
                  <a:pt x="3885084" y="307107"/>
                </a:cubicBezTo>
                <a:cubicBezTo>
                  <a:pt x="3886324" y="306065"/>
                  <a:pt x="3887738" y="305643"/>
                  <a:pt x="3889326" y="305842"/>
                </a:cubicBezTo>
                <a:cubicBezTo>
                  <a:pt x="3890913" y="306040"/>
                  <a:pt x="3892972" y="306264"/>
                  <a:pt x="3895502" y="306512"/>
                </a:cubicBezTo>
                <a:cubicBezTo>
                  <a:pt x="3898032" y="306760"/>
                  <a:pt x="3899595" y="306933"/>
                  <a:pt x="3900190" y="307032"/>
                </a:cubicBezTo>
                <a:cubicBezTo>
                  <a:pt x="3900488" y="307032"/>
                  <a:pt x="3900711" y="306933"/>
                  <a:pt x="3900860" y="306735"/>
                </a:cubicBezTo>
                <a:cubicBezTo>
                  <a:pt x="3901009" y="306536"/>
                  <a:pt x="3901033" y="306288"/>
                  <a:pt x="3900934" y="305991"/>
                </a:cubicBezTo>
                <a:cubicBezTo>
                  <a:pt x="3896370" y="295870"/>
                  <a:pt x="3893840" y="290215"/>
                  <a:pt x="3893344" y="289024"/>
                </a:cubicBezTo>
                <a:cubicBezTo>
                  <a:pt x="3893046" y="288330"/>
                  <a:pt x="3892501" y="288032"/>
                  <a:pt x="3891707" y="288131"/>
                </a:cubicBezTo>
                <a:cubicBezTo>
                  <a:pt x="3880595" y="289520"/>
                  <a:pt x="3868341" y="290215"/>
                  <a:pt x="3854946" y="290215"/>
                </a:cubicBezTo>
                <a:cubicBezTo>
                  <a:pt x="3847902" y="290215"/>
                  <a:pt x="3840560" y="290016"/>
                  <a:pt x="3832920" y="289620"/>
                </a:cubicBezTo>
                <a:cubicBezTo>
                  <a:pt x="3830935" y="289520"/>
                  <a:pt x="3829249" y="288776"/>
                  <a:pt x="3827860" y="287387"/>
                </a:cubicBezTo>
                <a:cubicBezTo>
                  <a:pt x="3826371" y="285899"/>
                  <a:pt x="3825627" y="284113"/>
                  <a:pt x="3825627" y="282029"/>
                </a:cubicBezTo>
                <a:cubicBezTo>
                  <a:pt x="3825627" y="280343"/>
                  <a:pt x="3826223" y="278904"/>
                  <a:pt x="3827413" y="277713"/>
                </a:cubicBezTo>
                <a:cubicBezTo>
                  <a:pt x="3828703" y="276523"/>
                  <a:pt x="3830142" y="275927"/>
                  <a:pt x="3831729" y="275927"/>
                </a:cubicBezTo>
                <a:cubicBezTo>
                  <a:pt x="3831928" y="275927"/>
                  <a:pt x="3832077" y="275927"/>
                  <a:pt x="3832176" y="275927"/>
                </a:cubicBezTo>
                <a:cubicBezTo>
                  <a:pt x="3841105" y="276622"/>
                  <a:pt x="3849638" y="276969"/>
                  <a:pt x="3857774" y="276969"/>
                </a:cubicBezTo>
                <a:cubicBezTo>
                  <a:pt x="3867696" y="276969"/>
                  <a:pt x="3877172" y="276473"/>
                  <a:pt x="3886200" y="275481"/>
                </a:cubicBezTo>
                <a:cubicBezTo>
                  <a:pt x="3886994" y="275382"/>
                  <a:pt x="3887242" y="274985"/>
                  <a:pt x="3886944" y="274290"/>
                </a:cubicBezTo>
                <a:lnTo>
                  <a:pt x="3883224" y="265807"/>
                </a:lnTo>
                <a:cubicBezTo>
                  <a:pt x="3881835" y="262632"/>
                  <a:pt x="3880793" y="260251"/>
                  <a:pt x="3880098" y="258663"/>
                </a:cubicBezTo>
                <a:cubicBezTo>
                  <a:pt x="3879801" y="258068"/>
                  <a:pt x="3879305" y="257770"/>
                  <a:pt x="3878610" y="257770"/>
                </a:cubicBezTo>
                <a:cubicBezTo>
                  <a:pt x="3871565" y="258366"/>
                  <a:pt x="3864273" y="258663"/>
                  <a:pt x="3856732" y="258663"/>
                </a:cubicBezTo>
                <a:cubicBezTo>
                  <a:pt x="3849390" y="258663"/>
                  <a:pt x="3841850" y="258366"/>
                  <a:pt x="3834111" y="257770"/>
                </a:cubicBezTo>
                <a:cubicBezTo>
                  <a:pt x="3832126" y="257671"/>
                  <a:pt x="3830440" y="256877"/>
                  <a:pt x="3829050" y="255389"/>
                </a:cubicBezTo>
                <a:cubicBezTo>
                  <a:pt x="3827463" y="253901"/>
                  <a:pt x="3826669" y="252065"/>
                  <a:pt x="3826669" y="249882"/>
                </a:cubicBezTo>
                <a:cubicBezTo>
                  <a:pt x="3826669" y="248295"/>
                  <a:pt x="3827264" y="246906"/>
                  <a:pt x="3828455" y="245715"/>
                </a:cubicBezTo>
                <a:cubicBezTo>
                  <a:pt x="3829646" y="244624"/>
                  <a:pt x="3830985" y="244078"/>
                  <a:pt x="3832473" y="244078"/>
                </a:cubicBezTo>
                <a:cubicBezTo>
                  <a:pt x="3832672" y="244078"/>
                  <a:pt x="3832870" y="244078"/>
                  <a:pt x="3833069" y="244078"/>
                </a:cubicBezTo>
                <a:cubicBezTo>
                  <a:pt x="3842395" y="244971"/>
                  <a:pt x="3851226" y="245418"/>
                  <a:pt x="3859560" y="245418"/>
                </a:cubicBezTo>
                <a:cubicBezTo>
                  <a:pt x="3864124" y="245418"/>
                  <a:pt x="3868589" y="245269"/>
                  <a:pt x="3872955" y="244971"/>
                </a:cubicBezTo>
                <a:cubicBezTo>
                  <a:pt x="3873252" y="244971"/>
                  <a:pt x="3873476" y="244847"/>
                  <a:pt x="3873624" y="244599"/>
                </a:cubicBezTo>
                <a:cubicBezTo>
                  <a:pt x="3873773" y="244351"/>
                  <a:pt x="3873748" y="244128"/>
                  <a:pt x="3873550" y="243929"/>
                </a:cubicBezTo>
                <a:lnTo>
                  <a:pt x="3872806" y="242292"/>
                </a:lnTo>
                <a:cubicBezTo>
                  <a:pt x="3872111" y="240705"/>
                  <a:pt x="3871466" y="239316"/>
                  <a:pt x="3870871" y="238125"/>
                </a:cubicBezTo>
                <a:cubicBezTo>
                  <a:pt x="3870375" y="237133"/>
                  <a:pt x="3870127" y="236141"/>
                  <a:pt x="3870127" y="235148"/>
                </a:cubicBezTo>
                <a:cubicBezTo>
                  <a:pt x="3870127" y="234256"/>
                  <a:pt x="3870325" y="233313"/>
                  <a:pt x="3870722" y="232321"/>
                </a:cubicBezTo>
                <a:cubicBezTo>
                  <a:pt x="3871615" y="230436"/>
                  <a:pt x="3873103" y="229245"/>
                  <a:pt x="3875187" y="228749"/>
                </a:cubicBezTo>
                <a:cubicBezTo>
                  <a:pt x="3875782" y="228650"/>
                  <a:pt x="3876427" y="228600"/>
                  <a:pt x="3877122" y="228600"/>
                </a:cubicBezTo>
                <a:close/>
                <a:moveTo>
                  <a:pt x="2962722" y="228600"/>
                </a:moveTo>
                <a:cubicBezTo>
                  <a:pt x="2964409" y="228600"/>
                  <a:pt x="2965997" y="229047"/>
                  <a:pt x="2967485" y="229939"/>
                </a:cubicBezTo>
                <a:cubicBezTo>
                  <a:pt x="2969568" y="231229"/>
                  <a:pt x="2971007" y="233065"/>
                  <a:pt x="2971801" y="235446"/>
                </a:cubicBezTo>
                <a:cubicBezTo>
                  <a:pt x="2972396" y="237133"/>
                  <a:pt x="2973190" y="239365"/>
                  <a:pt x="2974182" y="242143"/>
                </a:cubicBezTo>
                <a:cubicBezTo>
                  <a:pt x="2974479" y="242838"/>
                  <a:pt x="2974975" y="243136"/>
                  <a:pt x="2975670" y="243036"/>
                </a:cubicBezTo>
                <a:cubicBezTo>
                  <a:pt x="2983310" y="241747"/>
                  <a:pt x="2990602" y="240109"/>
                  <a:pt x="2997548" y="238125"/>
                </a:cubicBezTo>
                <a:cubicBezTo>
                  <a:pt x="2998143" y="237927"/>
                  <a:pt x="2998738" y="237827"/>
                  <a:pt x="2999334" y="237827"/>
                </a:cubicBezTo>
                <a:cubicBezTo>
                  <a:pt x="3000425" y="237827"/>
                  <a:pt x="3001467" y="238125"/>
                  <a:pt x="3002459" y="238720"/>
                </a:cubicBezTo>
                <a:cubicBezTo>
                  <a:pt x="3004047" y="239613"/>
                  <a:pt x="3004990" y="240953"/>
                  <a:pt x="3005287" y="242739"/>
                </a:cubicBezTo>
                <a:cubicBezTo>
                  <a:pt x="3005386" y="243235"/>
                  <a:pt x="3005436" y="243731"/>
                  <a:pt x="3005436" y="244227"/>
                </a:cubicBezTo>
                <a:cubicBezTo>
                  <a:pt x="3005436" y="245616"/>
                  <a:pt x="3005088" y="246906"/>
                  <a:pt x="3004394" y="248097"/>
                </a:cubicBezTo>
                <a:cubicBezTo>
                  <a:pt x="3003402" y="249783"/>
                  <a:pt x="3001963" y="250875"/>
                  <a:pt x="3000078" y="251371"/>
                </a:cubicBezTo>
                <a:cubicBezTo>
                  <a:pt x="2994621" y="252859"/>
                  <a:pt x="2988171" y="254248"/>
                  <a:pt x="2980731" y="255538"/>
                </a:cubicBezTo>
                <a:cubicBezTo>
                  <a:pt x="2980036" y="255637"/>
                  <a:pt x="2979837" y="256034"/>
                  <a:pt x="2980135" y="256729"/>
                </a:cubicBezTo>
                <a:lnTo>
                  <a:pt x="2982367" y="262086"/>
                </a:lnTo>
                <a:cubicBezTo>
                  <a:pt x="2982367" y="262186"/>
                  <a:pt x="2982938" y="263475"/>
                  <a:pt x="2984079" y="265956"/>
                </a:cubicBezTo>
                <a:cubicBezTo>
                  <a:pt x="2985220" y="268436"/>
                  <a:pt x="2986138" y="270470"/>
                  <a:pt x="2986832" y="272058"/>
                </a:cubicBezTo>
                <a:cubicBezTo>
                  <a:pt x="2987130" y="272752"/>
                  <a:pt x="2987626" y="273050"/>
                  <a:pt x="2988320" y="272951"/>
                </a:cubicBezTo>
                <a:cubicBezTo>
                  <a:pt x="2995266" y="271562"/>
                  <a:pt x="3001864" y="269925"/>
                  <a:pt x="3008114" y="268039"/>
                </a:cubicBezTo>
                <a:cubicBezTo>
                  <a:pt x="3008809" y="267841"/>
                  <a:pt x="3009454" y="267742"/>
                  <a:pt x="3010049" y="267742"/>
                </a:cubicBezTo>
                <a:cubicBezTo>
                  <a:pt x="3011141" y="267742"/>
                  <a:pt x="3012183" y="267990"/>
                  <a:pt x="3013175" y="268486"/>
                </a:cubicBezTo>
                <a:cubicBezTo>
                  <a:pt x="3014762" y="269379"/>
                  <a:pt x="3015755" y="270718"/>
                  <a:pt x="3016151" y="272504"/>
                </a:cubicBezTo>
                <a:cubicBezTo>
                  <a:pt x="3016250" y="273100"/>
                  <a:pt x="3016300" y="273695"/>
                  <a:pt x="3016300" y="274290"/>
                </a:cubicBezTo>
                <a:cubicBezTo>
                  <a:pt x="3016300" y="275580"/>
                  <a:pt x="3015953" y="276820"/>
                  <a:pt x="3015258" y="278011"/>
                </a:cubicBezTo>
                <a:cubicBezTo>
                  <a:pt x="3014266" y="279797"/>
                  <a:pt x="3012827" y="280938"/>
                  <a:pt x="3010942" y="281434"/>
                </a:cubicBezTo>
                <a:cubicBezTo>
                  <a:pt x="3006081" y="282823"/>
                  <a:pt x="3000425" y="284163"/>
                  <a:pt x="2993976" y="285452"/>
                </a:cubicBezTo>
                <a:cubicBezTo>
                  <a:pt x="2993282" y="285552"/>
                  <a:pt x="2993083" y="285949"/>
                  <a:pt x="2993380" y="286643"/>
                </a:cubicBezTo>
                <a:cubicBezTo>
                  <a:pt x="2998738" y="297756"/>
                  <a:pt x="3002062" y="304552"/>
                  <a:pt x="3003352" y="307032"/>
                </a:cubicBezTo>
                <a:cubicBezTo>
                  <a:pt x="3004146" y="308521"/>
                  <a:pt x="3004543" y="309959"/>
                  <a:pt x="3004543" y="311348"/>
                </a:cubicBezTo>
                <a:cubicBezTo>
                  <a:pt x="3004543" y="313234"/>
                  <a:pt x="3003848" y="315069"/>
                  <a:pt x="3002459" y="316855"/>
                </a:cubicBezTo>
                <a:cubicBezTo>
                  <a:pt x="3000475" y="319336"/>
                  <a:pt x="2997994" y="320576"/>
                  <a:pt x="2995018" y="320576"/>
                </a:cubicBezTo>
                <a:cubicBezTo>
                  <a:pt x="2994422" y="320576"/>
                  <a:pt x="2993777" y="320526"/>
                  <a:pt x="2993083" y="320427"/>
                </a:cubicBezTo>
                <a:cubicBezTo>
                  <a:pt x="2987725" y="319534"/>
                  <a:pt x="2981276" y="318591"/>
                  <a:pt x="2973735" y="317599"/>
                </a:cubicBezTo>
                <a:cubicBezTo>
                  <a:pt x="2972048" y="317401"/>
                  <a:pt x="2970709" y="316657"/>
                  <a:pt x="2969717" y="315367"/>
                </a:cubicBezTo>
                <a:cubicBezTo>
                  <a:pt x="2968725" y="314077"/>
                  <a:pt x="2968328" y="312638"/>
                  <a:pt x="2968526" y="311051"/>
                </a:cubicBezTo>
                <a:cubicBezTo>
                  <a:pt x="2968725" y="309463"/>
                  <a:pt x="2969444" y="308149"/>
                  <a:pt x="2970684" y="307107"/>
                </a:cubicBezTo>
                <a:cubicBezTo>
                  <a:pt x="2971924" y="306065"/>
                  <a:pt x="2973339" y="305643"/>
                  <a:pt x="2974926" y="305842"/>
                </a:cubicBezTo>
                <a:cubicBezTo>
                  <a:pt x="2976513" y="306040"/>
                  <a:pt x="2978572" y="306264"/>
                  <a:pt x="2981102" y="306512"/>
                </a:cubicBezTo>
                <a:cubicBezTo>
                  <a:pt x="2983633" y="306760"/>
                  <a:pt x="2985195" y="306933"/>
                  <a:pt x="2985790" y="307032"/>
                </a:cubicBezTo>
                <a:cubicBezTo>
                  <a:pt x="2986088" y="307032"/>
                  <a:pt x="2986311" y="306933"/>
                  <a:pt x="2986460" y="306735"/>
                </a:cubicBezTo>
                <a:cubicBezTo>
                  <a:pt x="2986609" y="306536"/>
                  <a:pt x="2986633" y="306288"/>
                  <a:pt x="2986535" y="305991"/>
                </a:cubicBezTo>
                <a:cubicBezTo>
                  <a:pt x="2981971" y="295870"/>
                  <a:pt x="2979440" y="290215"/>
                  <a:pt x="2978944" y="289024"/>
                </a:cubicBezTo>
                <a:cubicBezTo>
                  <a:pt x="2978646" y="288330"/>
                  <a:pt x="2978101" y="288032"/>
                  <a:pt x="2977307" y="288131"/>
                </a:cubicBezTo>
                <a:cubicBezTo>
                  <a:pt x="2966195" y="289520"/>
                  <a:pt x="2953941" y="290215"/>
                  <a:pt x="2940546" y="290215"/>
                </a:cubicBezTo>
                <a:cubicBezTo>
                  <a:pt x="2933502" y="290215"/>
                  <a:pt x="2926160" y="290016"/>
                  <a:pt x="2918520" y="289620"/>
                </a:cubicBezTo>
                <a:cubicBezTo>
                  <a:pt x="2916536" y="289520"/>
                  <a:pt x="2914849" y="288776"/>
                  <a:pt x="2913460" y="287387"/>
                </a:cubicBezTo>
                <a:cubicBezTo>
                  <a:pt x="2911972" y="285899"/>
                  <a:pt x="2911227" y="284113"/>
                  <a:pt x="2911227" y="282029"/>
                </a:cubicBezTo>
                <a:cubicBezTo>
                  <a:pt x="2911227" y="280343"/>
                  <a:pt x="2911823" y="278904"/>
                  <a:pt x="2913013" y="277713"/>
                </a:cubicBezTo>
                <a:cubicBezTo>
                  <a:pt x="2914303" y="276523"/>
                  <a:pt x="2915742" y="275927"/>
                  <a:pt x="2917330" y="275927"/>
                </a:cubicBezTo>
                <a:cubicBezTo>
                  <a:pt x="2917528" y="275927"/>
                  <a:pt x="2917677" y="275927"/>
                  <a:pt x="2917776" y="275927"/>
                </a:cubicBezTo>
                <a:cubicBezTo>
                  <a:pt x="2926706" y="276622"/>
                  <a:pt x="2935238" y="276969"/>
                  <a:pt x="2943374" y="276969"/>
                </a:cubicBezTo>
                <a:cubicBezTo>
                  <a:pt x="2953296" y="276969"/>
                  <a:pt x="2962772" y="276473"/>
                  <a:pt x="2971801" y="275481"/>
                </a:cubicBezTo>
                <a:cubicBezTo>
                  <a:pt x="2972594" y="275382"/>
                  <a:pt x="2972842" y="274985"/>
                  <a:pt x="2972545" y="274290"/>
                </a:cubicBezTo>
                <a:lnTo>
                  <a:pt x="2968824" y="265807"/>
                </a:lnTo>
                <a:cubicBezTo>
                  <a:pt x="2967435" y="262632"/>
                  <a:pt x="2966393" y="260251"/>
                  <a:pt x="2965699" y="258663"/>
                </a:cubicBezTo>
                <a:cubicBezTo>
                  <a:pt x="2965401" y="258068"/>
                  <a:pt x="2964905" y="257770"/>
                  <a:pt x="2964210" y="257770"/>
                </a:cubicBezTo>
                <a:cubicBezTo>
                  <a:pt x="2957165" y="258366"/>
                  <a:pt x="2949873" y="258663"/>
                  <a:pt x="2942333" y="258663"/>
                </a:cubicBezTo>
                <a:cubicBezTo>
                  <a:pt x="2934991" y="258663"/>
                  <a:pt x="2927450" y="258366"/>
                  <a:pt x="2919711" y="257770"/>
                </a:cubicBezTo>
                <a:cubicBezTo>
                  <a:pt x="2917726" y="257671"/>
                  <a:pt x="2916040" y="256877"/>
                  <a:pt x="2914650" y="255389"/>
                </a:cubicBezTo>
                <a:cubicBezTo>
                  <a:pt x="2913063" y="253901"/>
                  <a:pt x="2912270" y="252065"/>
                  <a:pt x="2912270" y="249882"/>
                </a:cubicBezTo>
                <a:cubicBezTo>
                  <a:pt x="2912270" y="248295"/>
                  <a:pt x="2912865" y="246906"/>
                  <a:pt x="2914055" y="245715"/>
                </a:cubicBezTo>
                <a:cubicBezTo>
                  <a:pt x="2915246" y="244624"/>
                  <a:pt x="2916585" y="244078"/>
                  <a:pt x="2918074" y="244078"/>
                </a:cubicBezTo>
                <a:cubicBezTo>
                  <a:pt x="2918272" y="244078"/>
                  <a:pt x="2918470" y="244078"/>
                  <a:pt x="2918669" y="244078"/>
                </a:cubicBezTo>
                <a:cubicBezTo>
                  <a:pt x="2927995" y="244971"/>
                  <a:pt x="2936826" y="245418"/>
                  <a:pt x="2945160" y="245418"/>
                </a:cubicBezTo>
                <a:cubicBezTo>
                  <a:pt x="2949725" y="245418"/>
                  <a:pt x="2954189" y="245269"/>
                  <a:pt x="2958555" y="244971"/>
                </a:cubicBezTo>
                <a:cubicBezTo>
                  <a:pt x="2958852" y="244971"/>
                  <a:pt x="2959076" y="244847"/>
                  <a:pt x="2959225" y="244599"/>
                </a:cubicBezTo>
                <a:cubicBezTo>
                  <a:pt x="2959374" y="244351"/>
                  <a:pt x="2959349" y="244128"/>
                  <a:pt x="2959150" y="243929"/>
                </a:cubicBezTo>
                <a:lnTo>
                  <a:pt x="2958406" y="242292"/>
                </a:lnTo>
                <a:cubicBezTo>
                  <a:pt x="2957712" y="240705"/>
                  <a:pt x="2957067" y="239316"/>
                  <a:pt x="2956472" y="238125"/>
                </a:cubicBezTo>
                <a:cubicBezTo>
                  <a:pt x="2955975" y="237133"/>
                  <a:pt x="2955727" y="236141"/>
                  <a:pt x="2955727" y="235148"/>
                </a:cubicBezTo>
                <a:cubicBezTo>
                  <a:pt x="2955727" y="234256"/>
                  <a:pt x="2955925" y="233313"/>
                  <a:pt x="2956322" y="232321"/>
                </a:cubicBezTo>
                <a:cubicBezTo>
                  <a:pt x="2957215" y="230436"/>
                  <a:pt x="2958703" y="229245"/>
                  <a:pt x="2960788" y="228749"/>
                </a:cubicBezTo>
                <a:cubicBezTo>
                  <a:pt x="2961383" y="228650"/>
                  <a:pt x="2962028" y="228600"/>
                  <a:pt x="2962722" y="228600"/>
                </a:cubicBezTo>
                <a:close/>
                <a:moveTo>
                  <a:pt x="3430191" y="228451"/>
                </a:moveTo>
                <a:lnTo>
                  <a:pt x="3482430" y="228451"/>
                </a:lnTo>
                <a:cubicBezTo>
                  <a:pt x="3484116" y="228451"/>
                  <a:pt x="3485555" y="229047"/>
                  <a:pt x="3486746" y="230237"/>
                </a:cubicBezTo>
                <a:cubicBezTo>
                  <a:pt x="3487936" y="231428"/>
                  <a:pt x="3488532" y="232842"/>
                  <a:pt x="3488532" y="234479"/>
                </a:cubicBezTo>
                <a:cubicBezTo>
                  <a:pt x="3488532" y="236116"/>
                  <a:pt x="3487936" y="237530"/>
                  <a:pt x="3486746" y="238720"/>
                </a:cubicBezTo>
                <a:cubicBezTo>
                  <a:pt x="3485555" y="239911"/>
                  <a:pt x="3484116" y="240506"/>
                  <a:pt x="3482430" y="240506"/>
                </a:cubicBezTo>
                <a:lnTo>
                  <a:pt x="3464124" y="240506"/>
                </a:lnTo>
                <a:cubicBezTo>
                  <a:pt x="3463429" y="240506"/>
                  <a:pt x="3462983" y="240854"/>
                  <a:pt x="3462784" y="241548"/>
                </a:cubicBezTo>
                <a:cubicBezTo>
                  <a:pt x="3462090" y="244425"/>
                  <a:pt x="3461147" y="248047"/>
                  <a:pt x="3459957" y="252413"/>
                </a:cubicBezTo>
                <a:cubicBezTo>
                  <a:pt x="3459957" y="252611"/>
                  <a:pt x="3460031" y="252834"/>
                  <a:pt x="3460180" y="253082"/>
                </a:cubicBezTo>
                <a:cubicBezTo>
                  <a:pt x="3460329" y="253330"/>
                  <a:pt x="3460552" y="253454"/>
                  <a:pt x="3460850" y="253454"/>
                </a:cubicBezTo>
                <a:lnTo>
                  <a:pt x="3475881" y="253454"/>
                </a:lnTo>
                <a:cubicBezTo>
                  <a:pt x="3478362" y="253454"/>
                  <a:pt x="3480445" y="254298"/>
                  <a:pt x="3482132" y="255984"/>
                </a:cubicBezTo>
                <a:cubicBezTo>
                  <a:pt x="3483819" y="257671"/>
                  <a:pt x="3484662" y="259755"/>
                  <a:pt x="3484662" y="262235"/>
                </a:cubicBezTo>
                <a:lnTo>
                  <a:pt x="3484662" y="323999"/>
                </a:lnTo>
                <a:cubicBezTo>
                  <a:pt x="3484662" y="326479"/>
                  <a:pt x="3483819" y="328563"/>
                  <a:pt x="3482132" y="330250"/>
                </a:cubicBezTo>
                <a:cubicBezTo>
                  <a:pt x="3480445" y="331936"/>
                  <a:pt x="3478362" y="332780"/>
                  <a:pt x="3475881" y="332780"/>
                </a:cubicBezTo>
                <a:lnTo>
                  <a:pt x="3437632" y="332780"/>
                </a:lnTo>
                <a:cubicBezTo>
                  <a:pt x="3435251" y="332780"/>
                  <a:pt x="3433192" y="331936"/>
                  <a:pt x="3431456" y="330250"/>
                </a:cubicBezTo>
                <a:cubicBezTo>
                  <a:pt x="3429720" y="328563"/>
                  <a:pt x="3428852" y="326479"/>
                  <a:pt x="3428852" y="323999"/>
                </a:cubicBezTo>
                <a:lnTo>
                  <a:pt x="3428852" y="262235"/>
                </a:lnTo>
                <a:cubicBezTo>
                  <a:pt x="3428852" y="259755"/>
                  <a:pt x="3429720" y="257671"/>
                  <a:pt x="3431456" y="255984"/>
                </a:cubicBezTo>
                <a:cubicBezTo>
                  <a:pt x="3433192" y="254298"/>
                  <a:pt x="3435251" y="253454"/>
                  <a:pt x="3437632" y="253454"/>
                </a:cubicBezTo>
                <a:lnTo>
                  <a:pt x="3446116" y="253454"/>
                </a:lnTo>
                <a:cubicBezTo>
                  <a:pt x="3446810" y="253454"/>
                  <a:pt x="3447207" y="253057"/>
                  <a:pt x="3447306" y="252264"/>
                </a:cubicBezTo>
                <a:cubicBezTo>
                  <a:pt x="3447505" y="251470"/>
                  <a:pt x="3447802" y="249833"/>
                  <a:pt x="3448199" y="247352"/>
                </a:cubicBezTo>
                <a:cubicBezTo>
                  <a:pt x="3448596" y="244872"/>
                  <a:pt x="3448894" y="242937"/>
                  <a:pt x="3449092" y="241548"/>
                </a:cubicBezTo>
                <a:cubicBezTo>
                  <a:pt x="3449191" y="240854"/>
                  <a:pt x="3448844" y="240506"/>
                  <a:pt x="3448050" y="240506"/>
                </a:cubicBezTo>
                <a:lnTo>
                  <a:pt x="3430191" y="240506"/>
                </a:lnTo>
                <a:cubicBezTo>
                  <a:pt x="3428504" y="240506"/>
                  <a:pt x="3427090" y="239911"/>
                  <a:pt x="3425949" y="238720"/>
                </a:cubicBezTo>
                <a:cubicBezTo>
                  <a:pt x="3424808" y="237530"/>
                  <a:pt x="3424238" y="236116"/>
                  <a:pt x="3424238" y="234479"/>
                </a:cubicBezTo>
                <a:cubicBezTo>
                  <a:pt x="3424238" y="232842"/>
                  <a:pt x="3424808" y="231428"/>
                  <a:pt x="3425949" y="230237"/>
                </a:cubicBezTo>
                <a:cubicBezTo>
                  <a:pt x="3427090" y="229047"/>
                  <a:pt x="3428504" y="228451"/>
                  <a:pt x="3430191" y="228451"/>
                </a:cubicBezTo>
                <a:close/>
                <a:moveTo>
                  <a:pt x="3365451" y="228451"/>
                </a:moveTo>
                <a:lnTo>
                  <a:pt x="3415159" y="228451"/>
                </a:lnTo>
                <a:cubicBezTo>
                  <a:pt x="3416846" y="228451"/>
                  <a:pt x="3418285" y="229047"/>
                  <a:pt x="3419475" y="230237"/>
                </a:cubicBezTo>
                <a:cubicBezTo>
                  <a:pt x="3420666" y="231428"/>
                  <a:pt x="3421261" y="232866"/>
                  <a:pt x="3421261" y="234553"/>
                </a:cubicBezTo>
                <a:cubicBezTo>
                  <a:pt x="3421261" y="236240"/>
                  <a:pt x="3420666" y="237679"/>
                  <a:pt x="3419475" y="238869"/>
                </a:cubicBezTo>
                <a:cubicBezTo>
                  <a:pt x="3418285" y="240060"/>
                  <a:pt x="3416846" y="240655"/>
                  <a:pt x="3415159" y="240655"/>
                </a:cubicBezTo>
                <a:lnTo>
                  <a:pt x="3406527" y="240655"/>
                </a:lnTo>
                <a:cubicBezTo>
                  <a:pt x="3405833" y="240655"/>
                  <a:pt x="3405386" y="241002"/>
                  <a:pt x="3405188" y="241697"/>
                </a:cubicBezTo>
                <a:lnTo>
                  <a:pt x="3401765" y="253454"/>
                </a:lnTo>
                <a:cubicBezTo>
                  <a:pt x="3401666" y="253752"/>
                  <a:pt x="3401715" y="254000"/>
                  <a:pt x="3401914" y="254198"/>
                </a:cubicBezTo>
                <a:cubicBezTo>
                  <a:pt x="3402112" y="254397"/>
                  <a:pt x="3402360" y="254496"/>
                  <a:pt x="3402658" y="254496"/>
                </a:cubicBezTo>
                <a:lnTo>
                  <a:pt x="3412183" y="254496"/>
                </a:lnTo>
                <a:cubicBezTo>
                  <a:pt x="3414663" y="254496"/>
                  <a:pt x="3416747" y="255364"/>
                  <a:pt x="3418434" y="257101"/>
                </a:cubicBezTo>
                <a:cubicBezTo>
                  <a:pt x="3420120" y="258837"/>
                  <a:pt x="3420964" y="260896"/>
                  <a:pt x="3420964" y="263277"/>
                </a:cubicBezTo>
                <a:lnTo>
                  <a:pt x="3420964" y="300484"/>
                </a:lnTo>
                <a:cubicBezTo>
                  <a:pt x="3420964" y="302865"/>
                  <a:pt x="3420120" y="304924"/>
                  <a:pt x="3418434" y="306660"/>
                </a:cubicBezTo>
                <a:cubicBezTo>
                  <a:pt x="3416747" y="308397"/>
                  <a:pt x="3414663" y="309265"/>
                  <a:pt x="3412183" y="309265"/>
                </a:cubicBezTo>
                <a:lnTo>
                  <a:pt x="3405039" y="309265"/>
                </a:lnTo>
                <a:cubicBezTo>
                  <a:pt x="3404345" y="309265"/>
                  <a:pt x="3403997" y="309612"/>
                  <a:pt x="3403997" y="310307"/>
                </a:cubicBezTo>
                <a:lnTo>
                  <a:pt x="3403997" y="349300"/>
                </a:lnTo>
                <a:cubicBezTo>
                  <a:pt x="3403997" y="352177"/>
                  <a:pt x="3403675" y="354409"/>
                  <a:pt x="3403030" y="355997"/>
                </a:cubicBezTo>
                <a:cubicBezTo>
                  <a:pt x="3402385" y="357584"/>
                  <a:pt x="3401219" y="358825"/>
                  <a:pt x="3399532" y="359718"/>
                </a:cubicBezTo>
                <a:cubicBezTo>
                  <a:pt x="3397250" y="360809"/>
                  <a:pt x="3393827" y="361404"/>
                  <a:pt x="3389263" y="361504"/>
                </a:cubicBezTo>
                <a:cubicBezTo>
                  <a:pt x="3389164" y="361504"/>
                  <a:pt x="3389065" y="361504"/>
                  <a:pt x="3388966" y="361504"/>
                </a:cubicBezTo>
                <a:cubicBezTo>
                  <a:pt x="3387477" y="361504"/>
                  <a:pt x="3386088" y="361007"/>
                  <a:pt x="3384798" y="360015"/>
                </a:cubicBezTo>
                <a:cubicBezTo>
                  <a:pt x="3383509" y="359023"/>
                  <a:pt x="3382566" y="357733"/>
                  <a:pt x="3381971" y="356146"/>
                </a:cubicBezTo>
                <a:cubicBezTo>
                  <a:pt x="3381574" y="354856"/>
                  <a:pt x="3381723" y="353665"/>
                  <a:pt x="3382417" y="352574"/>
                </a:cubicBezTo>
                <a:cubicBezTo>
                  <a:pt x="3383112" y="351482"/>
                  <a:pt x="3384104" y="350937"/>
                  <a:pt x="3385394" y="350937"/>
                </a:cubicBezTo>
                <a:cubicBezTo>
                  <a:pt x="3386981" y="350937"/>
                  <a:pt x="3388668" y="350937"/>
                  <a:pt x="3390454" y="350937"/>
                </a:cubicBezTo>
                <a:cubicBezTo>
                  <a:pt x="3391744" y="350838"/>
                  <a:pt x="3392389" y="350193"/>
                  <a:pt x="3392389" y="349002"/>
                </a:cubicBezTo>
                <a:lnTo>
                  <a:pt x="3392389" y="310307"/>
                </a:lnTo>
                <a:cubicBezTo>
                  <a:pt x="3392389" y="309612"/>
                  <a:pt x="3391992" y="309265"/>
                  <a:pt x="3391198" y="309265"/>
                </a:cubicBezTo>
                <a:lnTo>
                  <a:pt x="3384501" y="309265"/>
                </a:lnTo>
                <a:cubicBezTo>
                  <a:pt x="3382119" y="309265"/>
                  <a:pt x="3380061" y="308397"/>
                  <a:pt x="3378324" y="306660"/>
                </a:cubicBezTo>
                <a:cubicBezTo>
                  <a:pt x="3376588" y="304924"/>
                  <a:pt x="3375720" y="302865"/>
                  <a:pt x="3375720" y="300484"/>
                </a:cubicBezTo>
                <a:lnTo>
                  <a:pt x="3375720" y="263277"/>
                </a:lnTo>
                <a:cubicBezTo>
                  <a:pt x="3375720" y="260896"/>
                  <a:pt x="3376588" y="258837"/>
                  <a:pt x="3378324" y="257101"/>
                </a:cubicBezTo>
                <a:cubicBezTo>
                  <a:pt x="3380061" y="255364"/>
                  <a:pt x="3382119" y="254496"/>
                  <a:pt x="3384501" y="254496"/>
                </a:cubicBezTo>
                <a:lnTo>
                  <a:pt x="3388519" y="254496"/>
                </a:lnTo>
                <a:cubicBezTo>
                  <a:pt x="3389214" y="254496"/>
                  <a:pt x="3389660" y="254149"/>
                  <a:pt x="3389859" y="253454"/>
                </a:cubicBezTo>
                <a:cubicBezTo>
                  <a:pt x="3390454" y="249783"/>
                  <a:pt x="3391049" y="245864"/>
                  <a:pt x="3391644" y="241697"/>
                </a:cubicBezTo>
                <a:cubicBezTo>
                  <a:pt x="3391744" y="241002"/>
                  <a:pt x="3391397" y="240655"/>
                  <a:pt x="3390603" y="240655"/>
                </a:cubicBezTo>
                <a:lnTo>
                  <a:pt x="3370064" y="240655"/>
                </a:lnTo>
                <a:cubicBezTo>
                  <a:pt x="3369271" y="240655"/>
                  <a:pt x="3368874" y="241002"/>
                  <a:pt x="3368874" y="241697"/>
                </a:cubicBezTo>
                <a:lnTo>
                  <a:pt x="3368874" y="285155"/>
                </a:lnTo>
                <a:cubicBezTo>
                  <a:pt x="3368874" y="315020"/>
                  <a:pt x="3365997" y="337890"/>
                  <a:pt x="3360242" y="353764"/>
                </a:cubicBezTo>
                <a:cubicBezTo>
                  <a:pt x="3359746" y="355154"/>
                  <a:pt x="3358729" y="356022"/>
                  <a:pt x="3357191" y="356369"/>
                </a:cubicBezTo>
                <a:cubicBezTo>
                  <a:pt x="3355653" y="356716"/>
                  <a:pt x="3354289" y="356443"/>
                  <a:pt x="3353099" y="355550"/>
                </a:cubicBezTo>
                <a:cubicBezTo>
                  <a:pt x="3351610" y="354459"/>
                  <a:pt x="3350568" y="353070"/>
                  <a:pt x="3349973" y="351383"/>
                </a:cubicBezTo>
                <a:cubicBezTo>
                  <a:pt x="3349675" y="350490"/>
                  <a:pt x="3349526" y="349597"/>
                  <a:pt x="3349526" y="348704"/>
                </a:cubicBezTo>
                <a:cubicBezTo>
                  <a:pt x="3349526" y="347911"/>
                  <a:pt x="3349675" y="347117"/>
                  <a:pt x="3349973" y="346323"/>
                </a:cubicBezTo>
                <a:cubicBezTo>
                  <a:pt x="3354438" y="333028"/>
                  <a:pt x="3356670" y="312688"/>
                  <a:pt x="3356670" y="285304"/>
                </a:cubicBezTo>
                <a:lnTo>
                  <a:pt x="3356670" y="237232"/>
                </a:lnTo>
                <a:cubicBezTo>
                  <a:pt x="3356670" y="234752"/>
                  <a:pt x="3357539" y="232668"/>
                  <a:pt x="3359275" y="230981"/>
                </a:cubicBezTo>
                <a:cubicBezTo>
                  <a:pt x="3361011" y="229295"/>
                  <a:pt x="3363070" y="228451"/>
                  <a:pt x="3365451" y="228451"/>
                </a:cubicBezTo>
                <a:close/>
                <a:moveTo>
                  <a:pt x="3102025" y="228302"/>
                </a:moveTo>
                <a:cubicBezTo>
                  <a:pt x="3102223" y="228302"/>
                  <a:pt x="3102471" y="228302"/>
                  <a:pt x="3102769" y="228302"/>
                </a:cubicBezTo>
                <a:cubicBezTo>
                  <a:pt x="3104853" y="228402"/>
                  <a:pt x="3106490" y="229295"/>
                  <a:pt x="3107681" y="230981"/>
                </a:cubicBezTo>
                <a:cubicBezTo>
                  <a:pt x="3108574" y="232172"/>
                  <a:pt x="3109020" y="233462"/>
                  <a:pt x="3109020" y="234851"/>
                </a:cubicBezTo>
                <a:cubicBezTo>
                  <a:pt x="3109020" y="235446"/>
                  <a:pt x="3108921" y="236041"/>
                  <a:pt x="3108723" y="236637"/>
                </a:cubicBezTo>
                <a:cubicBezTo>
                  <a:pt x="3108028" y="239316"/>
                  <a:pt x="3107333" y="241796"/>
                  <a:pt x="3106639" y="244078"/>
                </a:cubicBezTo>
                <a:cubicBezTo>
                  <a:pt x="3106540" y="244376"/>
                  <a:pt x="3106564" y="244624"/>
                  <a:pt x="3106714" y="244822"/>
                </a:cubicBezTo>
                <a:cubicBezTo>
                  <a:pt x="3106862" y="245021"/>
                  <a:pt x="3107085" y="245120"/>
                  <a:pt x="3107383" y="245120"/>
                </a:cubicBezTo>
                <a:cubicBezTo>
                  <a:pt x="3120877" y="244525"/>
                  <a:pt x="3133080" y="243433"/>
                  <a:pt x="3143994" y="241846"/>
                </a:cubicBezTo>
                <a:cubicBezTo>
                  <a:pt x="3144391" y="241846"/>
                  <a:pt x="3144739" y="241846"/>
                  <a:pt x="3145036" y="241846"/>
                </a:cubicBezTo>
                <a:cubicBezTo>
                  <a:pt x="3146425" y="241846"/>
                  <a:pt x="3147716" y="242342"/>
                  <a:pt x="3148906" y="243334"/>
                </a:cubicBezTo>
                <a:cubicBezTo>
                  <a:pt x="3150295" y="244525"/>
                  <a:pt x="3150989" y="246013"/>
                  <a:pt x="3150989" y="247799"/>
                </a:cubicBezTo>
                <a:cubicBezTo>
                  <a:pt x="3150989" y="249783"/>
                  <a:pt x="3150320" y="251544"/>
                  <a:pt x="3148980" y="253082"/>
                </a:cubicBezTo>
                <a:cubicBezTo>
                  <a:pt x="3147641" y="254620"/>
                  <a:pt x="3145979" y="255538"/>
                  <a:pt x="3143994" y="255836"/>
                </a:cubicBezTo>
                <a:cubicBezTo>
                  <a:pt x="3132485" y="257225"/>
                  <a:pt x="3118595" y="258217"/>
                  <a:pt x="3102323" y="258812"/>
                </a:cubicBezTo>
                <a:cubicBezTo>
                  <a:pt x="3101628" y="258911"/>
                  <a:pt x="3101132" y="259308"/>
                  <a:pt x="3100834" y="260003"/>
                </a:cubicBezTo>
                <a:cubicBezTo>
                  <a:pt x="3097759" y="266551"/>
                  <a:pt x="3094286" y="272455"/>
                  <a:pt x="3090416" y="277713"/>
                </a:cubicBezTo>
                <a:cubicBezTo>
                  <a:pt x="3090416" y="277813"/>
                  <a:pt x="3090466" y="277912"/>
                  <a:pt x="3090565" y="278011"/>
                </a:cubicBezTo>
                <a:cubicBezTo>
                  <a:pt x="3090664" y="278110"/>
                  <a:pt x="3090764" y="278110"/>
                  <a:pt x="3090863" y="278011"/>
                </a:cubicBezTo>
                <a:cubicBezTo>
                  <a:pt x="3096022" y="275431"/>
                  <a:pt x="3102075" y="274141"/>
                  <a:pt x="3109020" y="274141"/>
                </a:cubicBezTo>
                <a:cubicBezTo>
                  <a:pt x="3113684" y="274141"/>
                  <a:pt x="3117751" y="275158"/>
                  <a:pt x="3121224" y="277192"/>
                </a:cubicBezTo>
                <a:cubicBezTo>
                  <a:pt x="3124697" y="279226"/>
                  <a:pt x="3127227" y="282129"/>
                  <a:pt x="3128814" y="285899"/>
                </a:cubicBezTo>
                <a:cubicBezTo>
                  <a:pt x="3129013" y="286593"/>
                  <a:pt x="3129459" y="286792"/>
                  <a:pt x="3130153" y="286494"/>
                </a:cubicBezTo>
                <a:cubicBezTo>
                  <a:pt x="3133726" y="284807"/>
                  <a:pt x="3138438" y="282674"/>
                  <a:pt x="3144292" y="280095"/>
                </a:cubicBezTo>
                <a:cubicBezTo>
                  <a:pt x="3150147" y="277515"/>
                  <a:pt x="3153172" y="276175"/>
                  <a:pt x="3153371" y="276076"/>
                </a:cubicBezTo>
                <a:cubicBezTo>
                  <a:pt x="3157241" y="274390"/>
                  <a:pt x="3159721" y="273248"/>
                  <a:pt x="3160812" y="272653"/>
                </a:cubicBezTo>
                <a:cubicBezTo>
                  <a:pt x="3161904" y="272256"/>
                  <a:pt x="3162946" y="272058"/>
                  <a:pt x="3163937" y="272058"/>
                </a:cubicBezTo>
                <a:cubicBezTo>
                  <a:pt x="3164830" y="272058"/>
                  <a:pt x="3165723" y="272207"/>
                  <a:pt x="3166617" y="272504"/>
                </a:cubicBezTo>
                <a:cubicBezTo>
                  <a:pt x="3168501" y="273199"/>
                  <a:pt x="3169841" y="274489"/>
                  <a:pt x="3170635" y="276374"/>
                </a:cubicBezTo>
                <a:cubicBezTo>
                  <a:pt x="3171032" y="277366"/>
                  <a:pt x="3171230" y="278309"/>
                  <a:pt x="3171230" y="279202"/>
                </a:cubicBezTo>
                <a:cubicBezTo>
                  <a:pt x="3171230" y="280095"/>
                  <a:pt x="3171032" y="281037"/>
                  <a:pt x="3170635" y="282029"/>
                </a:cubicBezTo>
                <a:cubicBezTo>
                  <a:pt x="3169742" y="283915"/>
                  <a:pt x="3168353" y="285204"/>
                  <a:pt x="3166468" y="285899"/>
                </a:cubicBezTo>
                <a:cubicBezTo>
                  <a:pt x="3163690" y="286891"/>
                  <a:pt x="3161011" y="287883"/>
                  <a:pt x="3158431" y="288875"/>
                </a:cubicBezTo>
                <a:cubicBezTo>
                  <a:pt x="3150494" y="291852"/>
                  <a:pt x="3141464" y="295672"/>
                  <a:pt x="3131344" y="300335"/>
                </a:cubicBezTo>
                <a:cubicBezTo>
                  <a:pt x="3130650" y="300633"/>
                  <a:pt x="3130352" y="301179"/>
                  <a:pt x="3130451" y="301972"/>
                </a:cubicBezTo>
                <a:lnTo>
                  <a:pt x="3130749" y="321469"/>
                </a:lnTo>
                <a:cubicBezTo>
                  <a:pt x="3130749" y="323354"/>
                  <a:pt x="3130104" y="324991"/>
                  <a:pt x="3128814" y="326380"/>
                </a:cubicBezTo>
                <a:cubicBezTo>
                  <a:pt x="3127425" y="327868"/>
                  <a:pt x="3125689" y="328613"/>
                  <a:pt x="3123605" y="328613"/>
                </a:cubicBezTo>
                <a:cubicBezTo>
                  <a:pt x="3121720" y="328613"/>
                  <a:pt x="3120083" y="327868"/>
                  <a:pt x="3118694" y="326380"/>
                </a:cubicBezTo>
                <a:cubicBezTo>
                  <a:pt x="3117404" y="324991"/>
                  <a:pt x="3116759" y="323404"/>
                  <a:pt x="3116759" y="321618"/>
                </a:cubicBezTo>
                <a:cubicBezTo>
                  <a:pt x="3116759" y="321518"/>
                  <a:pt x="3116759" y="321419"/>
                  <a:pt x="3116759" y="321320"/>
                </a:cubicBezTo>
                <a:cubicBezTo>
                  <a:pt x="3116858" y="317550"/>
                  <a:pt x="3116908" y="313283"/>
                  <a:pt x="3116908" y="308521"/>
                </a:cubicBezTo>
                <a:cubicBezTo>
                  <a:pt x="3116908" y="308223"/>
                  <a:pt x="3116809" y="308025"/>
                  <a:pt x="3116610" y="307925"/>
                </a:cubicBezTo>
                <a:cubicBezTo>
                  <a:pt x="3116412" y="307826"/>
                  <a:pt x="3116214" y="307826"/>
                  <a:pt x="3116015" y="307925"/>
                </a:cubicBezTo>
                <a:cubicBezTo>
                  <a:pt x="3109368" y="311696"/>
                  <a:pt x="3104382" y="315342"/>
                  <a:pt x="3101058" y="318864"/>
                </a:cubicBezTo>
                <a:cubicBezTo>
                  <a:pt x="3097734" y="322387"/>
                  <a:pt x="3096072" y="326182"/>
                  <a:pt x="3096072" y="330250"/>
                </a:cubicBezTo>
                <a:cubicBezTo>
                  <a:pt x="3096072" y="335111"/>
                  <a:pt x="3098131" y="338386"/>
                  <a:pt x="3102248" y="340072"/>
                </a:cubicBezTo>
                <a:cubicBezTo>
                  <a:pt x="3106366" y="341759"/>
                  <a:pt x="3112641" y="342602"/>
                  <a:pt x="3121075" y="342602"/>
                </a:cubicBezTo>
                <a:cubicBezTo>
                  <a:pt x="3131592" y="342602"/>
                  <a:pt x="3143052" y="341709"/>
                  <a:pt x="3155454" y="339923"/>
                </a:cubicBezTo>
                <a:cubicBezTo>
                  <a:pt x="3155752" y="339824"/>
                  <a:pt x="3156099" y="339775"/>
                  <a:pt x="3156496" y="339775"/>
                </a:cubicBezTo>
                <a:cubicBezTo>
                  <a:pt x="3157985" y="339775"/>
                  <a:pt x="3159374" y="340320"/>
                  <a:pt x="3160663" y="341412"/>
                </a:cubicBezTo>
                <a:cubicBezTo>
                  <a:pt x="3162052" y="342602"/>
                  <a:pt x="3162747" y="344140"/>
                  <a:pt x="3162747" y="346025"/>
                </a:cubicBezTo>
                <a:cubicBezTo>
                  <a:pt x="3162747" y="346125"/>
                  <a:pt x="3162747" y="346224"/>
                  <a:pt x="3162747" y="346323"/>
                </a:cubicBezTo>
                <a:cubicBezTo>
                  <a:pt x="3162648" y="348506"/>
                  <a:pt x="3161854" y="350416"/>
                  <a:pt x="3160366" y="352053"/>
                </a:cubicBezTo>
                <a:cubicBezTo>
                  <a:pt x="3158877" y="353690"/>
                  <a:pt x="3157042" y="354608"/>
                  <a:pt x="3154859" y="354806"/>
                </a:cubicBezTo>
                <a:cubicBezTo>
                  <a:pt x="3142556" y="355997"/>
                  <a:pt x="3131146" y="356592"/>
                  <a:pt x="3120628" y="356592"/>
                </a:cubicBezTo>
                <a:cubicBezTo>
                  <a:pt x="3114676" y="356592"/>
                  <a:pt x="3109392" y="356220"/>
                  <a:pt x="3104778" y="355476"/>
                </a:cubicBezTo>
                <a:cubicBezTo>
                  <a:pt x="3100165" y="354732"/>
                  <a:pt x="3095973" y="353492"/>
                  <a:pt x="3092202" y="351755"/>
                </a:cubicBezTo>
                <a:cubicBezTo>
                  <a:pt x="3088432" y="350019"/>
                  <a:pt x="3085555" y="347539"/>
                  <a:pt x="3083571" y="344314"/>
                </a:cubicBezTo>
                <a:cubicBezTo>
                  <a:pt x="3081586" y="341089"/>
                  <a:pt x="3080594" y="337195"/>
                  <a:pt x="3080594" y="332631"/>
                </a:cubicBezTo>
                <a:cubicBezTo>
                  <a:pt x="3080594" y="328265"/>
                  <a:pt x="3081537" y="324148"/>
                  <a:pt x="3083422" y="320278"/>
                </a:cubicBezTo>
                <a:cubicBezTo>
                  <a:pt x="3085307" y="316409"/>
                  <a:pt x="3088011" y="312886"/>
                  <a:pt x="3091533" y="309711"/>
                </a:cubicBezTo>
                <a:cubicBezTo>
                  <a:pt x="3095055" y="306536"/>
                  <a:pt x="3098627" y="303758"/>
                  <a:pt x="3102248" y="301377"/>
                </a:cubicBezTo>
                <a:cubicBezTo>
                  <a:pt x="3105870" y="298996"/>
                  <a:pt x="3110161" y="296565"/>
                  <a:pt x="3115122" y="294084"/>
                </a:cubicBezTo>
                <a:cubicBezTo>
                  <a:pt x="3115817" y="293688"/>
                  <a:pt x="3115965" y="293142"/>
                  <a:pt x="3115568" y="292447"/>
                </a:cubicBezTo>
                <a:cubicBezTo>
                  <a:pt x="3113684" y="288181"/>
                  <a:pt x="3109764" y="286048"/>
                  <a:pt x="3103811" y="286048"/>
                </a:cubicBezTo>
                <a:cubicBezTo>
                  <a:pt x="3099346" y="286048"/>
                  <a:pt x="3094931" y="287040"/>
                  <a:pt x="3090565" y="289024"/>
                </a:cubicBezTo>
                <a:cubicBezTo>
                  <a:pt x="3086199" y="291009"/>
                  <a:pt x="3082281" y="293638"/>
                  <a:pt x="3078808" y="296912"/>
                </a:cubicBezTo>
                <a:cubicBezTo>
                  <a:pt x="3076328" y="299293"/>
                  <a:pt x="3073401" y="302568"/>
                  <a:pt x="3070027" y="306735"/>
                </a:cubicBezTo>
                <a:cubicBezTo>
                  <a:pt x="3068638" y="308422"/>
                  <a:pt x="3066803" y="309414"/>
                  <a:pt x="3064521" y="309711"/>
                </a:cubicBezTo>
                <a:cubicBezTo>
                  <a:pt x="3064123" y="309811"/>
                  <a:pt x="3063776" y="309860"/>
                  <a:pt x="3063479" y="309860"/>
                </a:cubicBezTo>
                <a:cubicBezTo>
                  <a:pt x="3061693" y="309860"/>
                  <a:pt x="3060056" y="309265"/>
                  <a:pt x="3058567" y="308074"/>
                </a:cubicBezTo>
                <a:cubicBezTo>
                  <a:pt x="3056881" y="306884"/>
                  <a:pt x="3055938" y="305197"/>
                  <a:pt x="3055740" y="303014"/>
                </a:cubicBezTo>
                <a:cubicBezTo>
                  <a:pt x="3055740" y="302816"/>
                  <a:pt x="3055740" y="302667"/>
                  <a:pt x="3055740" y="302568"/>
                </a:cubicBezTo>
                <a:cubicBezTo>
                  <a:pt x="3055740" y="300682"/>
                  <a:pt x="3056434" y="298996"/>
                  <a:pt x="3057823" y="297507"/>
                </a:cubicBezTo>
                <a:cubicBezTo>
                  <a:pt x="3070126" y="285105"/>
                  <a:pt x="3079403" y="272653"/>
                  <a:pt x="3085654" y="260152"/>
                </a:cubicBezTo>
                <a:cubicBezTo>
                  <a:pt x="3085753" y="259953"/>
                  <a:pt x="3085753" y="259755"/>
                  <a:pt x="3085654" y="259556"/>
                </a:cubicBezTo>
                <a:cubicBezTo>
                  <a:pt x="3085555" y="259358"/>
                  <a:pt x="3085356" y="259259"/>
                  <a:pt x="3085059" y="259259"/>
                </a:cubicBezTo>
                <a:lnTo>
                  <a:pt x="3081784" y="259259"/>
                </a:lnTo>
                <a:cubicBezTo>
                  <a:pt x="3076328" y="259259"/>
                  <a:pt x="3070275" y="259060"/>
                  <a:pt x="3063628" y="258663"/>
                </a:cubicBezTo>
                <a:cubicBezTo>
                  <a:pt x="3061643" y="258564"/>
                  <a:pt x="3059981" y="257795"/>
                  <a:pt x="3058642" y="256356"/>
                </a:cubicBezTo>
                <a:cubicBezTo>
                  <a:pt x="3057303" y="254918"/>
                  <a:pt x="3056632" y="253206"/>
                  <a:pt x="3056632" y="251222"/>
                </a:cubicBezTo>
                <a:cubicBezTo>
                  <a:pt x="3056632" y="249337"/>
                  <a:pt x="3057327" y="247749"/>
                  <a:pt x="3058716" y="246459"/>
                </a:cubicBezTo>
                <a:cubicBezTo>
                  <a:pt x="3059907" y="245368"/>
                  <a:pt x="3061345" y="244822"/>
                  <a:pt x="3063032" y="244822"/>
                </a:cubicBezTo>
                <a:cubicBezTo>
                  <a:pt x="3063231" y="244822"/>
                  <a:pt x="3063429" y="244872"/>
                  <a:pt x="3063628" y="244971"/>
                </a:cubicBezTo>
                <a:cubicBezTo>
                  <a:pt x="3070375" y="245566"/>
                  <a:pt x="3076675" y="245864"/>
                  <a:pt x="3082528" y="245864"/>
                </a:cubicBezTo>
                <a:lnTo>
                  <a:pt x="3090268" y="245864"/>
                </a:lnTo>
                <a:cubicBezTo>
                  <a:pt x="3090962" y="245864"/>
                  <a:pt x="3091409" y="245467"/>
                  <a:pt x="3091607" y="244673"/>
                </a:cubicBezTo>
                <a:cubicBezTo>
                  <a:pt x="3092500" y="241498"/>
                  <a:pt x="3093244" y="238423"/>
                  <a:pt x="3093840" y="235446"/>
                </a:cubicBezTo>
                <a:cubicBezTo>
                  <a:pt x="3094236" y="233263"/>
                  <a:pt x="3095278" y="231477"/>
                  <a:pt x="3096965" y="230088"/>
                </a:cubicBezTo>
                <a:cubicBezTo>
                  <a:pt x="3098453" y="228898"/>
                  <a:pt x="3100140" y="228302"/>
                  <a:pt x="3102025" y="228302"/>
                </a:cubicBezTo>
                <a:close/>
                <a:moveTo>
                  <a:pt x="1252687" y="228302"/>
                </a:moveTo>
                <a:lnTo>
                  <a:pt x="1320404" y="228302"/>
                </a:lnTo>
                <a:cubicBezTo>
                  <a:pt x="1322785" y="228302"/>
                  <a:pt x="1324844" y="229146"/>
                  <a:pt x="1326580" y="230832"/>
                </a:cubicBezTo>
                <a:cubicBezTo>
                  <a:pt x="1328317" y="232519"/>
                  <a:pt x="1329185" y="234603"/>
                  <a:pt x="1329185" y="237083"/>
                </a:cubicBezTo>
                <a:lnTo>
                  <a:pt x="1329185" y="271463"/>
                </a:lnTo>
                <a:cubicBezTo>
                  <a:pt x="1329185" y="273844"/>
                  <a:pt x="1328317" y="275903"/>
                  <a:pt x="1326580" y="277639"/>
                </a:cubicBezTo>
                <a:cubicBezTo>
                  <a:pt x="1324844" y="279375"/>
                  <a:pt x="1322785" y="280243"/>
                  <a:pt x="1320404" y="280243"/>
                </a:cubicBezTo>
                <a:lnTo>
                  <a:pt x="1252687" y="280243"/>
                </a:lnTo>
                <a:cubicBezTo>
                  <a:pt x="1250306" y="280243"/>
                  <a:pt x="1248247" y="279375"/>
                  <a:pt x="1246511" y="277639"/>
                </a:cubicBezTo>
                <a:cubicBezTo>
                  <a:pt x="1244774" y="275903"/>
                  <a:pt x="1243906" y="273844"/>
                  <a:pt x="1243906" y="271463"/>
                </a:cubicBezTo>
                <a:lnTo>
                  <a:pt x="1243906" y="237083"/>
                </a:lnTo>
                <a:cubicBezTo>
                  <a:pt x="1243906" y="234603"/>
                  <a:pt x="1244774" y="232519"/>
                  <a:pt x="1246511" y="230832"/>
                </a:cubicBezTo>
                <a:cubicBezTo>
                  <a:pt x="1248247" y="229146"/>
                  <a:pt x="1250306" y="228302"/>
                  <a:pt x="1252687" y="228302"/>
                </a:cubicBezTo>
                <a:close/>
                <a:moveTo>
                  <a:pt x="1076326" y="228005"/>
                </a:moveTo>
                <a:cubicBezTo>
                  <a:pt x="1076425" y="228005"/>
                  <a:pt x="1076524" y="228005"/>
                  <a:pt x="1076623" y="228005"/>
                </a:cubicBezTo>
                <a:cubicBezTo>
                  <a:pt x="1078608" y="228005"/>
                  <a:pt x="1080344" y="228650"/>
                  <a:pt x="1081832" y="229939"/>
                </a:cubicBezTo>
                <a:cubicBezTo>
                  <a:pt x="1087686" y="234900"/>
                  <a:pt x="1092548" y="239663"/>
                  <a:pt x="1096417" y="244227"/>
                </a:cubicBezTo>
                <a:cubicBezTo>
                  <a:pt x="1097410" y="245517"/>
                  <a:pt x="1097906" y="246955"/>
                  <a:pt x="1097906" y="248543"/>
                </a:cubicBezTo>
                <a:cubicBezTo>
                  <a:pt x="1097906" y="248940"/>
                  <a:pt x="1097906" y="249287"/>
                  <a:pt x="1097906" y="249585"/>
                </a:cubicBezTo>
                <a:cubicBezTo>
                  <a:pt x="1097608" y="251668"/>
                  <a:pt x="1096616" y="253355"/>
                  <a:pt x="1094929" y="254645"/>
                </a:cubicBezTo>
                <a:cubicBezTo>
                  <a:pt x="1093739" y="255538"/>
                  <a:pt x="1092449" y="255984"/>
                  <a:pt x="1091060" y="255984"/>
                </a:cubicBezTo>
                <a:cubicBezTo>
                  <a:pt x="1090663" y="255984"/>
                  <a:pt x="1090266" y="255935"/>
                  <a:pt x="1089869" y="255836"/>
                </a:cubicBezTo>
                <a:cubicBezTo>
                  <a:pt x="1087984" y="255538"/>
                  <a:pt x="1086446" y="254595"/>
                  <a:pt x="1085255" y="253008"/>
                </a:cubicBezTo>
                <a:cubicBezTo>
                  <a:pt x="1081386" y="248146"/>
                  <a:pt x="1076623" y="243136"/>
                  <a:pt x="1070968" y="237976"/>
                </a:cubicBezTo>
                <a:cubicBezTo>
                  <a:pt x="1069678" y="236885"/>
                  <a:pt x="1069033" y="235545"/>
                  <a:pt x="1069033" y="233958"/>
                </a:cubicBezTo>
                <a:cubicBezTo>
                  <a:pt x="1069033" y="232172"/>
                  <a:pt x="1069777" y="230733"/>
                  <a:pt x="1071265" y="229642"/>
                </a:cubicBezTo>
                <a:cubicBezTo>
                  <a:pt x="1072754" y="228550"/>
                  <a:pt x="1074441" y="228005"/>
                  <a:pt x="1076326" y="228005"/>
                </a:cubicBezTo>
                <a:close/>
                <a:moveTo>
                  <a:pt x="1728193" y="227707"/>
                </a:moveTo>
                <a:cubicBezTo>
                  <a:pt x="1728391" y="227707"/>
                  <a:pt x="1728639" y="227707"/>
                  <a:pt x="1728937" y="227707"/>
                </a:cubicBezTo>
                <a:cubicBezTo>
                  <a:pt x="1731120" y="227905"/>
                  <a:pt x="1732856" y="228898"/>
                  <a:pt x="1734146" y="230684"/>
                </a:cubicBezTo>
                <a:cubicBezTo>
                  <a:pt x="1735138" y="231973"/>
                  <a:pt x="1735634" y="233313"/>
                  <a:pt x="1735634" y="234702"/>
                </a:cubicBezTo>
                <a:cubicBezTo>
                  <a:pt x="1735634" y="235297"/>
                  <a:pt x="1735535" y="235893"/>
                  <a:pt x="1735337" y="236488"/>
                </a:cubicBezTo>
                <a:cubicBezTo>
                  <a:pt x="1734245" y="241250"/>
                  <a:pt x="1733154" y="245566"/>
                  <a:pt x="1732063" y="249436"/>
                </a:cubicBezTo>
                <a:cubicBezTo>
                  <a:pt x="1731963" y="249734"/>
                  <a:pt x="1732013" y="249982"/>
                  <a:pt x="1732211" y="250180"/>
                </a:cubicBezTo>
                <a:cubicBezTo>
                  <a:pt x="1732410" y="250379"/>
                  <a:pt x="1732658" y="250428"/>
                  <a:pt x="1732955" y="250329"/>
                </a:cubicBezTo>
                <a:cubicBezTo>
                  <a:pt x="1737520" y="249535"/>
                  <a:pt x="1742183" y="248543"/>
                  <a:pt x="1746945" y="247352"/>
                </a:cubicBezTo>
                <a:cubicBezTo>
                  <a:pt x="1747441" y="247154"/>
                  <a:pt x="1747937" y="247055"/>
                  <a:pt x="1748433" y="247055"/>
                </a:cubicBezTo>
                <a:cubicBezTo>
                  <a:pt x="1749624" y="247055"/>
                  <a:pt x="1750715" y="247452"/>
                  <a:pt x="1751708" y="248245"/>
                </a:cubicBezTo>
                <a:cubicBezTo>
                  <a:pt x="1753196" y="249337"/>
                  <a:pt x="1753940" y="250850"/>
                  <a:pt x="1753940" y="252785"/>
                </a:cubicBezTo>
                <a:cubicBezTo>
                  <a:pt x="1753940" y="254719"/>
                  <a:pt x="1753345" y="256480"/>
                  <a:pt x="1752154" y="258068"/>
                </a:cubicBezTo>
                <a:cubicBezTo>
                  <a:pt x="1750963" y="259755"/>
                  <a:pt x="1749326" y="260797"/>
                  <a:pt x="1747243" y="261193"/>
                </a:cubicBezTo>
                <a:cubicBezTo>
                  <a:pt x="1741091" y="262682"/>
                  <a:pt x="1734840" y="263872"/>
                  <a:pt x="1728491" y="264765"/>
                </a:cubicBezTo>
                <a:cubicBezTo>
                  <a:pt x="1727796" y="264865"/>
                  <a:pt x="1727300" y="265261"/>
                  <a:pt x="1727002" y="265956"/>
                </a:cubicBezTo>
                <a:cubicBezTo>
                  <a:pt x="1723728" y="275183"/>
                  <a:pt x="1719610" y="284882"/>
                  <a:pt x="1714649" y="295052"/>
                </a:cubicBezTo>
                <a:cubicBezTo>
                  <a:pt x="1709688" y="305222"/>
                  <a:pt x="1704579" y="314325"/>
                  <a:pt x="1699320" y="322362"/>
                </a:cubicBezTo>
                <a:cubicBezTo>
                  <a:pt x="1698030" y="324247"/>
                  <a:pt x="1696244" y="325487"/>
                  <a:pt x="1693962" y="326082"/>
                </a:cubicBezTo>
                <a:cubicBezTo>
                  <a:pt x="1693169" y="326281"/>
                  <a:pt x="1692375" y="326380"/>
                  <a:pt x="1691581" y="326380"/>
                </a:cubicBezTo>
                <a:cubicBezTo>
                  <a:pt x="1690093" y="326380"/>
                  <a:pt x="1688654" y="326033"/>
                  <a:pt x="1687265" y="325338"/>
                </a:cubicBezTo>
                <a:cubicBezTo>
                  <a:pt x="1685380" y="324346"/>
                  <a:pt x="1684239" y="322808"/>
                  <a:pt x="1683842" y="320725"/>
                </a:cubicBezTo>
                <a:cubicBezTo>
                  <a:pt x="1683743" y="320229"/>
                  <a:pt x="1683693" y="319683"/>
                  <a:pt x="1683693" y="319088"/>
                </a:cubicBezTo>
                <a:cubicBezTo>
                  <a:pt x="1683693" y="317698"/>
                  <a:pt x="1684140" y="316359"/>
                  <a:pt x="1685033" y="315069"/>
                </a:cubicBezTo>
                <a:cubicBezTo>
                  <a:pt x="1690093" y="308223"/>
                  <a:pt x="1694954" y="300484"/>
                  <a:pt x="1699618" y="291852"/>
                </a:cubicBezTo>
                <a:cubicBezTo>
                  <a:pt x="1704281" y="283220"/>
                  <a:pt x="1708101" y="275134"/>
                  <a:pt x="1711078" y="267593"/>
                </a:cubicBezTo>
                <a:cubicBezTo>
                  <a:pt x="1711177" y="267295"/>
                  <a:pt x="1711152" y="267047"/>
                  <a:pt x="1711003" y="266849"/>
                </a:cubicBezTo>
                <a:cubicBezTo>
                  <a:pt x="1710855" y="266650"/>
                  <a:pt x="1710681" y="266551"/>
                  <a:pt x="1710482" y="266551"/>
                </a:cubicBezTo>
                <a:cubicBezTo>
                  <a:pt x="1706315" y="266750"/>
                  <a:pt x="1703041" y="266849"/>
                  <a:pt x="1700660" y="266849"/>
                </a:cubicBezTo>
                <a:cubicBezTo>
                  <a:pt x="1696790" y="266849"/>
                  <a:pt x="1693119" y="266799"/>
                  <a:pt x="1689647" y="266700"/>
                </a:cubicBezTo>
                <a:cubicBezTo>
                  <a:pt x="1687563" y="266601"/>
                  <a:pt x="1685826" y="265807"/>
                  <a:pt x="1684438" y="264319"/>
                </a:cubicBezTo>
                <a:cubicBezTo>
                  <a:pt x="1682850" y="262731"/>
                  <a:pt x="1682056" y="260846"/>
                  <a:pt x="1682056" y="258663"/>
                </a:cubicBezTo>
                <a:cubicBezTo>
                  <a:pt x="1682056" y="257076"/>
                  <a:pt x="1682651" y="255687"/>
                  <a:pt x="1683842" y="254496"/>
                </a:cubicBezTo>
                <a:cubicBezTo>
                  <a:pt x="1685033" y="253306"/>
                  <a:pt x="1686472" y="252710"/>
                  <a:pt x="1688158" y="252710"/>
                </a:cubicBezTo>
                <a:cubicBezTo>
                  <a:pt x="1688257" y="252710"/>
                  <a:pt x="1688356" y="252710"/>
                  <a:pt x="1688456" y="252710"/>
                </a:cubicBezTo>
                <a:cubicBezTo>
                  <a:pt x="1692623" y="253008"/>
                  <a:pt x="1696691" y="253157"/>
                  <a:pt x="1700660" y="253157"/>
                </a:cubicBezTo>
                <a:cubicBezTo>
                  <a:pt x="1705918" y="253157"/>
                  <a:pt x="1710730" y="252958"/>
                  <a:pt x="1715096" y="252561"/>
                </a:cubicBezTo>
                <a:cubicBezTo>
                  <a:pt x="1715890" y="252561"/>
                  <a:pt x="1716386" y="252164"/>
                  <a:pt x="1716584" y="251371"/>
                </a:cubicBezTo>
                <a:cubicBezTo>
                  <a:pt x="1718073" y="245616"/>
                  <a:pt x="1719164" y="240209"/>
                  <a:pt x="1719858" y="235148"/>
                </a:cubicBezTo>
                <a:cubicBezTo>
                  <a:pt x="1720156" y="232866"/>
                  <a:pt x="1721198" y="231031"/>
                  <a:pt x="1722984" y="229642"/>
                </a:cubicBezTo>
                <a:cubicBezTo>
                  <a:pt x="1724472" y="228352"/>
                  <a:pt x="1726209" y="227707"/>
                  <a:pt x="1728193" y="227707"/>
                </a:cubicBezTo>
                <a:close/>
                <a:moveTo>
                  <a:pt x="3246984" y="227558"/>
                </a:moveTo>
                <a:cubicBezTo>
                  <a:pt x="3249167" y="227558"/>
                  <a:pt x="3251002" y="228352"/>
                  <a:pt x="3252490" y="229939"/>
                </a:cubicBezTo>
                <a:cubicBezTo>
                  <a:pt x="3253780" y="231428"/>
                  <a:pt x="3254425" y="233164"/>
                  <a:pt x="3254425" y="235148"/>
                </a:cubicBezTo>
                <a:lnTo>
                  <a:pt x="3254277" y="239167"/>
                </a:lnTo>
                <a:cubicBezTo>
                  <a:pt x="3253978" y="246707"/>
                  <a:pt x="3253780" y="250924"/>
                  <a:pt x="3253681" y="251817"/>
                </a:cubicBezTo>
                <a:cubicBezTo>
                  <a:pt x="3253681" y="252115"/>
                  <a:pt x="3253780" y="252363"/>
                  <a:pt x="3253978" y="252561"/>
                </a:cubicBezTo>
                <a:cubicBezTo>
                  <a:pt x="3254177" y="252760"/>
                  <a:pt x="3254425" y="252859"/>
                  <a:pt x="3254723" y="252859"/>
                </a:cubicBezTo>
                <a:cubicBezTo>
                  <a:pt x="3262164" y="251966"/>
                  <a:pt x="3269308" y="250726"/>
                  <a:pt x="3276154" y="249138"/>
                </a:cubicBezTo>
                <a:cubicBezTo>
                  <a:pt x="3276651" y="248940"/>
                  <a:pt x="3277146" y="248841"/>
                  <a:pt x="3277642" y="248841"/>
                </a:cubicBezTo>
                <a:cubicBezTo>
                  <a:pt x="3278932" y="248841"/>
                  <a:pt x="3280123" y="249287"/>
                  <a:pt x="3281214" y="250180"/>
                </a:cubicBezTo>
                <a:cubicBezTo>
                  <a:pt x="3282802" y="251272"/>
                  <a:pt x="3283596" y="252809"/>
                  <a:pt x="3283596" y="254794"/>
                </a:cubicBezTo>
                <a:cubicBezTo>
                  <a:pt x="3283596" y="256977"/>
                  <a:pt x="3282901" y="258862"/>
                  <a:pt x="3281512" y="260449"/>
                </a:cubicBezTo>
                <a:cubicBezTo>
                  <a:pt x="3280222" y="262136"/>
                  <a:pt x="3278486" y="263178"/>
                  <a:pt x="3276303" y="263575"/>
                </a:cubicBezTo>
                <a:cubicBezTo>
                  <a:pt x="3269357" y="264964"/>
                  <a:pt x="3262065" y="266105"/>
                  <a:pt x="3254425" y="266998"/>
                </a:cubicBezTo>
                <a:cubicBezTo>
                  <a:pt x="3253731" y="267097"/>
                  <a:pt x="3253383" y="267494"/>
                  <a:pt x="3253383" y="268188"/>
                </a:cubicBezTo>
                <a:cubicBezTo>
                  <a:pt x="3253185" y="275630"/>
                  <a:pt x="3253086" y="281087"/>
                  <a:pt x="3253086" y="284559"/>
                </a:cubicBezTo>
                <a:lnTo>
                  <a:pt x="3253086" y="288578"/>
                </a:lnTo>
                <a:cubicBezTo>
                  <a:pt x="3253086" y="288875"/>
                  <a:pt x="3253185" y="289099"/>
                  <a:pt x="3253383" y="289248"/>
                </a:cubicBezTo>
                <a:cubicBezTo>
                  <a:pt x="3253582" y="289396"/>
                  <a:pt x="3253830" y="289421"/>
                  <a:pt x="3254128" y="289322"/>
                </a:cubicBezTo>
                <a:cubicBezTo>
                  <a:pt x="3264546" y="286445"/>
                  <a:pt x="3274666" y="285006"/>
                  <a:pt x="3284488" y="285006"/>
                </a:cubicBezTo>
                <a:cubicBezTo>
                  <a:pt x="3295898" y="285006"/>
                  <a:pt x="3305299" y="287858"/>
                  <a:pt x="3312692" y="293564"/>
                </a:cubicBezTo>
                <a:cubicBezTo>
                  <a:pt x="3320083" y="299269"/>
                  <a:pt x="3323779" y="306884"/>
                  <a:pt x="3323779" y="316409"/>
                </a:cubicBezTo>
                <a:cubicBezTo>
                  <a:pt x="3323779" y="325537"/>
                  <a:pt x="3321075" y="333127"/>
                  <a:pt x="3315668" y="339179"/>
                </a:cubicBezTo>
                <a:cubicBezTo>
                  <a:pt x="3310261" y="345232"/>
                  <a:pt x="3302100" y="349548"/>
                  <a:pt x="3291186" y="352127"/>
                </a:cubicBezTo>
                <a:cubicBezTo>
                  <a:pt x="3287713" y="352921"/>
                  <a:pt x="3284042" y="353516"/>
                  <a:pt x="3280172" y="353913"/>
                </a:cubicBezTo>
                <a:cubicBezTo>
                  <a:pt x="3279875" y="353913"/>
                  <a:pt x="3279527" y="353913"/>
                  <a:pt x="3279131" y="353913"/>
                </a:cubicBezTo>
                <a:cubicBezTo>
                  <a:pt x="3277146" y="353913"/>
                  <a:pt x="3275311" y="353318"/>
                  <a:pt x="3273624" y="352127"/>
                </a:cubicBezTo>
                <a:cubicBezTo>
                  <a:pt x="3271639" y="350838"/>
                  <a:pt x="3270201" y="349052"/>
                  <a:pt x="3269308" y="346770"/>
                </a:cubicBezTo>
                <a:cubicBezTo>
                  <a:pt x="3269109" y="346075"/>
                  <a:pt x="3269011" y="345381"/>
                  <a:pt x="3269011" y="344686"/>
                </a:cubicBezTo>
                <a:cubicBezTo>
                  <a:pt x="3269011" y="343595"/>
                  <a:pt x="3269357" y="342553"/>
                  <a:pt x="3270052" y="341561"/>
                </a:cubicBezTo>
                <a:cubicBezTo>
                  <a:pt x="3271144" y="339874"/>
                  <a:pt x="3272682" y="339031"/>
                  <a:pt x="3274666" y="339031"/>
                </a:cubicBezTo>
                <a:cubicBezTo>
                  <a:pt x="3278634" y="338832"/>
                  <a:pt x="3282008" y="338485"/>
                  <a:pt x="3284786" y="337989"/>
                </a:cubicBezTo>
                <a:cubicBezTo>
                  <a:pt x="3291732" y="336699"/>
                  <a:pt x="3297436" y="334243"/>
                  <a:pt x="3301901" y="330622"/>
                </a:cubicBezTo>
                <a:cubicBezTo>
                  <a:pt x="3306366" y="327000"/>
                  <a:pt x="3308599" y="322213"/>
                  <a:pt x="3308599" y="316260"/>
                </a:cubicBezTo>
                <a:cubicBezTo>
                  <a:pt x="3308599" y="310604"/>
                  <a:pt x="3306317" y="306189"/>
                  <a:pt x="3301752" y="303014"/>
                </a:cubicBezTo>
                <a:cubicBezTo>
                  <a:pt x="3297189" y="299839"/>
                  <a:pt x="3291385" y="298252"/>
                  <a:pt x="3284340" y="298252"/>
                </a:cubicBezTo>
                <a:cubicBezTo>
                  <a:pt x="3274517" y="298252"/>
                  <a:pt x="3264546" y="299790"/>
                  <a:pt x="3254425" y="302865"/>
                </a:cubicBezTo>
                <a:cubicBezTo>
                  <a:pt x="3253731" y="303163"/>
                  <a:pt x="3253383" y="303659"/>
                  <a:pt x="3253383" y="304354"/>
                </a:cubicBezTo>
                <a:cubicBezTo>
                  <a:pt x="3253383" y="308322"/>
                  <a:pt x="3253483" y="313829"/>
                  <a:pt x="3253681" y="320873"/>
                </a:cubicBezTo>
                <a:cubicBezTo>
                  <a:pt x="3253879" y="327918"/>
                  <a:pt x="3253978" y="332432"/>
                  <a:pt x="3253978" y="334417"/>
                </a:cubicBezTo>
                <a:cubicBezTo>
                  <a:pt x="3253978" y="341957"/>
                  <a:pt x="3252714" y="347266"/>
                  <a:pt x="3250183" y="350341"/>
                </a:cubicBezTo>
                <a:cubicBezTo>
                  <a:pt x="3247654" y="353417"/>
                  <a:pt x="3244007" y="354955"/>
                  <a:pt x="3239244" y="354955"/>
                </a:cubicBezTo>
                <a:cubicBezTo>
                  <a:pt x="3234780" y="354955"/>
                  <a:pt x="3229993" y="353789"/>
                  <a:pt x="3224883" y="351458"/>
                </a:cubicBezTo>
                <a:cubicBezTo>
                  <a:pt x="3219773" y="349126"/>
                  <a:pt x="3215333" y="345852"/>
                  <a:pt x="3211563" y="341635"/>
                </a:cubicBezTo>
                <a:cubicBezTo>
                  <a:pt x="3207792" y="337418"/>
                  <a:pt x="3205907" y="333028"/>
                  <a:pt x="3205907" y="328464"/>
                </a:cubicBezTo>
                <a:cubicBezTo>
                  <a:pt x="3205907" y="322411"/>
                  <a:pt x="3208983" y="316359"/>
                  <a:pt x="3215135" y="310307"/>
                </a:cubicBezTo>
                <a:cubicBezTo>
                  <a:pt x="3221286" y="304254"/>
                  <a:pt x="3228975" y="299145"/>
                  <a:pt x="3238203" y="294977"/>
                </a:cubicBezTo>
                <a:cubicBezTo>
                  <a:pt x="3238898" y="294680"/>
                  <a:pt x="3239244" y="294184"/>
                  <a:pt x="3239244" y="293489"/>
                </a:cubicBezTo>
                <a:lnTo>
                  <a:pt x="3239244" y="285155"/>
                </a:lnTo>
                <a:cubicBezTo>
                  <a:pt x="3239244" y="278309"/>
                  <a:pt x="3239244" y="273149"/>
                  <a:pt x="3239244" y="269677"/>
                </a:cubicBezTo>
                <a:cubicBezTo>
                  <a:pt x="3239344" y="268883"/>
                  <a:pt x="3238997" y="268536"/>
                  <a:pt x="3238203" y="268635"/>
                </a:cubicBezTo>
                <a:cubicBezTo>
                  <a:pt x="3235028" y="268833"/>
                  <a:pt x="3232101" y="268932"/>
                  <a:pt x="3229422" y="268932"/>
                </a:cubicBezTo>
                <a:cubicBezTo>
                  <a:pt x="3224659" y="268932"/>
                  <a:pt x="3220493" y="268883"/>
                  <a:pt x="3216921" y="268784"/>
                </a:cubicBezTo>
                <a:cubicBezTo>
                  <a:pt x="3214837" y="268684"/>
                  <a:pt x="3213101" y="267841"/>
                  <a:pt x="3211712" y="266254"/>
                </a:cubicBezTo>
                <a:cubicBezTo>
                  <a:pt x="3210124" y="264666"/>
                  <a:pt x="3209330" y="262781"/>
                  <a:pt x="3209330" y="260598"/>
                </a:cubicBezTo>
                <a:cubicBezTo>
                  <a:pt x="3209330" y="258812"/>
                  <a:pt x="3210025" y="257324"/>
                  <a:pt x="3211414" y="256133"/>
                </a:cubicBezTo>
                <a:cubicBezTo>
                  <a:pt x="3212703" y="254943"/>
                  <a:pt x="3214192" y="254347"/>
                  <a:pt x="3215879" y="254347"/>
                </a:cubicBezTo>
                <a:cubicBezTo>
                  <a:pt x="3216077" y="254347"/>
                  <a:pt x="3216275" y="254347"/>
                  <a:pt x="3216474" y="254347"/>
                </a:cubicBezTo>
                <a:cubicBezTo>
                  <a:pt x="3220344" y="254645"/>
                  <a:pt x="3224560" y="254794"/>
                  <a:pt x="3229124" y="254794"/>
                </a:cubicBezTo>
                <a:cubicBezTo>
                  <a:pt x="3231109" y="254794"/>
                  <a:pt x="3234184" y="254695"/>
                  <a:pt x="3238352" y="254496"/>
                </a:cubicBezTo>
                <a:cubicBezTo>
                  <a:pt x="3239145" y="254496"/>
                  <a:pt x="3239543" y="254149"/>
                  <a:pt x="3239543" y="253454"/>
                </a:cubicBezTo>
                <a:cubicBezTo>
                  <a:pt x="3239543" y="250974"/>
                  <a:pt x="3239567" y="248171"/>
                  <a:pt x="3239617" y="245046"/>
                </a:cubicBezTo>
                <a:cubicBezTo>
                  <a:pt x="3239667" y="241920"/>
                  <a:pt x="3239691" y="240060"/>
                  <a:pt x="3239691" y="239464"/>
                </a:cubicBezTo>
                <a:lnTo>
                  <a:pt x="3239543" y="235148"/>
                </a:lnTo>
                <a:cubicBezTo>
                  <a:pt x="3239543" y="233164"/>
                  <a:pt x="3240187" y="231428"/>
                  <a:pt x="3241477" y="229939"/>
                </a:cubicBezTo>
                <a:cubicBezTo>
                  <a:pt x="3242965" y="228352"/>
                  <a:pt x="3244801" y="227558"/>
                  <a:pt x="3246984" y="227558"/>
                </a:cubicBezTo>
                <a:close/>
                <a:moveTo>
                  <a:pt x="1951733" y="225177"/>
                </a:moveTo>
                <a:cubicBezTo>
                  <a:pt x="1952427" y="225177"/>
                  <a:pt x="1953072" y="225276"/>
                  <a:pt x="1953667" y="225475"/>
                </a:cubicBezTo>
                <a:cubicBezTo>
                  <a:pt x="1955156" y="225872"/>
                  <a:pt x="1956297" y="226715"/>
                  <a:pt x="1957090" y="228005"/>
                </a:cubicBezTo>
                <a:cubicBezTo>
                  <a:pt x="1959571" y="231775"/>
                  <a:pt x="1961952" y="235645"/>
                  <a:pt x="1964234" y="239613"/>
                </a:cubicBezTo>
                <a:cubicBezTo>
                  <a:pt x="1964631" y="240407"/>
                  <a:pt x="1964829" y="241201"/>
                  <a:pt x="1964829" y="241995"/>
                </a:cubicBezTo>
                <a:cubicBezTo>
                  <a:pt x="1964829" y="242590"/>
                  <a:pt x="1964730" y="243136"/>
                  <a:pt x="1964532" y="243632"/>
                </a:cubicBezTo>
                <a:cubicBezTo>
                  <a:pt x="1964135" y="245021"/>
                  <a:pt x="1963242" y="246013"/>
                  <a:pt x="1961853" y="246608"/>
                </a:cubicBezTo>
                <a:cubicBezTo>
                  <a:pt x="1961059" y="247005"/>
                  <a:pt x="1960315" y="247204"/>
                  <a:pt x="1959620" y="247204"/>
                </a:cubicBezTo>
                <a:cubicBezTo>
                  <a:pt x="1958926" y="247204"/>
                  <a:pt x="1958281" y="247055"/>
                  <a:pt x="1957686" y="246757"/>
                </a:cubicBezTo>
                <a:cubicBezTo>
                  <a:pt x="1956197" y="246261"/>
                  <a:pt x="1955106" y="245368"/>
                  <a:pt x="1954411" y="244078"/>
                </a:cubicBezTo>
                <a:cubicBezTo>
                  <a:pt x="1952129" y="239713"/>
                  <a:pt x="1949798" y="235744"/>
                  <a:pt x="1947417" y="232172"/>
                </a:cubicBezTo>
                <a:cubicBezTo>
                  <a:pt x="1946921" y="231378"/>
                  <a:pt x="1946672" y="230584"/>
                  <a:pt x="1946672" y="229791"/>
                </a:cubicBezTo>
                <a:cubicBezTo>
                  <a:pt x="1946672" y="229394"/>
                  <a:pt x="1946722" y="228947"/>
                  <a:pt x="1946821" y="228451"/>
                </a:cubicBezTo>
                <a:cubicBezTo>
                  <a:pt x="1947218" y="227161"/>
                  <a:pt x="1948012" y="226268"/>
                  <a:pt x="1949202" y="225772"/>
                </a:cubicBezTo>
                <a:cubicBezTo>
                  <a:pt x="1950095" y="225375"/>
                  <a:pt x="1950939" y="225177"/>
                  <a:pt x="1951733" y="225177"/>
                </a:cubicBezTo>
                <a:close/>
                <a:moveTo>
                  <a:pt x="794296" y="224582"/>
                </a:moveTo>
                <a:lnTo>
                  <a:pt x="862757" y="224582"/>
                </a:lnTo>
                <a:cubicBezTo>
                  <a:pt x="865138" y="224582"/>
                  <a:pt x="867198" y="225450"/>
                  <a:pt x="868934" y="227186"/>
                </a:cubicBezTo>
                <a:cubicBezTo>
                  <a:pt x="870670" y="228923"/>
                  <a:pt x="871538" y="230981"/>
                  <a:pt x="871538" y="233363"/>
                </a:cubicBezTo>
                <a:lnTo>
                  <a:pt x="871538" y="262533"/>
                </a:lnTo>
                <a:cubicBezTo>
                  <a:pt x="871538" y="263327"/>
                  <a:pt x="871885" y="263723"/>
                  <a:pt x="872580" y="263723"/>
                </a:cubicBezTo>
                <a:lnTo>
                  <a:pt x="884189" y="263723"/>
                </a:lnTo>
                <a:cubicBezTo>
                  <a:pt x="886570" y="263723"/>
                  <a:pt x="888629" y="264592"/>
                  <a:pt x="890365" y="266328"/>
                </a:cubicBezTo>
                <a:cubicBezTo>
                  <a:pt x="892101" y="268064"/>
                  <a:pt x="892969" y="270123"/>
                  <a:pt x="892969" y="272504"/>
                </a:cubicBezTo>
                <a:lnTo>
                  <a:pt x="892969" y="287536"/>
                </a:lnTo>
                <a:cubicBezTo>
                  <a:pt x="892969" y="289322"/>
                  <a:pt x="892324" y="290860"/>
                  <a:pt x="891035" y="292150"/>
                </a:cubicBezTo>
                <a:cubicBezTo>
                  <a:pt x="889745" y="293440"/>
                  <a:pt x="888182" y="294084"/>
                  <a:pt x="886346" y="294084"/>
                </a:cubicBezTo>
                <a:cubicBezTo>
                  <a:pt x="884511" y="294084"/>
                  <a:pt x="882948" y="293440"/>
                  <a:pt x="881659" y="292150"/>
                </a:cubicBezTo>
                <a:cubicBezTo>
                  <a:pt x="880369" y="290860"/>
                  <a:pt x="879724" y="289322"/>
                  <a:pt x="879724" y="287536"/>
                </a:cubicBezTo>
                <a:lnTo>
                  <a:pt x="879724" y="276820"/>
                </a:lnTo>
                <a:cubicBezTo>
                  <a:pt x="879724" y="276126"/>
                  <a:pt x="879327" y="275779"/>
                  <a:pt x="878533" y="275779"/>
                </a:cubicBezTo>
                <a:lnTo>
                  <a:pt x="778521" y="275779"/>
                </a:lnTo>
                <a:cubicBezTo>
                  <a:pt x="777727" y="275779"/>
                  <a:pt x="777330" y="276126"/>
                  <a:pt x="777330" y="276820"/>
                </a:cubicBezTo>
                <a:lnTo>
                  <a:pt x="777330" y="287834"/>
                </a:lnTo>
                <a:cubicBezTo>
                  <a:pt x="777330" y="289520"/>
                  <a:pt x="776710" y="290984"/>
                  <a:pt x="775470" y="292224"/>
                </a:cubicBezTo>
                <a:cubicBezTo>
                  <a:pt x="774229" y="293464"/>
                  <a:pt x="772741" y="294084"/>
                  <a:pt x="771005" y="294084"/>
                </a:cubicBezTo>
                <a:cubicBezTo>
                  <a:pt x="769268" y="294084"/>
                  <a:pt x="767780" y="293464"/>
                  <a:pt x="766540" y="292224"/>
                </a:cubicBezTo>
                <a:cubicBezTo>
                  <a:pt x="765300" y="290984"/>
                  <a:pt x="764680" y="289520"/>
                  <a:pt x="764680" y="287834"/>
                </a:cubicBezTo>
                <a:lnTo>
                  <a:pt x="764680" y="272504"/>
                </a:lnTo>
                <a:cubicBezTo>
                  <a:pt x="764680" y="270123"/>
                  <a:pt x="765548" y="268064"/>
                  <a:pt x="767284" y="266328"/>
                </a:cubicBezTo>
                <a:cubicBezTo>
                  <a:pt x="769020" y="264592"/>
                  <a:pt x="771079" y="263723"/>
                  <a:pt x="773461" y="263723"/>
                </a:cubicBezTo>
                <a:lnTo>
                  <a:pt x="784474" y="263723"/>
                </a:lnTo>
                <a:cubicBezTo>
                  <a:pt x="785168" y="263723"/>
                  <a:pt x="785515" y="263327"/>
                  <a:pt x="785515" y="262533"/>
                </a:cubicBezTo>
                <a:lnTo>
                  <a:pt x="785515" y="233363"/>
                </a:lnTo>
                <a:cubicBezTo>
                  <a:pt x="785515" y="230981"/>
                  <a:pt x="786384" y="228923"/>
                  <a:pt x="788120" y="227186"/>
                </a:cubicBezTo>
                <a:cubicBezTo>
                  <a:pt x="789856" y="225450"/>
                  <a:pt x="791915" y="224582"/>
                  <a:pt x="794296" y="224582"/>
                </a:cubicBezTo>
                <a:close/>
                <a:moveTo>
                  <a:pt x="2365177" y="223838"/>
                </a:moveTo>
                <a:cubicBezTo>
                  <a:pt x="2366467" y="223838"/>
                  <a:pt x="2367658" y="224135"/>
                  <a:pt x="2368749" y="224731"/>
                </a:cubicBezTo>
                <a:cubicBezTo>
                  <a:pt x="2370336" y="225623"/>
                  <a:pt x="2371279" y="226913"/>
                  <a:pt x="2371577" y="228600"/>
                </a:cubicBezTo>
                <a:cubicBezTo>
                  <a:pt x="2371676" y="228997"/>
                  <a:pt x="2371725" y="229394"/>
                  <a:pt x="2371725" y="229791"/>
                </a:cubicBezTo>
                <a:cubicBezTo>
                  <a:pt x="2371725" y="231081"/>
                  <a:pt x="2371279" y="232222"/>
                  <a:pt x="2370386" y="233214"/>
                </a:cubicBezTo>
                <a:cubicBezTo>
                  <a:pt x="2364333" y="240258"/>
                  <a:pt x="2359124" y="245963"/>
                  <a:pt x="2354759" y="250329"/>
                </a:cubicBezTo>
                <a:cubicBezTo>
                  <a:pt x="2354164" y="250825"/>
                  <a:pt x="2354164" y="251321"/>
                  <a:pt x="2354759" y="251817"/>
                </a:cubicBezTo>
                <a:cubicBezTo>
                  <a:pt x="2358628" y="254794"/>
                  <a:pt x="2361952" y="257622"/>
                  <a:pt x="2364731" y="260300"/>
                </a:cubicBezTo>
                <a:cubicBezTo>
                  <a:pt x="2365227" y="260797"/>
                  <a:pt x="2365723" y="260797"/>
                  <a:pt x="2366219" y="260300"/>
                </a:cubicBezTo>
                <a:cubicBezTo>
                  <a:pt x="2374156" y="252561"/>
                  <a:pt x="2381002" y="245318"/>
                  <a:pt x="2386757" y="238572"/>
                </a:cubicBezTo>
                <a:cubicBezTo>
                  <a:pt x="2388146" y="236984"/>
                  <a:pt x="2389833" y="235992"/>
                  <a:pt x="2391817" y="235595"/>
                </a:cubicBezTo>
                <a:cubicBezTo>
                  <a:pt x="2392412" y="235496"/>
                  <a:pt x="2393008" y="235446"/>
                  <a:pt x="2393603" y="235446"/>
                </a:cubicBezTo>
                <a:cubicBezTo>
                  <a:pt x="2394992" y="235446"/>
                  <a:pt x="2396381" y="235793"/>
                  <a:pt x="2397771" y="236488"/>
                </a:cubicBezTo>
                <a:cubicBezTo>
                  <a:pt x="2399358" y="237381"/>
                  <a:pt x="2400251" y="238720"/>
                  <a:pt x="2400449" y="240506"/>
                </a:cubicBezTo>
                <a:cubicBezTo>
                  <a:pt x="2400549" y="240903"/>
                  <a:pt x="2400598" y="241250"/>
                  <a:pt x="2400598" y="241548"/>
                </a:cubicBezTo>
                <a:cubicBezTo>
                  <a:pt x="2400598" y="242937"/>
                  <a:pt x="2400052" y="244177"/>
                  <a:pt x="2398961" y="245269"/>
                </a:cubicBezTo>
                <a:cubicBezTo>
                  <a:pt x="2387154" y="257274"/>
                  <a:pt x="2375942" y="267791"/>
                  <a:pt x="2365326" y="276820"/>
                </a:cubicBezTo>
                <a:cubicBezTo>
                  <a:pt x="2365127" y="276920"/>
                  <a:pt x="2365053" y="277068"/>
                  <a:pt x="2365103" y="277267"/>
                </a:cubicBezTo>
                <a:cubicBezTo>
                  <a:pt x="2365152" y="277465"/>
                  <a:pt x="2365276" y="277564"/>
                  <a:pt x="2365475" y="277564"/>
                </a:cubicBezTo>
                <a:cubicBezTo>
                  <a:pt x="2379961" y="277366"/>
                  <a:pt x="2390825" y="277168"/>
                  <a:pt x="2398068" y="276969"/>
                </a:cubicBezTo>
                <a:cubicBezTo>
                  <a:pt x="2398266" y="276969"/>
                  <a:pt x="2398415" y="276845"/>
                  <a:pt x="2398515" y="276597"/>
                </a:cubicBezTo>
                <a:cubicBezTo>
                  <a:pt x="2398614" y="276349"/>
                  <a:pt x="2398614" y="276175"/>
                  <a:pt x="2398515" y="276076"/>
                </a:cubicBezTo>
                <a:cubicBezTo>
                  <a:pt x="2397026" y="274092"/>
                  <a:pt x="2395339" y="272008"/>
                  <a:pt x="2393455" y="269825"/>
                </a:cubicBezTo>
                <a:cubicBezTo>
                  <a:pt x="2392462" y="268536"/>
                  <a:pt x="2392115" y="267097"/>
                  <a:pt x="2392412" y="265509"/>
                </a:cubicBezTo>
                <a:cubicBezTo>
                  <a:pt x="2392710" y="263922"/>
                  <a:pt x="2393554" y="262781"/>
                  <a:pt x="2394943" y="262086"/>
                </a:cubicBezTo>
                <a:cubicBezTo>
                  <a:pt x="2396133" y="261392"/>
                  <a:pt x="2397373" y="261045"/>
                  <a:pt x="2398664" y="261045"/>
                </a:cubicBezTo>
                <a:cubicBezTo>
                  <a:pt x="2399159" y="261045"/>
                  <a:pt x="2399655" y="261094"/>
                  <a:pt x="2400152" y="261193"/>
                </a:cubicBezTo>
                <a:cubicBezTo>
                  <a:pt x="2402037" y="261491"/>
                  <a:pt x="2403575" y="262334"/>
                  <a:pt x="2404765" y="263723"/>
                </a:cubicBezTo>
                <a:cubicBezTo>
                  <a:pt x="2411810" y="271859"/>
                  <a:pt x="2417366" y="279301"/>
                  <a:pt x="2421434" y="286048"/>
                </a:cubicBezTo>
                <a:cubicBezTo>
                  <a:pt x="2422030" y="287040"/>
                  <a:pt x="2422327" y="288131"/>
                  <a:pt x="2422327" y="289322"/>
                </a:cubicBezTo>
                <a:cubicBezTo>
                  <a:pt x="2422327" y="289917"/>
                  <a:pt x="2422228" y="290562"/>
                  <a:pt x="2422030" y="291257"/>
                </a:cubicBezTo>
                <a:cubicBezTo>
                  <a:pt x="2421533" y="293043"/>
                  <a:pt x="2420442" y="294432"/>
                  <a:pt x="2418755" y="295424"/>
                </a:cubicBezTo>
                <a:cubicBezTo>
                  <a:pt x="2417763" y="296019"/>
                  <a:pt x="2416721" y="296317"/>
                  <a:pt x="2415630" y="296317"/>
                </a:cubicBezTo>
                <a:cubicBezTo>
                  <a:pt x="2415035" y="296317"/>
                  <a:pt x="2414389" y="296218"/>
                  <a:pt x="2413695" y="296019"/>
                </a:cubicBezTo>
                <a:cubicBezTo>
                  <a:pt x="2412008" y="295523"/>
                  <a:pt x="2410669" y="294481"/>
                  <a:pt x="2409677" y="292894"/>
                </a:cubicBezTo>
                <a:cubicBezTo>
                  <a:pt x="2409082" y="291802"/>
                  <a:pt x="2408337" y="290562"/>
                  <a:pt x="2407444" y="289173"/>
                </a:cubicBezTo>
                <a:cubicBezTo>
                  <a:pt x="2407146" y="288479"/>
                  <a:pt x="2406601" y="288181"/>
                  <a:pt x="2405807" y="288280"/>
                </a:cubicBezTo>
                <a:cubicBezTo>
                  <a:pt x="2392412" y="288776"/>
                  <a:pt x="2381895" y="289123"/>
                  <a:pt x="2374256" y="289322"/>
                </a:cubicBezTo>
                <a:cubicBezTo>
                  <a:pt x="2373462" y="289322"/>
                  <a:pt x="2372867" y="289669"/>
                  <a:pt x="2372469" y="290364"/>
                </a:cubicBezTo>
                <a:cubicBezTo>
                  <a:pt x="2370286" y="293737"/>
                  <a:pt x="2368253" y="296714"/>
                  <a:pt x="2366368" y="299293"/>
                </a:cubicBezTo>
                <a:cubicBezTo>
                  <a:pt x="2366169" y="299492"/>
                  <a:pt x="2366120" y="299690"/>
                  <a:pt x="2366219" y="299889"/>
                </a:cubicBezTo>
                <a:cubicBezTo>
                  <a:pt x="2366318" y="300087"/>
                  <a:pt x="2366516" y="300186"/>
                  <a:pt x="2366814" y="300186"/>
                </a:cubicBezTo>
                <a:lnTo>
                  <a:pt x="2397919" y="300186"/>
                </a:lnTo>
                <a:cubicBezTo>
                  <a:pt x="2398117" y="300186"/>
                  <a:pt x="2398316" y="300186"/>
                  <a:pt x="2398515" y="300186"/>
                </a:cubicBezTo>
                <a:cubicBezTo>
                  <a:pt x="2400003" y="299889"/>
                  <a:pt x="2401392" y="300038"/>
                  <a:pt x="2402682" y="300633"/>
                </a:cubicBezTo>
                <a:lnTo>
                  <a:pt x="2405063" y="301675"/>
                </a:lnTo>
                <a:cubicBezTo>
                  <a:pt x="2406253" y="302270"/>
                  <a:pt x="2407097" y="303188"/>
                  <a:pt x="2407593" y="304428"/>
                </a:cubicBezTo>
                <a:cubicBezTo>
                  <a:pt x="2408089" y="305668"/>
                  <a:pt x="2408039" y="306884"/>
                  <a:pt x="2407444" y="308074"/>
                </a:cubicBezTo>
                <a:cubicBezTo>
                  <a:pt x="2402384" y="318591"/>
                  <a:pt x="2395092" y="327819"/>
                  <a:pt x="2385567" y="335756"/>
                </a:cubicBezTo>
                <a:cubicBezTo>
                  <a:pt x="2384971" y="336252"/>
                  <a:pt x="2385020" y="336649"/>
                  <a:pt x="2385715" y="336947"/>
                </a:cubicBezTo>
                <a:cubicBezTo>
                  <a:pt x="2395141" y="342007"/>
                  <a:pt x="2405708" y="345827"/>
                  <a:pt x="2417416" y="348407"/>
                </a:cubicBezTo>
                <a:cubicBezTo>
                  <a:pt x="2419003" y="348804"/>
                  <a:pt x="2420094" y="349771"/>
                  <a:pt x="2420690" y="351309"/>
                </a:cubicBezTo>
                <a:cubicBezTo>
                  <a:pt x="2421285" y="352847"/>
                  <a:pt x="2421087" y="354310"/>
                  <a:pt x="2420094" y="355699"/>
                </a:cubicBezTo>
                <a:cubicBezTo>
                  <a:pt x="2418804" y="357584"/>
                  <a:pt x="2417118" y="358973"/>
                  <a:pt x="2415035" y="359866"/>
                </a:cubicBezTo>
                <a:cubicBezTo>
                  <a:pt x="2413844" y="360363"/>
                  <a:pt x="2412604" y="360611"/>
                  <a:pt x="2411314" y="360611"/>
                </a:cubicBezTo>
                <a:cubicBezTo>
                  <a:pt x="2410520" y="360611"/>
                  <a:pt x="2409726" y="360511"/>
                  <a:pt x="2408933" y="360313"/>
                </a:cubicBezTo>
                <a:cubicBezTo>
                  <a:pt x="2396133" y="356840"/>
                  <a:pt x="2384574" y="351780"/>
                  <a:pt x="2374256" y="345132"/>
                </a:cubicBezTo>
                <a:cubicBezTo>
                  <a:pt x="2373561" y="344736"/>
                  <a:pt x="2372916" y="344736"/>
                  <a:pt x="2372321" y="345132"/>
                </a:cubicBezTo>
                <a:cubicBezTo>
                  <a:pt x="2361407" y="351681"/>
                  <a:pt x="2348905" y="356840"/>
                  <a:pt x="2334816" y="360611"/>
                </a:cubicBezTo>
                <a:cubicBezTo>
                  <a:pt x="2334121" y="360809"/>
                  <a:pt x="2333427" y="360908"/>
                  <a:pt x="2332732" y="360908"/>
                </a:cubicBezTo>
                <a:cubicBezTo>
                  <a:pt x="2331542" y="360908"/>
                  <a:pt x="2330351" y="360611"/>
                  <a:pt x="2329161" y="360015"/>
                </a:cubicBezTo>
                <a:cubicBezTo>
                  <a:pt x="2327375" y="359122"/>
                  <a:pt x="2325986" y="357783"/>
                  <a:pt x="2324994" y="355997"/>
                </a:cubicBezTo>
                <a:cubicBezTo>
                  <a:pt x="2324200" y="354608"/>
                  <a:pt x="2324101" y="353144"/>
                  <a:pt x="2324696" y="351606"/>
                </a:cubicBezTo>
                <a:cubicBezTo>
                  <a:pt x="2325291" y="350069"/>
                  <a:pt x="2326382" y="349151"/>
                  <a:pt x="2327970" y="348853"/>
                </a:cubicBezTo>
                <a:cubicBezTo>
                  <a:pt x="2340174" y="346075"/>
                  <a:pt x="2351237" y="342007"/>
                  <a:pt x="2361159" y="336649"/>
                </a:cubicBezTo>
                <a:cubicBezTo>
                  <a:pt x="2361754" y="336352"/>
                  <a:pt x="2361804" y="335955"/>
                  <a:pt x="2361308" y="335459"/>
                </a:cubicBezTo>
                <a:cubicBezTo>
                  <a:pt x="2356347" y="331192"/>
                  <a:pt x="2351733" y="326182"/>
                  <a:pt x="2347466" y="320427"/>
                </a:cubicBezTo>
                <a:cubicBezTo>
                  <a:pt x="2347070" y="319832"/>
                  <a:pt x="2346574" y="319782"/>
                  <a:pt x="2345978" y="320278"/>
                </a:cubicBezTo>
                <a:cubicBezTo>
                  <a:pt x="2343200" y="322759"/>
                  <a:pt x="2340075" y="325140"/>
                  <a:pt x="2336602" y="327422"/>
                </a:cubicBezTo>
                <a:cubicBezTo>
                  <a:pt x="2335412" y="328315"/>
                  <a:pt x="2334121" y="328761"/>
                  <a:pt x="2332732" y="328761"/>
                </a:cubicBezTo>
                <a:cubicBezTo>
                  <a:pt x="2332236" y="328761"/>
                  <a:pt x="2331741" y="328712"/>
                  <a:pt x="2331244" y="328613"/>
                </a:cubicBezTo>
                <a:cubicBezTo>
                  <a:pt x="2329359" y="328216"/>
                  <a:pt x="2327722" y="327273"/>
                  <a:pt x="2326333" y="325785"/>
                </a:cubicBezTo>
                <a:cubicBezTo>
                  <a:pt x="2325341" y="324693"/>
                  <a:pt x="2324844" y="323453"/>
                  <a:pt x="2324844" y="322064"/>
                </a:cubicBezTo>
                <a:cubicBezTo>
                  <a:pt x="2324844" y="321766"/>
                  <a:pt x="2324894" y="321469"/>
                  <a:pt x="2324994" y="321171"/>
                </a:cubicBezTo>
                <a:cubicBezTo>
                  <a:pt x="2325192" y="319484"/>
                  <a:pt x="2326035" y="318195"/>
                  <a:pt x="2327523" y="317302"/>
                </a:cubicBezTo>
                <a:cubicBezTo>
                  <a:pt x="2339628" y="309959"/>
                  <a:pt x="2349352" y="301179"/>
                  <a:pt x="2356694" y="290959"/>
                </a:cubicBezTo>
                <a:cubicBezTo>
                  <a:pt x="2356892" y="290761"/>
                  <a:pt x="2356942" y="290562"/>
                  <a:pt x="2356843" y="290364"/>
                </a:cubicBezTo>
                <a:cubicBezTo>
                  <a:pt x="2356743" y="290165"/>
                  <a:pt x="2356545" y="290066"/>
                  <a:pt x="2356247" y="290066"/>
                </a:cubicBezTo>
                <a:cubicBezTo>
                  <a:pt x="2346325" y="290265"/>
                  <a:pt x="2337892" y="290463"/>
                  <a:pt x="2330947" y="290661"/>
                </a:cubicBezTo>
                <a:cubicBezTo>
                  <a:pt x="2330847" y="290661"/>
                  <a:pt x="2330748" y="290661"/>
                  <a:pt x="2330649" y="290661"/>
                </a:cubicBezTo>
                <a:cubicBezTo>
                  <a:pt x="2328963" y="290661"/>
                  <a:pt x="2327474" y="290116"/>
                  <a:pt x="2326184" y="289024"/>
                </a:cubicBezTo>
                <a:cubicBezTo>
                  <a:pt x="2324596" y="287635"/>
                  <a:pt x="2323803" y="285949"/>
                  <a:pt x="2323803" y="283964"/>
                </a:cubicBezTo>
                <a:cubicBezTo>
                  <a:pt x="2323803" y="282476"/>
                  <a:pt x="2324299" y="281186"/>
                  <a:pt x="2325291" y="280095"/>
                </a:cubicBezTo>
                <a:cubicBezTo>
                  <a:pt x="2326482" y="278805"/>
                  <a:pt x="2327920" y="278110"/>
                  <a:pt x="2329607" y="278011"/>
                </a:cubicBezTo>
                <a:cubicBezTo>
                  <a:pt x="2332485" y="278011"/>
                  <a:pt x="2337842" y="277961"/>
                  <a:pt x="2345681" y="277862"/>
                </a:cubicBezTo>
                <a:cubicBezTo>
                  <a:pt x="2346375" y="277862"/>
                  <a:pt x="2347020" y="277614"/>
                  <a:pt x="2347615" y="277118"/>
                </a:cubicBezTo>
                <a:cubicBezTo>
                  <a:pt x="2350195" y="274935"/>
                  <a:pt x="2352527" y="272901"/>
                  <a:pt x="2354610" y="271016"/>
                </a:cubicBezTo>
                <a:cubicBezTo>
                  <a:pt x="2355106" y="270520"/>
                  <a:pt x="2355106" y="270024"/>
                  <a:pt x="2354610" y="269528"/>
                </a:cubicBezTo>
                <a:cubicBezTo>
                  <a:pt x="2348756" y="263575"/>
                  <a:pt x="2341414" y="257473"/>
                  <a:pt x="2332584" y="251222"/>
                </a:cubicBezTo>
                <a:cubicBezTo>
                  <a:pt x="2331195" y="250230"/>
                  <a:pt x="2330401" y="248915"/>
                  <a:pt x="2330203" y="247278"/>
                </a:cubicBezTo>
                <a:cubicBezTo>
                  <a:pt x="2330004" y="245641"/>
                  <a:pt x="2330500" y="244227"/>
                  <a:pt x="2331691" y="243036"/>
                </a:cubicBezTo>
                <a:cubicBezTo>
                  <a:pt x="2332881" y="241747"/>
                  <a:pt x="2334369" y="241002"/>
                  <a:pt x="2336156" y="240804"/>
                </a:cubicBezTo>
                <a:cubicBezTo>
                  <a:pt x="2336552" y="240705"/>
                  <a:pt x="2336900" y="240655"/>
                  <a:pt x="2337197" y="240655"/>
                </a:cubicBezTo>
                <a:cubicBezTo>
                  <a:pt x="2338586" y="240655"/>
                  <a:pt x="2339926" y="241052"/>
                  <a:pt x="2341216" y="241846"/>
                </a:cubicBezTo>
                <a:cubicBezTo>
                  <a:pt x="2342208" y="242540"/>
                  <a:pt x="2343051" y="243136"/>
                  <a:pt x="2343746" y="243632"/>
                </a:cubicBezTo>
                <a:cubicBezTo>
                  <a:pt x="2344440" y="244029"/>
                  <a:pt x="2345036" y="243979"/>
                  <a:pt x="2345532" y="243483"/>
                </a:cubicBezTo>
                <a:cubicBezTo>
                  <a:pt x="2350096" y="238522"/>
                  <a:pt x="2354462" y="233114"/>
                  <a:pt x="2358628" y="227261"/>
                </a:cubicBezTo>
                <a:cubicBezTo>
                  <a:pt x="2359819" y="225673"/>
                  <a:pt x="2361357" y="224631"/>
                  <a:pt x="2363242" y="224135"/>
                </a:cubicBezTo>
                <a:cubicBezTo>
                  <a:pt x="2363937" y="223937"/>
                  <a:pt x="2364582" y="223838"/>
                  <a:pt x="2365177" y="223838"/>
                </a:cubicBezTo>
                <a:close/>
                <a:moveTo>
                  <a:pt x="2316213" y="223838"/>
                </a:moveTo>
                <a:cubicBezTo>
                  <a:pt x="2317205" y="223838"/>
                  <a:pt x="2318197" y="223986"/>
                  <a:pt x="2319189" y="224284"/>
                </a:cubicBezTo>
                <a:cubicBezTo>
                  <a:pt x="2320777" y="224879"/>
                  <a:pt x="2321818" y="226020"/>
                  <a:pt x="2322315" y="227707"/>
                </a:cubicBezTo>
                <a:cubicBezTo>
                  <a:pt x="2322513" y="228203"/>
                  <a:pt x="2322612" y="228699"/>
                  <a:pt x="2322612" y="229195"/>
                </a:cubicBezTo>
                <a:cubicBezTo>
                  <a:pt x="2322612" y="230287"/>
                  <a:pt x="2322216" y="231329"/>
                  <a:pt x="2321422" y="232321"/>
                </a:cubicBezTo>
                <a:cubicBezTo>
                  <a:pt x="2313385" y="242639"/>
                  <a:pt x="2304406" y="251668"/>
                  <a:pt x="2294484" y="259407"/>
                </a:cubicBezTo>
                <a:cubicBezTo>
                  <a:pt x="2293492" y="260201"/>
                  <a:pt x="2292350" y="260598"/>
                  <a:pt x="2291061" y="260598"/>
                </a:cubicBezTo>
                <a:cubicBezTo>
                  <a:pt x="2290664" y="260598"/>
                  <a:pt x="2290267" y="260548"/>
                  <a:pt x="2289870" y="260449"/>
                </a:cubicBezTo>
                <a:cubicBezTo>
                  <a:pt x="2288183" y="260152"/>
                  <a:pt x="2286844" y="259308"/>
                  <a:pt x="2285852" y="257919"/>
                </a:cubicBezTo>
                <a:cubicBezTo>
                  <a:pt x="2284959" y="256828"/>
                  <a:pt x="2284512" y="255588"/>
                  <a:pt x="2284512" y="254198"/>
                </a:cubicBezTo>
                <a:cubicBezTo>
                  <a:pt x="2284512" y="253901"/>
                  <a:pt x="2284562" y="253603"/>
                  <a:pt x="2284661" y="253306"/>
                </a:cubicBezTo>
                <a:cubicBezTo>
                  <a:pt x="2284860" y="251619"/>
                  <a:pt x="2285603" y="250230"/>
                  <a:pt x="2286893" y="249138"/>
                </a:cubicBezTo>
                <a:cubicBezTo>
                  <a:pt x="2295724" y="242292"/>
                  <a:pt x="2303017" y="235099"/>
                  <a:pt x="2308771" y="227558"/>
                </a:cubicBezTo>
                <a:cubicBezTo>
                  <a:pt x="2310061" y="225971"/>
                  <a:pt x="2311648" y="224830"/>
                  <a:pt x="2313534" y="224135"/>
                </a:cubicBezTo>
                <a:cubicBezTo>
                  <a:pt x="2314427" y="223937"/>
                  <a:pt x="2315320" y="223838"/>
                  <a:pt x="2316213" y="223838"/>
                </a:cubicBezTo>
                <a:close/>
                <a:moveTo>
                  <a:pt x="633413" y="223838"/>
                </a:moveTo>
                <a:cubicBezTo>
                  <a:pt x="634207" y="223838"/>
                  <a:pt x="635001" y="223986"/>
                  <a:pt x="635794" y="224284"/>
                </a:cubicBezTo>
                <a:cubicBezTo>
                  <a:pt x="637382" y="224979"/>
                  <a:pt x="638523" y="226169"/>
                  <a:pt x="639217" y="227856"/>
                </a:cubicBezTo>
                <a:cubicBezTo>
                  <a:pt x="639416" y="228550"/>
                  <a:pt x="639515" y="229245"/>
                  <a:pt x="639515" y="229939"/>
                </a:cubicBezTo>
                <a:cubicBezTo>
                  <a:pt x="639515" y="230832"/>
                  <a:pt x="639317" y="231775"/>
                  <a:pt x="638920" y="232767"/>
                </a:cubicBezTo>
                <a:cubicBezTo>
                  <a:pt x="633661" y="242590"/>
                  <a:pt x="629147" y="250379"/>
                  <a:pt x="625376" y="256133"/>
                </a:cubicBezTo>
                <a:cubicBezTo>
                  <a:pt x="624980" y="256729"/>
                  <a:pt x="625029" y="257324"/>
                  <a:pt x="625525" y="257919"/>
                </a:cubicBezTo>
                <a:cubicBezTo>
                  <a:pt x="627906" y="260499"/>
                  <a:pt x="629841" y="262731"/>
                  <a:pt x="631329" y="264616"/>
                </a:cubicBezTo>
                <a:cubicBezTo>
                  <a:pt x="631826" y="265212"/>
                  <a:pt x="632272" y="265162"/>
                  <a:pt x="632669" y="264468"/>
                </a:cubicBezTo>
                <a:cubicBezTo>
                  <a:pt x="636737" y="257721"/>
                  <a:pt x="640408" y="251272"/>
                  <a:pt x="643682" y="245120"/>
                </a:cubicBezTo>
                <a:cubicBezTo>
                  <a:pt x="644476" y="243532"/>
                  <a:pt x="645716" y="242441"/>
                  <a:pt x="647403" y="241846"/>
                </a:cubicBezTo>
                <a:cubicBezTo>
                  <a:pt x="648197" y="241548"/>
                  <a:pt x="648941" y="241399"/>
                  <a:pt x="649635" y="241399"/>
                </a:cubicBezTo>
                <a:cubicBezTo>
                  <a:pt x="650628" y="241399"/>
                  <a:pt x="651570" y="241647"/>
                  <a:pt x="652463" y="242143"/>
                </a:cubicBezTo>
                <a:cubicBezTo>
                  <a:pt x="653951" y="242838"/>
                  <a:pt x="654944" y="243979"/>
                  <a:pt x="655440" y="245566"/>
                </a:cubicBezTo>
                <a:cubicBezTo>
                  <a:pt x="655638" y="246162"/>
                  <a:pt x="655737" y="246757"/>
                  <a:pt x="655737" y="247352"/>
                </a:cubicBezTo>
                <a:cubicBezTo>
                  <a:pt x="655737" y="248345"/>
                  <a:pt x="655440" y="249287"/>
                  <a:pt x="654844" y="250180"/>
                </a:cubicBezTo>
                <a:cubicBezTo>
                  <a:pt x="645716" y="264765"/>
                  <a:pt x="637283" y="277068"/>
                  <a:pt x="629544" y="287089"/>
                </a:cubicBezTo>
                <a:cubicBezTo>
                  <a:pt x="629444" y="287288"/>
                  <a:pt x="629444" y="287486"/>
                  <a:pt x="629544" y="287685"/>
                </a:cubicBezTo>
                <a:cubicBezTo>
                  <a:pt x="629643" y="287883"/>
                  <a:pt x="629792" y="287982"/>
                  <a:pt x="629990" y="287982"/>
                </a:cubicBezTo>
                <a:cubicBezTo>
                  <a:pt x="635447" y="287883"/>
                  <a:pt x="641053" y="287635"/>
                  <a:pt x="646808" y="287238"/>
                </a:cubicBezTo>
                <a:cubicBezTo>
                  <a:pt x="647105" y="287139"/>
                  <a:pt x="647304" y="286990"/>
                  <a:pt x="647403" y="286792"/>
                </a:cubicBezTo>
                <a:cubicBezTo>
                  <a:pt x="647502" y="286593"/>
                  <a:pt x="647502" y="286345"/>
                  <a:pt x="647403" y="286048"/>
                </a:cubicBezTo>
                <a:cubicBezTo>
                  <a:pt x="646312" y="283666"/>
                  <a:pt x="645220" y="281434"/>
                  <a:pt x="644129" y="279350"/>
                </a:cubicBezTo>
                <a:cubicBezTo>
                  <a:pt x="643533" y="278160"/>
                  <a:pt x="643459" y="276895"/>
                  <a:pt x="643905" y="275555"/>
                </a:cubicBezTo>
                <a:cubicBezTo>
                  <a:pt x="644352" y="274216"/>
                  <a:pt x="645220" y="273298"/>
                  <a:pt x="646510" y="272802"/>
                </a:cubicBezTo>
                <a:cubicBezTo>
                  <a:pt x="647899" y="272207"/>
                  <a:pt x="649288" y="272157"/>
                  <a:pt x="650677" y="272653"/>
                </a:cubicBezTo>
                <a:cubicBezTo>
                  <a:pt x="652066" y="273149"/>
                  <a:pt x="653158" y="274042"/>
                  <a:pt x="653951" y="275332"/>
                </a:cubicBezTo>
                <a:cubicBezTo>
                  <a:pt x="658218" y="282972"/>
                  <a:pt x="661442" y="290165"/>
                  <a:pt x="663625" y="296912"/>
                </a:cubicBezTo>
                <a:cubicBezTo>
                  <a:pt x="664121" y="298400"/>
                  <a:pt x="664022" y="299889"/>
                  <a:pt x="663328" y="301377"/>
                </a:cubicBezTo>
                <a:cubicBezTo>
                  <a:pt x="662633" y="302865"/>
                  <a:pt x="661492" y="303957"/>
                  <a:pt x="659904" y="304651"/>
                </a:cubicBezTo>
                <a:cubicBezTo>
                  <a:pt x="658615" y="305247"/>
                  <a:pt x="657300" y="305222"/>
                  <a:pt x="655961" y="304577"/>
                </a:cubicBezTo>
                <a:cubicBezTo>
                  <a:pt x="654621" y="303932"/>
                  <a:pt x="653753" y="302915"/>
                  <a:pt x="653356" y="301526"/>
                </a:cubicBezTo>
                <a:cubicBezTo>
                  <a:pt x="653158" y="300931"/>
                  <a:pt x="652910" y="300286"/>
                  <a:pt x="652612" y="299591"/>
                </a:cubicBezTo>
                <a:cubicBezTo>
                  <a:pt x="652413" y="298996"/>
                  <a:pt x="652017" y="298698"/>
                  <a:pt x="651421" y="298698"/>
                </a:cubicBezTo>
                <a:lnTo>
                  <a:pt x="643533" y="299293"/>
                </a:lnTo>
                <a:cubicBezTo>
                  <a:pt x="642839" y="299293"/>
                  <a:pt x="642492" y="299690"/>
                  <a:pt x="642492" y="300484"/>
                </a:cubicBezTo>
                <a:lnTo>
                  <a:pt x="642492" y="355550"/>
                </a:lnTo>
                <a:cubicBezTo>
                  <a:pt x="642492" y="357336"/>
                  <a:pt x="641871" y="358849"/>
                  <a:pt x="640631" y="360090"/>
                </a:cubicBezTo>
                <a:cubicBezTo>
                  <a:pt x="639391" y="361330"/>
                  <a:pt x="637903" y="361950"/>
                  <a:pt x="636166" y="361950"/>
                </a:cubicBezTo>
                <a:cubicBezTo>
                  <a:pt x="634430" y="361950"/>
                  <a:pt x="632942" y="361330"/>
                  <a:pt x="631701" y="360090"/>
                </a:cubicBezTo>
                <a:cubicBezTo>
                  <a:pt x="630461" y="358849"/>
                  <a:pt x="629841" y="357336"/>
                  <a:pt x="629841" y="355550"/>
                </a:cubicBezTo>
                <a:lnTo>
                  <a:pt x="629841" y="301228"/>
                </a:lnTo>
                <a:cubicBezTo>
                  <a:pt x="629841" y="300434"/>
                  <a:pt x="629444" y="300087"/>
                  <a:pt x="628651" y="300186"/>
                </a:cubicBezTo>
                <a:cubicBezTo>
                  <a:pt x="622896" y="300484"/>
                  <a:pt x="617687" y="300782"/>
                  <a:pt x="613024" y="301079"/>
                </a:cubicBezTo>
                <a:cubicBezTo>
                  <a:pt x="612924" y="301079"/>
                  <a:pt x="612776" y="301079"/>
                  <a:pt x="612577" y="301079"/>
                </a:cubicBezTo>
                <a:cubicBezTo>
                  <a:pt x="610990" y="301079"/>
                  <a:pt x="609601" y="300534"/>
                  <a:pt x="608410" y="299442"/>
                </a:cubicBezTo>
                <a:cubicBezTo>
                  <a:pt x="606922" y="298152"/>
                  <a:pt x="606178" y="296515"/>
                  <a:pt x="606178" y="294531"/>
                </a:cubicBezTo>
                <a:cubicBezTo>
                  <a:pt x="606178" y="293142"/>
                  <a:pt x="606674" y="291902"/>
                  <a:pt x="607666" y="290810"/>
                </a:cubicBezTo>
                <a:cubicBezTo>
                  <a:pt x="608757" y="289520"/>
                  <a:pt x="610146" y="288826"/>
                  <a:pt x="611833" y="288727"/>
                </a:cubicBezTo>
                <a:lnTo>
                  <a:pt x="615107" y="288727"/>
                </a:lnTo>
                <a:cubicBezTo>
                  <a:pt x="615901" y="288627"/>
                  <a:pt x="616496" y="288280"/>
                  <a:pt x="616893" y="287685"/>
                </a:cubicBezTo>
                <a:cubicBezTo>
                  <a:pt x="619870" y="283716"/>
                  <a:pt x="622350" y="280343"/>
                  <a:pt x="624335" y="277564"/>
                </a:cubicBezTo>
                <a:cubicBezTo>
                  <a:pt x="624731" y="276870"/>
                  <a:pt x="624731" y="276225"/>
                  <a:pt x="624335" y="275630"/>
                </a:cubicBezTo>
                <a:cubicBezTo>
                  <a:pt x="620664" y="270470"/>
                  <a:pt x="615951" y="265013"/>
                  <a:pt x="610196" y="259259"/>
                </a:cubicBezTo>
                <a:cubicBezTo>
                  <a:pt x="609005" y="258068"/>
                  <a:pt x="608336" y="256654"/>
                  <a:pt x="608187" y="255017"/>
                </a:cubicBezTo>
                <a:cubicBezTo>
                  <a:pt x="608038" y="253380"/>
                  <a:pt x="608460" y="251916"/>
                  <a:pt x="609452" y="250627"/>
                </a:cubicBezTo>
                <a:lnTo>
                  <a:pt x="610047" y="249882"/>
                </a:lnTo>
                <a:cubicBezTo>
                  <a:pt x="610841" y="248791"/>
                  <a:pt x="611883" y="248171"/>
                  <a:pt x="613173" y="248022"/>
                </a:cubicBezTo>
                <a:cubicBezTo>
                  <a:pt x="614462" y="247873"/>
                  <a:pt x="615603" y="248245"/>
                  <a:pt x="616595" y="249138"/>
                </a:cubicBezTo>
                <a:cubicBezTo>
                  <a:pt x="616893" y="249337"/>
                  <a:pt x="617141" y="249287"/>
                  <a:pt x="617340" y="248989"/>
                </a:cubicBezTo>
                <a:cubicBezTo>
                  <a:pt x="621011" y="242243"/>
                  <a:pt x="624285" y="235297"/>
                  <a:pt x="627162" y="228154"/>
                </a:cubicBezTo>
                <a:cubicBezTo>
                  <a:pt x="627857" y="226467"/>
                  <a:pt x="629047" y="225227"/>
                  <a:pt x="630734" y="224433"/>
                </a:cubicBezTo>
                <a:cubicBezTo>
                  <a:pt x="631627" y="224036"/>
                  <a:pt x="632520" y="223838"/>
                  <a:pt x="633413" y="223838"/>
                </a:cubicBezTo>
                <a:close/>
                <a:moveTo>
                  <a:pt x="2767013" y="223689"/>
                </a:moveTo>
                <a:cubicBezTo>
                  <a:pt x="2767807" y="223689"/>
                  <a:pt x="2768601" y="223838"/>
                  <a:pt x="2769394" y="224135"/>
                </a:cubicBezTo>
                <a:cubicBezTo>
                  <a:pt x="2770982" y="224731"/>
                  <a:pt x="2772123" y="225872"/>
                  <a:pt x="2772817" y="227558"/>
                </a:cubicBezTo>
                <a:cubicBezTo>
                  <a:pt x="2773115" y="228253"/>
                  <a:pt x="2773264" y="228947"/>
                  <a:pt x="2773264" y="229642"/>
                </a:cubicBezTo>
                <a:cubicBezTo>
                  <a:pt x="2773264" y="230535"/>
                  <a:pt x="2773016" y="231428"/>
                  <a:pt x="2772519" y="232321"/>
                </a:cubicBezTo>
                <a:cubicBezTo>
                  <a:pt x="2767162" y="242639"/>
                  <a:pt x="2762598" y="250676"/>
                  <a:pt x="2758827" y="256431"/>
                </a:cubicBezTo>
                <a:cubicBezTo>
                  <a:pt x="2758431" y="257026"/>
                  <a:pt x="2758480" y="257622"/>
                  <a:pt x="2758976" y="258217"/>
                </a:cubicBezTo>
                <a:cubicBezTo>
                  <a:pt x="2761060" y="260697"/>
                  <a:pt x="2762796" y="262880"/>
                  <a:pt x="2764185" y="264765"/>
                </a:cubicBezTo>
                <a:cubicBezTo>
                  <a:pt x="2764384" y="264964"/>
                  <a:pt x="2764632" y="265063"/>
                  <a:pt x="2764930" y="265063"/>
                </a:cubicBezTo>
                <a:cubicBezTo>
                  <a:pt x="2765227" y="265063"/>
                  <a:pt x="2765425" y="264914"/>
                  <a:pt x="2765525" y="264616"/>
                </a:cubicBezTo>
                <a:cubicBezTo>
                  <a:pt x="2769890" y="257770"/>
                  <a:pt x="2773710" y="251272"/>
                  <a:pt x="2776985" y="245120"/>
                </a:cubicBezTo>
                <a:cubicBezTo>
                  <a:pt x="2777877" y="243532"/>
                  <a:pt x="2779167" y="242441"/>
                  <a:pt x="2780854" y="241846"/>
                </a:cubicBezTo>
                <a:cubicBezTo>
                  <a:pt x="2781648" y="241548"/>
                  <a:pt x="2782392" y="241399"/>
                  <a:pt x="2783086" y="241399"/>
                </a:cubicBezTo>
                <a:cubicBezTo>
                  <a:pt x="2784079" y="241399"/>
                  <a:pt x="2785021" y="241647"/>
                  <a:pt x="2785914" y="242143"/>
                </a:cubicBezTo>
                <a:cubicBezTo>
                  <a:pt x="2787402" y="242838"/>
                  <a:pt x="2788395" y="243979"/>
                  <a:pt x="2788891" y="245566"/>
                </a:cubicBezTo>
                <a:cubicBezTo>
                  <a:pt x="2789089" y="246162"/>
                  <a:pt x="2789188" y="246707"/>
                  <a:pt x="2789188" y="247204"/>
                </a:cubicBezTo>
                <a:cubicBezTo>
                  <a:pt x="2789188" y="248295"/>
                  <a:pt x="2788891" y="249287"/>
                  <a:pt x="2788295" y="250180"/>
                </a:cubicBezTo>
                <a:cubicBezTo>
                  <a:pt x="2779366" y="264071"/>
                  <a:pt x="2770932" y="276076"/>
                  <a:pt x="2762994" y="286197"/>
                </a:cubicBezTo>
                <a:cubicBezTo>
                  <a:pt x="2762896" y="286395"/>
                  <a:pt x="2762896" y="286593"/>
                  <a:pt x="2762994" y="286792"/>
                </a:cubicBezTo>
                <a:cubicBezTo>
                  <a:pt x="2763094" y="286990"/>
                  <a:pt x="2763242" y="287089"/>
                  <a:pt x="2763441" y="287089"/>
                </a:cubicBezTo>
                <a:lnTo>
                  <a:pt x="2779217" y="286048"/>
                </a:lnTo>
                <a:cubicBezTo>
                  <a:pt x="2779514" y="286048"/>
                  <a:pt x="2779713" y="285949"/>
                  <a:pt x="2779812" y="285750"/>
                </a:cubicBezTo>
                <a:cubicBezTo>
                  <a:pt x="2779911" y="285552"/>
                  <a:pt x="2779911" y="285304"/>
                  <a:pt x="2779812" y="285006"/>
                </a:cubicBezTo>
                <a:cubicBezTo>
                  <a:pt x="2779118" y="283319"/>
                  <a:pt x="2778225" y="281434"/>
                  <a:pt x="2777133" y="279350"/>
                </a:cubicBezTo>
                <a:cubicBezTo>
                  <a:pt x="2776439" y="278061"/>
                  <a:pt x="2776339" y="276746"/>
                  <a:pt x="2776836" y="275406"/>
                </a:cubicBezTo>
                <a:cubicBezTo>
                  <a:pt x="2777332" y="274067"/>
                  <a:pt x="2778225" y="273100"/>
                  <a:pt x="2779514" y="272504"/>
                </a:cubicBezTo>
                <a:cubicBezTo>
                  <a:pt x="2781003" y="271909"/>
                  <a:pt x="2782491" y="271835"/>
                  <a:pt x="2783980" y="272281"/>
                </a:cubicBezTo>
                <a:cubicBezTo>
                  <a:pt x="2785468" y="272728"/>
                  <a:pt x="2786608" y="273645"/>
                  <a:pt x="2787402" y="275034"/>
                </a:cubicBezTo>
                <a:cubicBezTo>
                  <a:pt x="2791272" y="281881"/>
                  <a:pt x="2794348" y="288627"/>
                  <a:pt x="2796630" y="295275"/>
                </a:cubicBezTo>
                <a:cubicBezTo>
                  <a:pt x="2796729" y="295374"/>
                  <a:pt x="2796829" y="295399"/>
                  <a:pt x="2796927" y="295349"/>
                </a:cubicBezTo>
                <a:cubicBezTo>
                  <a:pt x="2797026" y="295300"/>
                  <a:pt x="2797076" y="295225"/>
                  <a:pt x="2797076" y="295126"/>
                </a:cubicBezTo>
                <a:lnTo>
                  <a:pt x="2797076" y="287685"/>
                </a:lnTo>
                <a:cubicBezTo>
                  <a:pt x="2797076" y="285204"/>
                  <a:pt x="2797945" y="283121"/>
                  <a:pt x="2799681" y="281434"/>
                </a:cubicBezTo>
                <a:cubicBezTo>
                  <a:pt x="2801417" y="279747"/>
                  <a:pt x="2803476" y="278904"/>
                  <a:pt x="2805857" y="278904"/>
                </a:cubicBezTo>
                <a:lnTo>
                  <a:pt x="2870151" y="278904"/>
                </a:lnTo>
                <a:cubicBezTo>
                  <a:pt x="2872532" y="278904"/>
                  <a:pt x="2874591" y="279747"/>
                  <a:pt x="2876327" y="281434"/>
                </a:cubicBezTo>
                <a:cubicBezTo>
                  <a:pt x="2878064" y="283121"/>
                  <a:pt x="2878932" y="285204"/>
                  <a:pt x="2878932" y="287685"/>
                </a:cubicBezTo>
                <a:lnTo>
                  <a:pt x="2878932" y="301079"/>
                </a:lnTo>
                <a:cubicBezTo>
                  <a:pt x="2878932" y="302766"/>
                  <a:pt x="2878312" y="304230"/>
                  <a:pt x="2877071" y="305470"/>
                </a:cubicBezTo>
                <a:cubicBezTo>
                  <a:pt x="2875831" y="306710"/>
                  <a:pt x="2874343" y="307330"/>
                  <a:pt x="2872607" y="307330"/>
                </a:cubicBezTo>
                <a:cubicBezTo>
                  <a:pt x="2870870" y="307330"/>
                  <a:pt x="2869382" y="306710"/>
                  <a:pt x="2868142" y="305470"/>
                </a:cubicBezTo>
                <a:cubicBezTo>
                  <a:pt x="2866901" y="304230"/>
                  <a:pt x="2866281" y="302766"/>
                  <a:pt x="2866281" y="301079"/>
                </a:cubicBezTo>
                <a:lnTo>
                  <a:pt x="2866281" y="291257"/>
                </a:lnTo>
                <a:cubicBezTo>
                  <a:pt x="2866281" y="290562"/>
                  <a:pt x="2865885" y="290215"/>
                  <a:pt x="2865091" y="290215"/>
                </a:cubicBezTo>
                <a:lnTo>
                  <a:pt x="2810173" y="290215"/>
                </a:lnTo>
                <a:cubicBezTo>
                  <a:pt x="2809479" y="290215"/>
                  <a:pt x="2809132" y="290562"/>
                  <a:pt x="2809132" y="291257"/>
                </a:cubicBezTo>
                <a:lnTo>
                  <a:pt x="2809132" y="301377"/>
                </a:lnTo>
                <a:cubicBezTo>
                  <a:pt x="2809132" y="303064"/>
                  <a:pt x="2808536" y="304478"/>
                  <a:pt x="2807345" y="305619"/>
                </a:cubicBezTo>
                <a:cubicBezTo>
                  <a:pt x="2806155" y="306760"/>
                  <a:pt x="2804716" y="307330"/>
                  <a:pt x="2803029" y="307330"/>
                </a:cubicBezTo>
                <a:lnTo>
                  <a:pt x="2801244" y="307330"/>
                </a:lnTo>
                <a:cubicBezTo>
                  <a:pt x="2800053" y="307330"/>
                  <a:pt x="2799061" y="306933"/>
                  <a:pt x="2798267" y="306139"/>
                </a:cubicBezTo>
                <a:cubicBezTo>
                  <a:pt x="2797473" y="305346"/>
                  <a:pt x="2797076" y="304354"/>
                  <a:pt x="2797076" y="303163"/>
                </a:cubicBezTo>
                <a:cubicBezTo>
                  <a:pt x="2797076" y="302865"/>
                  <a:pt x="2796927" y="302766"/>
                  <a:pt x="2796630" y="302865"/>
                </a:cubicBezTo>
                <a:lnTo>
                  <a:pt x="2795737" y="303312"/>
                </a:lnTo>
                <a:cubicBezTo>
                  <a:pt x="2794745" y="303808"/>
                  <a:pt x="2793728" y="304056"/>
                  <a:pt x="2792686" y="304056"/>
                </a:cubicBezTo>
                <a:cubicBezTo>
                  <a:pt x="2791644" y="304056"/>
                  <a:pt x="2790627" y="303808"/>
                  <a:pt x="2789635" y="303312"/>
                </a:cubicBezTo>
                <a:cubicBezTo>
                  <a:pt x="2787651" y="302320"/>
                  <a:pt x="2786262" y="300782"/>
                  <a:pt x="2785468" y="298698"/>
                </a:cubicBezTo>
                <a:cubicBezTo>
                  <a:pt x="2785269" y="298004"/>
                  <a:pt x="2784823" y="297656"/>
                  <a:pt x="2784128" y="297656"/>
                </a:cubicBezTo>
                <a:lnTo>
                  <a:pt x="2776241" y="298252"/>
                </a:lnTo>
                <a:cubicBezTo>
                  <a:pt x="2775546" y="298351"/>
                  <a:pt x="2775199" y="298748"/>
                  <a:pt x="2775199" y="299442"/>
                </a:cubicBezTo>
                <a:lnTo>
                  <a:pt x="2775199" y="355402"/>
                </a:lnTo>
                <a:cubicBezTo>
                  <a:pt x="2775199" y="357088"/>
                  <a:pt x="2774579" y="358552"/>
                  <a:pt x="2773339" y="359792"/>
                </a:cubicBezTo>
                <a:cubicBezTo>
                  <a:pt x="2772098" y="361032"/>
                  <a:pt x="2770610" y="361652"/>
                  <a:pt x="2768873" y="361652"/>
                </a:cubicBezTo>
                <a:cubicBezTo>
                  <a:pt x="2767137" y="361652"/>
                  <a:pt x="2765674" y="361032"/>
                  <a:pt x="2764483" y="359792"/>
                </a:cubicBezTo>
                <a:cubicBezTo>
                  <a:pt x="2763292" y="358552"/>
                  <a:pt x="2762697" y="357088"/>
                  <a:pt x="2762697" y="355402"/>
                </a:cubicBezTo>
                <a:lnTo>
                  <a:pt x="2762697" y="300484"/>
                </a:lnTo>
                <a:cubicBezTo>
                  <a:pt x="2762697" y="299690"/>
                  <a:pt x="2762300" y="299293"/>
                  <a:pt x="2761507" y="299293"/>
                </a:cubicBezTo>
                <a:cubicBezTo>
                  <a:pt x="2759423" y="299492"/>
                  <a:pt x="2756620" y="299690"/>
                  <a:pt x="2753098" y="299889"/>
                </a:cubicBezTo>
                <a:cubicBezTo>
                  <a:pt x="2749576" y="300087"/>
                  <a:pt x="2747318" y="300236"/>
                  <a:pt x="2746326" y="300335"/>
                </a:cubicBezTo>
                <a:cubicBezTo>
                  <a:pt x="2746127" y="300335"/>
                  <a:pt x="2745979" y="300335"/>
                  <a:pt x="2745880" y="300335"/>
                </a:cubicBezTo>
                <a:cubicBezTo>
                  <a:pt x="2744292" y="300335"/>
                  <a:pt x="2742903" y="299839"/>
                  <a:pt x="2741712" y="298847"/>
                </a:cubicBezTo>
                <a:cubicBezTo>
                  <a:pt x="2740125" y="297458"/>
                  <a:pt x="2739331" y="295771"/>
                  <a:pt x="2739331" y="293787"/>
                </a:cubicBezTo>
                <a:cubicBezTo>
                  <a:pt x="2739331" y="292398"/>
                  <a:pt x="2739777" y="291157"/>
                  <a:pt x="2740671" y="290066"/>
                </a:cubicBezTo>
                <a:cubicBezTo>
                  <a:pt x="2741762" y="288776"/>
                  <a:pt x="2743151" y="288082"/>
                  <a:pt x="2744837" y="287982"/>
                </a:cubicBezTo>
                <a:lnTo>
                  <a:pt x="2748261" y="287834"/>
                </a:lnTo>
                <a:cubicBezTo>
                  <a:pt x="2748955" y="287734"/>
                  <a:pt x="2749551" y="287387"/>
                  <a:pt x="2750046" y="286792"/>
                </a:cubicBezTo>
                <a:cubicBezTo>
                  <a:pt x="2752824" y="283220"/>
                  <a:pt x="2755107" y="280144"/>
                  <a:pt x="2756893" y="277564"/>
                </a:cubicBezTo>
                <a:cubicBezTo>
                  <a:pt x="2757389" y="276870"/>
                  <a:pt x="2757438" y="276225"/>
                  <a:pt x="2757042" y="275630"/>
                </a:cubicBezTo>
                <a:cubicBezTo>
                  <a:pt x="2753767" y="270867"/>
                  <a:pt x="2749302" y="265460"/>
                  <a:pt x="2743647" y="259407"/>
                </a:cubicBezTo>
                <a:cubicBezTo>
                  <a:pt x="2742357" y="258018"/>
                  <a:pt x="2741712" y="256381"/>
                  <a:pt x="2741712" y="254496"/>
                </a:cubicBezTo>
                <a:cubicBezTo>
                  <a:pt x="2741712" y="253008"/>
                  <a:pt x="2742159" y="251619"/>
                  <a:pt x="2743052" y="250329"/>
                </a:cubicBezTo>
                <a:lnTo>
                  <a:pt x="2743498" y="249734"/>
                </a:lnTo>
                <a:cubicBezTo>
                  <a:pt x="2744391" y="248642"/>
                  <a:pt x="2745507" y="248047"/>
                  <a:pt x="2746847" y="247948"/>
                </a:cubicBezTo>
                <a:cubicBezTo>
                  <a:pt x="2748187" y="247848"/>
                  <a:pt x="2749352" y="248245"/>
                  <a:pt x="2750344" y="249138"/>
                </a:cubicBezTo>
                <a:cubicBezTo>
                  <a:pt x="2750642" y="249436"/>
                  <a:pt x="2750890" y="249436"/>
                  <a:pt x="2751089" y="249138"/>
                </a:cubicBezTo>
                <a:cubicBezTo>
                  <a:pt x="2754660" y="242491"/>
                  <a:pt x="2757885" y="235496"/>
                  <a:pt x="2760762" y="228154"/>
                </a:cubicBezTo>
                <a:cubicBezTo>
                  <a:pt x="2761457" y="226467"/>
                  <a:pt x="2762647" y="225227"/>
                  <a:pt x="2764334" y="224433"/>
                </a:cubicBezTo>
                <a:cubicBezTo>
                  <a:pt x="2765227" y="223937"/>
                  <a:pt x="2766120" y="223689"/>
                  <a:pt x="2767013" y="223689"/>
                </a:cubicBezTo>
                <a:close/>
                <a:moveTo>
                  <a:pt x="1149996" y="222052"/>
                </a:moveTo>
                <a:cubicBezTo>
                  <a:pt x="1151881" y="222052"/>
                  <a:pt x="1153493" y="222721"/>
                  <a:pt x="1154832" y="224061"/>
                </a:cubicBezTo>
                <a:cubicBezTo>
                  <a:pt x="1156172" y="225400"/>
                  <a:pt x="1156842" y="226963"/>
                  <a:pt x="1156842" y="228749"/>
                </a:cubicBezTo>
                <a:lnTo>
                  <a:pt x="1156842" y="228898"/>
                </a:lnTo>
                <a:cubicBezTo>
                  <a:pt x="1156842" y="229493"/>
                  <a:pt x="1157139" y="229791"/>
                  <a:pt x="1157735" y="229791"/>
                </a:cubicBezTo>
                <a:lnTo>
                  <a:pt x="1180952" y="229791"/>
                </a:lnTo>
                <a:cubicBezTo>
                  <a:pt x="1183333" y="229791"/>
                  <a:pt x="1185392" y="230659"/>
                  <a:pt x="1187128" y="232395"/>
                </a:cubicBezTo>
                <a:cubicBezTo>
                  <a:pt x="1188864" y="234131"/>
                  <a:pt x="1189733" y="236190"/>
                  <a:pt x="1189733" y="238572"/>
                </a:cubicBezTo>
                <a:lnTo>
                  <a:pt x="1189733" y="244971"/>
                </a:lnTo>
                <a:cubicBezTo>
                  <a:pt x="1189733" y="247352"/>
                  <a:pt x="1188864" y="249411"/>
                  <a:pt x="1187128" y="251148"/>
                </a:cubicBezTo>
                <a:cubicBezTo>
                  <a:pt x="1185392" y="252884"/>
                  <a:pt x="1183333" y="253752"/>
                  <a:pt x="1180952" y="253752"/>
                </a:cubicBezTo>
                <a:lnTo>
                  <a:pt x="1157884" y="253752"/>
                </a:lnTo>
                <a:cubicBezTo>
                  <a:pt x="1157189" y="253752"/>
                  <a:pt x="1156842" y="254099"/>
                  <a:pt x="1156842" y="254794"/>
                </a:cubicBezTo>
                <a:lnTo>
                  <a:pt x="1156842" y="258663"/>
                </a:lnTo>
                <a:cubicBezTo>
                  <a:pt x="1156842" y="259457"/>
                  <a:pt x="1157189" y="259854"/>
                  <a:pt x="1157884" y="259854"/>
                </a:cubicBezTo>
                <a:lnTo>
                  <a:pt x="1197025" y="259854"/>
                </a:lnTo>
                <a:cubicBezTo>
                  <a:pt x="1198315" y="259854"/>
                  <a:pt x="1199431" y="260300"/>
                  <a:pt x="1200374" y="261193"/>
                </a:cubicBezTo>
                <a:cubicBezTo>
                  <a:pt x="1201316" y="262086"/>
                  <a:pt x="1201788" y="263178"/>
                  <a:pt x="1201788" y="264468"/>
                </a:cubicBezTo>
                <a:cubicBezTo>
                  <a:pt x="1201788" y="265757"/>
                  <a:pt x="1201316" y="266849"/>
                  <a:pt x="1200374" y="267742"/>
                </a:cubicBezTo>
                <a:cubicBezTo>
                  <a:pt x="1199431" y="268635"/>
                  <a:pt x="1198315" y="269081"/>
                  <a:pt x="1197025" y="269081"/>
                </a:cubicBezTo>
                <a:lnTo>
                  <a:pt x="1104901" y="269081"/>
                </a:lnTo>
                <a:cubicBezTo>
                  <a:pt x="1103611" y="269081"/>
                  <a:pt x="1102519" y="268635"/>
                  <a:pt x="1101627" y="267742"/>
                </a:cubicBezTo>
                <a:cubicBezTo>
                  <a:pt x="1100733" y="266849"/>
                  <a:pt x="1100287" y="265757"/>
                  <a:pt x="1100287" y="264468"/>
                </a:cubicBezTo>
                <a:cubicBezTo>
                  <a:pt x="1100287" y="263178"/>
                  <a:pt x="1100733" y="262086"/>
                  <a:pt x="1101627" y="261193"/>
                </a:cubicBezTo>
                <a:cubicBezTo>
                  <a:pt x="1102519" y="260300"/>
                  <a:pt x="1103611" y="259854"/>
                  <a:pt x="1104901" y="259854"/>
                </a:cubicBezTo>
                <a:lnTo>
                  <a:pt x="1142108" y="259854"/>
                </a:lnTo>
                <a:cubicBezTo>
                  <a:pt x="1142902" y="259854"/>
                  <a:pt x="1143298" y="259457"/>
                  <a:pt x="1143298" y="258663"/>
                </a:cubicBezTo>
                <a:lnTo>
                  <a:pt x="1143298" y="254794"/>
                </a:lnTo>
                <a:cubicBezTo>
                  <a:pt x="1143298" y="254099"/>
                  <a:pt x="1142902" y="253752"/>
                  <a:pt x="1142108" y="253752"/>
                </a:cubicBezTo>
                <a:lnTo>
                  <a:pt x="1120379" y="253752"/>
                </a:lnTo>
                <a:cubicBezTo>
                  <a:pt x="1117898" y="253752"/>
                  <a:pt x="1115815" y="252884"/>
                  <a:pt x="1114128" y="251148"/>
                </a:cubicBezTo>
                <a:cubicBezTo>
                  <a:pt x="1112441" y="249411"/>
                  <a:pt x="1111598" y="247352"/>
                  <a:pt x="1111598" y="244971"/>
                </a:cubicBezTo>
                <a:lnTo>
                  <a:pt x="1111598" y="238572"/>
                </a:lnTo>
                <a:cubicBezTo>
                  <a:pt x="1111598" y="236190"/>
                  <a:pt x="1112441" y="234131"/>
                  <a:pt x="1114128" y="232395"/>
                </a:cubicBezTo>
                <a:cubicBezTo>
                  <a:pt x="1115815" y="230659"/>
                  <a:pt x="1117898" y="229791"/>
                  <a:pt x="1120379" y="229791"/>
                </a:cubicBezTo>
                <a:lnTo>
                  <a:pt x="1142405" y="229791"/>
                </a:lnTo>
                <a:cubicBezTo>
                  <a:pt x="1143001" y="229791"/>
                  <a:pt x="1143298" y="229493"/>
                  <a:pt x="1143298" y="228898"/>
                </a:cubicBezTo>
                <a:lnTo>
                  <a:pt x="1143298" y="228749"/>
                </a:lnTo>
                <a:cubicBezTo>
                  <a:pt x="1143298" y="226963"/>
                  <a:pt x="1143943" y="225400"/>
                  <a:pt x="1145233" y="224061"/>
                </a:cubicBezTo>
                <a:cubicBezTo>
                  <a:pt x="1146523" y="222721"/>
                  <a:pt x="1148111" y="222052"/>
                  <a:pt x="1149996" y="222052"/>
                </a:cubicBezTo>
                <a:close/>
                <a:moveTo>
                  <a:pt x="1406129" y="221903"/>
                </a:moveTo>
                <a:cubicBezTo>
                  <a:pt x="1407816" y="221903"/>
                  <a:pt x="1409279" y="222498"/>
                  <a:pt x="1410519" y="223689"/>
                </a:cubicBezTo>
                <a:cubicBezTo>
                  <a:pt x="1411759" y="224879"/>
                  <a:pt x="1412380" y="226368"/>
                  <a:pt x="1412380" y="228154"/>
                </a:cubicBezTo>
                <a:lnTo>
                  <a:pt x="1412380" y="229791"/>
                </a:lnTo>
                <a:cubicBezTo>
                  <a:pt x="1412380" y="230386"/>
                  <a:pt x="1412727" y="230684"/>
                  <a:pt x="1413421" y="230684"/>
                </a:cubicBezTo>
                <a:lnTo>
                  <a:pt x="1436043" y="230684"/>
                </a:lnTo>
                <a:cubicBezTo>
                  <a:pt x="1437433" y="230684"/>
                  <a:pt x="1438598" y="231180"/>
                  <a:pt x="1439541" y="232172"/>
                </a:cubicBezTo>
                <a:cubicBezTo>
                  <a:pt x="1440483" y="233164"/>
                  <a:pt x="1440955" y="234330"/>
                  <a:pt x="1440955" y="235669"/>
                </a:cubicBezTo>
                <a:cubicBezTo>
                  <a:pt x="1440955" y="237009"/>
                  <a:pt x="1440483" y="238175"/>
                  <a:pt x="1439541" y="239167"/>
                </a:cubicBezTo>
                <a:cubicBezTo>
                  <a:pt x="1438598" y="240159"/>
                  <a:pt x="1437433" y="240655"/>
                  <a:pt x="1436043" y="240655"/>
                </a:cubicBezTo>
                <a:lnTo>
                  <a:pt x="1413421" y="240655"/>
                </a:lnTo>
                <a:cubicBezTo>
                  <a:pt x="1412727" y="240655"/>
                  <a:pt x="1412380" y="241002"/>
                  <a:pt x="1412380" y="241697"/>
                </a:cubicBezTo>
                <a:lnTo>
                  <a:pt x="1412380" y="246162"/>
                </a:lnTo>
                <a:cubicBezTo>
                  <a:pt x="1412380" y="246955"/>
                  <a:pt x="1412727" y="247352"/>
                  <a:pt x="1413421" y="247352"/>
                </a:cubicBezTo>
                <a:lnTo>
                  <a:pt x="1429197" y="247352"/>
                </a:lnTo>
                <a:cubicBezTo>
                  <a:pt x="1431579" y="247352"/>
                  <a:pt x="1433637" y="248196"/>
                  <a:pt x="1435373" y="249882"/>
                </a:cubicBezTo>
                <a:cubicBezTo>
                  <a:pt x="1437110" y="251569"/>
                  <a:pt x="1437978" y="253653"/>
                  <a:pt x="1437978" y="256133"/>
                </a:cubicBezTo>
                <a:lnTo>
                  <a:pt x="1437978" y="256729"/>
                </a:lnTo>
                <a:cubicBezTo>
                  <a:pt x="1437978" y="256927"/>
                  <a:pt x="1438077" y="257076"/>
                  <a:pt x="1438276" y="257175"/>
                </a:cubicBezTo>
                <a:cubicBezTo>
                  <a:pt x="1438474" y="257274"/>
                  <a:pt x="1438623" y="257225"/>
                  <a:pt x="1438722" y="257026"/>
                </a:cubicBezTo>
                <a:cubicBezTo>
                  <a:pt x="1446461" y="249684"/>
                  <a:pt x="1452414" y="240109"/>
                  <a:pt x="1456582" y="228302"/>
                </a:cubicBezTo>
                <a:cubicBezTo>
                  <a:pt x="1457177" y="226516"/>
                  <a:pt x="1458268" y="225127"/>
                  <a:pt x="1459856" y="224135"/>
                </a:cubicBezTo>
                <a:cubicBezTo>
                  <a:pt x="1461046" y="223540"/>
                  <a:pt x="1462237" y="223242"/>
                  <a:pt x="1463428" y="223242"/>
                </a:cubicBezTo>
                <a:cubicBezTo>
                  <a:pt x="1463924" y="223242"/>
                  <a:pt x="1464469" y="223292"/>
                  <a:pt x="1465065" y="223391"/>
                </a:cubicBezTo>
                <a:cubicBezTo>
                  <a:pt x="1466752" y="223788"/>
                  <a:pt x="1468041" y="224780"/>
                  <a:pt x="1468935" y="226368"/>
                </a:cubicBezTo>
                <a:cubicBezTo>
                  <a:pt x="1469530" y="227261"/>
                  <a:pt x="1469827" y="228203"/>
                  <a:pt x="1469827" y="229195"/>
                </a:cubicBezTo>
                <a:cubicBezTo>
                  <a:pt x="1469827" y="229890"/>
                  <a:pt x="1469679" y="230584"/>
                  <a:pt x="1469381" y="231279"/>
                </a:cubicBezTo>
                <a:cubicBezTo>
                  <a:pt x="1468686" y="233164"/>
                  <a:pt x="1467892" y="235148"/>
                  <a:pt x="1466999" y="237232"/>
                </a:cubicBezTo>
                <a:cubicBezTo>
                  <a:pt x="1466900" y="237430"/>
                  <a:pt x="1466925" y="237629"/>
                  <a:pt x="1467074" y="237827"/>
                </a:cubicBezTo>
                <a:cubicBezTo>
                  <a:pt x="1467223" y="238026"/>
                  <a:pt x="1467446" y="238125"/>
                  <a:pt x="1467744" y="238125"/>
                </a:cubicBezTo>
                <a:lnTo>
                  <a:pt x="1501081" y="238125"/>
                </a:lnTo>
                <a:cubicBezTo>
                  <a:pt x="1502669" y="238125"/>
                  <a:pt x="1504008" y="238671"/>
                  <a:pt x="1505099" y="239762"/>
                </a:cubicBezTo>
                <a:cubicBezTo>
                  <a:pt x="1506191" y="240854"/>
                  <a:pt x="1506737" y="242168"/>
                  <a:pt x="1506737" y="243706"/>
                </a:cubicBezTo>
                <a:cubicBezTo>
                  <a:pt x="1506737" y="245244"/>
                  <a:pt x="1506191" y="246559"/>
                  <a:pt x="1505099" y="247650"/>
                </a:cubicBezTo>
                <a:cubicBezTo>
                  <a:pt x="1504008" y="248741"/>
                  <a:pt x="1502669" y="249287"/>
                  <a:pt x="1501081" y="249287"/>
                </a:cubicBezTo>
                <a:lnTo>
                  <a:pt x="1497956" y="249287"/>
                </a:lnTo>
                <a:cubicBezTo>
                  <a:pt x="1497162" y="249287"/>
                  <a:pt x="1496666" y="249634"/>
                  <a:pt x="1496467" y="250329"/>
                </a:cubicBezTo>
                <a:cubicBezTo>
                  <a:pt x="1493293" y="260548"/>
                  <a:pt x="1488778" y="269280"/>
                  <a:pt x="1482924" y="276523"/>
                </a:cubicBezTo>
                <a:cubicBezTo>
                  <a:pt x="1482428" y="277118"/>
                  <a:pt x="1482477" y="277614"/>
                  <a:pt x="1483073" y="278011"/>
                </a:cubicBezTo>
                <a:cubicBezTo>
                  <a:pt x="1489026" y="282773"/>
                  <a:pt x="1495575" y="286494"/>
                  <a:pt x="1502718" y="289173"/>
                </a:cubicBezTo>
                <a:cubicBezTo>
                  <a:pt x="1504207" y="289768"/>
                  <a:pt x="1505174" y="290835"/>
                  <a:pt x="1505620" y="292373"/>
                </a:cubicBezTo>
                <a:cubicBezTo>
                  <a:pt x="1506067" y="293911"/>
                  <a:pt x="1505794" y="295325"/>
                  <a:pt x="1504802" y="296614"/>
                </a:cubicBezTo>
                <a:cubicBezTo>
                  <a:pt x="1503711" y="298301"/>
                  <a:pt x="1502272" y="299442"/>
                  <a:pt x="1500486" y="300038"/>
                </a:cubicBezTo>
                <a:cubicBezTo>
                  <a:pt x="1499593" y="300434"/>
                  <a:pt x="1498700" y="300633"/>
                  <a:pt x="1497807" y="300633"/>
                </a:cubicBezTo>
                <a:cubicBezTo>
                  <a:pt x="1496914" y="300633"/>
                  <a:pt x="1495972" y="300434"/>
                  <a:pt x="1494979" y="300038"/>
                </a:cubicBezTo>
                <a:cubicBezTo>
                  <a:pt x="1487736" y="296763"/>
                  <a:pt x="1480841" y="292348"/>
                  <a:pt x="1474292" y="286792"/>
                </a:cubicBezTo>
                <a:cubicBezTo>
                  <a:pt x="1473796" y="286296"/>
                  <a:pt x="1473250" y="286296"/>
                  <a:pt x="1472655" y="286792"/>
                </a:cubicBezTo>
                <a:cubicBezTo>
                  <a:pt x="1466305" y="291852"/>
                  <a:pt x="1458814" y="296168"/>
                  <a:pt x="1450182" y="299740"/>
                </a:cubicBezTo>
                <a:cubicBezTo>
                  <a:pt x="1449190" y="300137"/>
                  <a:pt x="1448247" y="300335"/>
                  <a:pt x="1447354" y="300335"/>
                </a:cubicBezTo>
                <a:cubicBezTo>
                  <a:pt x="1446461" y="300335"/>
                  <a:pt x="1445618" y="300186"/>
                  <a:pt x="1444824" y="299889"/>
                </a:cubicBezTo>
                <a:cubicBezTo>
                  <a:pt x="1443038" y="299293"/>
                  <a:pt x="1441550" y="298202"/>
                  <a:pt x="1440360" y="296614"/>
                </a:cubicBezTo>
                <a:cubicBezTo>
                  <a:pt x="1439466" y="295523"/>
                  <a:pt x="1439193" y="294233"/>
                  <a:pt x="1439541" y="292745"/>
                </a:cubicBezTo>
                <a:cubicBezTo>
                  <a:pt x="1439888" y="291257"/>
                  <a:pt x="1440756" y="290265"/>
                  <a:pt x="1442145" y="289768"/>
                </a:cubicBezTo>
                <a:cubicBezTo>
                  <a:pt x="1450678" y="286693"/>
                  <a:pt x="1458020" y="282724"/>
                  <a:pt x="1464172" y="277862"/>
                </a:cubicBezTo>
                <a:cubicBezTo>
                  <a:pt x="1464767" y="277465"/>
                  <a:pt x="1464817" y="276969"/>
                  <a:pt x="1464321" y="276374"/>
                </a:cubicBezTo>
                <a:cubicBezTo>
                  <a:pt x="1460649" y="271810"/>
                  <a:pt x="1457375" y="266700"/>
                  <a:pt x="1454498" y="261045"/>
                </a:cubicBezTo>
                <a:cubicBezTo>
                  <a:pt x="1454101" y="260350"/>
                  <a:pt x="1453704" y="260300"/>
                  <a:pt x="1453307" y="260896"/>
                </a:cubicBezTo>
                <a:cubicBezTo>
                  <a:pt x="1452811" y="261491"/>
                  <a:pt x="1452315" y="262086"/>
                  <a:pt x="1451819" y="262682"/>
                </a:cubicBezTo>
                <a:cubicBezTo>
                  <a:pt x="1450231" y="264468"/>
                  <a:pt x="1448346" y="265361"/>
                  <a:pt x="1446164" y="265361"/>
                </a:cubicBezTo>
                <a:cubicBezTo>
                  <a:pt x="1446064" y="265361"/>
                  <a:pt x="1445965" y="265361"/>
                  <a:pt x="1445866" y="265361"/>
                </a:cubicBezTo>
                <a:cubicBezTo>
                  <a:pt x="1443584" y="265261"/>
                  <a:pt x="1441599" y="264319"/>
                  <a:pt x="1439913" y="262533"/>
                </a:cubicBezTo>
                <a:cubicBezTo>
                  <a:pt x="1439516" y="262235"/>
                  <a:pt x="1439119" y="261888"/>
                  <a:pt x="1438722" y="261491"/>
                </a:cubicBezTo>
                <a:cubicBezTo>
                  <a:pt x="1438623" y="261392"/>
                  <a:pt x="1438474" y="261367"/>
                  <a:pt x="1438276" y="261417"/>
                </a:cubicBezTo>
                <a:cubicBezTo>
                  <a:pt x="1438077" y="261466"/>
                  <a:pt x="1437978" y="261590"/>
                  <a:pt x="1437978" y="261789"/>
                </a:cubicBezTo>
                <a:lnTo>
                  <a:pt x="1437978" y="266849"/>
                </a:lnTo>
                <a:cubicBezTo>
                  <a:pt x="1437978" y="269329"/>
                  <a:pt x="1437110" y="271413"/>
                  <a:pt x="1435373" y="273100"/>
                </a:cubicBezTo>
                <a:cubicBezTo>
                  <a:pt x="1433637" y="274786"/>
                  <a:pt x="1431579" y="275630"/>
                  <a:pt x="1429197" y="275630"/>
                </a:cubicBezTo>
                <a:lnTo>
                  <a:pt x="1416547" y="275630"/>
                </a:lnTo>
                <a:cubicBezTo>
                  <a:pt x="1416447" y="275630"/>
                  <a:pt x="1416373" y="275704"/>
                  <a:pt x="1416324" y="275853"/>
                </a:cubicBezTo>
                <a:cubicBezTo>
                  <a:pt x="1416274" y="276002"/>
                  <a:pt x="1416299" y="276076"/>
                  <a:pt x="1416398" y="276076"/>
                </a:cubicBezTo>
                <a:cubicBezTo>
                  <a:pt x="1421557" y="278557"/>
                  <a:pt x="1427312" y="281434"/>
                  <a:pt x="1433662" y="284708"/>
                </a:cubicBezTo>
                <a:cubicBezTo>
                  <a:pt x="1434952" y="285403"/>
                  <a:pt x="1435770" y="286494"/>
                  <a:pt x="1436118" y="287982"/>
                </a:cubicBezTo>
                <a:cubicBezTo>
                  <a:pt x="1436465" y="289471"/>
                  <a:pt x="1436143" y="290810"/>
                  <a:pt x="1435151" y="292001"/>
                </a:cubicBezTo>
                <a:cubicBezTo>
                  <a:pt x="1434257" y="293291"/>
                  <a:pt x="1433017" y="294035"/>
                  <a:pt x="1431430" y="294233"/>
                </a:cubicBezTo>
                <a:cubicBezTo>
                  <a:pt x="1429842" y="294432"/>
                  <a:pt x="1428354" y="294084"/>
                  <a:pt x="1426965" y="293191"/>
                </a:cubicBezTo>
                <a:cubicBezTo>
                  <a:pt x="1422698" y="290314"/>
                  <a:pt x="1418134" y="287437"/>
                  <a:pt x="1413273" y="284559"/>
                </a:cubicBezTo>
                <a:cubicBezTo>
                  <a:pt x="1413074" y="284460"/>
                  <a:pt x="1412876" y="284485"/>
                  <a:pt x="1412677" y="284634"/>
                </a:cubicBezTo>
                <a:cubicBezTo>
                  <a:pt x="1412479" y="284783"/>
                  <a:pt x="1412380" y="284956"/>
                  <a:pt x="1412380" y="285155"/>
                </a:cubicBezTo>
                <a:lnTo>
                  <a:pt x="1412380" y="294977"/>
                </a:lnTo>
                <a:cubicBezTo>
                  <a:pt x="1412380" y="296763"/>
                  <a:pt x="1411759" y="298252"/>
                  <a:pt x="1410519" y="299442"/>
                </a:cubicBezTo>
                <a:cubicBezTo>
                  <a:pt x="1409279" y="300633"/>
                  <a:pt x="1407816" y="301228"/>
                  <a:pt x="1406129" y="301228"/>
                </a:cubicBezTo>
                <a:cubicBezTo>
                  <a:pt x="1404442" y="301228"/>
                  <a:pt x="1402978" y="300633"/>
                  <a:pt x="1401738" y="299442"/>
                </a:cubicBezTo>
                <a:cubicBezTo>
                  <a:pt x="1400498" y="298252"/>
                  <a:pt x="1399878" y="296763"/>
                  <a:pt x="1399878" y="294977"/>
                </a:cubicBezTo>
                <a:lnTo>
                  <a:pt x="1399878" y="285304"/>
                </a:lnTo>
                <a:cubicBezTo>
                  <a:pt x="1399878" y="285105"/>
                  <a:pt x="1399779" y="284956"/>
                  <a:pt x="1399580" y="284857"/>
                </a:cubicBezTo>
                <a:cubicBezTo>
                  <a:pt x="1399382" y="284758"/>
                  <a:pt x="1399233" y="284807"/>
                  <a:pt x="1399134" y="285006"/>
                </a:cubicBezTo>
                <a:cubicBezTo>
                  <a:pt x="1393677" y="290265"/>
                  <a:pt x="1387972" y="294779"/>
                  <a:pt x="1382019" y="298549"/>
                </a:cubicBezTo>
                <a:cubicBezTo>
                  <a:pt x="1380927" y="299244"/>
                  <a:pt x="1379786" y="299591"/>
                  <a:pt x="1378595" y="299591"/>
                </a:cubicBezTo>
                <a:cubicBezTo>
                  <a:pt x="1378100" y="299591"/>
                  <a:pt x="1377653" y="299541"/>
                  <a:pt x="1377256" y="299442"/>
                </a:cubicBezTo>
                <a:cubicBezTo>
                  <a:pt x="1375569" y="299045"/>
                  <a:pt x="1374081" y="298202"/>
                  <a:pt x="1372791" y="296912"/>
                </a:cubicBezTo>
                <a:cubicBezTo>
                  <a:pt x="1371899" y="295920"/>
                  <a:pt x="1371551" y="294729"/>
                  <a:pt x="1371749" y="293340"/>
                </a:cubicBezTo>
                <a:cubicBezTo>
                  <a:pt x="1371948" y="291951"/>
                  <a:pt x="1372692" y="290909"/>
                  <a:pt x="1373982" y="290215"/>
                </a:cubicBezTo>
                <a:cubicBezTo>
                  <a:pt x="1381324" y="286445"/>
                  <a:pt x="1387972" y="281831"/>
                  <a:pt x="1393925" y="276374"/>
                </a:cubicBezTo>
                <a:cubicBezTo>
                  <a:pt x="1394024" y="276275"/>
                  <a:pt x="1394049" y="276126"/>
                  <a:pt x="1393999" y="275927"/>
                </a:cubicBezTo>
                <a:cubicBezTo>
                  <a:pt x="1393950" y="275729"/>
                  <a:pt x="1393826" y="275630"/>
                  <a:pt x="1393627" y="275630"/>
                </a:cubicBezTo>
                <a:lnTo>
                  <a:pt x="1384102" y="275630"/>
                </a:lnTo>
                <a:cubicBezTo>
                  <a:pt x="1381721" y="275630"/>
                  <a:pt x="1379662" y="274786"/>
                  <a:pt x="1377926" y="273100"/>
                </a:cubicBezTo>
                <a:cubicBezTo>
                  <a:pt x="1376190" y="271413"/>
                  <a:pt x="1375321" y="269329"/>
                  <a:pt x="1375321" y="266849"/>
                </a:cubicBezTo>
                <a:lnTo>
                  <a:pt x="1375321" y="256133"/>
                </a:lnTo>
                <a:cubicBezTo>
                  <a:pt x="1375321" y="253653"/>
                  <a:pt x="1376190" y="251569"/>
                  <a:pt x="1377926" y="249882"/>
                </a:cubicBezTo>
                <a:cubicBezTo>
                  <a:pt x="1379662" y="248196"/>
                  <a:pt x="1381721" y="247352"/>
                  <a:pt x="1384102" y="247352"/>
                </a:cubicBezTo>
                <a:lnTo>
                  <a:pt x="1398688" y="247352"/>
                </a:lnTo>
                <a:cubicBezTo>
                  <a:pt x="1399481" y="247352"/>
                  <a:pt x="1399878" y="246955"/>
                  <a:pt x="1399878" y="246162"/>
                </a:cubicBezTo>
                <a:lnTo>
                  <a:pt x="1399878" y="241697"/>
                </a:lnTo>
                <a:cubicBezTo>
                  <a:pt x="1399878" y="241002"/>
                  <a:pt x="1399481" y="240655"/>
                  <a:pt x="1398688" y="240655"/>
                </a:cubicBezTo>
                <a:lnTo>
                  <a:pt x="1376363" y="240655"/>
                </a:lnTo>
                <a:cubicBezTo>
                  <a:pt x="1374974" y="240655"/>
                  <a:pt x="1373783" y="240159"/>
                  <a:pt x="1372791" y="239167"/>
                </a:cubicBezTo>
                <a:cubicBezTo>
                  <a:pt x="1371799" y="238175"/>
                  <a:pt x="1371303" y="237009"/>
                  <a:pt x="1371303" y="235669"/>
                </a:cubicBezTo>
                <a:cubicBezTo>
                  <a:pt x="1371303" y="234330"/>
                  <a:pt x="1371799" y="233164"/>
                  <a:pt x="1372791" y="232172"/>
                </a:cubicBezTo>
                <a:cubicBezTo>
                  <a:pt x="1373783" y="231180"/>
                  <a:pt x="1374974" y="230684"/>
                  <a:pt x="1376363" y="230684"/>
                </a:cubicBezTo>
                <a:lnTo>
                  <a:pt x="1398836" y="230684"/>
                </a:lnTo>
                <a:cubicBezTo>
                  <a:pt x="1399531" y="230684"/>
                  <a:pt x="1399878" y="230386"/>
                  <a:pt x="1399878" y="229791"/>
                </a:cubicBezTo>
                <a:lnTo>
                  <a:pt x="1399878" y="228154"/>
                </a:lnTo>
                <a:cubicBezTo>
                  <a:pt x="1399878" y="226368"/>
                  <a:pt x="1400498" y="224879"/>
                  <a:pt x="1401738" y="223689"/>
                </a:cubicBezTo>
                <a:cubicBezTo>
                  <a:pt x="1402978" y="222498"/>
                  <a:pt x="1404442" y="221903"/>
                  <a:pt x="1406129" y="221903"/>
                </a:cubicBezTo>
                <a:close/>
                <a:moveTo>
                  <a:pt x="2837186" y="221754"/>
                </a:moveTo>
                <a:cubicBezTo>
                  <a:pt x="2839120" y="221754"/>
                  <a:pt x="2840757" y="222424"/>
                  <a:pt x="2842097" y="223763"/>
                </a:cubicBezTo>
                <a:cubicBezTo>
                  <a:pt x="2843436" y="225103"/>
                  <a:pt x="2844106" y="226765"/>
                  <a:pt x="2844106" y="228749"/>
                </a:cubicBezTo>
                <a:lnTo>
                  <a:pt x="2844106" y="233809"/>
                </a:lnTo>
                <a:cubicBezTo>
                  <a:pt x="2844106" y="234603"/>
                  <a:pt x="2844503" y="235000"/>
                  <a:pt x="2845296" y="235000"/>
                </a:cubicBezTo>
                <a:lnTo>
                  <a:pt x="2872086" y="235000"/>
                </a:lnTo>
                <a:cubicBezTo>
                  <a:pt x="2873772" y="235000"/>
                  <a:pt x="2875186" y="235570"/>
                  <a:pt x="2876327" y="236711"/>
                </a:cubicBezTo>
                <a:cubicBezTo>
                  <a:pt x="2877468" y="237852"/>
                  <a:pt x="2878039" y="239241"/>
                  <a:pt x="2878039" y="240878"/>
                </a:cubicBezTo>
                <a:cubicBezTo>
                  <a:pt x="2878039" y="242515"/>
                  <a:pt x="2877468" y="243905"/>
                  <a:pt x="2876327" y="245046"/>
                </a:cubicBezTo>
                <a:cubicBezTo>
                  <a:pt x="2875186" y="246187"/>
                  <a:pt x="2873772" y="246757"/>
                  <a:pt x="2872086" y="246757"/>
                </a:cubicBezTo>
                <a:lnTo>
                  <a:pt x="2845296" y="246757"/>
                </a:lnTo>
                <a:cubicBezTo>
                  <a:pt x="2844503" y="246757"/>
                  <a:pt x="2844106" y="247104"/>
                  <a:pt x="2844106" y="247799"/>
                </a:cubicBezTo>
                <a:lnTo>
                  <a:pt x="2844106" y="257324"/>
                </a:lnTo>
                <a:cubicBezTo>
                  <a:pt x="2844106" y="258118"/>
                  <a:pt x="2844503" y="258514"/>
                  <a:pt x="2845296" y="258514"/>
                </a:cubicBezTo>
                <a:lnTo>
                  <a:pt x="2867472" y="258514"/>
                </a:lnTo>
                <a:cubicBezTo>
                  <a:pt x="2869059" y="258514"/>
                  <a:pt x="2870424" y="259085"/>
                  <a:pt x="2871565" y="260226"/>
                </a:cubicBezTo>
                <a:cubicBezTo>
                  <a:pt x="2872706" y="261367"/>
                  <a:pt x="2873277" y="262731"/>
                  <a:pt x="2873277" y="264319"/>
                </a:cubicBezTo>
                <a:cubicBezTo>
                  <a:pt x="2873277" y="265906"/>
                  <a:pt x="2872706" y="267271"/>
                  <a:pt x="2871565" y="268412"/>
                </a:cubicBezTo>
                <a:cubicBezTo>
                  <a:pt x="2870424" y="269553"/>
                  <a:pt x="2869059" y="270123"/>
                  <a:pt x="2867472" y="270123"/>
                </a:cubicBezTo>
                <a:lnTo>
                  <a:pt x="2808089" y="270123"/>
                </a:lnTo>
                <a:cubicBezTo>
                  <a:pt x="2806502" y="270123"/>
                  <a:pt x="2805138" y="269553"/>
                  <a:pt x="2803997" y="268412"/>
                </a:cubicBezTo>
                <a:cubicBezTo>
                  <a:pt x="2802856" y="267271"/>
                  <a:pt x="2802285" y="265906"/>
                  <a:pt x="2802285" y="264319"/>
                </a:cubicBezTo>
                <a:cubicBezTo>
                  <a:pt x="2802285" y="262731"/>
                  <a:pt x="2802856" y="261367"/>
                  <a:pt x="2803997" y="260226"/>
                </a:cubicBezTo>
                <a:cubicBezTo>
                  <a:pt x="2805138" y="259085"/>
                  <a:pt x="2806502" y="258514"/>
                  <a:pt x="2808089" y="258514"/>
                </a:cubicBezTo>
                <a:lnTo>
                  <a:pt x="2829075" y="258514"/>
                </a:lnTo>
                <a:cubicBezTo>
                  <a:pt x="2829769" y="258514"/>
                  <a:pt x="2830116" y="258118"/>
                  <a:pt x="2830116" y="257324"/>
                </a:cubicBezTo>
                <a:lnTo>
                  <a:pt x="2830116" y="247799"/>
                </a:lnTo>
                <a:cubicBezTo>
                  <a:pt x="2830116" y="247104"/>
                  <a:pt x="2829769" y="246757"/>
                  <a:pt x="2829075" y="246757"/>
                </a:cubicBezTo>
                <a:lnTo>
                  <a:pt x="2802732" y="246757"/>
                </a:lnTo>
                <a:cubicBezTo>
                  <a:pt x="2801145" y="246757"/>
                  <a:pt x="2799780" y="246187"/>
                  <a:pt x="2798639" y="245046"/>
                </a:cubicBezTo>
                <a:cubicBezTo>
                  <a:pt x="2797498" y="243905"/>
                  <a:pt x="2796927" y="242515"/>
                  <a:pt x="2796927" y="240878"/>
                </a:cubicBezTo>
                <a:cubicBezTo>
                  <a:pt x="2796927" y="239241"/>
                  <a:pt x="2797498" y="237852"/>
                  <a:pt x="2798639" y="236711"/>
                </a:cubicBezTo>
                <a:cubicBezTo>
                  <a:pt x="2799780" y="235570"/>
                  <a:pt x="2801145" y="235000"/>
                  <a:pt x="2802732" y="235000"/>
                </a:cubicBezTo>
                <a:lnTo>
                  <a:pt x="2829075" y="235000"/>
                </a:lnTo>
                <a:cubicBezTo>
                  <a:pt x="2829769" y="235000"/>
                  <a:pt x="2830116" y="234603"/>
                  <a:pt x="2830116" y="233809"/>
                </a:cubicBezTo>
                <a:lnTo>
                  <a:pt x="2830116" y="228749"/>
                </a:lnTo>
                <a:cubicBezTo>
                  <a:pt x="2830116" y="226765"/>
                  <a:pt x="2830810" y="225103"/>
                  <a:pt x="2832200" y="223763"/>
                </a:cubicBezTo>
                <a:cubicBezTo>
                  <a:pt x="2833589" y="222424"/>
                  <a:pt x="2835251" y="221754"/>
                  <a:pt x="2837186" y="221754"/>
                </a:cubicBezTo>
                <a:close/>
                <a:moveTo>
                  <a:pt x="704925" y="221754"/>
                </a:moveTo>
                <a:cubicBezTo>
                  <a:pt x="706761" y="221754"/>
                  <a:pt x="708323" y="222399"/>
                  <a:pt x="709613" y="223689"/>
                </a:cubicBezTo>
                <a:cubicBezTo>
                  <a:pt x="710903" y="224979"/>
                  <a:pt x="711548" y="226467"/>
                  <a:pt x="711548" y="228154"/>
                </a:cubicBezTo>
                <a:cubicBezTo>
                  <a:pt x="711548" y="233313"/>
                  <a:pt x="711349" y="239961"/>
                  <a:pt x="710952" y="248097"/>
                </a:cubicBezTo>
                <a:cubicBezTo>
                  <a:pt x="710853" y="248791"/>
                  <a:pt x="711201" y="249138"/>
                  <a:pt x="711994" y="249138"/>
                </a:cubicBezTo>
                <a:lnTo>
                  <a:pt x="733872" y="249138"/>
                </a:lnTo>
                <a:cubicBezTo>
                  <a:pt x="736353" y="249138"/>
                  <a:pt x="738436" y="250006"/>
                  <a:pt x="740123" y="251743"/>
                </a:cubicBezTo>
                <a:cubicBezTo>
                  <a:pt x="741810" y="253479"/>
                  <a:pt x="742653" y="255538"/>
                  <a:pt x="742653" y="257919"/>
                </a:cubicBezTo>
                <a:lnTo>
                  <a:pt x="742653" y="346323"/>
                </a:lnTo>
                <a:cubicBezTo>
                  <a:pt x="742653" y="349895"/>
                  <a:pt x="742231" y="352698"/>
                  <a:pt x="741388" y="354732"/>
                </a:cubicBezTo>
                <a:cubicBezTo>
                  <a:pt x="740545" y="356766"/>
                  <a:pt x="739081" y="358378"/>
                  <a:pt x="736998" y="359569"/>
                </a:cubicBezTo>
                <a:cubicBezTo>
                  <a:pt x="734219" y="360859"/>
                  <a:pt x="729506" y="361603"/>
                  <a:pt x="722859" y="361801"/>
                </a:cubicBezTo>
                <a:cubicBezTo>
                  <a:pt x="722760" y="361801"/>
                  <a:pt x="722660" y="361801"/>
                  <a:pt x="722561" y="361801"/>
                </a:cubicBezTo>
                <a:cubicBezTo>
                  <a:pt x="720676" y="361801"/>
                  <a:pt x="718989" y="361156"/>
                  <a:pt x="717501" y="359866"/>
                </a:cubicBezTo>
                <a:cubicBezTo>
                  <a:pt x="716013" y="358676"/>
                  <a:pt x="714971" y="357088"/>
                  <a:pt x="714376" y="355104"/>
                </a:cubicBezTo>
                <a:cubicBezTo>
                  <a:pt x="713879" y="353616"/>
                  <a:pt x="714078" y="352202"/>
                  <a:pt x="714971" y="350862"/>
                </a:cubicBezTo>
                <a:cubicBezTo>
                  <a:pt x="715864" y="349523"/>
                  <a:pt x="717104" y="348903"/>
                  <a:pt x="718692" y="349002"/>
                </a:cubicBezTo>
                <a:cubicBezTo>
                  <a:pt x="719188" y="349002"/>
                  <a:pt x="722015" y="349002"/>
                  <a:pt x="727175" y="349002"/>
                </a:cubicBezTo>
                <a:cubicBezTo>
                  <a:pt x="728167" y="349002"/>
                  <a:pt x="728862" y="348804"/>
                  <a:pt x="729258" y="348407"/>
                </a:cubicBezTo>
                <a:cubicBezTo>
                  <a:pt x="729655" y="348010"/>
                  <a:pt x="729854" y="347266"/>
                  <a:pt x="729854" y="346174"/>
                </a:cubicBezTo>
                <a:lnTo>
                  <a:pt x="729854" y="319236"/>
                </a:lnTo>
                <a:cubicBezTo>
                  <a:pt x="729854" y="318939"/>
                  <a:pt x="729755" y="318765"/>
                  <a:pt x="729556" y="318715"/>
                </a:cubicBezTo>
                <a:cubicBezTo>
                  <a:pt x="729358" y="318666"/>
                  <a:pt x="729209" y="318691"/>
                  <a:pt x="729110" y="318790"/>
                </a:cubicBezTo>
                <a:lnTo>
                  <a:pt x="728068" y="319832"/>
                </a:lnTo>
                <a:cubicBezTo>
                  <a:pt x="726778" y="320923"/>
                  <a:pt x="725389" y="321469"/>
                  <a:pt x="723901" y="321469"/>
                </a:cubicBezTo>
                <a:cubicBezTo>
                  <a:pt x="723404" y="321469"/>
                  <a:pt x="722908" y="321419"/>
                  <a:pt x="722412" y="321320"/>
                </a:cubicBezTo>
                <a:cubicBezTo>
                  <a:pt x="720329" y="320824"/>
                  <a:pt x="718791" y="319633"/>
                  <a:pt x="717799" y="317748"/>
                </a:cubicBezTo>
                <a:cubicBezTo>
                  <a:pt x="714227" y="310307"/>
                  <a:pt x="710010" y="302468"/>
                  <a:pt x="705148" y="294233"/>
                </a:cubicBezTo>
                <a:cubicBezTo>
                  <a:pt x="705049" y="294035"/>
                  <a:pt x="704900" y="293936"/>
                  <a:pt x="704702" y="293936"/>
                </a:cubicBezTo>
                <a:cubicBezTo>
                  <a:pt x="704503" y="293936"/>
                  <a:pt x="704355" y="294035"/>
                  <a:pt x="704255" y="294233"/>
                </a:cubicBezTo>
                <a:cubicBezTo>
                  <a:pt x="701080" y="305147"/>
                  <a:pt x="696516" y="314176"/>
                  <a:pt x="690563" y="321320"/>
                </a:cubicBezTo>
                <a:cubicBezTo>
                  <a:pt x="689174" y="322907"/>
                  <a:pt x="687438" y="323701"/>
                  <a:pt x="685354" y="323701"/>
                </a:cubicBezTo>
                <a:cubicBezTo>
                  <a:pt x="685156" y="323701"/>
                  <a:pt x="685007" y="323701"/>
                  <a:pt x="684908" y="323701"/>
                </a:cubicBezTo>
                <a:cubicBezTo>
                  <a:pt x="682626" y="323503"/>
                  <a:pt x="680592" y="322610"/>
                  <a:pt x="678806" y="321022"/>
                </a:cubicBezTo>
                <a:cubicBezTo>
                  <a:pt x="678706" y="321022"/>
                  <a:pt x="678657" y="320973"/>
                  <a:pt x="678657" y="320873"/>
                </a:cubicBezTo>
                <a:cubicBezTo>
                  <a:pt x="678458" y="320774"/>
                  <a:pt x="678260" y="320774"/>
                  <a:pt x="678062" y="320873"/>
                </a:cubicBezTo>
                <a:cubicBezTo>
                  <a:pt x="677863" y="320973"/>
                  <a:pt x="677764" y="321122"/>
                  <a:pt x="677764" y="321320"/>
                </a:cubicBezTo>
                <a:lnTo>
                  <a:pt x="677764" y="355104"/>
                </a:lnTo>
                <a:cubicBezTo>
                  <a:pt x="677764" y="356890"/>
                  <a:pt x="677144" y="358403"/>
                  <a:pt x="675904" y="359643"/>
                </a:cubicBezTo>
                <a:cubicBezTo>
                  <a:pt x="674663" y="360883"/>
                  <a:pt x="673175" y="361504"/>
                  <a:pt x="671439" y="361504"/>
                </a:cubicBezTo>
                <a:cubicBezTo>
                  <a:pt x="669702" y="361504"/>
                  <a:pt x="668214" y="360883"/>
                  <a:pt x="666974" y="359643"/>
                </a:cubicBezTo>
                <a:cubicBezTo>
                  <a:pt x="665733" y="358403"/>
                  <a:pt x="665113" y="356890"/>
                  <a:pt x="665113" y="355104"/>
                </a:cubicBezTo>
                <a:lnTo>
                  <a:pt x="665113" y="257919"/>
                </a:lnTo>
                <a:cubicBezTo>
                  <a:pt x="665113" y="255538"/>
                  <a:pt x="665982" y="253479"/>
                  <a:pt x="667718" y="251743"/>
                </a:cubicBezTo>
                <a:cubicBezTo>
                  <a:pt x="669454" y="250006"/>
                  <a:pt x="671513" y="249138"/>
                  <a:pt x="673894" y="249138"/>
                </a:cubicBezTo>
                <a:lnTo>
                  <a:pt x="696665" y="249138"/>
                </a:lnTo>
                <a:cubicBezTo>
                  <a:pt x="697360" y="249138"/>
                  <a:pt x="697756" y="248791"/>
                  <a:pt x="697856" y="248097"/>
                </a:cubicBezTo>
                <a:cubicBezTo>
                  <a:pt x="697955" y="242937"/>
                  <a:pt x="698104" y="236339"/>
                  <a:pt x="698302" y="228302"/>
                </a:cubicBezTo>
                <a:cubicBezTo>
                  <a:pt x="698302" y="226516"/>
                  <a:pt x="698947" y="224979"/>
                  <a:pt x="700237" y="223689"/>
                </a:cubicBezTo>
                <a:cubicBezTo>
                  <a:pt x="701527" y="222399"/>
                  <a:pt x="703089" y="221754"/>
                  <a:pt x="704925" y="221754"/>
                </a:cubicBezTo>
                <a:close/>
                <a:moveTo>
                  <a:pt x="346175" y="221754"/>
                </a:moveTo>
                <a:cubicBezTo>
                  <a:pt x="348159" y="221754"/>
                  <a:pt x="349821" y="222424"/>
                  <a:pt x="351160" y="223763"/>
                </a:cubicBezTo>
                <a:cubicBezTo>
                  <a:pt x="352500" y="225103"/>
                  <a:pt x="353170" y="226765"/>
                  <a:pt x="353170" y="228749"/>
                </a:cubicBezTo>
                <a:lnTo>
                  <a:pt x="353170" y="229939"/>
                </a:lnTo>
                <a:cubicBezTo>
                  <a:pt x="353170" y="230634"/>
                  <a:pt x="353517" y="230981"/>
                  <a:pt x="354212" y="230981"/>
                </a:cubicBezTo>
                <a:lnTo>
                  <a:pt x="388591" y="230981"/>
                </a:lnTo>
                <a:cubicBezTo>
                  <a:pt x="389285" y="230981"/>
                  <a:pt x="389633" y="230634"/>
                  <a:pt x="389633" y="229939"/>
                </a:cubicBezTo>
                <a:lnTo>
                  <a:pt x="389633" y="228749"/>
                </a:lnTo>
                <a:cubicBezTo>
                  <a:pt x="389633" y="226864"/>
                  <a:pt x="390327" y="225227"/>
                  <a:pt x="391716" y="223838"/>
                </a:cubicBezTo>
                <a:cubicBezTo>
                  <a:pt x="393105" y="222448"/>
                  <a:pt x="394767" y="221754"/>
                  <a:pt x="396702" y="221754"/>
                </a:cubicBezTo>
                <a:cubicBezTo>
                  <a:pt x="398637" y="221754"/>
                  <a:pt x="400299" y="222448"/>
                  <a:pt x="401688" y="223838"/>
                </a:cubicBezTo>
                <a:cubicBezTo>
                  <a:pt x="403077" y="225227"/>
                  <a:pt x="403771" y="226864"/>
                  <a:pt x="403771" y="228749"/>
                </a:cubicBezTo>
                <a:lnTo>
                  <a:pt x="403771" y="229939"/>
                </a:lnTo>
                <a:cubicBezTo>
                  <a:pt x="403771" y="230634"/>
                  <a:pt x="404119" y="230981"/>
                  <a:pt x="404813" y="230981"/>
                </a:cubicBezTo>
                <a:lnTo>
                  <a:pt x="433686" y="230981"/>
                </a:lnTo>
                <a:cubicBezTo>
                  <a:pt x="435174" y="230981"/>
                  <a:pt x="436489" y="231527"/>
                  <a:pt x="437630" y="232618"/>
                </a:cubicBezTo>
                <a:cubicBezTo>
                  <a:pt x="438771" y="233710"/>
                  <a:pt x="439341" y="235049"/>
                  <a:pt x="439341" y="236637"/>
                </a:cubicBezTo>
                <a:cubicBezTo>
                  <a:pt x="439341" y="238224"/>
                  <a:pt x="438771" y="239564"/>
                  <a:pt x="437630" y="240655"/>
                </a:cubicBezTo>
                <a:cubicBezTo>
                  <a:pt x="436489" y="241747"/>
                  <a:pt x="435174" y="242292"/>
                  <a:pt x="433686" y="242292"/>
                </a:cubicBezTo>
                <a:lnTo>
                  <a:pt x="404813" y="242292"/>
                </a:lnTo>
                <a:cubicBezTo>
                  <a:pt x="404119" y="242292"/>
                  <a:pt x="403771" y="242639"/>
                  <a:pt x="403771" y="243334"/>
                </a:cubicBezTo>
                <a:lnTo>
                  <a:pt x="403771" y="244525"/>
                </a:lnTo>
                <a:cubicBezTo>
                  <a:pt x="403771" y="246509"/>
                  <a:pt x="403077" y="248196"/>
                  <a:pt x="401688" y="249585"/>
                </a:cubicBezTo>
                <a:cubicBezTo>
                  <a:pt x="400299" y="250974"/>
                  <a:pt x="398637" y="251668"/>
                  <a:pt x="396702" y="251668"/>
                </a:cubicBezTo>
                <a:cubicBezTo>
                  <a:pt x="394767" y="251668"/>
                  <a:pt x="393105" y="250974"/>
                  <a:pt x="391716" y="249585"/>
                </a:cubicBezTo>
                <a:cubicBezTo>
                  <a:pt x="390327" y="248196"/>
                  <a:pt x="389633" y="246509"/>
                  <a:pt x="389633" y="244525"/>
                </a:cubicBezTo>
                <a:lnTo>
                  <a:pt x="389633" y="243334"/>
                </a:lnTo>
                <a:cubicBezTo>
                  <a:pt x="389633" y="242639"/>
                  <a:pt x="389285" y="242292"/>
                  <a:pt x="388591" y="242292"/>
                </a:cubicBezTo>
                <a:lnTo>
                  <a:pt x="354212" y="242292"/>
                </a:lnTo>
                <a:cubicBezTo>
                  <a:pt x="353517" y="242292"/>
                  <a:pt x="353170" y="242639"/>
                  <a:pt x="353170" y="243334"/>
                </a:cubicBezTo>
                <a:lnTo>
                  <a:pt x="353170" y="244525"/>
                </a:lnTo>
                <a:cubicBezTo>
                  <a:pt x="353170" y="246509"/>
                  <a:pt x="352500" y="248196"/>
                  <a:pt x="351160" y="249585"/>
                </a:cubicBezTo>
                <a:cubicBezTo>
                  <a:pt x="349821" y="250974"/>
                  <a:pt x="348159" y="251668"/>
                  <a:pt x="346175" y="251668"/>
                </a:cubicBezTo>
                <a:cubicBezTo>
                  <a:pt x="344190" y="251668"/>
                  <a:pt x="342529" y="250974"/>
                  <a:pt x="341189" y="249585"/>
                </a:cubicBezTo>
                <a:cubicBezTo>
                  <a:pt x="339850" y="248196"/>
                  <a:pt x="339180" y="246509"/>
                  <a:pt x="339180" y="244525"/>
                </a:cubicBezTo>
                <a:lnTo>
                  <a:pt x="339180" y="243334"/>
                </a:lnTo>
                <a:cubicBezTo>
                  <a:pt x="339180" y="242639"/>
                  <a:pt x="338833" y="242292"/>
                  <a:pt x="338138" y="242292"/>
                </a:cubicBezTo>
                <a:lnTo>
                  <a:pt x="310307" y="242292"/>
                </a:lnTo>
                <a:cubicBezTo>
                  <a:pt x="308819" y="242292"/>
                  <a:pt x="307504" y="241747"/>
                  <a:pt x="306363" y="240655"/>
                </a:cubicBezTo>
                <a:cubicBezTo>
                  <a:pt x="305222" y="239564"/>
                  <a:pt x="304652" y="238224"/>
                  <a:pt x="304652" y="236637"/>
                </a:cubicBezTo>
                <a:cubicBezTo>
                  <a:pt x="304652" y="235049"/>
                  <a:pt x="305222" y="233710"/>
                  <a:pt x="306363" y="232618"/>
                </a:cubicBezTo>
                <a:cubicBezTo>
                  <a:pt x="307504" y="231527"/>
                  <a:pt x="308819" y="230981"/>
                  <a:pt x="310307" y="230981"/>
                </a:cubicBezTo>
                <a:lnTo>
                  <a:pt x="338138" y="230981"/>
                </a:lnTo>
                <a:cubicBezTo>
                  <a:pt x="338833" y="230981"/>
                  <a:pt x="339180" y="230634"/>
                  <a:pt x="339180" y="229939"/>
                </a:cubicBezTo>
                <a:lnTo>
                  <a:pt x="339180" y="228749"/>
                </a:lnTo>
                <a:cubicBezTo>
                  <a:pt x="339180" y="226765"/>
                  <a:pt x="339850" y="225103"/>
                  <a:pt x="341189" y="223763"/>
                </a:cubicBezTo>
                <a:cubicBezTo>
                  <a:pt x="342529" y="222424"/>
                  <a:pt x="344190" y="221754"/>
                  <a:pt x="346175" y="221754"/>
                </a:cubicBezTo>
                <a:close/>
                <a:moveTo>
                  <a:pt x="218480" y="220563"/>
                </a:moveTo>
                <a:cubicBezTo>
                  <a:pt x="220564" y="220563"/>
                  <a:pt x="222350" y="221307"/>
                  <a:pt x="223838" y="222796"/>
                </a:cubicBezTo>
                <a:cubicBezTo>
                  <a:pt x="225326" y="224284"/>
                  <a:pt x="226070" y="226070"/>
                  <a:pt x="226070" y="228154"/>
                </a:cubicBezTo>
                <a:lnTo>
                  <a:pt x="226070" y="268635"/>
                </a:lnTo>
                <a:cubicBezTo>
                  <a:pt x="226070" y="273000"/>
                  <a:pt x="226592" y="277639"/>
                  <a:pt x="227633" y="282550"/>
                </a:cubicBezTo>
                <a:cubicBezTo>
                  <a:pt x="228675" y="287462"/>
                  <a:pt x="230659" y="292943"/>
                  <a:pt x="233586" y="298996"/>
                </a:cubicBezTo>
                <a:cubicBezTo>
                  <a:pt x="236513" y="305048"/>
                  <a:pt x="240209" y="310778"/>
                  <a:pt x="244674" y="316185"/>
                </a:cubicBezTo>
                <a:cubicBezTo>
                  <a:pt x="249139" y="321593"/>
                  <a:pt x="255142" y="326926"/>
                  <a:pt x="262682" y="332184"/>
                </a:cubicBezTo>
                <a:cubicBezTo>
                  <a:pt x="268239" y="335955"/>
                  <a:pt x="274291" y="339279"/>
                  <a:pt x="280839" y="342156"/>
                </a:cubicBezTo>
                <a:cubicBezTo>
                  <a:pt x="282625" y="342950"/>
                  <a:pt x="283717" y="344339"/>
                  <a:pt x="284113" y="346323"/>
                </a:cubicBezTo>
                <a:cubicBezTo>
                  <a:pt x="284213" y="346819"/>
                  <a:pt x="284262" y="347315"/>
                  <a:pt x="284262" y="347811"/>
                </a:cubicBezTo>
                <a:cubicBezTo>
                  <a:pt x="284262" y="349101"/>
                  <a:pt x="283866" y="350292"/>
                  <a:pt x="283072" y="351383"/>
                </a:cubicBezTo>
                <a:cubicBezTo>
                  <a:pt x="281583" y="353368"/>
                  <a:pt x="279748" y="354707"/>
                  <a:pt x="277565" y="355402"/>
                </a:cubicBezTo>
                <a:cubicBezTo>
                  <a:pt x="276573" y="355798"/>
                  <a:pt x="275630" y="355997"/>
                  <a:pt x="274737" y="355997"/>
                </a:cubicBezTo>
                <a:cubicBezTo>
                  <a:pt x="273547" y="355997"/>
                  <a:pt x="272306" y="355699"/>
                  <a:pt x="271017" y="355104"/>
                </a:cubicBezTo>
                <a:cubicBezTo>
                  <a:pt x="266155" y="352822"/>
                  <a:pt x="261541" y="350143"/>
                  <a:pt x="257176" y="347067"/>
                </a:cubicBezTo>
                <a:cubicBezTo>
                  <a:pt x="250627" y="342602"/>
                  <a:pt x="245220" y="338088"/>
                  <a:pt x="240953" y="333524"/>
                </a:cubicBezTo>
                <a:cubicBezTo>
                  <a:pt x="236687" y="328960"/>
                  <a:pt x="232892" y="324173"/>
                  <a:pt x="229568" y="319162"/>
                </a:cubicBezTo>
                <a:cubicBezTo>
                  <a:pt x="226244" y="314151"/>
                  <a:pt x="223788" y="309711"/>
                  <a:pt x="222201" y="305842"/>
                </a:cubicBezTo>
                <a:cubicBezTo>
                  <a:pt x="220713" y="302369"/>
                  <a:pt x="219572" y="299095"/>
                  <a:pt x="218778" y="296019"/>
                </a:cubicBezTo>
                <a:cubicBezTo>
                  <a:pt x="218679" y="295920"/>
                  <a:pt x="218579" y="295870"/>
                  <a:pt x="218480" y="295870"/>
                </a:cubicBezTo>
                <a:cubicBezTo>
                  <a:pt x="218381" y="295870"/>
                  <a:pt x="218282" y="295920"/>
                  <a:pt x="218183" y="296019"/>
                </a:cubicBezTo>
                <a:cubicBezTo>
                  <a:pt x="217190" y="300087"/>
                  <a:pt x="215553" y="304453"/>
                  <a:pt x="213271" y="309116"/>
                </a:cubicBezTo>
                <a:cubicBezTo>
                  <a:pt x="210890" y="314176"/>
                  <a:pt x="207517" y="319757"/>
                  <a:pt x="203151" y="325859"/>
                </a:cubicBezTo>
                <a:cubicBezTo>
                  <a:pt x="198785" y="331961"/>
                  <a:pt x="192882" y="337939"/>
                  <a:pt x="185440" y="343793"/>
                </a:cubicBezTo>
                <a:cubicBezTo>
                  <a:pt x="179983" y="348159"/>
                  <a:pt x="173981" y="351929"/>
                  <a:pt x="167432" y="355104"/>
                </a:cubicBezTo>
                <a:cubicBezTo>
                  <a:pt x="166142" y="355699"/>
                  <a:pt x="164902" y="355997"/>
                  <a:pt x="163712" y="355997"/>
                </a:cubicBezTo>
                <a:cubicBezTo>
                  <a:pt x="162819" y="355997"/>
                  <a:pt x="161975" y="355898"/>
                  <a:pt x="161181" y="355699"/>
                </a:cubicBezTo>
                <a:cubicBezTo>
                  <a:pt x="159098" y="355005"/>
                  <a:pt x="157312" y="353764"/>
                  <a:pt x="155824" y="351979"/>
                </a:cubicBezTo>
                <a:cubicBezTo>
                  <a:pt x="154931" y="350887"/>
                  <a:pt x="154484" y="349697"/>
                  <a:pt x="154484" y="348407"/>
                </a:cubicBezTo>
                <a:cubicBezTo>
                  <a:pt x="154484" y="348010"/>
                  <a:pt x="154484" y="347613"/>
                  <a:pt x="154484" y="347216"/>
                </a:cubicBezTo>
                <a:cubicBezTo>
                  <a:pt x="154881" y="345430"/>
                  <a:pt x="155873" y="344190"/>
                  <a:pt x="157461" y="343495"/>
                </a:cubicBezTo>
                <a:cubicBezTo>
                  <a:pt x="164009" y="340519"/>
                  <a:pt x="169962" y="337046"/>
                  <a:pt x="175320" y="333077"/>
                </a:cubicBezTo>
                <a:cubicBezTo>
                  <a:pt x="182662" y="327720"/>
                  <a:pt x="188491" y="322287"/>
                  <a:pt x="192807" y="316781"/>
                </a:cubicBezTo>
                <a:cubicBezTo>
                  <a:pt x="197124" y="311274"/>
                  <a:pt x="200695" y="305445"/>
                  <a:pt x="203523" y="299293"/>
                </a:cubicBezTo>
                <a:cubicBezTo>
                  <a:pt x="206351" y="293142"/>
                  <a:pt x="208286" y="287610"/>
                  <a:pt x="209327" y="282699"/>
                </a:cubicBezTo>
                <a:cubicBezTo>
                  <a:pt x="210369" y="277788"/>
                  <a:pt x="210890" y="273149"/>
                  <a:pt x="210890" y="268784"/>
                </a:cubicBezTo>
                <a:lnTo>
                  <a:pt x="210890" y="228154"/>
                </a:lnTo>
                <a:cubicBezTo>
                  <a:pt x="210890" y="226070"/>
                  <a:pt x="211634" y="224284"/>
                  <a:pt x="213122" y="222796"/>
                </a:cubicBezTo>
                <a:cubicBezTo>
                  <a:pt x="214611" y="221307"/>
                  <a:pt x="216397" y="220563"/>
                  <a:pt x="218480" y="220563"/>
                </a:cubicBezTo>
                <a:close/>
                <a:moveTo>
                  <a:pt x="97929" y="220563"/>
                </a:moveTo>
                <a:lnTo>
                  <a:pt x="131565" y="220563"/>
                </a:lnTo>
                <a:cubicBezTo>
                  <a:pt x="133351" y="220563"/>
                  <a:pt x="134888" y="221183"/>
                  <a:pt x="136178" y="222424"/>
                </a:cubicBezTo>
                <a:cubicBezTo>
                  <a:pt x="137468" y="223664"/>
                  <a:pt x="138113" y="225202"/>
                  <a:pt x="138113" y="227037"/>
                </a:cubicBezTo>
                <a:cubicBezTo>
                  <a:pt x="138113" y="228873"/>
                  <a:pt x="137468" y="230436"/>
                  <a:pt x="136178" y="231725"/>
                </a:cubicBezTo>
                <a:cubicBezTo>
                  <a:pt x="134888" y="233015"/>
                  <a:pt x="133351" y="233660"/>
                  <a:pt x="131565" y="233660"/>
                </a:cubicBezTo>
                <a:lnTo>
                  <a:pt x="104329" y="233660"/>
                </a:lnTo>
                <a:cubicBezTo>
                  <a:pt x="103635" y="233660"/>
                  <a:pt x="103287" y="234007"/>
                  <a:pt x="103287" y="234702"/>
                </a:cubicBezTo>
                <a:lnTo>
                  <a:pt x="103287" y="311348"/>
                </a:lnTo>
                <a:cubicBezTo>
                  <a:pt x="103287" y="313333"/>
                  <a:pt x="102593" y="315020"/>
                  <a:pt x="101204" y="316409"/>
                </a:cubicBezTo>
                <a:cubicBezTo>
                  <a:pt x="99815" y="317798"/>
                  <a:pt x="98128" y="318492"/>
                  <a:pt x="96144" y="318492"/>
                </a:cubicBezTo>
                <a:cubicBezTo>
                  <a:pt x="94159" y="318492"/>
                  <a:pt x="92497" y="317798"/>
                  <a:pt x="91158" y="316409"/>
                </a:cubicBezTo>
                <a:cubicBezTo>
                  <a:pt x="89818" y="315020"/>
                  <a:pt x="89149" y="313333"/>
                  <a:pt x="89149" y="311348"/>
                </a:cubicBezTo>
                <a:lnTo>
                  <a:pt x="89149" y="229344"/>
                </a:lnTo>
                <a:cubicBezTo>
                  <a:pt x="89149" y="226864"/>
                  <a:pt x="89992" y="224780"/>
                  <a:pt x="91679" y="223093"/>
                </a:cubicBezTo>
                <a:cubicBezTo>
                  <a:pt x="93365" y="221407"/>
                  <a:pt x="95449" y="220563"/>
                  <a:pt x="97929" y="220563"/>
                </a:cubicBezTo>
                <a:close/>
                <a:moveTo>
                  <a:pt x="2697064" y="220266"/>
                </a:moveTo>
                <a:cubicBezTo>
                  <a:pt x="2698353" y="220266"/>
                  <a:pt x="2699644" y="220464"/>
                  <a:pt x="2700933" y="220861"/>
                </a:cubicBezTo>
                <a:cubicBezTo>
                  <a:pt x="2703216" y="221456"/>
                  <a:pt x="2705150" y="222647"/>
                  <a:pt x="2706738" y="224433"/>
                </a:cubicBezTo>
                <a:cubicBezTo>
                  <a:pt x="2707631" y="225326"/>
                  <a:pt x="2708077" y="226368"/>
                  <a:pt x="2708077" y="227558"/>
                </a:cubicBezTo>
                <a:cubicBezTo>
                  <a:pt x="2708077" y="228054"/>
                  <a:pt x="2708027" y="228550"/>
                  <a:pt x="2707928" y="229047"/>
                </a:cubicBezTo>
                <a:cubicBezTo>
                  <a:pt x="2707432" y="230733"/>
                  <a:pt x="2706291" y="231775"/>
                  <a:pt x="2704505" y="232172"/>
                </a:cubicBezTo>
                <a:cubicBezTo>
                  <a:pt x="2694484" y="234553"/>
                  <a:pt x="2681735" y="236686"/>
                  <a:pt x="2666256" y="238572"/>
                </a:cubicBezTo>
                <a:cubicBezTo>
                  <a:pt x="2665562" y="238671"/>
                  <a:pt x="2665214" y="239068"/>
                  <a:pt x="2665214" y="239762"/>
                </a:cubicBezTo>
                <a:lnTo>
                  <a:pt x="2665214" y="260003"/>
                </a:lnTo>
                <a:cubicBezTo>
                  <a:pt x="2665214" y="260797"/>
                  <a:pt x="2665562" y="261193"/>
                  <a:pt x="2666256" y="261193"/>
                </a:cubicBezTo>
                <a:lnTo>
                  <a:pt x="2710756" y="261193"/>
                </a:lnTo>
                <a:cubicBezTo>
                  <a:pt x="2712641" y="261193"/>
                  <a:pt x="2714254" y="261863"/>
                  <a:pt x="2715593" y="263203"/>
                </a:cubicBezTo>
                <a:cubicBezTo>
                  <a:pt x="2716932" y="264542"/>
                  <a:pt x="2717602" y="266130"/>
                  <a:pt x="2717602" y="267965"/>
                </a:cubicBezTo>
                <a:cubicBezTo>
                  <a:pt x="2717602" y="269801"/>
                  <a:pt x="2716932" y="271388"/>
                  <a:pt x="2715593" y="272728"/>
                </a:cubicBezTo>
                <a:cubicBezTo>
                  <a:pt x="2714254" y="274067"/>
                  <a:pt x="2712691" y="274737"/>
                  <a:pt x="2710905" y="274737"/>
                </a:cubicBezTo>
                <a:lnTo>
                  <a:pt x="2666256" y="274737"/>
                </a:lnTo>
                <a:cubicBezTo>
                  <a:pt x="2665562" y="274737"/>
                  <a:pt x="2665214" y="275134"/>
                  <a:pt x="2665214" y="275927"/>
                </a:cubicBezTo>
                <a:lnTo>
                  <a:pt x="2665214" y="295275"/>
                </a:lnTo>
                <a:cubicBezTo>
                  <a:pt x="2665214" y="295970"/>
                  <a:pt x="2665562" y="296317"/>
                  <a:pt x="2666256" y="296317"/>
                </a:cubicBezTo>
                <a:lnTo>
                  <a:pt x="2719537" y="296317"/>
                </a:lnTo>
                <a:cubicBezTo>
                  <a:pt x="2721422" y="296317"/>
                  <a:pt x="2723034" y="296987"/>
                  <a:pt x="2724374" y="298326"/>
                </a:cubicBezTo>
                <a:cubicBezTo>
                  <a:pt x="2725713" y="299665"/>
                  <a:pt x="2726383" y="301303"/>
                  <a:pt x="2726383" y="303237"/>
                </a:cubicBezTo>
                <a:cubicBezTo>
                  <a:pt x="2726383" y="305172"/>
                  <a:pt x="2725713" y="306809"/>
                  <a:pt x="2724374" y="308149"/>
                </a:cubicBezTo>
                <a:cubicBezTo>
                  <a:pt x="2723034" y="309488"/>
                  <a:pt x="2721422" y="310158"/>
                  <a:pt x="2719537" y="310158"/>
                </a:cubicBezTo>
                <a:lnTo>
                  <a:pt x="2666256" y="310158"/>
                </a:lnTo>
                <a:cubicBezTo>
                  <a:pt x="2665562" y="310158"/>
                  <a:pt x="2665214" y="310555"/>
                  <a:pt x="2665214" y="311348"/>
                </a:cubicBezTo>
                <a:lnTo>
                  <a:pt x="2665214" y="340072"/>
                </a:lnTo>
                <a:cubicBezTo>
                  <a:pt x="2665214" y="344636"/>
                  <a:pt x="2664545" y="348059"/>
                  <a:pt x="2663205" y="350341"/>
                </a:cubicBezTo>
                <a:cubicBezTo>
                  <a:pt x="2661866" y="352624"/>
                  <a:pt x="2659559" y="354310"/>
                  <a:pt x="2656285" y="355402"/>
                </a:cubicBezTo>
                <a:cubicBezTo>
                  <a:pt x="2652018" y="356989"/>
                  <a:pt x="2643783" y="357832"/>
                  <a:pt x="2631579" y="357932"/>
                </a:cubicBezTo>
                <a:cubicBezTo>
                  <a:pt x="2629397" y="357932"/>
                  <a:pt x="2627412" y="357287"/>
                  <a:pt x="2625626" y="355997"/>
                </a:cubicBezTo>
                <a:cubicBezTo>
                  <a:pt x="2623840" y="354608"/>
                  <a:pt x="2622501" y="352872"/>
                  <a:pt x="2621608" y="350788"/>
                </a:cubicBezTo>
                <a:cubicBezTo>
                  <a:pt x="2620914" y="349200"/>
                  <a:pt x="2620988" y="347687"/>
                  <a:pt x="2621831" y="346249"/>
                </a:cubicBezTo>
                <a:cubicBezTo>
                  <a:pt x="2622674" y="344810"/>
                  <a:pt x="2623939" y="344140"/>
                  <a:pt x="2625626" y="344239"/>
                </a:cubicBezTo>
                <a:cubicBezTo>
                  <a:pt x="2628801" y="344239"/>
                  <a:pt x="2631977" y="344289"/>
                  <a:pt x="2635151" y="344388"/>
                </a:cubicBezTo>
                <a:cubicBezTo>
                  <a:pt x="2637136" y="344388"/>
                  <a:pt x="2638822" y="344388"/>
                  <a:pt x="2640211" y="344388"/>
                </a:cubicBezTo>
                <a:cubicBezTo>
                  <a:pt x="2643089" y="344388"/>
                  <a:pt x="2644974" y="344339"/>
                  <a:pt x="2645867" y="344239"/>
                </a:cubicBezTo>
                <a:cubicBezTo>
                  <a:pt x="2647554" y="344239"/>
                  <a:pt x="2648744" y="343917"/>
                  <a:pt x="2649439" y="343272"/>
                </a:cubicBezTo>
                <a:cubicBezTo>
                  <a:pt x="2650133" y="342627"/>
                  <a:pt x="2650480" y="341511"/>
                  <a:pt x="2650480" y="339923"/>
                </a:cubicBezTo>
                <a:lnTo>
                  <a:pt x="2650480" y="311348"/>
                </a:lnTo>
                <a:cubicBezTo>
                  <a:pt x="2650480" y="310555"/>
                  <a:pt x="2650084" y="310158"/>
                  <a:pt x="2649290" y="310158"/>
                </a:cubicBezTo>
                <a:lnTo>
                  <a:pt x="2596009" y="310158"/>
                </a:lnTo>
                <a:cubicBezTo>
                  <a:pt x="2594124" y="310158"/>
                  <a:pt x="2592512" y="309488"/>
                  <a:pt x="2591172" y="308149"/>
                </a:cubicBezTo>
                <a:cubicBezTo>
                  <a:pt x="2589833" y="306809"/>
                  <a:pt x="2589163" y="305197"/>
                  <a:pt x="2589163" y="303312"/>
                </a:cubicBezTo>
                <a:cubicBezTo>
                  <a:pt x="2589163" y="301327"/>
                  <a:pt x="2589833" y="299665"/>
                  <a:pt x="2591172" y="298326"/>
                </a:cubicBezTo>
                <a:cubicBezTo>
                  <a:pt x="2592512" y="296987"/>
                  <a:pt x="2594124" y="296317"/>
                  <a:pt x="2596009" y="296317"/>
                </a:cubicBezTo>
                <a:lnTo>
                  <a:pt x="2649290" y="296317"/>
                </a:lnTo>
                <a:cubicBezTo>
                  <a:pt x="2650084" y="296317"/>
                  <a:pt x="2650480" y="295970"/>
                  <a:pt x="2650480" y="295275"/>
                </a:cubicBezTo>
                <a:lnTo>
                  <a:pt x="2650480" y="275927"/>
                </a:lnTo>
                <a:cubicBezTo>
                  <a:pt x="2650480" y="275134"/>
                  <a:pt x="2650084" y="274737"/>
                  <a:pt x="2649290" y="274737"/>
                </a:cubicBezTo>
                <a:lnTo>
                  <a:pt x="2606427" y="274737"/>
                </a:lnTo>
                <a:cubicBezTo>
                  <a:pt x="2604542" y="274737"/>
                  <a:pt x="2602930" y="274067"/>
                  <a:pt x="2601591" y="272728"/>
                </a:cubicBezTo>
                <a:cubicBezTo>
                  <a:pt x="2600251" y="271388"/>
                  <a:pt x="2599581" y="269801"/>
                  <a:pt x="2599581" y="267965"/>
                </a:cubicBezTo>
                <a:cubicBezTo>
                  <a:pt x="2599581" y="266130"/>
                  <a:pt x="2600251" y="264542"/>
                  <a:pt x="2601591" y="263203"/>
                </a:cubicBezTo>
                <a:cubicBezTo>
                  <a:pt x="2602930" y="261863"/>
                  <a:pt x="2604542" y="261193"/>
                  <a:pt x="2606427" y="261193"/>
                </a:cubicBezTo>
                <a:lnTo>
                  <a:pt x="2649290" y="261193"/>
                </a:lnTo>
                <a:cubicBezTo>
                  <a:pt x="2650084" y="261193"/>
                  <a:pt x="2650480" y="260846"/>
                  <a:pt x="2650480" y="260152"/>
                </a:cubicBezTo>
                <a:lnTo>
                  <a:pt x="2650480" y="241399"/>
                </a:lnTo>
                <a:cubicBezTo>
                  <a:pt x="2650480" y="240705"/>
                  <a:pt x="2650133" y="240407"/>
                  <a:pt x="2649439" y="240506"/>
                </a:cubicBezTo>
                <a:cubicBezTo>
                  <a:pt x="2633564" y="241796"/>
                  <a:pt x="2619921" y="242689"/>
                  <a:pt x="2608511" y="243185"/>
                </a:cubicBezTo>
                <a:cubicBezTo>
                  <a:pt x="2608412" y="243185"/>
                  <a:pt x="2608313" y="243185"/>
                  <a:pt x="2608213" y="243185"/>
                </a:cubicBezTo>
                <a:cubicBezTo>
                  <a:pt x="2606626" y="243185"/>
                  <a:pt x="2605187" y="242639"/>
                  <a:pt x="2603897" y="241548"/>
                </a:cubicBezTo>
                <a:cubicBezTo>
                  <a:pt x="2602509" y="240457"/>
                  <a:pt x="2601566" y="238968"/>
                  <a:pt x="2601070" y="237083"/>
                </a:cubicBezTo>
                <a:cubicBezTo>
                  <a:pt x="2600573" y="235595"/>
                  <a:pt x="2600772" y="234206"/>
                  <a:pt x="2601665" y="232916"/>
                </a:cubicBezTo>
                <a:cubicBezTo>
                  <a:pt x="2602558" y="231626"/>
                  <a:pt x="2603749" y="230932"/>
                  <a:pt x="2605237" y="230832"/>
                </a:cubicBezTo>
                <a:cubicBezTo>
                  <a:pt x="2643833" y="228947"/>
                  <a:pt x="2673400" y="225524"/>
                  <a:pt x="2693938" y="220563"/>
                </a:cubicBezTo>
                <a:cubicBezTo>
                  <a:pt x="2695030" y="220365"/>
                  <a:pt x="2696072" y="220266"/>
                  <a:pt x="2697064" y="220266"/>
                </a:cubicBezTo>
                <a:close/>
                <a:moveTo>
                  <a:pt x="989856" y="106859"/>
                </a:moveTo>
                <a:cubicBezTo>
                  <a:pt x="989658" y="106859"/>
                  <a:pt x="989509" y="106958"/>
                  <a:pt x="989410" y="107156"/>
                </a:cubicBezTo>
                <a:cubicBezTo>
                  <a:pt x="989311" y="107355"/>
                  <a:pt x="989311" y="107553"/>
                  <a:pt x="989410" y="107752"/>
                </a:cubicBezTo>
                <a:cubicBezTo>
                  <a:pt x="993776" y="112018"/>
                  <a:pt x="999183" y="115739"/>
                  <a:pt x="1005632" y="118914"/>
                </a:cubicBezTo>
                <a:cubicBezTo>
                  <a:pt x="1006327" y="119211"/>
                  <a:pt x="1007022" y="119211"/>
                  <a:pt x="1007716" y="118914"/>
                </a:cubicBezTo>
                <a:cubicBezTo>
                  <a:pt x="1014165" y="115540"/>
                  <a:pt x="1019523" y="111770"/>
                  <a:pt x="1023789" y="107603"/>
                </a:cubicBezTo>
                <a:cubicBezTo>
                  <a:pt x="1023988" y="107504"/>
                  <a:pt x="1024037" y="107355"/>
                  <a:pt x="1023938" y="107156"/>
                </a:cubicBezTo>
                <a:cubicBezTo>
                  <a:pt x="1023839" y="106958"/>
                  <a:pt x="1023690" y="106859"/>
                  <a:pt x="1023492" y="106859"/>
                </a:cubicBezTo>
                <a:close/>
                <a:moveTo>
                  <a:pt x="1576091" y="105370"/>
                </a:moveTo>
                <a:cubicBezTo>
                  <a:pt x="1575396" y="105370"/>
                  <a:pt x="1575049" y="105767"/>
                  <a:pt x="1575049" y="106561"/>
                </a:cubicBezTo>
                <a:lnTo>
                  <a:pt x="1575049" y="124272"/>
                </a:lnTo>
                <a:cubicBezTo>
                  <a:pt x="1575049" y="124966"/>
                  <a:pt x="1575396" y="125313"/>
                  <a:pt x="1576091" y="125313"/>
                </a:cubicBezTo>
                <a:lnTo>
                  <a:pt x="1632199" y="125313"/>
                </a:lnTo>
                <a:cubicBezTo>
                  <a:pt x="1632993" y="125313"/>
                  <a:pt x="1633389" y="124966"/>
                  <a:pt x="1633389" y="124272"/>
                </a:cubicBezTo>
                <a:lnTo>
                  <a:pt x="1633389" y="106561"/>
                </a:lnTo>
                <a:cubicBezTo>
                  <a:pt x="1633389" y="105767"/>
                  <a:pt x="1632993" y="105370"/>
                  <a:pt x="1632199" y="105370"/>
                </a:cubicBezTo>
                <a:close/>
                <a:moveTo>
                  <a:pt x="3117355" y="103436"/>
                </a:moveTo>
                <a:cubicBezTo>
                  <a:pt x="3112394" y="103436"/>
                  <a:pt x="3108400" y="104403"/>
                  <a:pt x="3105374" y="106338"/>
                </a:cubicBezTo>
                <a:cubicBezTo>
                  <a:pt x="3102347" y="108272"/>
                  <a:pt x="3100834" y="110778"/>
                  <a:pt x="3100834" y="113854"/>
                </a:cubicBezTo>
                <a:cubicBezTo>
                  <a:pt x="3100834" y="117227"/>
                  <a:pt x="3102150" y="119881"/>
                  <a:pt x="3104778" y="121816"/>
                </a:cubicBezTo>
                <a:cubicBezTo>
                  <a:pt x="3107407" y="123751"/>
                  <a:pt x="3111252" y="124718"/>
                  <a:pt x="3116312" y="124718"/>
                </a:cubicBezTo>
                <a:cubicBezTo>
                  <a:pt x="3121670" y="124718"/>
                  <a:pt x="3125540" y="123428"/>
                  <a:pt x="3127921" y="120848"/>
                </a:cubicBezTo>
                <a:cubicBezTo>
                  <a:pt x="3130302" y="118269"/>
                  <a:pt x="3131493" y="114846"/>
                  <a:pt x="3131493" y="110579"/>
                </a:cubicBezTo>
                <a:cubicBezTo>
                  <a:pt x="3131493" y="108793"/>
                  <a:pt x="3131444" y="107355"/>
                  <a:pt x="3131344" y="106263"/>
                </a:cubicBezTo>
                <a:cubicBezTo>
                  <a:pt x="3131344" y="105569"/>
                  <a:pt x="3130948" y="105122"/>
                  <a:pt x="3130153" y="104924"/>
                </a:cubicBezTo>
                <a:cubicBezTo>
                  <a:pt x="3126185" y="103932"/>
                  <a:pt x="3121919" y="103436"/>
                  <a:pt x="3117355" y="103436"/>
                </a:cubicBezTo>
                <a:close/>
                <a:moveTo>
                  <a:pt x="2455218" y="102840"/>
                </a:moveTo>
                <a:cubicBezTo>
                  <a:pt x="2454524" y="102840"/>
                  <a:pt x="2454176" y="103188"/>
                  <a:pt x="2454176" y="103882"/>
                </a:cubicBezTo>
                <a:lnTo>
                  <a:pt x="2454176" y="123676"/>
                </a:lnTo>
                <a:cubicBezTo>
                  <a:pt x="2454176" y="124371"/>
                  <a:pt x="2454524" y="124718"/>
                  <a:pt x="2455218" y="124718"/>
                </a:cubicBezTo>
                <a:lnTo>
                  <a:pt x="2472780" y="124718"/>
                </a:lnTo>
                <a:cubicBezTo>
                  <a:pt x="2473474" y="124718"/>
                  <a:pt x="2473821" y="124371"/>
                  <a:pt x="2473821" y="123676"/>
                </a:cubicBezTo>
                <a:lnTo>
                  <a:pt x="2473821" y="103882"/>
                </a:lnTo>
                <a:cubicBezTo>
                  <a:pt x="2473821" y="103188"/>
                  <a:pt x="2473474" y="102840"/>
                  <a:pt x="2472780" y="102840"/>
                </a:cubicBezTo>
                <a:close/>
                <a:moveTo>
                  <a:pt x="1236018" y="100906"/>
                </a:moveTo>
                <a:cubicBezTo>
                  <a:pt x="1235324" y="100906"/>
                  <a:pt x="1234976" y="101302"/>
                  <a:pt x="1234976" y="102096"/>
                </a:cubicBezTo>
                <a:lnTo>
                  <a:pt x="1234976" y="121741"/>
                </a:lnTo>
                <a:cubicBezTo>
                  <a:pt x="1234976" y="122535"/>
                  <a:pt x="1235324" y="122932"/>
                  <a:pt x="1236018" y="122932"/>
                </a:cubicBezTo>
                <a:lnTo>
                  <a:pt x="1255217" y="122932"/>
                </a:lnTo>
                <a:cubicBezTo>
                  <a:pt x="1255912" y="122932"/>
                  <a:pt x="1256259" y="122535"/>
                  <a:pt x="1256259" y="121741"/>
                </a:cubicBezTo>
                <a:lnTo>
                  <a:pt x="1256259" y="102096"/>
                </a:lnTo>
                <a:cubicBezTo>
                  <a:pt x="1256259" y="101302"/>
                  <a:pt x="1255912" y="100906"/>
                  <a:pt x="1255217" y="100906"/>
                </a:cubicBezTo>
                <a:close/>
                <a:moveTo>
                  <a:pt x="929432" y="100906"/>
                </a:moveTo>
                <a:cubicBezTo>
                  <a:pt x="928738" y="100906"/>
                  <a:pt x="928390" y="101302"/>
                  <a:pt x="928390" y="102096"/>
                </a:cubicBezTo>
                <a:lnTo>
                  <a:pt x="928390" y="121741"/>
                </a:lnTo>
                <a:cubicBezTo>
                  <a:pt x="928390" y="122535"/>
                  <a:pt x="928738" y="122932"/>
                  <a:pt x="929432" y="122932"/>
                </a:cubicBezTo>
                <a:lnTo>
                  <a:pt x="943869" y="122932"/>
                </a:lnTo>
                <a:cubicBezTo>
                  <a:pt x="944563" y="122932"/>
                  <a:pt x="944911" y="122535"/>
                  <a:pt x="944911" y="121741"/>
                </a:cubicBezTo>
                <a:lnTo>
                  <a:pt x="944911" y="102096"/>
                </a:lnTo>
                <a:cubicBezTo>
                  <a:pt x="944911" y="101302"/>
                  <a:pt x="944563" y="100906"/>
                  <a:pt x="943869" y="100906"/>
                </a:cubicBezTo>
                <a:close/>
                <a:moveTo>
                  <a:pt x="1035398" y="96143"/>
                </a:moveTo>
                <a:cubicBezTo>
                  <a:pt x="1036291" y="96143"/>
                  <a:pt x="1037184" y="96391"/>
                  <a:pt x="1038077" y="96887"/>
                </a:cubicBezTo>
                <a:lnTo>
                  <a:pt x="1040309" y="98078"/>
                </a:lnTo>
                <a:cubicBezTo>
                  <a:pt x="1041500" y="98673"/>
                  <a:pt x="1042269" y="99566"/>
                  <a:pt x="1042616" y="100757"/>
                </a:cubicBezTo>
                <a:cubicBezTo>
                  <a:pt x="1042964" y="101947"/>
                  <a:pt x="1042790" y="103088"/>
                  <a:pt x="1042095" y="104180"/>
                </a:cubicBezTo>
                <a:cubicBezTo>
                  <a:pt x="1037035" y="111720"/>
                  <a:pt x="1030090" y="118368"/>
                  <a:pt x="1021259" y="124123"/>
                </a:cubicBezTo>
                <a:cubicBezTo>
                  <a:pt x="1021061" y="124222"/>
                  <a:pt x="1020962" y="124396"/>
                  <a:pt x="1020962" y="124644"/>
                </a:cubicBezTo>
                <a:cubicBezTo>
                  <a:pt x="1020962" y="124892"/>
                  <a:pt x="1021061" y="125016"/>
                  <a:pt x="1021259" y="125016"/>
                </a:cubicBezTo>
                <a:cubicBezTo>
                  <a:pt x="1028800" y="127298"/>
                  <a:pt x="1036787" y="129133"/>
                  <a:pt x="1045221" y="130522"/>
                </a:cubicBezTo>
                <a:cubicBezTo>
                  <a:pt x="1046709" y="130721"/>
                  <a:pt x="1047701" y="131514"/>
                  <a:pt x="1048197" y="132904"/>
                </a:cubicBezTo>
                <a:cubicBezTo>
                  <a:pt x="1048396" y="133400"/>
                  <a:pt x="1048495" y="133896"/>
                  <a:pt x="1048495" y="134392"/>
                </a:cubicBezTo>
                <a:cubicBezTo>
                  <a:pt x="1048495" y="135186"/>
                  <a:pt x="1048197" y="135930"/>
                  <a:pt x="1047602" y="136624"/>
                </a:cubicBezTo>
                <a:cubicBezTo>
                  <a:pt x="1046411" y="138410"/>
                  <a:pt x="1044873" y="139750"/>
                  <a:pt x="1042988" y="140643"/>
                </a:cubicBezTo>
                <a:cubicBezTo>
                  <a:pt x="1041698" y="141238"/>
                  <a:pt x="1040359" y="141536"/>
                  <a:pt x="1038970" y="141536"/>
                </a:cubicBezTo>
                <a:cubicBezTo>
                  <a:pt x="1038374" y="141536"/>
                  <a:pt x="1037779" y="141486"/>
                  <a:pt x="1037184" y="141387"/>
                </a:cubicBezTo>
                <a:cubicBezTo>
                  <a:pt x="1026369" y="139303"/>
                  <a:pt x="1016398" y="136277"/>
                  <a:pt x="1007269" y="132308"/>
                </a:cubicBezTo>
                <a:cubicBezTo>
                  <a:pt x="1006575" y="132011"/>
                  <a:pt x="1005880" y="132011"/>
                  <a:pt x="1005186" y="132308"/>
                </a:cubicBezTo>
                <a:cubicBezTo>
                  <a:pt x="994768" y="136475"/>
                  <a:pt x="982812" y="139700"/>
                  <a:pt x="969318" y="141982"/>
                </a:cubicBezTo>
                <a:cubicBezTo>
                  <a:pt x="968921" y="142081"/>
                  <a:pt x="968475" y="142131"/>
                  <a:pt x="967979" y="142131"/>
                </a:cubicBezTo>
                <a:cubicBezTo>
                  <a:pt x="966788" y="142131"/>
                  <a:pt x="965597" y="141784"/>
                  <a:pt x="964407" y="141089"/>
                </a:cubicBezTo>
                <a:cubicBezTo>
                  <a:pt x="962820" y="140295"/>
                  <a:pt x="961579" y="139055"/>
                  <a:pt x="960686" y="137368"/>
                </a:cubicBezTo>
                <a:cubicBezTo>
                  <a:pt x="960389" y="136674"/>
                  <a:pt x="960240" y="136029"/>
                  <a:pt x="960240" y="135434"/>
                </a:cubicBezTo>
                <a:cubicBezTo>
                  <a:pt x="960240" y="134838"/>
                  <a:pt x="960389" y="134243"/>
                  <a:pt x="960686" y="133648"/>
                </a:cubicBezTo>
                <a:cubicBezTo>
                  <a:pt x="961282" y="132358"/>
                  <a:pt x="962224" y="131614"/>
                  <a:pt x="963514" y="131415"/>
                </a:cubicBezTo>
                <a:cubicBezTo>
                  <a:pt x="974229" y="129927"/>
                  <a:pt x="983755" y="127843"/>
                  <a:pt x="992089" y="125164"/>
                </a:cubicBezTo>
                <a:cubicBezTo>
                  <a:pt x="992287" y="125164"/>
                  <a:pt x="992386" y="125040"/>
                  <a:pt x="992386" y="124792"/>
                </a:cubicBezTo>
                <a:cubicBezTo>
                  <a:pt x="992386" y="124544"/>
                  <a:pt x="992337" y="124371"/>
                  <a:pt x="992238" y="124272"/>
                </a:cubicBezTo>
                <a:cubicBezTo>
                  <a:pt x="988170" y="121692"/>
                  <a:pt x="984548" y="118814"/>
                  <a:pt x="981373" y="115639"/>
                </a:cubicBezTo>
                <a:cubicBezTo>
                  <a:pt x="980282" y="114647"/>
                  <a:pt x="979736" y="113556"/>
                  <a:pt x="979736" y="112365"/>
                </a:cubicBezTo>
                <a:cubicBezTo>
                  <a:pt x="979736" y="111869"/>
                  <a:pt x="979786" y="111423"/>
                  <a:pt x="979885" y="111026"/>
                </a:cubicBezTo>
                <a:cubicBezTo>
                  <a:pt x="980381" y="109240"/>
                  <a:pt x="981473" y="108000"/>
                  <a:pt x="983159" y="107305"/>
                </a:cubicBezTo>
                <a:cubicBezTo>
                  <a:pt x="983259" y="107206"/>
                  <a:pt x="983308" y="107107"/>
                  <a:pt x="983308" y="107007"/>
                </a:cubicBezTo>
                <a:cubicBezTo>
                  <a:pt x="983308" y="106908"/>
                  <a:pt x="983259" y="106859"/>
                  <a:pt x="983159" y="106859"/>
                </a:cubicBezTo>
                <a:lnTo>
                  <a:pt x="970063" y="106859"/>
                </a:lnTo>
                <a:cubicBezTo>
                  <a:pt x="968574" y="106859"/>
                  <a:pt x="967309" y="106363"/>
                  <a:pt x="966267" y="105370"/>
                </a:cubicBezTo>
                <a:cubicBezTo>
                  <a:pt x="965225" y="104378"/>
                  <a:pt x="964705" y="103138"/>
                  <a:pt x="964705" y="101650"/>
                </a:cubicBezTo>
                <a:cubicBezTo>
                  <a:pt x="964705" y="100161"/>
                  <a:pt x="965225" y="98921"/>
                  <a:pt x="966267" y="97929"/>
                </a:cubicBezTo>
                <a:cubicBezTo>
                  <a:pt x="967309" y="96937"/>
                  <a:pt x="968574" y="96441"/>
                  <a:pt x="970063" y="96441"/>
                </a:cubicBezTo>
                <a:lnTo>
                  <a:pt x="1033761" y="96441"/>
                </a:lnTo>
                <a:cubicBezTo>
                  <a:pt x="1033860" y="96441"/>
                  <a:pt x="1034009" y="96391"/>
                  <a:pt x="1034207" y="96292"/>
                </a:cubicBezTo>
                <a:cubicBezTo>
                  <a:pt x="1034604" y="96193"/>
                  <a:pt x="1035001" y="96143"/>
                  <a:pt x="1035398" y="96143"/>
                </a:cubicBezTo>
                <a:close/>
                <a:moveTo>
                  <a:pt x="1744117" y="95399"/>
                </a:moveTo>
                <a:cubicBezTo>
                  <a:pt x="1744614" y="95399"/>
                  <a:pt x="1745060" y="95399"/>
                  <a:pt x="1745457" y="95399"/>
                </a:cubicBezTo>
                <a:cubicBezTo>
                  <a:pt x="1747441" y="95697"/>
                  <a:pt x="1749029" y="96589"/>
                  <a:pt x="1750219" y="98078"/>
                </a:cubicBezTo>
                <a:cubicBezTo>
                  <a:pt x="1754783" y="103237"/>
                  <a:pt x="1758504" y="108000"/>
                  <a:pt x="1761382" y="112365"/>
                </a:cubicBezTo>
                <a:cubicBezTo>
                  <a:pt x="1762076" y="113457"/>
                  <a:pt x="1762423" y="114647"/>
                  <a:pt x="1762423" y="115937"/>
                </a:cubicBezTo>
                <a:cubicBezTo>
                  <a:pt x="1762423" y="116532"/>
                  <a:pt x="1762374" y="117128"/>
                  <a:pt x="1762274" y="117723"/>
                </a:cubicBezTo>
                <a:cubicBezTo>
                  <a:pt x="1761679" y="119608"/>
                  <a:pt x="1760538" y="121097"/>
                  <a:pt x="1758851" y="122188"/>
                </a:cubicBezTo>
                <a:cubicBezTo>
                  <a:pt x="1757760" y="122783"/>
                  <a:pt x="1756669" y="123081"/>
                  <a:pt x="1755577" y="123081"/>
                </a:cubicBezTo>
                <a:cubicBezTo>
                  <a:pt x="1754982" y="123081"/>
                  <a:pt x="1754337" y="122982"/>
                  <a:pt x="1753642" y="122783"/>
                </a:cubicBezTo>
                <a:cubicBezTo>
                  <a:pt x="1751856" y="122287"/>
                  <a:pt x="1750468" y="121196"/>
                  <a:pt x="1749475" y="119509"/>
                </a:cubicBezTo>
                <a:cubicBezTo>
                  <a:pt x="1746598" y="114846"/>
                  <a:pt x="1743026" y="109885"/>
                  <a:pt x="1738760" y="104626"/>
                </a:cubicBezTo>
                <a:cubicBezTo>
                  <a:pt x="1737867" y="103634"/>
                  <a:pt x="1737420" y="102493"/>
                  <a:pt x="1737420" y="101203"/>
                </a:cubicBezTo>
                <a:cubicBezTo>
                  <a:pt x="1737420" y="100906"/>
                  <a:pt x="1737470" y="100558"/>
                  <a:pt x="1737569" y="100161"/>
                </a:cubicBezTo>
                <a:cubicBezTo>
                  <a:pt x="1737767" y="98574"/>
                  <a:pt x="1738611" y="97334"/>
                  <a:pt x="1740099" y="96441"/>
                </a:cubicBezTo>
                <a:cubicBezTo>
                  <a:pt x="1741389" y="95746"/>
                  <a:pt x="1742728" y="95399"/>
                  <a:pt x="1744117" y="95399"/>
                </a:cubicBezTo>
                <a:close/>
                <a:moveTo>
                  <a:pt x="524917" y="95399"/>
                </a:moveTo>
                <a:cubicBezTo>
                  <a:pt x="525413" y="95399"/>
                  <a:pt x="525860" y="95399"/>
                  <a:pt x="526257" y="95399"/>
                </a:cubicBezTo>
                <a:cubicBezTo>
                  <a:pt x="528241" y="95697"/>
                  <a:pt x="529829" y="96589"/>
                  <a:pt x="531019" y="98078"/>
                </a:cubicBezTo>
                <a:cubicBezTo>
                  <a:pt x="535583" y="103237"/>
                  <a:pt x="539304" y="108000"/>
                  <a:pt x="542181" y="112365"/>
                </a:cubicBezTo>
                <a:cubicBezTo>
                  <a:pt x="542876" y="113457"/>
                  <a:pt x="543223" y="114647"/>
                  <a:pt x="543223" y="115937"/>
                </a:cubicBezTo>
                <a:cubicBezTo>
                  <a:pt x="543223" y="116532"/>
                  <a:pt x="543174" y="117128"/>
                  <a:pt x="543074" y="117723"/>
                </a:cubicBezTo>
                <a:cubicBezTo>
                  <a:pt x="542479" y="119608"/>
                  <a:pt x="541338" y="121097"/>
                  <a:pt x="539651" y="122188"/>
                </a:cubicBezTo>
                <a:cubicBezTo>
                  <a:pt x="538560" y="122783"/>
                  <a:pt x="537469" y="123081"/>
                  <a:pt x="536377" y="123081"/>
                </a:cubicBezTo>
                <a:cubicBezTo>
                  <a:pt x="535782" y="123081"/>
                  <a:pt x="535137" y="122982"/>
                  <a:pt x="534442" y="122783"/>
                </a:cubicBezTo>
                <a:cubicBezTo>
                  <a:pt x="532656" y="122287"/>
                  <a:pt x="531267" y="121196"/>
                  <a:pt x="530275" y="119509"/>
                </a:cubicBezTo>
                <a:cubicBezTo>
                  <a:pt x="527398" y="114846"/>
                  <a:pt x="523826" y="109885"/>
                  <a:pt x="519560" y="104626"/>
                </a:cubicBezTo>
                <a:cubicBezTo>
                  <a:pt x="518667" y="103634"/>
                  <a:pt x="518220" y="102493"/>
                  <a:pt x="518220" y="101203"/>
                </a:cubicBezTo>
                <a:cubicBezTo>
                  <a:pt x="518220" y="100906"/>
                  <a:pt x="518270" y="100558"/>
                  <a:pt x="518369" y="100161"/>
                </a:cubicBezTo>
                <a:cubicBezTo>
                  <a:pt x="518567" y="98574"/>
                  <a:pt x="519411" y="97334"/>
                  <a:pt x="520899" y="96441"/>
                </a:cubicBezTo>
                <a:cubicBezTo>
                  <a:pt x="522189" y="95746"/>
                  <a:pt x="523528" y="95399"/>
                  <a:pt x="524917" y="95399"/>
                </a:cubicBezTo>
                <a:close/>
                <a:moveTo>
                  <a:pt x="2450753" y="91381"/>
                </a:moveTo>
                <a:lnTo>
                  <a:pt x="2477394" y="91381"/>
                </a:lnTo>
                <a:cubicBezTo>
                  <a:pt x="2479775" y="91381"/>
                  <a:pt x="2481834" y="92224"/>
                  <a:pt x="2483570" y="93911"/>
                </a:cubicBezTo>
                <a:cubicBezTo>
                  <a:pt x="2485306" y="95597"/>
                  <a:pt x="2486174" y="97681"/>
                  <a:pt x="2486174" y="100161"/>
                </a:cubicBezTo>
                <a:lnTo>
                  <a:pt x="2486174" y="127248"/>
                </a:lnTo>
                <a:cubicBezTo>
                  <a:pt x="2486174" y="129629"/>
                  <a:pt x="2485306" y="131688"/>
                  <a:pt x="2483570" y="133424"/>
                </a:cubicBezTo>
                <a:cubicBezTo>
                  <a:pt x="2481834" y="135161"/>
                  <a:pt x="2479775" y="136029"/>
                  <a:pt x="2477394" y="136029"/>
                </a:cubicBezTo>
                <a:lnTo>
                  <a:pt x="2454920" y="136029"/>
                </a:lnTo>
                <a:cubicBezTo>
                  <a:pt x="2454424" y="136029"/>
                  <a:pt x="2454176" y="136277"/>
                  <a:pt x="2454176" y="136773"/>
                </a:cubicBezTo>
                <a:cubicBezTo>
                  <a:pt x="2454176" y="138361"/>
                  <a:pt x="2453606" y="139725"/>
                  <a:pt x="2452465" y="140866"/>
                </a:cubicBezTo>
                <a:cubicBezTo>
                  <a:pt x="2451324" y="142007"/>
                  <a:pt x="2449959" y="142577"/>
                  <a:pt x="2448372" y="142577"/>
                </a:cubicBezTo>
                <a:lnTo>
                  <a:pt x="2448075" y="142577"/>
                </a:lnTo>
                <a:cubicBezTo>
                  <a:pt x="2446388" y="142577"/>
                  <a:pt x="2444949" y="141982"/>
                  <a:pt x="2443758" y="140791"/>
                </a:cubicBezTo>
                <a:cubicBezTo>
                  <a:pt x="2442568" y="139601"/>
                  <a:pt x="2441972" y="138162"/>
                  <a:pt x="2441972" y="136475"/>
                </a:cubicBezTo>
                <a:lnTo>
                  <a:pt x="2441972" y="100161"/>
                </a:lnTo>
                <a:cubicBezTo>
                  <a:pt x="2441972" y="97681"/>
                  <a:pt x="2442841" y="95597"/>
                  <a:pt x="2444577" y="93911"/>
                </a:cubicBezTo>
                <a:cubicBezTo>
                  <a:pt x="2446313" y="92224"/>
                  <a:pt x="2448372" y="91381"/>
                  <a:pt x="2450753" y="91381"/>
                </a:cubicBezTo>
                <a:close/>
                <a:moveTo>
                  <a:pt x="1231553" y="89595"/>
                </a:moveTo>
                <a:lnTo>
                  <a:pt x="1259831" y="89595"/>
                </a:lnTo>
                <a:cubicBezTo>
                  <a:pt x="1262311" y="89595"/>
                  <a:pt x="1264395" y="90438"/>
                  <a:pt x="1266081" y="92125"/>
                </a:cubicBezTo>
                <a:cubicBezTo>
                  <a:pt x="1267768" y="93811"/>
                  <a:pt x="1268612" y="95895"/>
                  <a:pt x="1268612" y="98375"/>
                </a:cubicBezTo>
                <a:lnTo>
                  <a:pt x="1268612" y="125611"/>
                </a:lnTo>
                <a:cubicBezTo>
                  <a:pt x="1268612" y="127992"/>
                  <a:pt x="1267768" y="130051"/>
                  <a:pt x="1266081" y="131787"/>
                </a:cubicBezTo>
                <a:cubicBezTo>
                  <a:pt x="1264395" y="133524"/>
                  <a:pt x="1262311" y="134392"/>
                  <a:pt x="1259831" y="134392"/>
                </a:cubicBezTo>
                <a:lnTo>
                  <a:pt x="1235721" y="134392"/>
                </a:lnTo>
                <a:cubicBezTo>
                  <a:pt x="1235224" y="134392"/>
                  <a:pt x="1234976" y="134590"/>
                  <a:pt x="1234976" y="134987"/>
                </a:cubicBezTo>
                <a:cubicBezTo>
                  <a:pt x="1234976" y="136575"/>
                  <a:pt x="1234431" y="137939"/>
                  <a:pt x="1233339" y="139080"/>
                </a:cubicBezTo>
                <a:cubicBezTo>
                  <a:pt x="1232248" y="140221"/>
                  <a:pt x="1230908" y="140791"/>
                  <a:pt x="1229321" y="140791"/>
                </a:cubicBezTo>
                <a:lnTo>
                  <a:pt x="1228875" y="140791"/>
                </a:lnTo>
                <a:cubicBezTo>
                  <a:pt x="1227188" y="140791"/>
                  <a:pt x="1225749" y="140196"/>
                  <a:pt x="1224558" y="139006"/>
                </a:cubicBezTo>
                <a:cubicBezTo>
                  <a:pt x="1223368" y="137815"/>
                  <a:pt x="1222772" y="136376"/>
                  <a:pt x="1222772" y="134689"/>
                </a:cubicBezTo>
                <a:lnTo>
                  <a:pt x="1222772" y="98375"/>
                </a:lnTo>
                <a:cubicBezTo>
                  <a:pt x="1222772" y="95895"/>
                  <a:pt x="1223641" y="93811"/>
                  <a:pt x="1225377" y="92125"/>
                </a:cubicBezTo>
                <a:cubicBezTo>
                  <a:pt x="1227113" y="90438"/>
                  <a:pt x="1229172" y="89595"/>
                  <a:pt x="1231553" y="89595"/>
                </a:cubicBezTo>
                <a:close/>
                <a:moveTo>
                  <a:pt x="925861" y="89595"/>
                </a:moveTo>
                <a:lnTo>
                  <a:pt x="947589" y="89595"/>
                </a:lnTo>
                <a:cubicBezTo>
                  <a:pt x="950070" y="89595"/>
                  <a:pt x="952153" y="90438"/>
                  <a:pt x="953840" y="92125"/>
                </a:cubicBezTo>
                <a:cubicBezTo>
                  <a:pt x="955527" y="93811"/>
                  <a:pt x="956370" y="95895"/>
                  <a:pt x="956370" y="98375"/>
                </a:cubicBezTo>
                <a:lnTo>
                  <a:pt x="956370" y="125313"/>
                </a:lnTo>
                <a:cubicBezTo>
                  <a:pt x="956370" y="127695"/>
                  <a:pt x="955527" y="129753"/>
                  <a:pt x="953840" y="131490"/>
                </a:cubicBezTo>
                <a:cubicBezTo>
                  <a:pt x="952153" y="133226"/>
                  <a:pt x="950070" y="134094"/>
                  <a:pt x="947589" y="134094"/>
                </a:cubicBezTo>
                <a:lnTo>
                  <a:pt x="929134" y="134094"/>
                </a:lnTo>
                <a:cubicBezTo>
                  <a:pt x="928639" y="134094"/>
                  <a:pt x="928390" y="134342"/>
                  <a:pt x="928390" y="134838"/>
                </a:cubicBezTo>
                <a:lnTo>
                  <a:pt x="928390" y="135136"/>
                </a:lnTo>
                <a:cubicBezTo>
                  <a:pt x="928390" y="136624"/>
                  <a:pt x="927820" y="137939"/>
                  <a:pt x="926679" y="139080"/>
                </a:cubicBezTo>
                <a:cubicBezTo>
                  <a:pt x="925538" y="140221"/>
                  <a:pt x="924198" y="140791"/>
                  <a:pt x="922661" y="140791"/>
                </a:cubicBezTo>
                <a:cubicBezTo>
                  <a:pt x="921123" y="140791"/>
                  <a:pt x="919808" y="140221"/>
                  <a:pt x="918717" y="139080"/>
                </a:cubicBezTo>
                <a:cubicBezTo>
                  <a:pt x="917625" y="137939"/>
                  <a:pt x="917080" y="136624"/>
                  <a:pt x="917080" y="135136"/>
                </a:cubicBezTo>
                <a:lnTo>
                  <a:pt x="917080" y="98375"/>
                </a:lnTo>
                <a:cubicBezTo>
                  <a:pt x="917080" y="95895"/>
                  <a:pt x="917923" y="93811"/>
                  <a:pt x="919610" y="92125"/>
                </a:cubicBezTo>
                <a:cubicBezTo>
                  <a:pt x="921296" y="90438"/>
                  <a:pt x="923380" y="89595"/>
                  <a:pt x="925861" y="89595"/>
                </a:cubicBezTo>
                <a:close/>
                <a:moveTo>
                  <a:pt x="986136" y="75009"/>
                </a:moveTo>
                <a:cubicBezTo>
                  <a:pt x="985441" y="75009"/>
                  <a:pt x="985094" y="75406"/>
                  <a:pt x="985094" y="76200"/>
                </a:cubicBezTo>
                <a:lnTo>
                  <a:pt x="985094" y="80367"/>
                </a:lnTo>
                <a:cubicBezTo>
                  <a:pt x="985094" y="81062"/>
                  <a:pt x="985441" y="81409"/>
                  <a:pt x="986136" y="81409"/>
                </a:cubicBezTo>
                <a:lnTo>
                  <a:pt x="1002209" y="81409"/>
                </a:lnTo>
                <a:cubicBezTo>
                  <a:pt x="1002904" y="81409"/>
                  <a:pt x="1003251" y="81062"/>
                  <a:pt x="1003251" y="80367"/>
                </a:cubicBezTo>
                <a:lnTo>
                  <a:pt x="1003251" y="76200"/>
                </a:lnTo>
                <a:cubicBezTo>
                  <a:pt x="1003251" y="75406"/>
                  <a:pt x="1002904" y="75009"/>
                  <a:pt x="1002209" y="75009"/>
                </a:cubicBezTo>
                <a:close/>
                <a:moveTo>
                  <a:pt x="361058" y="73670"/>
                </a:moveTo>
                <a:lnTo>
                  <a:pt x="433091" y="73670"/>
                </a:lnTo>
                <a:cubicBezTo>
                  <a:pt x="434876" y="73670"/>
                  <a:pt x="436414" y="74315"/>
                  <a:pt x="437704" y="75605"/>
                </a:cubicBezTo>
                <a:cubicBezTo>
                  <a:pt x="438994" y="76895"/>
                  <a:pt x="439639" y="78432"/>
                  <a:pt x="439639" y="80218"/>
                </a:cubicBezTo>
                <a:cubicBezTo>
                  <a:pt x="439639" y="82004"/>
                  <a:pt x="438994" y="83517"/>
                  <a:pt x="437704" y="84758"/>
                </a:cubicBezTo>
                <a:cubicBezTo>
                  <a:pt x="436414" y="85998"/>
                  <a:pt x="434876" y="86618"/>
                  <a:pt x="433091" y="86618"/>
                </a:cubicBezTo>
                <a:lnTo>
                  <a:pt x="415826" y="86618"/>
                </a:lnTo>
                <a:cubicBezTo>
                  <a:pt x="415132" y="86618"/>
                  <a:pt x="414785" y="87015"/>
                  <a:pt x="414785" y="87809"/>
                </a:cubicBezTo>
                <a:lnTo>
                  <a:pt x="414785" y="123676"/>
                </a:lnTo>
                <a:cubicBezTo>
                  <a:pt x="414785" y="125661"/>
                  <a:pt x="414958" y="126926"/>
                  <a:pt x="415305" y="127471"/>
                </a:cubicBezTo>
                <a:cubicBezTo>
                  <a:pt x="415653" y="128017"/>
                  <a:pt x="416521" y="128290"/>
                  <a:pt x="417910" y="128290"/>
                </a:cubicBezTo>
                <a:lnTo>
                  <a:pt x="426095" y="128290"/>
                </a:lnTo>
                <a:cubicBezTo>
                  <a:pt x="427286" y="128290"/>
                  <a:pt x="428105" y="127546"/>
                  <a:pt x="428551" y="126057"/>
                </a:cubicBezTo>
                <a:cubicBezTo>
                  <a:pt x="428998" y="124569"/>
                  <a:pt x="429320" y="121394"/>
                  <a:pt x="429519" y="116532"/>
                </a:cubicBezTo>
                <a:cubicBezTo>
                  <a:pt x="429618" y="115143"/>
                  <a:pt x="430288" y="114102"/>
                  <a:pt x="431528" y="113407"/>
                </a:cubicBezTo>
                <a:cubicBezTo>
                  <a:pt x="432768" y="112713"/>
                  <a:pt x="434083" y="112613"/>
                  <a:pt x="435472" y="113109"/>
                </a:cubicBezTo>
                <a:cubicBezTo>
                  <a:pt x="437258" y="113903"/>
                  <a:pt x="438696" y="115094"/>
                  <a:pt x="439788" y="116681"/>
                </a:cubicBezTo>
                <a:cubicBezTo>
                  <a:pt x="440780" y="118070"/>
                  <a:pt x="441276" y="119509"/>
                  <a:pt x="441276" y="120997"/>
                </a:cubicBezTo>
                <a:cubicBezTo>
                  <a:pt x="441276" y="121295"/>
                  <a:pt x="441226" y="121593"/>
                  <a:pt x="441127" y="121890"/>
                </a:cubicBezTo>
                <a:cubicBezTo>
                  <a:pt x="440433" y="129133"/>
                  <a:pt x="439068" y="134119"/>
                  <a:pt x="437034" y="136847"/>
                </a:cubicBezTo>
                <a:cubicBezTo>
                  <a:pt x="435000" y="139576"/>
                  <a:pt x="431850" y="140940"/>
                  <a:pt x="427584" y="140940"/>
                </a:cubicBezTo>
                <a:lnTo>
                  <a:pt x="415677" y="140940"/>
                </a:lnTo>
                <a:cubicBezTo>
                  <a:pt x="410022" y="140940"/>
                  <a:pt x="406227" y="139725"/>
                  <a:pt x="404292" y="137294"/>
                </a:cubicBezTo>
                <a:cubicBezTo>
                  <a:pt x="402357" y="134863"/>
                  <a:pt x="401390" y="130373"/>
                  <a:pt x="401390" y="123825"/>
                </a:cubicBezTo>
                <a:lnTo>
                  <a:pt x="401390" y="87809"/>
                </a:lnTo>
                <a:cubicBezTo>
                  <a:pt x="401390" y="87015"/>
                  <a:pt x="400993" y="86618"/>
                  <a:pt x="400199" y="86618"/>
                </a:cubicBezTo>
                <a:lnTo>
                  <a:pt x="387847" y="86618"/>
                </a:lnTo>
                <a:cubicBezTo>
                  <a:pt x="387053" y="86618"/>
                  <a:pt x="386656" y="87015"/>
                  <a:pt x="386656" y="87809"/>
                </a:cubicBezTo>
                <a:cubicBezTo>
                  <a:pt x="386061" y="94556"/>
                  <a:pt x="385217" y="100385"/>
                  <a:pt x="384126" y="105296"/>
                </a:cubicBezTo>
                <a:cubicBezTo>
                  <a:pt x="383035" y="110207"/>
                  <a:pt x="381373" y="114945"/>
                  <a:pt x="379140" y="119509"/>
                </a:cubicBezTo>
                <a:cubicBezTo>
                  <a:pt x="376908" y="124073"/>
                  <a:pt x="373906" y="128042"/>
                  <a:pt x="370136" y="131415"/>
                </a:cubicBezTo>
                <a:cubicBezTo>
                  <a:pt x="366366" y="134789"/>
                  <a:pt x="361653" y="137716"/>
                  <a:pt x="355998" y="140196"/>
                </a:cubicBezTo>
                <a:cubicBezTo>
                  <a:pt x="355105" y="140593"/>
                  <a:pt x="354212" y="140791"/>
                  <a:pt x="353318" y="140791"/>
                </a:cubicBezTo>
                <a:cubicBezTo>
                  <a:pt x="352426" y="140791"/>
                  <a:pt x="351533" y="140643"/>
                  <a:pt x="350640" y="140345"/>
                </a:cubicBezTo>
                <a:cubicBezTo>
                  <a:pt x="348953" y="139650"/>
                  <a:pt x="347564" y="138460"/>
                  <a:pt x="346472" y="136773"/>
                </a:cubicBezTo>
                <a:cubicBezTo>
                  <a:pt x="345778" y="135880"/>
                  <a:pt x="345431" y="134888"/>
                  <a:pt x="345431" y="133797"/>
                </a:cubicBezTo>
                <a:cubicBezTo>
                  <a:pt x="345431" y="133400"/>
                  <a:pt x="345480" y="133003"/>
                  <a:pt x="345580" y="132606"/>
                </a:cubicBezTo>
                <a:cubicBezTo>
                  <a:pt x="345976" y="131018"/>
                  <a:pt x="346869" y="129927"/>
                  <a:pt x="348258" y="129332"/>
                </a:cubicBezTo>
                <a:cubicBezTo>
                  <a:pt x="357089" y="125561"/>
                  <a:pt x="363240" y="120452"/>
                  <a:pt x="366713" y="114002"/>
                </a:cubicBezTo>
                <a:cubicBezTo>
                  <a:pt x="370186" y="107553"/>
                  <a:pt x="372319" y="98822"/>
                  <a:pt x="373113" y="87809"/>
                </a:cubicBezTo>
                <a:cubicBezTo>
                  <a:pt x="373113" y="87015"/>
                  <a:pt x="372765" y="86618"/>
                  <a:pt x="372071" y="86618"/>
                </a:cubicBezTo>
                <a:lnTo>
                  <a:pt x="361058" y="86618"/>
                </a:lnTo>
                <a:cubicBezTo>
                  <a:pt x="359272" y="86618"/>
                  <a:pt x="357734" y="85998"/>
                  <a:pt x="356444" y="84758"/>
                </a:cubicBezTo>
                <a:cubicBezTo>
                  <a:pt x="355154" y="83517"/>
                  <a:pt x="354509" y="82004"/>
                  <a:pt x="354509" y="80218"/>
                </a:cubicBezTo>
                <a:cubicBezTo>
                  <a:pt x="354509" y="78432"/>
                  <a:pt x="355154" y="76895"/>
                  <a:pt x="356444" y="75605"/>
                </a:cubicBezTo>
                <a:cubicBezTo>
                  <a:pt x="357734" y="74315"/>
                  <a:pt x="359272" y="73670"/>
                  <a:pt x="361058" y="73670"/>
                </a:cubicBezTo>
                <a:close/>
                <a:moveTo>
                  <a:pt x="2018854" y="70991"/>
                </a:moveTo>
                <a:cubicBezTo>
                  <a:pt x="2018159" y="70991"/>
                  <a:pt x="2017812" y="71338"/>
                  <a:pt x="2017812" y="72033"/>
                </a:cubicBezTo>
                <a:lnTo>
                  <a:pt x="2017812" y="83046"/>
                </a:lnTo>
                <a:cubicBezTo>
                  <a:pt x="2017812" y="83840"/>
                  <a:pt x="2018159" y="84237"/>
                  <a:pt x="2018854" y="84237"/>
                </a:cubicBezTo>
                <a:cubicBezTo>
                  <a:pt x="2044849" y="82848"/>
                  <a:pt x="2061717" y="81905"/>
                  <a:pt x="2069455" y="81409"/>
                </a:cubicBezTo>
                <a:cubicBezTo>
                  <a:pt x="2070150" y="81310"/>
                  <a:pt x="2070795" y="81012"/>
                  <a:pt x="2071390" y="80516"/>
                </a:cubicBezTo>
                <a:cubicBezTo>
                  <a:pt x="2072283" y="79722"/>
                  <a:pt x="2073474" y="78631"/>
                  <a:pt x="2074962" y="77242"/>
                </a:cubicBezTo>
                <a:cubicBezTo>
                  <a:pt x="2075558" y="76746"/>
                  <a:pt x="2075855" y="76101"/>
                  <a:pt x="2075855" y="75307"/>
                </a:cubicBezTo>
                <a:lnTo>
                  <a:pt x="2075855" y="72033"/>
                </a:lnTo>
                <a:cubicBezTo>
                  <a:pt x="2075855" y="71338"/>
                  <a:pt x="2075508" y="70991"/>
                  <a:pt x="2074813" y="70991"/>
                </a:cubicBezTo>
                <a:close/>
                <a:moveTo>
                  <a:pt x="2447777" y="70247"/>
                </a:moveTo>
                <a:lnTo>
                  <a:pt x="2479775" y="70247"/>
                </a:lnTo>
                <a:cubicBezTo>
                  <a:pt x="2481263" y="70247"/>
                  <a:pt x="2482553" y="70793"/>
                  <a:pt x="2483644" y="71884"/>
                </a:cubicBezTo>
                <a:cubicBezTo>
                  <a:pt x="2484736" y="72975"/>
                  <a:pt x="2485281" y="74290"/>
                  <a:pt x="2485281" y="75828"/>
                </a:cubicBezTo>
                <a:cubicBezTo>
                  <a:pt x="2485281" y="77366"/>
                  <a:pt x="2484736" y="78656"/>
                  <a:pt x="2483644" y="79697"/>
                </a:cubicBezTo>
                <a:cubicBezTo>
                  <a:pt x="2482553" y="80739"/>
                  <a:pt x="2481263" y="81260"/>
                  <a:pt x="2479775" y="81260"/>
                </a:cubicBezTo>
                <a:lnTo>
                  <a:pt x="2447777" y="81260"/>
                </a:lnTo>
                <a:cubicBezTo>
                  <a:pt x="2446288" y="81260"/>
                  <a:pt x="2444999" y="80739"/>
                  <a:pt x="2443907" y="79697"/>
                </a:cubicBezTo>
                <a:cubicBezTo>
                  <a:pt x="2442815" y="78656"/>
                  <a:pt x="2442270" y="77366"/>
                  <a:pt x="2442270" y="75828"/>
                </a:cubicBezTo>
                <a:cubicBezTo>
                  <a:pt x="2442270" y="74290"/>
                  <a:pt x="2442815" y="72975"/>
                  <a:pt x="2443907" y="71884"/>
                </a:cubicBezTo>
                <a:cubicBezTo>
                  <a:pt x="2444999" y="70793"/>
                  <a:pt x="2446288" y="70247"/>
                  <a:pt x="2447777" y="70247"/>
                </a:cubicBezTo>
                <a:close/>
                <a:moveTo>
                  <a:pt x="1228577" y="68907"/>
                </a:moveTo>
                <a:lnTo>
                  <a:pt x="1263254" y="68907"/>
                </a:lnTo>
                <a:cubicBezTo>
                  <a:pt x="1264742" y="68907"/>
                  <a:pt x="1266032" y="69453"/>
                  <a:pt x="1267123" y="70545"/>
                </a:cubicBezTo>
                <a:cubicBezTo>
                  <a:pt x="1268215" y="71636"/>
                  <a:pt x="1268760" y="72951"/>
                  <a:pt x="1268760" y="74489"/>
                </a:cubicBezTo>
                <a:cubicBezTo>
                  <a:pt x="1268760" y="76026"/>
                  <a:pt x="1268215" y="77341"/>
                  <a:pt x="1267123" y="78432"/>
                </a:cubicBezTo>
                <a:cubicBezTo>
                  <a:pt x="1266032" y="79524"/>
                  <a:pt x="1264742" y="80070"/>
                  <a:pt x="1263254" y="80070"/>
                </a:cubicBezTo>
                <a:lnTo>
                  <a:pt x="1228577" y="80070"/>
                </a:lnTo>
                <a:cubicBezTo>
                  <a:pt x="1227088" y="80070"/>
                  <a:pt x="1225799" y="79524"/>
                  <a:pt x="1224707" y="78432"/>
                </a:cubicBezTo>
                <a:cubicBezTo>
                  <a:pt x="1223616" y="77341"/>
                  <a:pt x="1223070" y="76026"/>
                  <a:pt x="1223070" y="74489"/>
                </a:cubicBezTo>
                <a:cubicBezTo>
                  <a:pt x="1223070" y="72951"/>
                  <a:pt x="1223616" y="71636"/>
                  <a:pt x="1224707" y="70545"/>
                </a:cubicBezTo>
                <a:cubicBezTo>
                  <a:pt x="1225799" y="69453"/>
                  <a:pt x="1227088" y="68907"/>
                  <a:pt x="1228577" y="68907"/>
                </a:cubicBezTo>
                <a:close/>
                <a:moveTo>
                  <a:pt x="922884" y="68907"/>
                </a:moveTo>
                <a:lnTo>
                  <a:pt x="951012" y="68907"/>
                </a:lnTo>
                <a:cubicBezTo>
                  <a:pt x="952501" y="68907"/>
                  <a:pt x="953790" y="69453"/>
                  <a:pt x="954882" y="70545"/>
                </a:cubicBezTo>
                <a:cubicBezTo>
                  <a:pt x="955973" y="71636"/>
                  <a:pt x="956519" y="72951"/>
                  <a:pt x="956519" y="74489"/>
                </a:cubicBezTo>
                <a:cubicBezTo>
                  <a:pt x="956519" y="76026"/>
                  <a:pt x="955973" y="77341"/>
                  <a:pt x="954882" y="78432"/>
                </a:cubicBezTo>
                <a:cubicBezTo>
                  <a:pt x="953790" y="79524"/>
                  <a:pt x="952501" y="80070"/>
                  <a:pt x="951012" y="80070"/>
                </a:cubicBezTo>
                <a:lnTo>
                  <a:pt x="922884" y="80070"/>
                </a:lnTo>
                <a:cubicBezTo>
                  <a:pt x="921395" y="80070"/>
                  <a:pt x="920106" y="79524"/>
                  <a:pt x="919014" y="78432"/>
                </a:cubicBezTo>
                <a:cubicBezTo>
                  <a:pt x="917923" y="77341"/>
                  <a:pt x="917377" y="76026"/>
                  <a:pt x="917377" y="74489"/>
                </a:cubicBezTo>
                <a:cubicBezTo>
                  <a:pt x="917377" y="72951"/>
                  <a:pt x="917923" y="71636"/>
                  <a:pt x="919014" y="70545"/>
                </a:cubicBezTo>
                <a:cubicBezTo>
                  <a:pt x="920106" y="69453"/>
                  <a:pt x="921395" y="68907"/>
                  <a:pt x="922884" y="68907"/>
                </a:cubicBezTo>
                <a:close/>
                <a:moveTo>
                  <a:pt x="1692772" y="68312"/>
                </a:moveTo>
                <a:cubicBezTo>
                  <a:pt x="1692077" y="68312"/>
                  <a:pt x="1691730" y="68709"/>
                  <a:pt x="1691730" y="69503"/>
                </a:cubicBezTo>
                <a:lnTo>
                  <a:pt x="1691730" y="99417"/>
                </a:lnTo>
                <a:cubicBezTo>
                  <a:pt x="1691730" y="100112"/>
                  <a:pt x="1692077" y="100459"/>
                  <a:pt x="1692772" y="100459"/>
                </a:cubicBezTo>
                <a:lnTo>
                  <a:pt x="1708845" y="100459"/>
                </a:lnTo>
                <a:cubicBezTo>
                  <a:pt x="1709639" y="100459"/>
                  <a:pt x="1710036" y="100112"/>
                  <a:pt x="1710036" y="99417"/>
                </a:cubicBezTo>
                <a:lnTo>
                  <a:pt x="1710036" y="69503"/>
                </a:lnTo>
                <a:cubicBezTo>
                  <a:pt x="1710036" y="68709"/>
                  <a:pt x="1709639" y="68312"/>
                  <a:pt x="1708845" y="68312"/>
                </a:cubicBezTo>
                <a:close/>
                <a:moveTo>
                  <a:pt x="473572" y="68312"/>
                </a:moveTo>
                <a:cubicBezTo>
                  <a:pt x="472877" y="68312"/>
                  <a:pt x="472530" y="68709"/>
                  <a:pt x="472530" y="69503"/>
                </a:cubicBezTo>
                <a:lnTo>
                  <a:pt x="472530" y="99417"/>
                </a:lnTo>
                <a:cubicBezTo>
                  <a:pt x="472530" y="100112"/>
                  <a:pt x="472877" y="100459"/>
                  <a:pt x="473572" y="100459"/>
                </a:cubicBezTo>
                <a:lnTo>
                  <a:pt x="489645" y="100459"/>
                </a:lnTo>
                <a:cubicBezTo>
                  <a:pt x="490439" y="100459"/>
                  <a:pt x="490836" y="100112"/>
                  <a:pt x="490836" y="99417"/>
                </a:cubicBezTo>
                <a:lnTo>
                  <a:pt x="490836" y="69503"/>
                </a:lnTo>
                <a:cubicBezTo>
                  <a:pt x="490836" y="68709"/>
                  <a:pt x="490439" y="68312"/>
                  <a:pt x="489645" y="68312"/>
                </a:cubicBezTo>
                <a:close/>
                <a:moveTo>
                  <a:pt x="1338561" y="67717"/>
                </a:moveTo>
                <a:cubicBezTo>
                  <a:pt x="1339553" y="67717"/>
                  <a:pt x="1340545" y="67915"/>
                  <a:pt x="1341537" y="68312"/>
                </a:cubicBezTo>
                <a:lnTo>
                  <a:pt x="1343919" y="69205"/>
                </a:lnTo>
                <a:cubicBezTo>
                  <a:pt x="1345209" y="69701"/>
                  <a:pt x="1346176" y="70569"/>
                  <a:pt x="1346821" y="71810"/>
                </a:cubicBezTo>
                <a:cubicBezTo>
                  <a:pt x="1347466" y="73050"/>
                  <a:pt x="1347590" y="74315"/>
                  <a:pt x="1347193" y="75605"/>
                </a:cubicBezTo>
                <a:cubicBezTo>
                  <a:pt x="1342331" y="91083"/>
                  <a:pt x="1334791" y="104081"/>
                  <a:pt x="1324571" y="114598"/>
                </a:cubicBezTo>
                <a:cubicBezTo>
                  <a:pt x="1324075" y="115193"/>
                  <a:pt x="1324124" y="115689"/>
                  <a:pt x="1324720" y="116086"/>
                </a:cubicBezTo>
                <a:cubicBezTo>
                  <a:pt x="1332261" y="121146"/>
                  <a:pt x="1340644" y="125214"/>
                  <a:pt x="1349872" y="128290"/>
                </a:cubicBezTo>
                <a:cubicBezTo>
                  <a:pt x="1351459" y="128786"/>
                  <a:pt x="1352501" y="129877"/>
                  <a:pt x="1352997" y="131564"/>
                </a:cubicBezTo>
                <a:cubicBezTo>
                  <a:pt x="1353196" y="132060"/>
                  <a:pt x="1353295" y="132556"/>
                  <a:pt x="1353295" y="133052"/>
                </a:cubicBezTo>
                <a:cubicBezTo>
                  <a:pt x="1353295" y="134144"/>
                  <a:pt x="1352947" y="135186"/>
                  <a:pt x="1352253" y="136178"/>
                </a:cubicBezTo>
                <a:cubicBezTo>
                  <a:pt x="1350864" y="137964"/>
                  <a:pt x="1349128" y="139254"/>
                  <a:pt x="1347044" y="140047"/>
                </a:cubicBezTo>
                <a:cubicBezTo>
                  <a:pt x="1345953" y="140444"/>
                  <a:pt x="1344861" y="140643"/>
                  <a:pt x="1343770" y="140643"/>
                </a:cubicBezTo>
                <a:cubicBezTo>
                  <a:pt x="1342778" y="140643"/>
                  <a:pt x="1341785" y="140494"/>
                  <a:pt x="1340793" y="140196"/>
                </a:cubicBezTo>
                <a:cubicBezTo>
                  <a:pt x="1330772" y="136426"/>
                  <a:pt x="1321843" y="131514"/>
                  <a:pt x="1314004" y="125462"/>
                </a:cubicBezTo>
                <a:cubicBezTo>
                  <a:pt x="1313409" y="124966"/>
                  <a:pt x="1312814" y="124916"/>
                  <a:pt x="1312218" y="125313"/>
                </a:cubicBezTo>
                <a:cubicBezTo>
                  <a:pt x="1303785" y="131564"/>
                  <a:pt x="1294210" y="136575"/>
                  <a:pt x="1283494" y="140345"/>
                </a:cubicBezTo>
                <a:cubicBezTo>
                  <a:pt x="1282601" y="140643"/>
                  <a:pt x="1281709" y="140791"/>
                  <a:pt x="1280816" y="140791"/>
                </a:cubicBezTo>
                <a:cubicBezTo>
                  <a:pt x="1279724" y="140791"/>
                  <a:pt x="1278682" y="140543"/>
                  <a:pt x="1277690" y="140047"/>
                </a:cubicBezTo>
                <a:cubicBezTo>
                  <a:pt x="1275706" y="139254"/>
                  <a:pt x="1274168" y="137914"/>
                  <a:pt x="1273076" y="136029"/>
                </a:cubicBezTo>
                <a:cubicBezTo>
                  <a:pt x="1272481" y="135037"/>
                  <a:pt x="1272183" y="134045"/>
                  <a:pt x="1272183" y="133052"/>
                </a:cubicBezTo>
                <a:cubicBezTo>
                  <a:pt x="1272183" y="131961"/>
                  <a:pt x="1272531" y="130919"/>
                  <a:pt x="1273225" y="129927"/>
                </a:cubicBezTo>
                <a:cubicBezTo>
                  <a:pt x="1273920" y="129034"/>
                  <a:pt x="1274813" y="128439"/>
                  <a:pt x="1275904" y="128141"/>
                </a:cubicBezTo>
                <a:cubicBezTo>
                  <a:pt x="1285231" y="125164"/>
                  <a:pt x="1293813" y="121047"/>
                  <a:pt x="1301652" y="115788"/>
                </a:cubicBezTo>
                <a:cubicBezTo>
                  <a:pt x="1302346" y="115391"/>
                  <a:pt x="1302445" y="114895"/>
                  <a:pt x="1301949" y="114300"/>
                </a:cubicBezTo>
                <a:cubicBezTo>
                  <a:pt x="1295500" y="107256"/>
                  <a:pt x="1290092" y="99467"/>
                  <a:pt x="1285727" y="90934"/>
                </a:cubicBezTo>
                <a:cubicBezTo>
                  <a:pt x="1285231" y="90140"/>
                  <a:pt x="1284983" y="89297"/>
                  <a:pt x="1284983" y="88404"/>
                </a:cubicBezTo>
                <a:cubicBezTo>
                  <a:pt x="1284983" y="87709"/>
                  <a:pt x="1285181" y="86965"/>
                  <a:pt x="1285578" y="86172"/>
                </a:cubicBezTo>
                <a:cubicBezTo>
                  <a:pt x="1286273" y="84584"/>
                  <a:pt x="1287463" y="83493"/>
                  <a:pt x="1289150" y="82897"/>
                </a:cubicBezTo>
                <a:cubicBezTo>
                  <a:pt x="1289944" y="82699"/>
                  <a:pt x="1290688" y="82600"/>
                  <a:pt x="1291382" y="82600"/>
                </a:cubicBezTo>
                <a:cubicBezTo>
                  <a:pt x="1292375" y="82600"/>
                  <a:pt x="1293367" y="82848"/>
                  <a:pt x="1294359" y="83344"/>
                </a:cubicBezTo>
                <a:cubicBezTo>
                  <a:pt x="1296145" y="84038"/>
                  <a:pt x="1297484" y="85229"/>
                  <a:pt x="1298377" y="86916"/>
                </a:cubicBezTo>
                <a:cubicBezTo>
                  <a:pt x="1302048" y="93861"/>
                  <a:pt x="1306662" y="100112"/>
                  <a:pt x="1312218" y="105668"/>
                </a:cubicBezTo>
                <a:cubicBezTo>
                  <a:pt x="1312714" y="106164"/>
                  <a:pt x="1313260" y="106164"/>
                  <a:pt x="1313855" y="105668"/>
                </a:cubicBezTo>
                <a:cubicBezTo>
                  <a:pt x="1320801" y="98822"/>
                  <a:pt x="1326208" y="90884"/>
                  <a:pt x="1330077" y="81856"/>
                </a:cubicBezTo>
                <a:cubicBezTo>
                  <a:pt x="1330177" y="81657"/>
                  <a:pt x="1330152" y="81434"/>
                  <a:pt x="1330003" y="81186"/>
                </a:cubicBezTo>
                <a:cubicBezTo>
                  <a:pt x="1329855" y="80938"/>
                  <a:pt x="1329681" y="80814"/>
                  <a:pt x="1329482" y="80814"/>
                </a:cubicBezTo>
                <a:lnTo>
                  <a:pt x="1282453" y="80814"/>
                </a:lnTo>
                <a:cubicBezTo>
                  <a:pt x="1280667" y="80814"/>
                  <a:pt x="1279129" y="80194"/>
                  <a:pt x="1277839" y="78953"/>
                </a:cubicBezTo>
                <a:cubicBezTo>
                  <a:pt x="1276549" y="77713"/>
                  <a:pt x="1275904" y="76200"/>
                  <a:pt x="1275904" y="74414"/>
                </a:cubicBezTo>
                <a:cubicBezTo>
                  <a:pt x="1275904" y="72628"/>
                  <a:pt x="1276549" y="71090"/>
                  <a:pt x="1277839" y="69800"/>
                </a:cubicBezTo>
                <a:cubicBezTo>
                  <a:pt x="1279129" y="68511"/>
                  <a:pt x="1280667" y="67866"/>
                  <a:pt x="1282453" y="67866"/>
                </a:cubicBezTo>
                <a:lnTo>
                  <a:pt x="1336477" y="67866"/>
                </a:lnTo>
                <a:cubicBezTo>
                  <a:pt x="1336676" y="67866"/>
                  <a:pt x="1336874" y="67866"/>
                  <a:pt x="1337073" y="67866"/>
                </a:cubicBezTo>
                <a:cubicBezTo>
                  <a:pt x="1337569" y="67766"/>
                  <a:pt x="1338065" y="67717"/>
                  <a:pt x="1338561" y="67717"/>
                </a:cubicBezTo>
                <a:close/>
                <a:moveTo>
                  <a:pt x="986136" y="61317"/>
                </a:moveTo>
                <a:cubicBezTo>
                  <a:pt x="985441" y="61317"/>
                  <a:pt x="985094" y="61714"/>
                  <a:pt x="985094" y="62508"/>
                </a:cubicBezTo>
                <a:lnTo>
                  <a:pt x="985094" y="66377"/>
                </a:lnTo>
                <a:cubicBezTo>
                  <a:pt x="985094" y="67072"/>
                  <a:pt x="985441" y="67419"/>
                  <a:pt x="986136" y="67419"/>
                </a:cubicBezTo>
                <a:lnTo>
                  <a:pt x="1002209" y="67419"/>
                </a:lnTo>
                <a:cubicBezTo>
                  <a:pt x="1002904" y="67419"/>
                  <a:pt x="1003251" y="67072"/>
                  <a:pt x="1003251" y="66377"/>
                </a:cubicBezTo>
                <a:lnTo>
                  <a:pt x="1003251" y="62508"/>
                </a:lnTo>
                <a:cubicBezTo>
                  <a:pt x="1003251" y="61714"/>
                  <a:pt x="1002904" y="61317"/>
                  <a:pt x="1002209" y="61317"/>
                </a:cubicBezTo>
                <a:close/>
                <a:moveTo>
                  <a:pt x="801887" y="57448"/>
                </a:moveTo>
                <a:cubicBezTo>
                  <a:pt x="803871" y="57448"/>
                  <a:pt x="805582" y="58167"/>
                  <a:pt x="807021" y="59606"/>
                </a:cubicBezTo>
                <a:cubicBezTo>
                  <a:pt x="808460" y="61044"/>
                  <a:pt x="809179" y="62756"/>
                  <a:pt x="809179" y="64740"/>
                </a:cubicBezTo>
                <a:lnTo>
                  <a:pt x="809179" y="77539"/>
                </a:lnTo>
                <a:cubicBezTo>
                  <a:pt x="809179" y="82104"/>
                  <a:pt x="809030" y="86221"/>
                  <a:pt x="808733" y="89892"/>
                </a:cubicBezTo>
                <a:cubicBezTo>
                  <a:pt x="808435" y="93563"/>
                  <a:pt x="807740" y="97731"/>
                  <a:pt x="806649" y="102394"/>
                </a:cubicBezTo>
                <a:cubicBezTo>
                  <a:pt x="805558" y="107057"/>
                  <a:pt x="804069" y="111323"/>
                  <a:pt x="802184" y="115193"/>
                </a:cubicBezTo>
                <a:cubicBezTo>
                  <a:pt x="800299" y="119063"/>
                  <a:pt x="797695" y="123056"/>
                  <a:pt x="794371" y="127174"/>
                </a:cubicBezTo>
                <a:cubicBezTo>
                  <a:pt x="791047" y="131291"/>
                  <a:pt x="787054" y="135037"/>
                  <a:pt x="782390" y="138410"/>
                </a:cubicBezTo>
                <a:cubicBezTo>
                  <a:pt x="780803" y="139502"/>
                  <a:pt x="779165" y="140047"/>
                  <a:pt x="777479" y="140047"/>
                </a:cubicBezTo>
                <a:cubicBezTo>
                  <a:pt x="777082" y="140047"/>
                  <a:pt x="776685" y="139998"/>
                  <a:pt x="776288" y="139898"/>
                </a:cubicBezTo>
                <a:cubicBezTo>
                  <a:pt x="774205" y="139700"/>
                  <a:pt x="772270" y="138807"/>
                  <a:pt x="770484" y="137220"/>
                </a:cubicBezTo>
                <a:cubicBezTo>
                  <a:pt x="769194" y="136128"/>
                  <a:pt x="768549" y="134739"/>
                  <a:pt x="768549" y="133052"/>
                </a:cubicBezTo>
                <a:cubicBezTo>
                  <a:pt x="768549" y="131068"/>
                  <a:pt x="769293" y="129530"/>
                  <a:pt x="770781" y="128439"/>
                </a:cubicBezTo>
                <a:cubicBezTo>
                  <a:pt x="775941" y="124768"/>
                  <a:pt x="780207" y="120774"/>
                  <a:pt x="783581" y="116458"/>
                </a:cubicBezTo>
                <a:cubicBezTo>
                  <a:pt x="786954" y="112142"/>
                  <a:pt x="789385" y="107652"/>
                  <a:pt x="790873" y="102989"/>
                </a:cubicBezTo>
                <a:cubicBezTo>
                  <a:pt x="792362" y="98326"/>
                  <a:pt x="793379" y="94084"/>
                  <a:pt x="793924" y="90264"/>
                </a:cubicBezTo>
                <a:cubicBezTo>
                  <a:pt x="794470" y="86444"/>
                  <a:pt x="794743" y="82104"/>
                  <a:pt x="794743" y="77242"/>
                </a:cubicBezTo>
                <a:lnTo>
                  <a:pt x="794743" y="64740"/>
                </a:lnTo>
                <a:cubicBezTo>
                  <a:pt x="794743" y="62756"/>
                  <a:pt x="795437" y="61044"/>
                  <a:pt x="796826" y="59606"/>
                </a:cubicBezTo>
                <a:cubicBezTo>
                  <a:pt x="798216" y="58167"/>
                  <a:pt x="799902" y="57448"/>
                  <a:pt x="801887" y="57448"/>
                </a:cubicBezTo>
                <a:close/>
                <a:moveTo>
                  <a:pt x="854944" y="56704"/>
                </a:moveTo>
                <a:cubicBezTo>
                  <a:pt x="856978" y="56704"/>
                  <a:pt x="858714" y="57423"/>
                  <a:pt x="860153" y="58862"/>
                </a:cubicBezTo>
                <a:cubicBezTo>
                  <a:pt x="861591" y="60300"/>
                  <a:pt x="862311" y="62061"/>
                  <a:pt x="862311" y="64145"/>
                </a:cubicBezTo>
                <a:lnTo>
                  <a:pt x="862311" y="135136"/>
                </a:lnTo>
                <a:cubicBezTo>
                  <a:pt x="862311" y="137220"/>
                  <a:pt x="861591" y="138981"/>
                  <a:pt x="860153" y="140419"/>
                </a:cubicBezTo>
                <a:cubicBezTo>
                  <a:pt x="858714" y="141858"/>
                  <a:pt x="856978" y="142577"/>
                  <a:pt x="854944" y="142577"/>
                </a:cubicBezTo>
                <a:cubicBezTo>
                  <a:pt x="852910" y="142577"/>
                  <a:pt x="851173" y="141858"/>
                  <a:pt x="849735" y="140419"/>
                </a:cubicBezTo>
                <a:cubicBezTo>
                  <a:pt x="848296" y="138981"/>
                  <a:pt x="847577" y="137220"/>
                  <a:pt x="847577" y="135136"/>
                </a:cubicBezTo>
                <a:lnTo>
                  <a:pt x="847577" y="64145"/>
                </a:lnTo>
                <a:cubicBezTo>
                  <a:pt x="847577" y="62061"/>
                  <a:pt x="848296" y="60300"/>
                  <a:pt x="849735" y="58862"/>
                </a:cubicBezTo>
                <a:cubicBezTo>
                  <a:pt x="851173" y="57423"/>
                  <a:pt x="852910" y="56704"/>
                  <a:pt x="854944" y="56704"/>
                </a:cubicBezTo>
                <a:close/>
                <a:moveTo>
                  <a:pt x="3136702" y="56108"/>
                </a:moveTo>
                <a:cubicBezTo>
                  <a:pt x="3138786" y="56108"/>
                  <a:pt x="3140547" y="56852"/>
                  <a:pt x="3141985" y="58341"/>
                </a:cubicBezTo>
                <a:cubicBezTo>
                  <a:pt x="3143424" y="59829"/>
                  <a:pt x="3144143" y="61615"/>
                  <a:pt x="3144143" y="63698"/>
                </a:cubicBezTo>
                <a:cubicBezTo>
                  <a:pt x="3144143" y="63996"/>
                  <a:pt x="3144143" y="64343"/>
                  <a:pt x="3144143" y="64740"/>
                </a:cubicBezTo>
                <a:cubicBezTo>
                  <a:pt x="3144143" y="66824"/>
                  <a:pt x="3144193" y="69850"/>
                  <a:pt x="3144292" y="73819"/>
                </a:cubicBezTo>
                <a:cubicBezTo>
                  <a:pt x="3144391" y="77291"/>
                  <a:pt x="3144689" y="84286"/>
                  <a:pt x="3145185" y="94804"/>
                </a:cubicBezTo>
                <a:cubicBezTo>
                  <a:pt x="3145285" y="95498"/>
                  <a:pt x="3145682" y="95994"/>
                  <a:pt x="3146376" y="96292"/>
                </a:cubicBezTo>
                <a:cubicBezTo>
                  <a:pt x="3154710" y="99467"/>
                  <a:pt x="3162797" y="104081"/>
                  <a:pt x="3170635" y="110133"/>
                </a:cubicBezTo>
                <a:cubicBezTo>
                  <a:pt x="3172421" y="111423"/>
                  <a:pt x="3173462" y="113159"/>
                  <a:pt x="3173760" y="115342"/>
                </a:cubicBezTo>
                <a:cubicBezTo>
                  <a:pt x="3173859" y="115838"/>
                  <a:pt x="3173909" y="116334"/>
                  <a:pt x="3173909" y="116830"/>
                </a:cubicBezTo>
                <a:cubicBezTo>
                  <a:pt x="3173909" y="118517"/>
                  <a:pt x="3173462" y="120055"/>
                  <a:pt x="3172570" y="121444"/>
                </a:cubicBezTo>
                <a:cubicBezTo>
                  <a:pt x="3171478" y="123131"/>
                  <a:pt x="3169941" y="124123"/>
                  <a:pt x="3167956" y="124420"/>
                </a:cubicBezTo>
                <a:cubicBezTo>
                  <a:pt x="3167559" y="124420"/>
                  <a:pt x="3167212" y="124420"/>
                  <a:pt x="3166914" y="124420"/>
                </a:cubicBezTo>
                <a:cubicBezTo>
                  <a:pt x="3165327" y="124420"/>
                  <a:pt x="3163937" y="123924"/>
                  <a:pt x="3162747" y="122932"/>
                </a:cubicBezTo>
                <a:cubicBezTo>
                  <a:pt x="3157190" y="118269"/>
                  <a:pt x="3151883" y="114548"/>
                  <a:pt x="3146823" y="111770"/>
                </a:cubicBezTo>
                <a:cubicBezTo>
                  <a:pt x="3146624" y="111572"/>
                  <a:pt x="3146425" y="111547"/>
                  <a:pt x="3146227" y="111696"/>
                </a:cubicBezTo>
                <a:cubicBezTo>
                  <a:pt x="3146029" y="111844"/>
                  <a:pt x="3145929" y="112018"/>
                  <a:pt x="3145929" y="112216"/>
                </a:cubicBezTo>
                <a:lnTo>
                  <a:pt x="3145929" y="115342"/>
                </a:lnTo>
                <a:cubicBezTo>
                  <a:pt x="3145929" y="122188"/>
                  <a:pt x="3143672" y="127744"/>
                  <a:pt x="3139158" y="132011"/>
                </a:cubicBezTo>
                <a:cubicBezTo>
                  <a:pt x="3134644" y="136277"/>
                  <a:pt x="3127723" y="138410"/>
                  <a:pt x="3118396" y="138410"/>
                </a:cubicBezTo>
                <a:cubicBezTo>
                  <a:pt x="3109070" y="138410"/>
                  <a:pt x="3101454" y="136426"/>
                  <a:pt x="3095551" y="132457"/>
                </a:cubicBezTo>
                <a:cubicBezTo>
                  <a:pt x="3089648" y="128488"/>
                  <a:pt x="3086696" y="122783"/>
                  <a:pt x="3086696" y="115342"/>
                </a:cubicBezTo>
                <a:cubicBezTo>
                  <a:pt x="3086696" y="108198"/>
                  <a:pt x="3089598" y="102369"/>
                  <a:pt x="3095403" y="97855"/>
                </a:cubicBezTo>
                <a:cubicBezTo>
                  <a:pt x="3101207" y="93340"/>
                  <a:pt x="3108821" y="91083"/>
                  <a:pt x="3118248" y="91083"/>
                </a:cubicBezTo>
                <a:cubicBezTo>
                  <a:pt x="3122415" y="91083"/>
                  <a:pt x="3126235" y="91381"/>
                  <a:pt x="3129707" y="91976"/>
                </a:cubicBezTo>
                <a:cubicBezTo>
                  <a:pt x="3130005" y="91976"/>
                  <a:pt x="3130253" y="91877"/>
                  <a:pt x="3130451" y="91678"/>
                </a:cubicBezTo>
                <a:cubicBezTo>
                  <a:pt x="3130650" y="91480"/>
                  <a:pt x="3130749" y="91232"/>
                  <a:pt x="3130749" y="90934"/>
                </a:cubicBezTo>
                <a:cubicBezTo>
                  <a:pt x="3129856" y="73571"/>
                  <a:pt x="3129410" y="64393"/>
                  <a:pt x="3129410" y="63401"/>
                </a:cubicBezTo>
                <a:cubicBezTo>
                  <a:pt x="3129410" y="61516"/>
                  <a:pt x="3130104" y="59829"/>
                  <a:pt x="3131493" y="58341"/>
                </a:cubicBezTo>
                <a:cubicBezTo>
                  <a:pt x="3132882" y="56852"/>
                  <a:pt x="3134618" y="56108"/>
                  <a:pt x="3136702" y="56108"/>
                </a:cubicBezTo>
                <a:close/>
                <a:moveTo>
                  <a:pt x="2140596" y="55811"/>
                </a:moveTo>
                <a:lnTo>
                  <a:pt x="2260849" y="55811"/>
                </a:lnTo>
                <a:cubicBezTo>
                  <a:pt x="2262734" y="55811"/>
                  <a:pt x="2264346" y="56480"/>
                  <a:pt x="2265686" y="57820"/>
                </a:cubicBezTo>
                <a:cubicBezTo>
                  <a:pt x="2267025" y="59159"/>
                  <a:pt x="2267695" y="60772"/>
                  <a:pt x="2267695" y="62657"/>
                </a:cubicBezTo>
                <a:cubicBezTo>
                  <a:pt x="2267695" y="64542"/>
                  <a:pt x="2267025" y="66154"/>
                  <a:pt x="2265686" y="67494"/>
                </a:cubicBezTo>
                <a:cubicBezTo>
                  <a:pt x="2264346" y="68833"/>
                  <a:pt x="2262734" y="69503"/>
                  <a:pt x="2260849" y="69503"/>
                </a:cubicBezTo>
                <a:lnTo>
                  <a:pt x="2227363" y="69503"/>
                </a:lnTo>
                <a:cubicBezTo>
                  <a:pt x="2226569" y="69503"/>
                  <a:pt x="2226172" y="69900"/>
                  <a:pt x="2226172" y="70693"/>
                </a:cubicBezTo>
                <a:lnTo>
                  <a:pt x="2226172" y="120253"/>
                </a:lnTo>
                <a:cubicBezTo>
                  <a:pt x="2226172" y="123031"/>
                  <a:pt x="2226544" y="124792"/>
                  <a:pt x="2227288" y="125537"/>
                </a:cubicBezTo>
                <a:cubicBezTo>
                  <a:pt x="2228032" y="126281"/>
                  <a:pt x="2229793" y="126653"/>
                  <a:pt x="2232572" y="126653"/>
                </a:cubicBezTo>
                <a:lnTo>
                  <a:pt x="2249835" y="126653"/>
                </a:lnTo>
                <a:cubicBezTo>
                  <a:pt x="2252316" y="126653"/>
                  <a:pt x="2254002" y="125462"/>
                  <a:pt x="2254895" y="123081"/>
                </a:cubicBezTo>
                <a:cubicBezTo>
                  <a:pt x="2255788" y="120700"/>
                  <a:pt x="2256384" y="115491"/>
                  <a:pt x="2256681" y="107454"/>
                </a:cubicBezTo>
                <a:cubicBezTo>
                  <a:pt x="2256780" y="105866"/>
                  <a:pt x="2257549" y="104701"/>
                  <a:pt x="2258988" y="103956"/>
                </a:cubicBezTo>
                <a:cubicBezTo>
                  <a:pt x="2260427" y="103212"/>
                  <a:pt x="2261890" y="103138"/>
                  <a:pt x="2263379" y="103733"/>
                </a:cubicBezTo>
                <a:cubicBezTo>
                  <a:pt x="2265363" y="104626"/>
                  <a:pt x="2266951" y="105966"/>
                  <a:pt x="2268141" y="107752"/>
                </a:cubicBezTo>
                <a:cubicBezTo>
                  <a:pt x="2269233" y="109339"/>
                  <a:pt x="2269778" y="111026"/>
                  <a:pt x="2269778" y="112812"/>
                </a:cubicBezTo>
                <a:cubicBezTo>
                  <a:pt x="2269778" y="113010"/>
                  <a:pt x="2269729" y="113258"/>
                  <a:pt x="2269629" y="113556"/>
                </a:cubicBezTo>
                <a:cubicBezTo>
                  <a:pt x="2268736" y="123875"/>
                  <a:pt x="2266975" y="130870"/>
                  <a:pt x="2264346" y="134541"/>
                </a:cubicBezTo>
                <a:cubicBezTo>
                  <a:pt x="2261717" y="138212"/>
                  <a:pt x="2257227" y="140047"/>
                  <a:pt x="2250877" y="140047"/>
                </a:cubicBezTo>
                <a:lnTo>
                  <a:pt x="2230636" y="140047"/>
                </a:lnTo>
                <a:cubicBezTo>
                  <a:pt x="2223195" y="140047"/>
                  <a:pt x="2218160" y="138683"/>
                  <a:pt x="2215531" y="135955"/>
                </a:cubicBezTo>
                <a:cubicBezTo>
                  <a:pt x="2212901" y="133226"/>
                  <a:pt x="2211586" y="128042"/>
                  <a:pt x="2211586" y="120402"/>
                </a:cubicBezTo>
                <a:lnTo>
                  <a:pt x="2211586" y="70693"/>
                </a:lnTo>
                <a:cubicBezTo>
                  <a:pt x="2211586" y="69900"/>
                  <a:pt x="2211190" y="69503"/>
                  <a:pt x="2210396" y="69503"/>
                </a:cubicBezTo>
                <a:lnTo>
                  <a:pt x="2186583" y="69503"/>
                </a:lnTo>
                <a:cubicBezTo>
                  <a:pt x="2185889" y="69503"/>
                  <a:pt x="2185492" y="69900"/>
                  <a:pt x="2185393" y="70693"/>
                </a:cubicBezTo>
                <a:cubicBezTo>
                  <a:pt x="2184797" y="77143"/>
                  <a:pt x="2184078" y="82848"/>
                  <a:pt x="2183235" y="87809"/>
                </a:cubicBezTo>
                <a:cubicBezTo>
                  <a:pt x="2182392" y="92770"/>
                  <a:pt x="2181052" y="97929"/>
                  <a:pt x="2179216" y="103287"/>
                </a:cubicBezTo>
                <a:cubicBezTo>
                  <a:pt x="2177381" y="108645"/>
                  <a:pt x="2175123" y="113382"/>
                  <a:pt x="2172445" y="117500"/>
                </a:cubicBezTo>
                <a:cubicBezTo>
                  <a:pt x="2169766" y="121617"/>
                  <a:pt x="2166243" y="125586"/>
                  <a:pt x="2161878" y="129406"/>
                </a:cubicBezTo>
                <a:cubicBezTo>
                  <a:pt x="2157512" y="133226"/>
                  <a:pt x="2152452" y="136575"/>
                  <a:pt x="2146697" y="139452"/>
                </a:cubicBezTo>
                <a:cubicBezTo>
                  <a:pt x="2145606" y="139948"/>
                  <a:pt x="2144515" y="140196"/>
                  <a:pt x="2143423" y="140196"/>
                </a:cubicBezTo>
                <a:cubicBezTo>
                  <a:pt x="2142630" y="140196"/>
                  <a:pt x="2141836" y="140047"/>
                  <a:pt x="2141042" y="139750"/>
                </a:cubicBezTo>
                <a:cubicBezTo>
                  <a:pt x="2139157" y="139154"/>
                  <a:pt x="2137569" y="137964"/>
                  <a:pt x="2136280" y="136178"/>
                </a:cubicBezTo>
                <a:cubicBezTo>
                  <a:pt x="2135387" y="135186"/>
                  <a:pt x="2134940" y="134094"/>
                  <a:pt x="2134940" y="132904"/>
                </a:cubicBezTo>
                <a:cubicBezTo>
                  <a:pt x="2134940" y="132507"/>
                  <a:pt x="2134990" y="132110"/>
                  <a:pt x="2135089" y="131713"/>
                </a:cubicBezTo>
                <a:cubicBezTo>
                  <a:pt x="2135486" y="130026"/>
                  <a:pt x="2136428" y="128836"/>
                  <a:pt x="2137916" y="128141"/>
                </a:cubicBezTo>
                <a:cubicBezTo>
                  <a:pt x="2142877" y="125760"/>
                  <a:pt x="2147193" y="122957"/>
                  <a:pt x="2150864" y="119732"/>
                </a:cubicBezTo>
                <a:cubicBezTo>
                  <a:pt x="2154536" y="116508"/>
                  <a:pt x="2157487" y="113184"/>
                  <a:pt x="2159720" y="109761"/>
                </a:cubicBezTo>
                <a:cubicBezTo>
                  <a:pt x="2161952" y="106338"/>
                  <a:pt x="2163837" y="102344"/>
                  <a:pt x="2165375" y="97780"/>
                </a:cubicBezTo>
                <a:cubicBezTo>
                  <a:pt x="2166913" y="93216"/>
                  <a:pt x="2168005" y="88925"/>
                  <a:pt x="2168649" y="84906"/>
                </a:cubicBezTo>
                <a:cubicBezTo>
                  <a:pt x="2169295" y="80888"/>
                  <a:pt x="2169865" y="76150"/>
                  <a:pt x="2170361" y="70693"/>
                </a:cubicBezTo>
                <a:cubicBezTo>
                  <a:pt x="2170361" y="69900"/>
                  <a:pt x="2170014" y="69503"/>
                  <a:pt x="2169319" y="69503"/>
                </a:cubicBezTo>
                <a:lnTo>
                  <a:pt x="2140596" y="69503"/>
                </a:lnTo>
                <a:cubicBezTo>
                  <a:pt x="2138611" y="69503"/>
                  <a:pt x="2136949" y="68833"/>
                  <a:pt x="2135610" y="67494"/>
                </a:cubicBezTo>
                <a:cubicBezTo>
                  <a:pt x="2134270" y="66154"/>
                  <a:pt x="2133600" y="64542"/>
                  <a:pt x="2133600" y="62657"/>
                </a:cubicBezTo>
                <a:cubicBezTo>
                  <a:pt x="2133600" y="60772"/>
                  <a:pt x="2134270" y="59159"/>
                  <a:pt x="2135610" y="57820"/>
                </a:cubicBezTo>
                <a:cubicBezTo>
                  <a:pt x="2136949" y="56480"/>
                  <a:pt x="2138611" y="55811"/>
                  <a:pt x="2140596" y="55811"/>
                </a:cubicBezTo>
                <a:close/>
                <a:moveTo>
                  <a:pt x="2447777" y="49560"/>
                </a:moveTo>
                <a:lnTo>
                  <a:pt x="2479775" y="49560"/>
                </a:lnTo>
                <a:cubicBezTo>
                  <a:pt x="2481263" y="49560"/>
                  <a:pt x="2482553" y="50106"/>
                  <a:pt x="2483644" y="51197"/>
                </a:cubicBezTo>
                <a:cubicBezTo>
                  <a:pt x="2484736" y="52288"/>
                  <a:pt x="2485281" y="53578"/>
                  <a:pt x="2485281" y="55066"/>
                </a:cubicBezTo>
                <a:cubicBezTo>
                  <a:pt x="2485281" y="56555"/>
                  <a:pt x="2484736" y="57845"/>
                  <a:pt x="2483644" y="58936"/>
                </a:cubicBezTo>
                <a:cubicBezTo>
                  <a:pt x="2482553" y="60027"/>
                  <a:pt x="2481263" y="60573"/>
                  <a:pt x="2479775" y="60573"/>
                </a:cubicBezTo>
                <a:lnTo>
                  <a:pt x="2447777" y="60573"/>
                </a:lnTo>
                <a:cubicBezTo>
                  <a:pt x="2446288" y="60573"/>
                  <a:pt x="2444999" y="60027"/>
                  <a:pt x="2443907" y="58936"/>
                </a:cubicBezTo>
                <a:cubicBezTo>
                  <a:pt x="2442815" y="57845"/>
                  <a:pt x="2442270" y="56555"/>
                  <a:pt x="2442270" y="55066"/>
                </a:cubicBezTo>
                <a:cubicBezTo>
                  <a:pt x="2442270" y="53578"/>
                  <a:pt x="2442815" y="52288"/>
                  <a:pt x="2443907" y="51197"/>
                </a:cubicBezTo>
                <a:cubicBezTo>
                  <a:pt x="2444999" y="50106"/>
                  <a:pt x="2446288" y="49560"/>
                  <a:pt x="2447777" y="49560"/>
                </a:cubicBezTo>
                <a:close/>
                <a:moveTo>
                  <a:pt x="2018854" y="48667"/>
                </a:moveTo>
                <a:cubicBezTo>
                  <a:pt x="2018159" y="48667"/>
                  <a:pt x="2017812" y="49014"/>
                  <a:pt x="2017812" y="49709"/>
                </a:cubicBezTo>
                <a:lnTo>
                  <a:pt x="2017812" y="59531"/>
                </a:lnTo>
                <a:cubicBezTo>
                  <a:pt x="2017812" y="60325"/>
                  <a:pt x="2018159" y="60722"/>
                  <a:pt x="2018854" y="60722"/>
                </a:cubicBezTo>
                <a:lnTo>
                  <a:pt x="2074813" y="60722"/>
                </a:lnTo>
                <a:cubicBezTo>
                  <a:pt x="2075508" y="60722"/>
                  <a:pt x="2075855" y="60325"/>
                  <a:pt x="2075855" y="59531"/>
                </a:cubicBezTo>
                <a:lnTo>
                  <a:pt x="2075855" y="49709"/>
                </a:lnTo>
                <a:cubicBezTo>
                  <a:pt x="2075855" y="49014"/>
                  <a:pt x="2075508" y="48667"/>
                  <a:pt x="2074813" y="48667"/>
                </a:cubicBezTo>
                <a:close/>
                <a:moveTo>
                  <a:pt x="922884" y="48667"/>
                </a:moveTo>
                <a:lnTo>
                  <a:pt x="951012" y="48667"/>
                </a:lnTo>
                <a:cubicBezTo>
                  <a:pt x="952600" y="48667"/>
                  <a:pt x="953914" y="49213"/>
                  <a:pt x="954956" y="50304"/>
                </a:cubicBezTo>
                <a:cubicBezTo>
                  <a:pt x="955998" y="51395"/>
                  <a:pt x="956519" y="52685"/>
                  <a:pt x="956519" y="54173"/>
                </a:cubicBezTo>
                <a:cubicBezTo>
                  <a:pt x="956519" y="55662"/>
                  <a:pt x="955998" y="56952"/>
                  <a:pt x="954956" y="58043"/>
                </a:cubicBezTo>
                <a:cubicBezTo>
                  <a:pt x="953914" y="59134"/>
                  <a:pt x="952600" y="59680"/>
                  <a:pt x="951012" y="59680"/>
                </a:cubicBezTo>
                <a:lnTo>
                  <a:pt x="922884" y="59680"/>
                </a:lnTo>
                <a:cubicBezTo>
                  <a:pt x="921395" y="59680"/>
                  <a:pt x="920106" y="59134"/>
                  <a:pt x="919014" y="58043"/>
                </a:cubicBezTo>
                <a:cubicBezTo>
                  <a:pt x="917923" y="56952"/>
                  <a:pt x="917377" y="55662"/>
                  <a:pt x="917377" y="54173"/>
                </a:cubicBezTo>
                <a:cubicBezTo>
                  <a:pt x="917377" y="52685"/>
                  <a:pt x="917923" y="51395"/>
                  <a:pt x="919014" y="50304"/>
                </a:cubicBezTo>
                <a:cubicBezTo>
                  <a:pt x="920106" y="49213"/>
                  <a:pt x="921395" y="48667"/>
                  <a:pt x="922884" y="48667"/>
                </a:cubicBezTo>
                <a:close/>
                <a:moveTo>
                  <a:pt x="986136" y="47625"/>
                </a:moveTo>
                <a:cubicBezTo>
                  <a:pt x="985441" y="47625"/>
                  <a:pt x="985094" y="47972"/>
                  <a:pt x="985094" y="48667"/>
                </a:cubicBezTo>
                <a:lnTo>
                  <a:pt x="985094" y="52388"/>
                </a:lnTo>
                <a:cubicBezTo>
                  <a:pt x="985094" y="53181"/>
                  <a:pt x="985441" y="53578"/>
                  <a:pt x="986136" y="53578"/>
                </a:cubicBezTo>
                <a:lnTo>
                  <a:pt x="1002209" y="53578"/>
                </a:lnTo>
                <a:cubicBezTo>
                  <a:pt x="1002904" y="53578"/>
                  <a:pt x="1003251" y="53181"/>
                  <a:pt x="1003251" y="52388"/>
                </a:cubicBezTo>
                <a:lnTo>
                  <a:pt x="1003251" y="48667"/>
                </a:lnTo>
                <a:cubicBezTo>
                  <a:pt x="1003251" y="47972"/>
                  <a:pt x="1002904" y="47625"/>
                  <a:pt x="1002209" y="47625"/>
                </a:cubicBezTo>
                <a:close/>
                <a:moveTo>
                  <a:pt x="3390305" y="46137"/>
                </a:moveTo>
                <a:cubicBezTo>
                  <a:pt x="3392290" y="46137"/>
                  <a:pt x="3393951" y="46831"/>
                  <a:pt x="3395291" y="48220"/>
                </a:cubicBezTo>
                <a:cubicBezTo>
                  <a:pt x="3396630" y="49609"/>
                  <a:pt x="3397300" y="51247"/>
                  <a:pt x="3397300" y="53132"/>
                </a:cubicBezTo>
                <a:lnTo>
                  <a:pt x="3397300" y="135285"/>
                </a:lnTo>
                <a:cubicBezTo>
                  <a:pt x="3397300" y="137765"/>
                  <a:pt x="3396457" y="139849"/>
                  <a:pt x="3394770" y="141536"/>
                </a:cubicBezTo>
                <a:cubicBezTo>
                  <a:pt x="3393083" y="143222"/>
                  <a:pt x="3390999" y="144066"/>
                  <a:pt x="3388519" y="144066"/>
                </a:cubicBezTo>
                <a:lnTo>
                  <a:pt x="3354884" y="144066"/>
                </a:lnTo>
                <a:cubicBezTo>
                  <a:pt x="3353099" y="144066"/>
                  <a:pt x="3351561" y="143421"/>
                  <a:pt x="3350270" y="142131"/>
                </a:cubicBezTo>
                <a:cubicBezTo>
                  <a:pt x="3348981" y="140841"/>
                  <a:pt x="3348336" y="139303"/>
                  <a:pt x="3348336" y="137517"/>
                </a:cubicBezTo>
                <a:cubicBezTo>
                  <a:pt x="3348336" y="135731"/>
                  <a:pt x="3348981" y="134193"/>
                  <a:pt x="3350270" y="132904"/>
                </a:cubicBezTo>
                <a:cubicBezTo>
                  <a:pt x="3351561" y="131614"/>
                  <a:pt x="3353099" y="130969"/>
                  <a:pt x="3354884" y="130969"/>
                </a:cubicBezTo>
                <a:lnTo>
                  <a:pt x="3382119" y="130969"/>
                </a:lnTo>
                <a:cubicBezTo>
                  <a:pt x="3382814" y="130969"/>
                  <a:pt x="3383161" y="130622"/>
                  <a:pt x="3383161" y="129927"/>
                </a:cubicBezTo>
                <a:lnTo>
                  <a:pt x="3383161" y="53132"/>
                </a:lnTo>
                <a:cubicBezTo>
                  <a:pt x="3383161" y="51247"/>
                  <a:pt x="3383856" y="49609"/>
                  <a:pt x="3385245" y="48220"/>
                </a:cubicBezTo>
                <a:cubicBezTo>
                  <a:pt x="3386634" y="46831"/>
                  <a:pt x="3388321" y="46137"/>
                  <a:pt x="3390305" y="46137"/>
                </a:cubicBezTo>
                <a:close/>
                <a:moveTo>
                  <a:pt x="1888927" y="34826"/>
                </a:moveTo>
                <a:cubicBezTo>
                  <a:pt x="1882577" y="36016"/>
                  <a:pt x="1876698" y="38249"/>
                  <a:pt x="1871291" y="41523"/>
                </a:cubicBezTo>
                <a:cubicBezTo>
                  <a:pt x="1865884" y="44797"/>
                  <a:pt x="1861443" y="48617"/>
                  <a:pt x="1857971" y="52983"/>
                </a:cubicBezTo>
                <a:cubicBezTo>
                  <a:pt x="1854498" y="57348"/>
                  <a:pt x="1851794" y="61987"/>
                  <a:pt x="1849860" y="66898"/>
                </a:cubicBezTo>
                <a:cubicBezTo>
                  <a:pt x="1847925" y="71810"/>
                  <a:pt x="1846957" y="76597"/>
                  <a:pt x="1846957" y="81260"/>
                </a:cubicBezTo>
                <a:cubicBezTo>
                  <a:pt x="1846957" y="89297"/>
                  <a:pt x="1848396" y="95523"/>
                  <a:pt x="1851273" y="99938"/>
                </a:cubicBezTo>
                <a:cubicBezTo>
                  <a:pt x="1854151" y="104353"/>
                  <a:pt x="1857375" y="106561"/>
                  <a:pt x="1860947" y="106561"/>
                </a:cubicBezTo>
                <a:cubicBezTo>
                  <a:pt x="1868190" y="106561"/>
                  <a:pt x="1875136" y="95548"/>
                  <a:pt x="1881783" y="73521"/>
                </a:cubicBezTo>
                <a:cubicBezTo>
                  <a:pt x="1885553" y="61714"/>
                  <a:pt x="1888233" y="49113"/>
                  <a:pt x="1889820" y="35719"/>
                </a:cubicBezTo>
                <a:cubicBezTo>
                  <a:pt x="1889919" y="35520"/>
                  <a:pt x="1889845" y="35322"/>
                  <a:pt x="1889597" y="35123"/>
                </a:cubicBezTo>
                <a:cubicBezTo>
                  <a:pt x="1889349" y="34925"/>
                  <a:pt x="1889125" y="34826"/>
                  <a:pt x="1888927" y="34826"/>
                </a:cubicBezTo>
                <a:close/>
                <a:moveTo>
                  <a:pt x="366713" y="31998"/>
                </a:moveTo>
                <a:cubicBezTo>
                  <a:pt x="365919" y="31998"/>
                  <a:pt x="365522" y="32395"/>
                  <a:pt x="365522" y="33189"/>
                </a:cubicBezTo>
                <a:lnTo>
                  <a:pt x="365522" y="45690"/>
                </a:lnTo>
                <a:cubicBezTo>
                  <a:pt x="365522" y="46484"/>
                  <a:pt x="365919" y="46881"/>
                  <a:pt x="366713" y="46881"/>
                </a:cubicBezTo>
                <a:lnTo>
                  <a:pt x="425351" y="46881"/>
                </a:lnTo>
                <a:cubicBezTo>
                  <a:pt x="426145" y="46881"/>
                  <a:pt x="426542" y="46484"/>
                  <a:pt x="426542" y="45690"/>
                </a:cubicBezTo>
                <a:lnTo>
                  <a:pt x="426542" y="33189"/>
                </a:lnTo>
                <a:cubicBezTo>
                  <a:pt x="426542" y="32395"/>
                  <a:pt x="426145" y="31998"/>
                  <a:pt x="425351" y="31998"/>
                </a:cubicBezTo>
                <a:close/>
                <a:moveTo>
                  <a:pt x="3148013" y="31403"/>
                </a:moveTo>
                <a:cubicBezTo>
                  <a:pt x="3149105" y="31403"/>
                  <a:pt x="3150196" y="31651"/>
                  <a:pt x="3151287" y="32147"/>
                </a:cubicBezTo>
                <a:cubicBezTo>
                  <a:pt x="3159523" y="36215"/>
                  <a:pt x="3167361" y="40581"/>
                  <a:pt x="3174802" y="45244"/>
                </a:cubicBezTo>
                <a:cubicBezTo>
                  <a:pt x="3176588" y="46335"/>
                  <a:pt x="3177680" y="47923"/>
                  <a:pt x="3178076" y="50006"/>
                </a:cubicBezTo>
                <a:cubicBezTo>
                  <a:pt x="3178175" y="50502"/>
                  <a:pt x="3178225" y="50998"/>
                  <a:pt x="3178225" y="51495"/>
                </a:cubicBezTo>
                <a:cubicBezTo>
                  <a:pt x="3178225" y="52983"/>
                  <a:pt x="3177779" y="54372"/>
                  <a:pt x="3176886" y="55662"/>
                </a:cubicBezTo>
                <a:cubicBezTo>
                  <a:pt x="3175695" y="57348"/>
                  <a:pt x="3174108" y="58341"/>
                  <a:pt x="3172123" y="58638"/>
                </a:cubicBezTo>
                <a:cubicBezTo>
                  <a:pt x="3171627" y="58738"/>
                  <a:pt x="3171181" y="58787"/>
                  <a:pt x="3170784" y="58787"/>
                </a:cubicBezTo>
                <a:cubicBezTo>
                  <a:pt x="3169295" y="58787"/>
                  <a:pt x="3167857" y="58341"/>
                  <a:pt x="3166468" y="57448"/>
                </a:cubicBezTo>
                <a:cubicBezTo>
                  <a:pt x="3159621" y="52685"/>
                  <a:pt x="3152032" y="48171"/>
                  <a:pt x="3143697" y="43904"/>
                </a:cubicBezTo>
                <a:cubicBezTo>
                  <a:pt x="3142010" y="43111"/>
                  <a:pt x="3140919" y="41821"/>
                  <a:pt x="3140423" y="40035"/>
                </a:cubicBezTo>
                <a:cubicBezTo>
                  <a:pt x="3140224" y="39439"/>
                  <a:pt x="3140125" y="38844"/>
                  <a:pt x="3140125" y="38249"/>
                </a:cubicBezTo>
                <a:cubicBezTo>
                  <a:pt x="3140125" y="37157"/>
                  <a:pt x="3140473" y="36066"/>
                  <a:pt x="3141167" y="34975"/>
                </a:cubicBezTo>
                <a:cubicBezTo>
                  <a:pt x="3142258" y="33288"/>
                  <a:pt x="3143796" y="32197"/>
                  <a:pt x="3145780" y="31700"/>
                </a:cubicBezTo>
                <a:cubicBezTo>
                  <a:pt x="3146475" y="31502"/>
                  <a:pt x="3147219" y="31403"/>
                  <a:pt x="3148013" y="31403"/>
                </a:cubicBezTo>
                <a:close/>
                <a:moveTo>
                  <a:pt x="3301157" y="29319"/>
                </a:moveTo>
                <a:cubicBezTo>
                  <a:pt x="3302249" y="29319"/>
                  <a:pt x="3303340" y="29468"/>
                  <a:pt x="3304431" y="29766"/>
                </a:cubicBezTo>
                <a:cubicBezTo>
                  <a:pt x="3306714" y="30460"/>
                  <a:pt x="3308499" y="31800"/>
                  <a:pt x="3309790" y="33784"/>
                </a:cubicBezTo>
                <a:cubicBezTo>
                  <a:pt x="3314751" y="41722"/>
                  <a:pt x="3319165" y="51197"/>
                  <a:pt x="3323035" y="62210"/>
                </a:cubicBezTo>
                <a:cubicBezTo>
                  <a:pt x="3326904" y="73223"/>
                  <a:pt x="3329633" y="83889"/>
                  <a:pt x="3331220" y="94208"/>
                </a:cubicBezTo>
                <a:cubicBezTo>
                  <a:pt x="3331220" y="94804"/>
                  <a:pt x="3331220" y="95349"/>
                  <a:pt x="3331220" y="95845"/>
                </a:cubicBezTo>
                <a:cubicBezTo>
                  <a:pt x="3331220" y="97731"/>
                  <a:pt x="3330724" y="99467"/>
                  <a:pt x="3329732" y="101054"/>
                </a:cubicBezTo>
                <a:cubicBezTo>
                  <a:pt x="3328442" y="103237"/>
                  <a:pt x="3326607" y="104775"/>
                  <a:pt x="3324226" y="105668"/>
                </a:cubicBezTo>
                <a:cubicBezTo>
                  <a:pt x="3323432" y="105966"/>
                  <a:pt x="3322638" y="106114"/>
                  <a:pt x="3321844" y="106114"/>
                </a:cubicBezTo>
                <a:cubicBezTo>
                  <a:pt x="3320753" y="106114"/>
                  <a:pt x="3319662" y="105817"/>
                  <a:pt x="3318570" y="105222"/>
                </a:cubicBezTo>
                <a:cubicBezTo>
                  <a:pt x="3316784" y="104130"/>
                  <a:pt x="3315742" y="102493"/>
                  <a:pt x="3315444" y="100310"/>
                </a:cubicBezTo>
                <a:cubicBezTo>
                  <a:pt x="3313857" y="88900"/>
                  <a:pt x="3311302" y="77738"/>
                  <a:pt x="3307780" y="66824"/>
                </a:cubicBezTo>
                <a:cubicBezTo>
                  <a:pt x="3304258" y="55910"/>
                  <a:pt x="3299917" y="46534"/>
                  <a:pt x="3294758" y="38695"/>
                </a:cubicBezTo>
                <a:cubicBezTo>
                  <a:pt x="3294063" y="37703"/>
                  <a:pt x="3293716" y="36612"/>
                  <a:pt x="3293716" y="35421"/>
                </a:cubicBezTo>
                <a:cubicBezTo>
                  <a:pt x="3293716" y="34826"/>
                  <a:pt x="3293815" y="34181"/>
                  <a:pt x="3294013" y="33486"/>
                </a:cubicBezTo>
                <a:cubicBezTo>
                  <a:pt x="3294609" y="31700"/>
                  <a:pt x="3295799" y="30510"/>
                  <a:pt x="3297585" y="29914"/>
                </a:cubicBezTo>
                <a:cubicBezTo>
                  <a:pt x="3298776" y="29518"/>
                  <a:pt x="3299967" y="29319"/>
                  <a:pt x="3301157" y="29319"/>
                </a:cubicBezTo>
                <a:close/>
                <a:moveTo>
                  <a:pt x="2996357" y="29319"/>
                </a:moveTo>
                <a:cubicBezTo>
                  <a:pt x="2997449" y="29319"/>
                  <a:pt x="2998540" y="29468"/>
                  <a:pt x="2999631" y="29766"/>
                </a:cubicBezTo>
                <a:cubicBezTo>
                  <a:pt x="3001914" y="30460"/>
                  <a:pt x="3003699" y="31800"/>
                  <a:pt x="3004990" y="33784"/>
                </a:cubicBezTo>
                <a:cubicBezTo>
                  <a:pt x="3009950" y="41722"/>
                  <a:pt x="3014365" y="51197"/>
                  <a:pt x="3018235" y="62210"/>
                </a:cubicBezTo>
                <a:cubicBezTo>
                  <a:pt x="3022104" y="73223"/>
                  <a:pt x="3024833" y="83889"/>
                  <a:pt x="3026420" y="94208"/>
                </a:cubicBezTo>
                <a:cubicBezTo>
                  <a:pt x="3026420" y="94804"/>
                  <a:pt x="3026420" y="95349"/>
                  <a:pt x="3026420" y="95845"/>
                </a:cubicBezTo>
                <a:cubicBezTo>
                  <a:pt x="3026420" y="97731"/>
                  <a:pt x="3025924" y="99467"/>
                  <a:pt x="3024932" y="101054"/>
                </a:cubicBezTo>
                <a:cubicBezTo>
                  <a:pt x="3023642" y="103237"/>
                  <a:pt x="3021807" y="104775"/>
                  <a:pt x="3019426" y="105668"/>
                </a:cubicBezTo>
                <a:cubicBezTo>
                  <a:pt x="3018632" y="105966"/>
                  <a:pt x="3017838" y="106114"/>
                  <a:pt x="3017044" y="106114"/>
                </a:cubicBezTo>
                <a:cubicBezTo>
                  <a:pt x="3015953" y="106114"/>
                  <a:pt x="3014861" y="105817"/>
                  <a:pt x="3013770" y="105222"/>
                </a:cubicBezTo>
                <a:cubicBezTo>
                  <a:pt x="3011984" y="104130"/>
                  <a:pt x="3010942" y="102493"/>
                  <a:pt x="3010645" y="100310"/>
                </a:cubicBezTo>
                <a:cubicBezTo>
                  <a:pt x="3009057" y="88900"/>
                  <a:pt x="3006502" y="77738"/>
                  <a:pt x="3002980" y="66824"/>
                </a:cubicBezTo>
                <a:cubicBezTo>
                  <a:pt x="2999458" y="55910"/>
                  <a:pt x="2995117" y="46534"/>
                  <a:pt x="2989958" y="38695"/>
                </a:cubicBezTo>
                <a:cubicBezTo>
                  <a:pt x="2989263" y="37703"/>
                  <a:pt x="2988916" y="36612"/>
                  <a:pt x="2988916" y="35421"/>
                </a:cubicBezTo>
                <a:cubicBezTo>
                  <a:pt x="2988916" y="34826"/>
                  <a:pt x="2989015" y="34181"/>
                  <a:pt x="2989213" y="33486"/>
                </a:cubicBezTo>
                <a:cubicBezTo>
                  <a:pt x="2989809" y="31700"/>
                  <a:pt x="2990999" y="30510"/>
                  <a:pt x="2992785" y="29914"/>
                </a:cubicBezTo>
                <a:cubicBezTo>
                  <a:pt x="2993976" y="29518"/>
                  <a:pt x="2995167" y="29319"/>
                  <a:pt x="2996357" y="29319"/>
                </a:cubicBezTo>
                <a:close/>
                <a:moveTo>
                  <a:pt x="2440782" y="28426"/>
                </a:moveTo>
                <a:lnTo>
                  <a:pt x="2484984" y="28426"/>
                </a:lnTo>
                <a:cubicBezTo>
                  <a:pt x="2486571" y="28426"/>
                  <a:pt x="2487910" y="28972"/>
                  <a:pt x="2489002" y="30063"/>
                </a:cubicBezTo>
                <a:cubicBezTo>
                  <a:pt x="2490093" y="31155"/>
                  <a:pt x="2490639" y="32469"/>
                  <a:pt x="2490639" y="34007"/>
                </a:cubicBezTo>
                <a:cubicBezTo>
                  <a:pt x="2490639" y="35545"/>
                  <a:pt x="2490093" y="36885"/>
                  <a:pt x="2489002" y="38026"/>
                </a:cubicBezTo>
                <a:cubicBezTo>
                  <a:pt x="2487910" y="39167"/>
                  <a:pt x="2486571" y="39737"/>
                  <a:pt x="2484984" y="39737"/>
                </a:cubicBezTo>
                <a:lnTo>
                  <a:pt x="2440782" y="39737"/>
                </a:lnTo>
                <a:cubicBezTo>
                  <a:pt x="2439195" y="39737"/>
                  <a:pt x="2437855" y="39167"/>
                  <a:pt x="2436763" y="38026"/>
                </a:cubicBezTo>
                <a:cubicBezTo>
                  <a:pt x="2435672" y="36885"/>
                  <a:pt x="2435126" y="35545"/>
                  <a:pt x="2435126" y="34007"/>
                </a:cubicBezTo>
                <a:cubicBezTo>
                  <a:pt x="2435126" y="32469"/>
                  <a:pt x="2435672" y="31155"/>
                  <a:pt x="2436763" y="30063"/>
                </a:cubicBezTo>
                <a:cubicBezTo>
                  <a:pt x="2437855" y="28972"/>
                  <a:pt x="2439195" y="28426"/>
                  <a:pt x="2440782" y="28426"/>
                </a:cubicBezTo>
                <a:close/>
                <a:moveTo>
                  <a:pt x="1221582" y="27980"/>
                </a:moveTo>
                <a:lnTo>
                  <a:pt x="1268463" y="27980"/>
                </a:lnTo>
                <a:cubicBezTo>
                  <a:pt x="1270050" y="27980"/>
                  <a:pt x="1271390" y="28525"/>
                  <a:pt x="1272481" y="29617"/>
                </a:cubicBezTo>
                <a:cubicBezTo>
                  <a:pt x="1273572" y="30708"/>
                  <a:pt x="1274118" y="32023"/>
                  <a:pt x="1274118" y="33561"/>
                </a:cubicBezTo>
                <a:cubicBezTo>
                  <a:pt x="1274118" y="35099"/>
                  <a:pt x="1273572" y="36438"/>
                  <a:pt x="1272481" y="37579"/>
                </a:cubicBezTo>
                <a:cubicBezTo>
                  <a:pt x="1271390" y="38720"/>
                  <a:pt x="1270050" y="39291"/>
                  <a:pt x="1268463" y="39291"/>
                </a:cubicBezTo>
                <a:lnTo>
                  <a:pt x="1221582" y="39291"/>
                </a:lnTo>
                <a:cubicBezTo>
                  <a:pt x="1219994" y="39291"/>
                  <a:pt x="1218655" y="38720"/>
                  <a:pt x="1217563" y="37579"/>
                </a:cubicBezTo>
                <a:cubicBezTo>
                  <a:pt x="1216472" y="36438"/>
                  <a:pt x="1215926" y="35099"/>
                  <a:pt x="1215926" y="33561"/>
                </a:cubicBezTo>
                <a:cubicBezTo>
                  <a:pt x="1215926" y="32023"/>
                  <a:pt x="1216472" y="30708"/>
                  <a:pt x="1217563" y="29617"/>
                </a:cubicBezTo>
                <a:cubicBezTo>
                  <a:pt x="1218655" y="28525"/>
                  <a:pt x="1219994" y="27980"/>
                  <a:pt x="1221582" y="27980"/>
                </a:cubicBezTo>
                <a:close/>
                <a:moveTo>
                  <a:pt x="916782" y="27980"/>
                </a:moveTo>
                <a:lnTo>
                  <a:pt x="954882" y="27980"/>
                </a:lnTo>
                <a:cubicBezTo>
                  <a:pt x="956469" y="27980"/>
                  <a:pt x="957809" y="28525"/>
                  <a:pt x="958900" y="29617"/>
                </a:cubicBezTo>
                <a:cubicBezTo>
                  <a:pt x="959992" y="30708"/>
                  <a:pt x="960537" y="32023"/>
                  <a:pt x="960537" y="33561"/>
                </a:cubicBezTo>
                <a:cubicBezTo>
                  <a:pt x="960537" y="35099"/>
                  <a:pt x="959992" y="36438"/>
                  <a:pt x="958900" y="37579"/>
                </a:cubicBezTo>
                <a:cubicBezTo>
                  <a:pt x="957809" y="38720"/>
                  <a:pt x="956469" y="39291"/>
                  <a:pt x="954882" y="39291"/>
                </a:cubicBezTo>
                <a:lnTo>
                  <a:pt x="916782" y="39291"/>
                </a:lnTo>
                <a:cubicBezTo>
                  <a:pt x="915194" y="39291"/>
                  <a:pt x="913855" y="38720"/>
                  <a:pt x="912764" y="37579"/>
                </a:cubicBezTo>
                <a:cubicBezTo>
                  <a:pt x="911672" y="36438"/>
                  <a:pt x="911126" y="35099"/>
                  <a:pt x="911126" y="33561"/>
                </a:cubicBezTo>
                <a:cubicBezTo>
                  <a:pt x="911126" y="32023"/>
                  <a:pt x="911672" y="30708"/>
                  <a:pt x="912764" y="29617"/>
                </a:cubicBezTo>
                <a:cubicBezTo>
                  <a:pt x="913855" y="28525"/>
                  <a:pt x="915194" y="27980"/>
                  <a:pt x="916782" y="27980"/>
                </a:cubicBezTo>
                <a:close/>
                <a:moveTo>
                  <a:pt x="2018854" y="26343"/>
                </a:moveTo>
                <a:cubicBezTo>
                  <a:pt x="2018159" y="26343"/>
                  <a:pt x="2017812" y="26690"/>
                  <a:pt x="2017812" y="27384"/>
                </a:cubicBezTo>
                <a:lnTo>
                  <a:pt x="2017812" y="37207"/>
                </a:lnTo>
                <a:cubicBezTo>
                  <a:pt x="2017812" y="37902"/>
                  <a:pt x="2018159" y="38249"/>
                  <a:pt x="2018854" y="38249"/>
                </a:cubicBezTo>
                <a:lnTo>
                  <a:pt x="2074813" y="38249"/>
                </a:lnTo>
                <a:cubicBezTo>
                  <a:pt x="2075508" y="38249"/>
                  <a:pt x="2075855" y="37902"/>
                  <a:pt x="2075855" y="37207"/>
                </a:cubicBezTo>
                <a:lnTo>
                  <a:pt x="2075855" y="27384"/>
                </a:lnTo>
                <a:cubicBezTo>
                  <a:pt x="2075855" y="26690"/>
                  <a:pt x="2075508" y="26343"/>
                  <a:pt x="2074813" y="26343"/>
                </a:cubicBezTo>
                <a:close/>
                <a:moveTo>
                  <a:pt x="1692772" y="25152"/>
                </a:moveTo>
                <a:cubicBezTo>
                  <a:pt x="1692077" y="25152"/>
                  <a:pt x="1691730" y="25549"/>
                  <a:pt x="1691730" y="26343"/>
                </a:cubicBezTo>
                <a:lnTo>
                  <a:pt x="1691730" y="54769"/>
                </a:lnTo>
                <a:cubicBezTo>
                  <a:pt x="1691730" y="55463"/>
                  <a:pt x="1692077" y="55811"/>
                  <a:pt x="1692772" y="55811"/>
                </a:cubicBezTo>
                <a:lnTo>
                  <a:pt x="1708845" y="55811"/>
                </a:lnTo>
                <a:cubicBezTo>
                  <a:pt x="1709639" y="55811"/>
                  <a:pt x="1710036" y="55463"/>
                  <a:pt x="1710036" y="54769"/>
                </a:cubicBezTo>
                <a:lnTo>
                  <a:pt x="1710036" y="26343"/>
                </a:lnTo>
                <a:cubicBezTo>
                  <a:pt x="1710036" y="25549"/>
                  <a:pt x="1709639" y="25152"/>
                  <a:pt x="1708845" y="25152"/>
                </a:cubicBezTo>
                <a:close/>
                <a:moveTo>
                  <a:pt x="473572" y="25152"/>
                </a:moveTo>
                <a:cubicBezTo>
                  <a:pt x="472877" y="25152"/>
                  <a:pt x="472530" y="25549"/>
                  <a:pt x="472530" y="26343"/>
                </a:cubicBezTo>
                <a:lnTo>
                  <a:pt x="472530" y="54769"/>
                </a:lnTo>
                <a:cubicBezTo>
                  <a:pt x="472530" y="55463"/>
                  <a:pt x="472877" y="55811"/>
                  <a:pt x="473572" y="55811"/>
                </a:cubicBezTo>
                <a:lnTo>
                  <a:pt x="489645" y="55811"/>
                </a:lnTo>
                <a:cubicBezTo>
                  <a:pt x="490439" y="55811"/>
                  <a:pt x="490836" y="55463"/>
                  <a:pt x="490836" y="54769"/>
                </a:cubicBezTo>
                <a:lnTo>
                  <a:pt x="490836" y="26343"/>
                </a:lnTo>
                <a:cubicBezTo>
                  <a:pt x="490836" y="25549"/>
                  <a:pt x="490439" y="25152"/>
                  <a:pt x="489645" y="25152"/>
                </a:cubicBezTo>
                <a:close/>
                <a:moveTo>
                  <a:pt x="3218111" y="23366"/>
                </a:moveTo>
                <a:cubicBezTo>
                  <a:pt x="3218111" y="23366"/>
                  <a:pt x="3218161" y="23366"/>
                  <a:pt x="3218260" y="23366"/>
                </a:cubicBezTo>
                <a:lnTo>
                  <a:pt x="3219153" y="23366"/>
                </a:lnTo>
                <a:cubicBezTo>
                  <a:pt x="3221435" y="23465"/>
                  <a:pt x="3223320" y="24358"/>
                  <a:pt x="3224809" y="26045"/>
                </a:cubicBezTo>
                <a:cubicBezTo>
                  <a:pt x="3226197" y="27632"/>
                  <a:pt x="3226892" y="29418"/>
                  <a:pt x="3226892" y="31403"/>
                </a:cubicBezTo>
                <a:cubicBezTo>
                  <a:pt x="3226892" y="31700"/>
                  <a:pt x="3226842" y="31998"/>
                  <a:pt x="3226743" y="32296"/>
                </a:cubicBezTo>
                <a:cubicBezTo>
                  <a:pt x="3226544" y="35372"/>
                  <a:pt x="3226446" y="37902"/>
                  <a:pt x="3226446" y="39886"/>
                </a:cubicBezTo>
                <a:cubicBezTo>
                  <a:pt x="3226346" y="42168"/>
                  <a:pt x="3226297" y="44400"/>
                  <a:pt x="3226297" y="46583"/>
                </a:cubicBezTo>
                <a:cubicBezTo>
                  <a:pt x="3226297" y="56505"/>
                  <a:pt x="3226693" y="65584"/>
                  <a:pt x="3227487" y="73819"/>
                </a:cubicBezTo>
                <a:cubicBezTo>
                  <a:pt x="3228678" y="86122"/>
                  <a:pt x="3230811" y="95796"/>
                  <a:pt x="3233887" y="102840"/>
                </a:cubicBezTo>
                <a:cubicBezTo>
                  <a:pt x="3236962" y="109885"/>
                  <a:pt x="3240981" y="113407"/>
                  <a:pt x="3245942" y="113407"/>
                </a:cubicBezTo>
                <a:cubicBezTo>
                  <a:pt x="3248720" y="113407"/>
                  <a:pt x="3251424" y="111348"/>
                  <a:pt x="3254053" y="107231"/>
                </a:cubicBezTo>
                <a:cubicBezTo>
                  <a:pt x="3256682" y="103113"/>
                  <a:pt x="3258989" y="97879"/>
                  <a:pt x="3260974" y="91529"/>
                </a:cubicBezTo>
                <a:cubicBezTo>
                  <a:pt x="3261569" y="89743"/>
                  <a:pt x="3262759" y="88652"/>
                  <a:pt x="3264546" y="88255"/>
                </a:cubicBezTo>
                <a:cubicBezTo>
                  <a:pt x="3265041" y="88156"/>
                  <a:pt x="3265438" y="88106"/>
                  <a:pt x="3265736" y="88106"/>
                </a:cubicBezTo>
                <a:cubicBezTo>
                  <a:pt x="3267026" y="88106"/>
                  <a:pt x="3268167" y="88652"/>
                  <a:pt x="3269159" y="89743"/>
                </a:cubicBezTo>
                <a:lnTo>
                  <a:pt x="3269904" y="90636"/>
                </a:lnTo>
                <a:cubicBezTo>
                  <a:pt x="3271689" y="92720"/>
                  <a:pt x="3272781" y="95101"/>
                  <a:pt x="3273177" y="97780"/>
                </a:cubicBezTo>
                <a:cubicBezTo>
                  <a:pt x="3273376" y="98574"/>
                  <a:pt x="3273475" y="99368"/>
                  <a:pt x="3273475" y="100161"/>
                </a:cubicBezTo>
                <a:cubicBezTo>
                  <a:pt x="3273475" y="101947"/>
                  <a:pt x="3273078" y="103733"/>
                  <a:pt x="3272284" y="105519"/>
                </a:cubicBezTo>
                <a:cubicBezTo>
                  <a:pt x="3268217" y="115044"/>
                  <a:pt x="3264024" y="121865"/>
                  <a:pt x="3259708" y="125983"/>
                </a:cubicBezTo>
                <a:cubicBezTo>
                  <a:pt x="3255392" y="130101"/>
                  <a:pt x="3250705" y="132159"/>
                  <a:pt x="3245645" y="132159"/>
                </a:cubicBezTo>
                <a:cubicBezTo>
                  <a:pt x="3237310" y="132159"/>
                  <a:pt x="3230142" y="127794"/>
                  <a:pt x="3224139" y="119063"/>
                </a:cubicBezTo>
                <a:cubicBezTo>
                  <a:pt x="3218136" y="110331"/>
                  <a:pt x="3214142" y="96589"/>
                  <a:pt x="3212158" y="77837"/>
                </a:cubicBezTo>
                <a:cubicBezTo>
                  <a:pt x="3211066" y="68114"/>
                  <a:pt x="3210521" y="54620"/>
                  <a:pt x="3210521" y="37356"/>
                </a:cubicBezTo>
                <a:lnTo>
                  <a:pt x="3210372" y="31552"/>
                </a:lnTo>
                <a:cubicBezTo>
                  <a:pt x="3210372" y="29369"/>
                  <a:pt x="3211116" y="27484"/>
                  <a:pt x="3212604" y="25896"/>
                </a:cubicBezTo>
                <a:cubicBezTo>
                  <a:pt x="3214093" y="24209"/>
                  <a:pt x="3215928" y="23366"/>
                  <a:pt x="3218111" y="23366"/>
                </a:cubicBezTo>
                <a:close/>
                <a:moveTo>
                  <a:pt x="2913311" y="23366"/>
                </a:moveTo>
                <a:cubicBezTo>
                  <a:pt x="2913311" y="23366"/>
                  <a:pt x="2913361" y="23366"/>
                  <a:pt x="2913460" y="23366"/>
                </a:cubicBezTo>
                <a:lnTo>
                  <a:pt x="2914353" y="23366"/>
                </a:lnTo>
                <a:cubicBezTo>
                  <a:pt x="2916635" y="23465"/>
                  <a:pt x="2918520" y="24358"/>
                  <a:pt x="2920008" y="26045"/>
                </a:cubicBezTo>
                <a:cubicBezTo>
                  <a:pt x="2921397" y="27632"/>
                  <a:pt x="2922092" y="29418"/>
                  <a:pt x="2922092" y="31403"/>
                </a:cubicBezTo>
                <a:cubicBezTo>
                  <a:pt x="2922092" y="31700"/>
                  <a:pt x="2922042" y="31998"/>
                  <a:pt x="2921943" y="32296"/>
                </a:cubicBezTo>
                <a:cubicBezTo>
                  <a:pt x="2921745" y="35372"/>
                  <a:pt x="2921646" y="37902"/>
                  <a:pt x="2921646" y="39886"/>
                </a:cubicBezTo>
                <a:cubicBezTo>
                  <a:pt x="2921546" y="42168"/>
                  <a:pt x="2921497" y="44400"/>
                  <a:pt x="2921497" y="46583"/>
                </a:cubicBezTo>
                <a:cubicBezTo>
                  <a:pt x="2921497" y="56505"/>
                  <a:pt x="2921893" y="65584"/>
                  <a:pt x="2922688" y="73819"/>
                </a:cubicBezTo>
                <a:cubicBezTo>
                  <a:pt x="2923878" y="86122"/>
                  <a:pt x="2926011" y="95796"/>
                  <a:pt x="2929087" y="102840"/>
                </a:cubicBezTo>
                <a:cubicBezTo>
                  <a:pt x="2932162" y="109885"/>
                  <a:pt x="2936181" y="113407"/>
                  <a:pt x="2941142" y="113407"/>
                </a:cubicBezTo>
                <a:cubicBezTo>
                  <a:pt x="2943920" y="113407"/>
                  <a:pt x="2946624" y="111348"/>
                  <a:pt x="2949253" y="107231"/>
                </a:cubicBezTo>
                <a:cubicBezTo>
                  <a:pt x="2951882" y="103113"/>
                  <a:pt x="2954189" y="97879"/>
                  <a:pt x="2956174" y="91529"/>
                </a:cubicBezTo>
                <a:cubicBezTo>
                  <a:pt x="2956769" y="89743"/>
                  <a:pt x="2957959" y="88652"/>
                  <a:pt x="2959745" y="88255"/>
                </a:cubicBezTo>
                <a:cubicBezTo>
                  <a:pt x="2960241" y="88156"/>
                  <a:pt x="2960638" y="88106"/>
                  <a:pt x="2960936" y="88106"/>
                </a:cubicBezTo>
                <a:cubicBezTo>
                  <a:pt x="2962226" y="88106"/>
                  <a:pt x="2963367" y="88652"/>
                  <a:pt x="2964359" y="89743"/>
                </a:cubicBezTo>
                <a:lnTo>
                  <a:pt x="2965103" y="90636"/>
                </a:lnTo>
                <a:cubicBezTo>
                  <a:pt x="2966890" y="92720"/>
                  <a:pt x="2967981" y="95101"/>
                  <a:pt x="2968377" y="97780"/>
                </a:cubicBezTo>
                <a:cubicBezTo>
                  <a:pt x="2968576" y="98574"/>
                  <a:pt x="2968675" y="99368"/>
                  <a:pt x="2968675" y="100161"/>
                </a:cubicBezTo>
                <a:cubicBezTo>
                  <a:pt x="2968675" y="101947"/>
                  <a:pt x="2968278" y="103733"/>
                  <a:pt x="2967485" y="105519"/>
                </a:cubicBezTo>
                <a:cubicBezTo>
                  <a:pt x="2963416" y="115044"/>
                  <a:pt x="2959225" y="121865"/>
                  <a:pt x="2954909" y="125983"/>
                </a:cubicBezTo>
                <a:cubicBezTo>
                  <a:pt x="2950593" y="130101"/>
                  <a:pt x="2945904" y="132159"/>
                  <a:pt x="2940844" y="132159"/>
                </a:cubicBezTo>
                <a:cubicBezTo>
                  <a:pt x="2932510" y="132159"/>
                  <a:pt x="2925342" y="127794"/>
                  <a:pt x="2919339" y="119063"/>
                </a:cubicBezTo>
                <a:cubicBezTo>
                  <a:pt x="2913336" y="110331"/>
                  <a:pt x="2909342" y="96589"/>
                  <a:pt x="2907358" y="77837"/>
                </a:cubicBezTo>
                <a:cubicBezTo>
                  <a:pt x="2906267" y="68114"/>
                  <a:pt x="2905721" y="54620"/>
                  <a:pt x="2905721" y="37356"/>
                </a:cubicBezTo>
                <a:lnTo>
                  <a:pt x="2905572" y="31552"/>
                </a:lnTo>
                <a:cubicBezTo>
                  <a:pt x="2905572" y="29369"/>
                  <a:pt x="2906316" y="27484"/>
                  <a:pt x="2907805" y="25896"/>
                </a:cubicBezTo>
                <a:cubicBezTo>
                  <a:pt x="2909293" y="24209"/>
                  <a:pt x="2911128" y="23366"/>
                  <a:pt x="2913311" y="23366"/>
                </a:cubicBezTo>
                <a:close/>
                <a:moveTo>
                  <a:pt x="1551980" y="23068"/>
                </a:moveTo>
                <a:cubicBezTo>
                  <a:pt x="1551286" y="23068"/>
                  <a:pt x="1550938" y="23465"/>
                  <a:pt x="1550938" y="24259"/>
                </a:cubicBezTo>
                <a:lnTo>
                  <a:pt x="1550938" y="36016"/>
                </a:lnTo>
                <a:cubicBezTo>
                  <a:pt x="1550938" y="36711"/>
                  <a:pt x="1551286" y="37058"/>
                  <a:pt x="1551980" y="37058"/>
                </a:cubicBezTo>
                <a:lnTo>
                  <a:pt x="1633687" y="37058"/>
                </a:lnTo>
                <a:cubicBezTo>
                  <a:pt x="1634481" y="37058"/>
                  <a:pt x="1634878" y="36711"/>
                  <a:pt x="1634878" y="36016"/>
                </a:cubicBezTo>
                <a:lnTo>
                  <a:pt x="1634878" y="24259"/>
                </a:lnTo>
                <a:cubicBezTo>
                  <a:pt x="1634878" y="23465"/>
                  <a:pt x="1634481" y="23068"/>
                  <a:pt x="1633687" y="23068"/>
                </a:cubicBezTo>
                <a:close/>
                <a:moveTo>
                  <a:pt x="2349550" y="22324"/>
                </a:moveTo>
                <a:cubicBezTo>
                  <a:pt x="2348756" y="22324"/>
                  <a:pt x="2348360" y="22672"/>
                  <a:pt x="2348360" y="23366"/>
                </a:cubicBezTo>
                <a:lnTo>
                  <a:pt x="2348360" y="45690"/>
                </a:lnTo>
                <a:cubicBezTo>
                  <a:pt x="2348360" y="46484"/>
                  <a:pt x="2348756" y="46881"/>
                  <a:pt x="2349550" y="46881"/>
                </a:cubicBezTo>
                <a:lnTo>
                  <a:pt x="2398664" y="46881"/>
                </a:lnTo>
                <a:cubicBezTo>
                  <a:pt x="2399358" y="46881"/>
                  <a:pt x="2399705" y="46484"/>
                  <a:pt x="2399705" y="45690"/>
                </a:cubicBezTo>
                <a:lnTo>
                  <a:pt x="2399705" y="23366"/>
                </a:lnTo>
                <a:cubicBezTo>
                  <a:pt x="2399705" y="22672"/>
                  <a:pt x="2399358" y="22324"/>
                  <a:pt x="2398664" y="22324"/>
                </a:cubicBezTo>
                <a:close/>
                <a:moveTo>
                  <a:pt x="633413" y="22175"/>
                </a:moveTo>
                <a:cubicBezTo>
                  <a:pt x="634504" y="22175"/>
                  <a:pt x="635596" y="22374"/>
                  <a:pt x="636687" y="22771"/>
                </a:cubicBezTo>
                <a:cubicBezTo>
                  <a:pt x="638870" y="23564"/>
                  <a:pt x="640507" y="25003"/>
                  <a:pt x="641599" y="27087"/>
                </a:cubicBezTo>
                <a:cubicBezTo>
                  <a:pt x="642392" y="28476"/>
                  <a:pt x="643037" y="29617"/>
                  <a:pt x="643533" y="30510"/>
                </a:cubicBezTo>
                <a:cubicBezTo>
                  <a:pt x="645815" y="34776"/>
                  <a:pt x="648345" y="39787"/>
                  <a:pt x="651124" y="45541"/>
                </a:cubicBezTo>
                <a:cubicBezTo>
                  <a:pt x="651421" y="46236"/>
                  <a:pt x="651917" y="46434"/>
                  <a:pt x="652612" y="46137"/>
                </a:cubicBezTo>
                <a:cubicBezTo>
                  <a:pt x="663427" y="41374"/>
                  <a:pt x="673101" y="37604"/>
                  <a:pt x="681633" y="34826"/>
                </a:cubicBezTo>
                <a:cubicBezTo>
                  <a:pt x="690166" y="32048"/>
                  <a:pt x="697856" y="30659"/>
                  <a:pt x="704702" y="30659"/>
                </a:cubicBezTo>
                <a:cubicBezTo>
                  <a:pt x="715517" y="30659"/>
                  <a:pt x="724124" y="33511"/>
                  <a:pt x="730523" y="39216"/>
                </a:cubicBezTo>
                <a:cubicBezTo>
                  <a:pt x="736923" y="44921"/>
                  <a:pt x="740123" y="52090"/>
                  <a:pt x="740123" y="60722"/>
                </a:cubicBezTo>
                <a:cubicBezTo>
                  <a:pt x="740123" y="70445"/>
                  <a:pt x="736973" y="78234"/>
                  <a:pt x="730672" y="84088"/>
                </a:cubicBezTo>
                <a:cubicBezTo>
                  <a:pt x="724372" y="89942"/>
                  <a:pt x="715517" y="92869"/>
                  <a:pt x="704106" y="92869"/>
                </a:cubicBezTo>
                <a:cubicBezTo>
                  <a:pt x="699145" y="92869"/>
                  <a:pt x="693936" y="92174"/>
                  <a:pt x="688480" y="90785"/>
                </a:cubicBezTo>
                <a:cubicBezTo>
                  <a:pt x="686297" y="90289"/>
                  <a:pt x="684560" y="89098"/>
                  <a:pt x="683271" y="87213"/>
                </a:cubicBezTo>
                <a:cubicBezTo>
                  <a:pt x="682080" y="85527"/>
                  <a:pt x="681484" y="83641"/>
                  <a:pt x="681484" y="81558"/>
                </a:cubicBezTo>
                <a:cubicBezTo>
                  <a:pt x="681484" y="79573"/>
                  <a:pt x="682278" y="78036"/>
                  <a:pt x="683866" y="76944"/>
                </a:cubicBezTo>
                <a:cubicBezTo>
                  <a:pt x="684858" y="76349"/>
                  <a:pt x="685850" y="76051"/>
                  <a:pt x="686842" y="76051"/>
                </a:cubicBezTo>
                <a:cubicBezTo>
                  <a:pt x="687438" y="76051"/>
                  <a:pt x="688083" y="76150"/>
                  <a:pt x="688777" y="76349"/>
                </a:cubicBezTo>
                <a:cubicBezTo>
                  <a:pt x="693738" y="77936"/>
                  <a:pt x="698401" y="78730"/>
                  <a:pt x="702767" y="78730"/>
                </a:cubicBezTo>
                <a:cubicBezTo>
                  <a:pt x="709712" y="78730"/>
                  <a:pt x="715070" y="77019"/>
                  <a:pt x="718840" y="73596"/>
                </a:cubicBezTo>
                <a:cubicBezTo>
                  <a:pt x="722611" y="70173"/>
                  <a:pt x="724496" y="65683"/>
                  <a:pt x="724496" y="60127"/>
                </a:cubicBezTo>
                <a:cubicBezTo>
                  <a:pt x="724496" y="55563"/>
                  <a:pt x="722735" y="51792"/>
                  <a:pt x="719212" y="48816"/>
                </a:cubicBezTo>
                <a:cubicBezTo>
                  <a:pt x="715690" y="45839"/>
                  <a:pt x="710705" y="44351"/>
                  <a:pt x="704255" y="44351"/>
                </a:cubicBezTo>
                <a:cubicBezTo>
                  <a:pt x="693936" y="44351"/>
                  <a:pt x="678657" y="49064"/>
                  <a:pt x="658416" y="58489"/>
                </a:cubicBezTo>
                <a:cubicBezTo>
                  <a:pt x="657722" y="58787"/>
                  <a:pt x="657523" y="59234"/>
                  <a:pt x="657821" y="59829"/>
                </a:cubicBezTo>
                <a:cubicBezTo>
                  <a:pt x="658317" y="60821"/>
                  <a:pt x="659061" y="62458"/>
                  <a:pt x="660053" y="64740"/>
                </a:cubicBezTo>
                <a:cubicBezTo>
                  <a:pt x="661045" y="67022"/>
                  <a:pt x="661839" y="68759"/>
                  <a:pt x="662434" y="69949"/>
                </a:cubicBezTo>
                <a:cubicBezTo>
                  <a:pt x="668785" y="84435"/>
                  <a:pt x="675680" y="103237"/>
                  <a:pt x="683122" y="126355"/>
                </a:cubicBezTo>
                <a:cubicBezTo>
                  <a:pt x="683419" y="127149"/>
                  <a:pt x="683568" y="127992"/>
                  <a:pt x="683568" y="128885"/>
                </a:cubicBezTo>
                <a:cubicBezTo>
                  <a:pt x="683568" y="130175"/>
                  <a:pt x="683221" y="131415"/>
                  <a:pt x="682526" y="132606"/>
                </a:cubicBezTo>
                <a:cubicBezTo>
                  <a:pt x="681336" y="134689"/>
                  <a:pt x="679649" y="135979"/>
                  <a:pt x="677466" y="136475"/>
                </a:cubicBezTo>
                <a:cubicBezTo>
                  <a:pt x="676672" y="136674"/>
                  <a:pt x="675928" y="136773"/>
                  <a:pt x="675234" y="136773"/>
                </a:cubicBezTo>
                <a:cubicBezTo>
                  <a:pt x="673746" y="136773"/>
                  <a:pt x="672307" y="136376"/>
                  <a:pt x="670918" y="135582"/>
                </a:cubicBezTo>
                <a:cubicBezTo>
                  <a:pt x="668834" y="134392"/>
                  <a:pt x="667495" y="132656"/>
                  <a:pt x="666899" y="130373"/>
                </a:cubicBezTo>
                <a:cubicBezTo>
                  <a:pt x="660946" y="108446"/>
                  <a:pt x="654894" y="90438"/>
                  <a:pt x="648742" y="76349"/>
                </a:cubicBezTo>
                <a:lnTo>
                  <a:pt x="644278" y="66377"/>
                </a:lnTo>
                <a:cubicBezTo>
                  <a:pt x="643980" y="65683"/>
                  <a:pt x="643484" y="65484"/>
                  <a:pt x="642789" y="65782"/>
                </a:cubicBezTo>
                <a:cubicBezTo>
                  <a:pt x="641103" y="66675"/>
                  <a:pt x="638895" y="67791"/>
                  <a:pt x="636166" y="69131"/>
                </a:cubicBezTo>
                <a:cubicBezTo>
                  <a:pt x="633438" y="70470"/>
                  <a:pt x="631032" y="71661"/>
                  <a:pt x="628948" y="72703"/>
                </a:cubicBezTo>
                <a:cubicBezTo>
                  <a:pt x="626865" y="73744"/>
                  <a:pt x="625029" y="74662"/>
                  <a:pt x="623441" y="75456"/>
                </a:cubicBezTo>
                <a:cubicBezTo>
                  <a:pt x="622251" y="76051"/>
                  <a:pt x="621060" y="76349"/>
                  <a:pt x="619870" y="76349"/>
                </a:cubicBezTo>
                <a:cubicBezTo>
                  <a:pt x="618877" y="76349"/>
                  <a:pt x="617935" y="76200"/>
                  <a:pt x="617042" y="75902"/>
                </a:cubicBezTo>
                <a:cubicBezTo>
                  <a:pt x="614760" y="75109"/>
                  <a:pt x="613123" y="73620"/>
                  <a:pt x="612131" y="71438"/>
                </a:cubicBezTo>
                <a:cubicBezTo>
                  <a:pt x="611734" y="70445"/>
                  <a:pt x="611535" y="69453"/>
                  <a:pt x="611535" y="68461"/>
                </a:cubicBezTo>
                <a:cubicBezTo>
                  <a:pt x="611535" y="67469"/>
                  <a:pt x="611734" y="66477"/>
                  <a:pt x="612131" y="65484"/>
                </a:cubicBezTo>
                <a:cubicBezTo>
                  <a:pt x="613123" y="63500"/>
                  <a:pt x="614661" y="62111"/>
                  <a:pt x="616744" y="61317"/>
                </a:cubicBezTo>
                <a:cubicBezTo>
                  <a:pt x="618927" y="60623"/>
                  <a:pt x="620713" y="59978"/>
                  <a:pt x="622102" y="59382"/>
                </a:cubicBezTo>
                <a:cubicBezTo>
                  <a:pt x="627162" y="57299"/>
                  <a:pt x="632123" y="55166"/>
                  <a:pt x="636985" y="52983"/>
                </a:cubicBezTo>
                <a:cubicBezTo>
                  <a:pt x="637679" y="52685"/>
                  <a:pt x="637878" y="52189"/>
                  <a:pt x="637580" y="51495"/>
                </a:cubicBezTo>
                <a:cubicBezTo>
                  <a:pt x="634802" y="45938"/>
                  <a:pt x="632371" y="41275"/>
                  <a:pt x="630288" y="37505"/>
                </a:cubicBezTo>
                <a:cubicBezTo>
                  <a:pt x="629295" y="35917"/>
                  <a:pt x="628254" y="34280"/>
                  <a:pt x="627162" y="32593"/>
                </a:cubicBezTo>
                <a:cubicBezTo>
                  <a:pt x="626369" y="31403"/>
                  <a:pt x="625972" y="30163"/>
                  <a:pt x="625972" y="28873"/>
                </a:cubicBezTo>
                <a:cubicBezTo>
                  <a:pt x="625972" y="28277"/>
                  <a:pt x="626071" y="27632"/>
                  <a:pt x="626269" y="26938"/>
                </a:cubicBezTo>
                <a:cubicBezTo>
                  <a:pt x="626865" y="24954"/>
                  <a:pt x="628154" y="23564"/>
                  <a:pt x="630139" y="22771"/>
                </a:cubicBezTo>
                <a:cubicBezTo>
                  <a:pt x="631230" y="22374"/>
                  <a:pt x="632322" y="22175"/>
                  <a:pt x="633413" y="22175"/>
                </a:cubicBezTo>
                <a:close/>
                <a:moveTo>
                  <a:pt x="996703" y="21729"/>
                </a:moveTo>
                <a:cubicBezTo>
                  <a:pt x="996107" y="21729"/>
                  <a:pt x="995810" y="22027"/>
                  <a:pt x="995810" y="22622"/>
                </a:cubicBezTo>
                <a:lnTo>
                  <a:pt x="995810" y="23664"/>
                </a:lnTo>
                <a:cubicBezTo>
                  <a:pt x="995810" y="25350"/>
                  <a:pt x="995239" y="26764"/>
                  <a:pt x="994098" y="27905"/>
                </a:cubicBezTo>
                <a:cubicBezTo>
                  <a:pt x="992957" y="29046"/>
                  <a:pt x="991543" y="29617"/>
                  <a:pt x="989856" y="29617"/>
                </a:cubicBezTo>
                <a:cubicBezTo>
                  <a:pt x="989360" y="29617"/>
                  <a:pt x="989013" y="29865"/>
                  <a:pt x="988815" y="30361"/>
                </a:cubicBezTo>
                <a:cubicBezTo>
                  <a:pt x="987426" y="33338"/>
                  <a:pt x="986285" y="35669"/>
                  <a:pt x="985392" y="37356"/>
                </a:cubicBezTo>
                <a:cubicBezTo>
                  <a:pt x="985292" y="37554"/>
                  <a:pt x="985317" y="37753"/>
                  <a:pt x="985466" y="37951"/>
                </a:cubicBezTo>
                <a:cubicBezTo>
                  <a:pt x="985615" y="38150"/>
                  <a:pt x="985788" y="38249"/>
                  <a:pt x="985987" y="38249"/>
                </a:cubicBezTo>
                <a:lnTo>
                  <a:pt x="1002060" y="38249"/>
                </a:lnTo>
                <a:cubicBezTo>
                  <a:pt x="1002854" y="38249"/>
                  <a:pt x="1003400" y="37951"/>
                  <a:pt x="1003697" y="37356"/>
                </a:cubicBezTo>
                <a:cubicBezTo>
                  <a:pt x="1004095" y="36463"/>
                  <a:pt x="1004491" y="35520"/>
                  <a:pt x="1004888" y="34528"/>
                </a:cubicBezTo>
                <a:cubicBezTo>
                  <a:pt x="1005781" y="32445"/>
                  <a:pt x="1007170" y="30807"/>
                  <a:pt x="1009055" y="29617"/>
                </a:cubicBezTo>
                <a:cubicBezTo>
                  <a:pt x="1010544" y="28823"/>
                  <a:pt x="1012081" y="28426"/>
                  <a:pt x="1013669" y="28426"/>
                </a:cubicBezTo>
                <a:cubicBezTo>
                  <a:pt x="1014165" y="28426"/>
                  <a:pt x="1014711" y="28476"/>
                  <a:pt x="1015306" y="28575"/>
                </a:cubicBezTo>
                <a:cubicBezTo>
                  <a:pt x="1016001" y="28674"/>
                  <a:pt x="1016348" y="28377"/>
                  <a:pt x="1016348" y="27682"/>
                </a:cubicBezTo>
                <a:lnTo>
                  <a:pt x="1016348" y="22771"/>
                </a:lnTo>
                <a:cubicBezTo>
                  <a:pt x="1016348" y="22076"/>
                  <a:pt x="1015951" y="21729"/>
                  <a:pt x="1015157" y="21729"/>
                </a:cubicBezTo>
                <a:close/>
                <a:moveTo>
                  <a:pt x="1899345" y="20092"/>
                </a:moveTo>
                <a:cubicBezTo>
                  <a:pt x="1908175" y="20092"/>
                  <a:pt x="1916336" y="21555"/>
                  <a:pt x="1923827" y="24482"/>
                </a:cubicBezTo>
                <a:cubicBezTo>
                  <a:pt x="1931318" y="27409"/>
                  <a:pt x="1937569" y="31452"/>
                  <a:pt x="1942580" y="36612"/>
                </a:cubicBezTo>
                <a:cubicBezTo>
                  <a:pt x="1947590" y="41771"/>
                  <a:pt x="1951509" y="47823"/>
                  <a:pt x="1954337" y="54769"/>
                </a:cubicBezTo>
                <a:cubicBezTo>
                  <a:pt x="1957165" y="61714"/>
                  <a:pt x="1958579" y="69156"/>
                  <a:pt x="1958579" y="77093"/>
                </a:cubicBezTo>
                <a:cubicBezTo>
                  <a:pt x="1958579" y="91678"/>
                  <a:pt x="1954362" y="103956"/>
                  <a:pt x="1945928" y="113928"/>
                </a:cubicBezTo>
                <a:cubicBezTo>
                  <a:pt x="1937495" y="123899"/>
                  <a:pt x="1925439" y="130671"/>
                  <a:pt x="1909763" y="134243"/>
                </a:cubicBezTo>
                <a:cubicBezTo>
                  <a:pt x="1908870" y="134441"/>
                  <a:pt x="1908027" y="134541"/>
                  <a:pt x="1907233" y="134541"/>
                </a:cubicBezTo>
                <a:cubicBezTo>
                  <a:pt x="1905645" y="134541"/>
                  <a:pt x="1904058" y="134193"/>
                  <a:pt x="1902470" y="133499"/>
                </a:cubicBezTo>
                <a:cubicBezTo>
                  <a:pt x="1900188" y="132407"/>
                  <a:pt x="1898353" y="130770"/>
                  <a:pt x="1896964" y="128588"/>
                </a:cubicBezTo>
                <a:cubicBezTo>
                  <a:pt x="1896368" y="127695"/>
                  <a:pt x="1896071" y="126752"/>
                  <a:pt x="1896071" y="125760"/>
                </a:cubicBezTo>
                <a:cubicBezTo>
                  <a:pt x="1896071" y="124966"/>
                  <a:pt x="1896269" y="124172"/>
                  <a:pt x="1896666" y="123379"/>
                </a:cubicBezTo>
                <a:cubicBezTo>
                  <a:pt x="1897460" y="121692"/>
                  <a:pt x="1898849" y="120650"/>
                  <a:pt x="1900833" y="120253"/>
                </a:cubicBezTo>
                <a:cubicBezTo>
                  <a:pt x="1902619" y="119956"/>
                  <a:pt x="1904306" y="119608"/>
                  <a:pt x="1905893" y="119211"/>
                </a:cubicBezTo>
                <a:cubicBezTo>
                  <a:pt x="1910854" y="118120"/>
                  <a:pt x="1915468" y="116408"/>
                  <a:pt x="1919734" y="114077"/>
                </a:cubicBezTo>
                <a:cubicBezTo>
                  <a:pt x="1924001" y="111745"/>
                  <a:pt x="1927871" y="108843"/>
                  <a:pt x="1931343" y="105370"/>
                </a:cubicBezTo>
                <a:cubicBezTo>
                  <a:pt x="1934816" y="101898"/>
                  <a:pt x="1937519" y="97681"/>
                  <a:pt x="1939454" y="92720"/>
                </a:cubicBezTo>
                <a:cubicBezTo>
                  <a:pt x="1941389" y="87759"/>
                  <a:pt x="1942356" y="82302"/>
                  <a:pt x="1942356" y="76349"/>
                </a:cubicBezTo>
                <a:cubicBezTo>
                  <a:pt x="1942356" y="65336"/>
                  <a:pt x="1939256" y="56009"/>
                  <a:pt x="1933055" y="48369"/>
                </a:cubicBezTo>
                <a:cubicBezTo>
                  <a:pt x="1926853" y="40729"/>
                  <a:pt x="1918246" y="36116"/>
                  <a:pt x="1907233" y="34528"/>
                </a:cubicBezTo>
                <a:cubicBezTo>
                  <a:pt x="1906538" y="34429"/>
                  <a:pt x="1906092" y="34727"/>
                  <a:pt x="1905893" y="35421"/>
                </a:cubicBezTo>
                <a:cubicBezTo>
                  <a:pt x="1903413" y="51495"/>
                  <a:pt x="1900486" y="65286"/>
                  <a:pt x="1897113" y="76795"/>
                </a:cubicBezTo>
                <a:cubicBezTo>
                  <a:pt x="1892549" y="92273"/>
                  <a:pt x="1887166" y="104130"/>
                  <a:pt x="1880965" y="112365"/>
                </a:cubicBezTo>
                <a:cubicBezTo>
                  <a:pt x="1874763" y="120600"/>
                  <a:pt x="1867893" y="124718"/>
                  <a:pt x="1860352" y="124718"/>
                </a:cubicBezTo>
                <a:cubicBezTo>
                  <a:pt x="1852712" y="124718"/>
                  <a:pt x="1846040" y="120774"/>
                  <a:pt x="1840335" y="112886"/>
                </a:cubicBezTo>
                <a:cubicBezTo>
                  <a:pt x="1834630" y="104998"/>
                  <a:pt x="1831777" y="94903"/>
                  <a:pt x="1831777" y="82600"/>
                </a:cubicBezTo>
                <a:cubicBezTo>
                  <a:pt x="1831777" y="74364"/>
                  <a:pt x="1833538" y="66427"/>
                  <a:pt x="1837061" y="58787"/>
                </a:cubicBezTo>
                <a:cubicBezTo>
                  <a:pt x="1840583" y="51147"/>
                  <a:pt x="1845320" y="44475"/>
                  <a:pt x="1851273" y="38770"/>
                </a:cubicBezTo>
                <a:cubicBezTo>
                  <a:pt x="1857227" y="33065"/>
                  <a:pt x="1864395" y="28525"/>
                  <a:pt x="1872779" y="25152"/>
                </a:cubicBezTo>
                <a:cubicBezTo>
                  <a:pt x="1881163" y="21779"/>
                  <a:pt x="1890018" y="20092"/>
                  <a:pt x="1899345" y="20092"/>
                </a:cubicBezTo>
                <a:close/>
                <a:moveTo>
                  <a:pt x="2153990" y="14139"/>
                </a:moveTo>
                <a:lnTo>
                  <a:pt x="2247454" y="14139"/>
                </a:lnTo>
                <a:cubicBezTo>
                  <a:pt x="2249438" y="14139"/>
                  <a:pt x="2251075" y="14808"/>
                  <a:pt x="2252365" y="16148"/>
                </a:cubicBezTo>
                <a:cubicBezTo>
                  <a:pt x="2253655" y="17487"/>
                  <a:pt x="2254300" y="19100"/>
                  <a:pt x="2254300" y="20985"/>
                </a:cubicBezTo>
                <a:cubicBezTo>
                  <a:pt x="2254300" y="22870"/>
                  <a:pt x="2253655" y="24482"/>
                  <a:pt x="2252365" y="25822"/>
                </a:cubicBezTo>
                <a:cubicBezTo>
                  <a:pt x="2251075" y="27161"/>
                  <a:pt x="2249438" y="27831"/>
                  <a:pt x="2247454" y="27831"/>
                </a:cubicBezTo>
                <a:lnTo>
                  <a:pt x="2153990" y="27831"/>
                </a:lnTo>
                <a:cubicBezTo>
                  <a:pt x="2152105" y="27831"/>
                  <a:pt x="2150493" y="27161"/>
                  <a:pt x="2149153" y="25822"/>
                </a:cubicBezTo>
                <a:cubicBezTo>
                  <a:pt x="2147814" y="24482"/>
                  <a:pt x="2147144" y="22870"/>
                  <a:pt x="2147144" y="20985"/>
                </a:cubicBezTo>
                <a:cubicBezTo>
                  <a:pt x="2147144" y="19100"/>
                  <a:pt x="2147814" y="17487"/>
                  <a:pt x="2149153" y="16148"/>
                </a:cubicBezTo>
                <a:cubicBezTo>
                  <a:pt x="2150493" y="14808"/>
                  <a:pt x="2152105" y="14139"/>
                  <a:pt x="2153990" y="14139"/>
                </a:cubicBezTo>
                <a:close/>
                <a:moveTo>
                  <a:pt x="1687414" y="12353"/>
                </a:moveTo>
                <a:lnTo>
                  <a:pt x="1714649" y="12353"/>
                </a:lnTo>
                <a:cubicBezTo>
                  <a:pt x="1717031" y="12353"/>
                  <a:pt x="1719090" y="13221"/>
                  <a:pt x="1720826" y="14957"/>
                </a:cubicBezTo>
                <a:cubicBezTo>
                  <a:pt x="1722562" y="16694"/>
                  <a:pt x="1723430" y="18752"/>
                  <a:pt x="1723430" y="21134"/>
                </a:cubicBezTo>
                <a:lnTo>
                  <a:pt x="1723430" y="104329"/>
                </a:lnTo>
                <a:cubicBezTo>
                  <a:pt x="1723430" y="106809"/>
                  <a:pt x="1722562" y="108893"/>
                  <a:pt x="1720826" y="110579"/>
                </a:cubicBezTo>
                <a:cubicBezTo>
                  <a:pt x="1719090" y="112266"/>
                  <a:pt x="1717031" y="113109"/>
                  <a:pt x="1714649" y="113109"/>
                </a:cubicBezTo>
                <a:lnTo>
                  <a:pt x="1692772" y="113109"/>
                </a:lnTo>
                <a:cubicBezTo>
                  <a:pt x="1692077" y="113109"/>
                  <a:pt x="1691730" y="113506"/>
                  <a:pt x="1691730" y="114300"/>
                </a:cubicBezTo>
                <a:lnTo>
                  <a:pt x="1691730" y="119360"/>
                </a:lnTo>
                <a:cubicBezTo>
                  <a:pt x="1691730" y="121146"/>
                  <a:pt x="1691085" y="122684"/>
                  <a:pt x="1689795" y="123974"/>
                </a:cubicBezTo>
                <a:cubicBezTo>
                  <a:pt x="1688505" y="125264"/>
                  <a:pt x="1686967" y="125909"/>
                  <a:pt x="1685182" y="125909"/>
                </a:cubicBezTo>
                <a:cubicBezTo>
                  <a:pt x="1683395" y="125909"/>
                  <a:pt x="1681858" y="125264"/>
                  <a:pt x="1680568" y="123974"/>
                </a:cubicBezTo>
                <a:cubicBezTo>
                  <a:pt x="1679278" y="122684"/>
                  <a:pt x="1678633" y="121146"/>
                  <a:pt x="1678633" y="119360"/>
                </a:cubicBezTo>
                <a:lnTo>
                  <a:pt x="1678633" y="21134"/>
                </a:lnTo>
                <a:cubicBezTo>
                  <a:pt x="1678633" y="18752"/>
                  <a:pt x="1679476" y="16694"/>
                  <a:pt x="1681163" y="14957"/>
                </a:cubicBezTo>
                <a:cubicBezTo>
                  <a:pt x="1682850" y="13221"/>
                  <a:pt x="1684934" y="12353"/>
                  <a:pt x="1687414" y="12353"/>
                </a:cubicBezTo>
                <a:close/>
                <a:moveTo>
                  <a:pt x="468214" y="12353"/>
                </a:moveTo>
                <a:lnTo>
                  <a:pt x="495449" y="12353"/>
                </a:lnTo>
                <a:cubicBezTo>
                  <a:pt x="497831" y="12353"/>
                  <a:pt x="499889" y="13221"/>
                  <a:pt x="501626" y="14957"/>
                </a:cubicBezTo>
                <a:cubicBezTo>
                  <a:pt x="503362" y="16694"/>
                  <a:pt x="504230" y="18752"/>
                  <a:pt x="504230" y="21134"/>
                </a:cubicBezTo>
                <a:lnTo>
                  <a:pt x="504230" y="104329"/>
                </a:lnTo>
                <a:cubicBezTo>
                  <a:pt x="504230" y="106809"/>
                  <a:pt x="503362" y="108893"/>
                  <a:pt x="501626" y="110579"/>
                </a:cubicBezTo>
                <a:cubicBezTo>
                  <a:pt x="499889" y="112266"/>
                  <a:pt x="497831" y="113109"/>
                  <a:pt x="495449" y="113109"/>
                </a:cubicBezTo>
                <a:lnTo>
                  <a:pt x="473572" y="113109"/>
                </a:lnTo>
                <a:cubicBezTo>
                  <a:pt x="472877" y="113109"/>
                  <a:pt x="472530" y="113506"/>
                  <a:pt x="472530" y="114300"/>
                </a:cubicBezTo>
                <a:lnTo>
                  <a:pt x="472530" y="119360"/>
                </a:lnTo>
                <a:cubicBezTo>
                  <a:pt x="472530" y="121146"/>
                  <a:pt x="471885" y="122684"/>
                  <a:pt x="470595" y="123974"/>
                </a:cubicBezTo>
                <a:cubicBezTo>
                  <a:pt x="469305" y="125264"/>
                  <a:pt x="467767" y="125909"/>
                  <a:pt x="465981" y="125909"/>
                </a:cubicBezTo>
                <a:cubicBezTo>
                  <a:pt x="464195" y="125909"/>
                  <a:pt x="462658" y="125264"/>
                  <a:pt x="461368" y="123974"/>
                </a:cubicBezTo>
                <a:cubicBezTo>
                  <a:pt x="460078" y="122684"/>
                  <a:pt x="459433" y="121146"/>
                  <a:pt x="459433" y="119360"/>
                </a:cubicBezTo>
                <a:lnTo>
                  <a:pt x="459433" y="21134"/>
                </a:lnTo>
                <a:cubicBezTo>
                  <a:pt x="459433" y="18752"/>
                  <a:pt x="460276" y="16694"/>
                  <a:pt x="461963" y="14957"/>
                </a:cubicBezTo>
                <a:cubicBezTo>
                  <a:pt x="463650" y="13221"/>
                  <a:pt x="465733" y="12353"/>
                  <a:pt x="468214" y="12353"/>
                </a:cubicBezTo>
                <a:close/>
                <a:moveTo>
                  <a:pt x="2790677" y="11460"/>
                </a:moveTo>
                <a:cubicBezTo>
                  <a:pt x="2790975" y="11460"/>
                  <a:pt x="2791272" y="11460"/>
                  <a:pt x="2791569" y="11460"/>
                </a:cubicBezTo>
                <a:lnTo>
                  <a:pt x="2792016" y="11460"/>
                </a:lnTo>
                <a:cubicBezTo>
                  <a:pt x="2794298" y="11757"/>
                  <a:pt x="2796133" y="12849"/>
                  <a:pt x="2797523" y="14734"/>
                </a:cubicBezTo>
                <a:cubicBezTo>
                  <a:pt x="2798515" y="16123"/>
                  <a:pt x="2799011" y="17611"/>
                  <a:pt x="2799011" y="19199"/>
                </a:cubicBezTo>
                <a:cubicBezTo>
                  <a:pt x="2799011" y="19794"/>
                  <a:pt x="2798962" y="20389"/>
                  <a:pt x="2798862" y="20985"/>
                </a:cubicBezTo>
                <a:cubicBezTo>
                  <a:pt x="2798664" y="21580"/>
                  <a:pt x="2798515" y="22175"/>
                  <a:pt x="2798416" y="22771"/>
                </a:cubicBezTo>
                <a:cubicBezTo>
                  <a:pt x="2797721" y="27335"/>
                  <a:pt x="2796630" y="33238"/>
                  <a:pt x="2795142" y="40481"/>
                </a:cubicBezTo>
                <a:cubicBezTo>
                  <a:pt x="2795142" y="40680"/>
                  <a:pt x="2795216" y="40903"/>
                  <a:pt x="2795365" y="41151"/>
                </a:cubicBezTo>
                <a:cubicBezTo>
                  <a:pt x="2795513" y="41399"/>
                  <a:pt x="2795737" y="41473"/>
                  <a:pt x="2796035" y="41374"/>
                </a:cubicBezTo>
                <a:cubicBezTo>
                  <a:pt x="2802285" y="40977"/>
                  <a:pt x="2806949" y="40779"/>
                  <a:pt x="2810025" y="40779"/>
                </a:cubicBezTo>
                <a:cubicBezTo>
                  <a:pt x="2817962" y="40779"/>
                  <a:pt x="2824213" y="42838"/>
                  <a:pt x="2828777" y="46955"/>
                </a:cubicBezTo>
                <a:cubicBezTo>
                  <a:pt x="2833341" y="51073"/>
                  <a:pt x="2835623" y="58043"/>
                  <a:pt x="2835623" y="67866"/>
                </a:cubicBezTo>
                <a:cubicBezTo>
                  <a:pt x="2835623" y="77986"/>
                  <a:pt x="2834928" y="88131"/>
                  <a:pt x="2833539" y="98301"/>
                </a:cubicBezTo>
                <a:cubicBezTo>
                  <a:pt x="2832150" y="108471"/>
                  <a:pt x="2830017" y="116582"/>
                  <a:pt x="2827139" y="122634"/>
                </a:cubicBezTo>
                <a:cubicBezTo>
                  <a:pt x="2824759" y="127496"/>
                  <a:pt x="2821683" y="130894"/>
                  <a:pt x="2817912" y="132829"/>
                </a:cubicBezTo>
                <a:cubicBezTo>
                  <a:pt x="2814142" y="134764"/>
                  <a:pt x="2809429" y="135731"/>
                  <a:pt x="2803773" y="135731"/>
                </a:cubicBezTo>
                <a:cubicBezTo>
                  <a:pt x="2800797" y="135731"/>
                  <a:pt x="2797424" y="135434"/>
                  <a:pt x="2793653" y="134838"/>
                </a:cubicBezTo>
                <a:cubicBezTo>
                  <a:pt x="2791272" y="134541"/>
                  <a:pt x="2789238" y="133524"/>
                  <a:pt x="2787551" y="131787"/>
                </a:cubicBezTo>
                <a:cubicBezTo>
                  <a:pt x="2785864" y="130051"/>
                  <a:pt x="2784823" y="127943"/>
                  <a:pt x="2784426" y="125462"/>
                </a:cubicBezTo>
                <a:cubicBezTo>
                  <a:pt x="2784426" y="125164"/>
                  <a:pt x="2784426" y="124867"/>
                  <a:pt x="2784426" y="124569"/>
                </a:cubicBezTo>
                <a:cubicBezTo>
                  <a:pt x="2784426" y="123081"/>
                  <a:pt x="2784972" y="121841"/>
                  <a:pt x="2786063" y="120848"/>
                </a:cubicBezTo>
                <a:cubicBezTo>
                  <a:pt x="2787155" y="119856"/>
                  <a:pt x="2788395" y="119360"/>
                  <a:pt x="2789784" y="119360"/>
                </a:cubicBezTo>
                <a:cubicBezTo>
                  <a:pt x="2790181" y="119360"/>
                  <a:pt x="2790577" y="119360"/>
                  <a:pt x="2790975" y="119360"/>
                </a:cubicBezTo>
                <a:cubicBezTo>
                  <a:pt x="2795538" y="120253"/>
                  <a:pt x="2799160" y="120700"/>
                  <a:pt x="2801839" y="120700"/>
                </a:cubicBezTo>
                <a:cubicBezTo>
                  <a:pt x="2804716" y="120700"/>
                  <a:pt x="2807172" y="120204"/>
                  <a:pt x="2809206" y="119211"/>
                </a:cubicBezTo>
                <a:cubicBezTo>
                  <a:pt x="2811240" y="118219"/>
                  <a:pt x="2812902" y="116334"/>
                  <a:pt x="2814192" y="113556"/>
                </a:cubicBezTo>
                <a:cubicBezTo>
                  <a:pt x="2816275" y="109091"/>
                  <a:pt x="2817912" y="102766"/>
                  <a:pt x="2819103" y="94580"/>
                </a:cubicBezTo>
                <a:cubicBezTo>
                  <a:pt x="2820294" y="86395"/>
                  <a:pt x="2820889" y="78036"/>
                  <a:pt x="2820889" y="69503"/>
                </a:cubicBezTo>
                <a:cubicBezTo>
                  <a:pt x="2820889" y="63450"/>
                  <a:pt x="2819649" y="59432"/>
                  <a:pt x="2817168" y="57448"/>
                </a:cubicBezTo>
                <a:cubicBezTo>
                  <a:pt x="2814688" y="55463"/>
                  <a:pt x="2810769" y="54471"/>
                  <a:pt x="2805411" y="54471"/>
                </a:cubicBezTo>
                <a:cubicBezTo>
                  <a:pt x="2802732" y="54471"/>
                  <a:pt x="2798564" y="54719"/>
                  <a:pt x="2792909" y="55215"/>
                </a:cubicBezTo>
                <a:cubicBezTo>
                  <a:pt x="2792115" y="55215"/>
                  <a:pt x="2791620" y="55563"/>
                  <a:pt x="2791421" y="56257"/>
                </a:cubicBezTo>
                <a:cubicBezTo>
                  <a:pt x="2784178" y="85427"/>
                  <a:pt x="2775348" y="109637"/>
                  <a:pt x="2764930" y="128885"/>
                </a:cubicBezTo>
                <a:cubicBezTo>
                  <a:pt x="2763739" y="130969"/>
                  <a:pt x="2762003" y="132407"/>
                  <a:pt x="2759721" y="133201"/>
                </a:cubicBezTo>
                <a:cubicBezTo>
                  <a:pt x="2758629" y="133598"/>
                  <a:pt x="2757538" y="133797"/>
                  <a:pt x="2756446" y="133797"/>
                </a:cubicBezTo>
                <a:cubicBezTo>
                  <a:pt x="2755255" y="133797"/>
                  <a:pt x="2754015" y="133548"/>
                  <a:pt x="2752726" y="133052"/>
                </a:cubicBezTo>
                <a:cubicBezTo>
                  <a:pt x="2750840" y="132259"/>
                  <a:pt x="2749551" y="130820"/>
                  <a:pt x="2748856" y="128736"/>
                </a:cubicBezTo>
                <a:cubicBezTo>
                  <a:pt x="2748658" y="128042"/>
                  <a:pt x="2748558" y="127347"/>
                  <a:pt x="2748558" y="126653"/>
                </a:cubicBezTo>
                <a:cubicBezTo>
                  <a:pt x="2748558" y="125363"/>
                  <a:pt x="2748955" y="124123"/>
                  <a:pt x="2749749" y="122932"/>
                </a:cubicBezTo>
                <a:cubicBezTo>
                  <a:pt x="2760068" y="106462"/>
                  <a:pt x="2768799" y="84832"/>
                  <a:pt x="2775943" y="58043"/>
                </a:cubicBezTo>
                <a:cubicBezTo>
                  <a:pt x="2775943" y="57745"/>
                  <a:pt x="2775868" y="57497"/>
                  <a:pt x="2775719" y="57299"/>
                </a:cubicBezTo>
                <a:cubicBezTo>
                  <a:pt x="2775570" y="57100"/>
                  <a:pt x="2775348" y="57001"/>
                  <a:pt x="2775050" y="57001"/>
                </a:cubicBezTo>
                <a:cubicBezTo>
                  <a:pt x="2765326" y="58093"/>
                  <a:pt x="2760216" y="58688"/>
                  <a:pt x="2759721" y="58787"/>
                </a:cubicBezTo>
                <a:cubicBezTo>
                  <a:pt x="2757736" y="58986"/>
                  <a:pt x="2755504" y="59283"/>
                  <a:pt x="2753023" y="59680"/>
                </a:cubicBezTo>
                <a:cubicBezTo>
                  <a:pt x="2752527" y="59680"/>
                  <a:pt x="2752130" y="59680"/>
                  <a:pt x="2751833" y="59680"/>
                </a:cubicBezTo>
                <a:cubicBezTo>
                  <a:pt x="2750046" y="59680"/>
                  <a:pt x="2748409" y="59134"/>
                  <a:pt x="2746921" y="58043"/>
                </a:cubicBezTo>
                <a:cubicBezTo>
                  <a:pt x="2745235" y="56654"/>
                  <a:pt x="2744292" y="54868"/>
                  <a:pt x="2744093" y="52685"/>
                </a:cubicBezTo>
                <a:cubicBezTo>
                  <a:pt x="2743994" y="52388"/>
                  <a:pt x="2743944" y="52139"/>
                  <a:pt x="2743944" y="51941"/>
                </a:cubicBezTo>
                <a:cubicBezTo>
                  <a:pt x="2743944" y="50056"/>
                  <a:pt x="2744639" y="48419"/>
                  <a:pt x="2746028" y="47030"/>
                </a:cubicBezTo>
                <a:cubicBezTo>
                  <a:pt x="2747517" y="45442"/>
                  <a:pt x="2749352" y="44599"/>
                  <a:pt x="2751535" y="44500"/>
                </a:cubicBezTo>
                <a:cubicBezTo>
                  <a:pt x="2752726" y="44500"/>
                  <a:pt x="2754859" y="44450"/>
                  <a:pt x="2757934" y="44351"/>
                </a:cubicBezTo>
                <a:cubicBezTo>
                  <a:pt x="2762399" y="44252"/>
                  <a:pt x="2769146" y="43805"/>
                  <a:pt x="2778175" y="43011"/>
                </a:cubicBezTo>
                <a:cubicBezTo>
                  <a:pt x="2778870" y="42912"/>
                  <a:pt x="2779316" y="42515"/>
                  <a:pt x="2779514" y="41821"/>
                </a:cubicBezTo>
                <a:cubicBezTo>
                  <a:pt x="2781003" y="33486"/>
                  <a:pt x="2781995" y="25995"/>
                  <a:pt x="2782491" y="19348"/>
                </a:cubicBezTo>
                <a:cubicBezTo>
                  <a:pt x="2782690" y="16966"/>
                  <a:pt x="2783682" y="14982"/>
                  <a:pt x="2785468" y="13395"/>
                </a:cubicBezTo>
                <a:cubicBezTo>
                  <a:pt x="2787055" y="12105"/>
                  <a:pt x="2788791" y="11460"/>
                  <a:pt x="2790677" y="11460"/>
                </a:cubicBezTo>
                <a:close/>
                <a:moveTo>
                  <a:pt x="2502248" y="11311"/>
                </a:moveTo>
                <a:lnTo>
                  <a:pt x="2566393" y="11311"/>
                </a:lnTo>
                <a:cubicBezTo>
                  <a:pt x="2568178" y="11311"/>
                  <a:pt x="2569741" y="11981"/>
                  <a:pt x="2571081" y="13320"/>
                </a:cubicBezTo>
                <a:cubicBezTo>
                  <a:pt x="2572420" y="14660"/>
                  <a:pt x="2573090" y="16247"/>
                  <a:pt x="2573090" y="18083"/>
                </a:cubicBezTo>
                <a:cubicBezTo>
                  <a:pt x="2573090" y="19918"/>
                  <a:pt x="2572420" y="21481"/>
                  <a:pt x="2571081" y="22771"/>
                </a:cubicBezTo>
                <a:cubicBezTo>
                  <a:pt x="2569741" y="24061"/>
                  <a:pt x="2568178" y="24706"/>
                  <a:pt x="2566393" y="24706"/>
                </a:cubicBezTo>
                <a:lnTo>
                  <a:pt x="2544962" y="24706"/>
                </a:lnTo>
                <a:cubicBezTo>
                  <a:pt x="2544168" y="24706"/>
                  <a:pt x="2543771" y="25102"/>
                  <a:pt x="2543771" y="25896"/>
                </a:cubicBezTo>
                <a:lnTo>
                  <a:pt x="2543771" y="62954"/>
                </a:lnTo>
                <a:cubicBezTo>
                  <a:pt x="2543771" y="63748"/>
                  <a:pt x="2544168" y="64145"/>
                  <a:pt x="2544962" y="64145"/>
                </a:cubicBezTo>
                <a:lnTo>
                  <a:pt x="2565351" y="64145"/>
                </a:lnTo>
                <a:cubicBezTo>
                  <a:pt x="2567236" y="64145"/>
                  <a:pt x="2568848" y="64790"/>
                  <a:pt x="2570188" y="66080"/>
                </a:cubicBezTo>
                <a:cubicBezTo>
                  <a:pt x="2571527" y="67370"/>
                  <a:pt x="2572197" y="68932"/>
                  <a:pt x="2572197" y="70768"/>
                </a:cubicBezTo>
                <a:cubicBezTo>
                  <a:pt x="2572197" y="72603"/>
                  <a:pt x="2571527" y="74191"/>
                  <a:pt x="2570188" y="75530"/>
                </a:cubicBezTo>
                <a:cubicBezTo>
                  <a:pt x="2568848" y="76870"/>
                  <a:pt x="2567236" y="77539"/>
                  <a:pt x="2565351" y="77539"/>
                </a:cubicBezTo>
                <a:lnTo>
                  <a:pt x="2544962" y="77539"/>
                </a:lnTo>
                <a:cubicBezTo>
                  <a:pt x="2544168" y="77539"/>
                  <a:pt x="2543771" y="77887"/>
                  <a:pt x="2543771" y="78581"/>
                </a:cubicBezTo>
                <a:lnTo>
                  <a:pt x="2543771" y="122932"/>
                </a:lnTo>
                <a:cubicBezTo>
                  <a:pt x="2543771" y="123726"/>
                  <a:pt x="2544168" y="124123"/>
                  <a:pt x="2544962" y="124123"/>
                </a:cubicBezTo>
                <a:lnTo>
                  <a:pt x="2568923" y="124123"/>
                </a:lnTo>
                <a:cubicBezTo>
                  <a:pt x="2570808" y="124123"/>
                  <a:pt x="2572396" y="124768"/>
                  <a:pt x="2573685" y="126057"/>
                </a:cubicBezTo>
                <a:cubicBezTo>
                  <a:pt x="2574975" y="127347"/>
                  <a:pt x="2575620" y="128935"/>
                  <a:pt x="2575620" y="130820"/>
                </a:cubicBezTo>
                <a:cubicBezTo>
                  <a:pt x="2575620" y="132705"/>
                  <a:pt x="2574975" y="134293"/>
                  <a:pt x="2573685" y="135582"/>
                </a:cubicBezTo>
                <a:cubicBezTo>
                  <a:pt x="2572396" y="136872"/>
                  <a:pt x="2570808" y="137517"/>
                  <a:pt x="2568923" y="137517"/>
                </a:cubicBezTo>
                <a:lnTo>
                  <a:pt x="2497485" y="137517"/>
                </a:lnTo>
                <a:cubicBezTo>
                  <a:pt x="2495600" y="137517"/>
                  <a:pt x="2494012" y="136872"/>
                  <a:pt x="2492723" y="135582"/>
                </a:cubicBezTo>
                <a:cubicBezTo>
                  <a:pt x="2491433" y="134293"/>
                  <a:pt x="2490788" y="132705"/>
                  <a:pt x="2490788" y="130820"/>
                </a:cubicBezTo>
                <a:cubicBezTo>
                  <a:pt x="2490788" y="128935"/>
                  <a:pt x="2491433" y="127347"/>
                  <a:pt x="2492723" y="126057"/>
                </a:cubicBezTo>
                <a:cubicBezTo>
                  <a:pt x="2494012" y="124768"/>
                  <a:pt x="2495600" y="124123"/>
                  <a:pt x="2497485" y="124123"/>
                </a:cubicBezTo>
                <a:lnTo>
                  <a:pt x="2500313" y="124123"/>
                </a:lnTo>
                <a:cubicBezTo>
                  <a:pt x="2501008" y="124123"/>
                  <a:pt x="2501355" y="123726"/>
                  <a:pt x="2501355" y="122932"/>
                </a:cubicBezTo>
                <a:lnTo>
                  <a:pt x="2501355" y="56704"/>
                </a:lnTo>
                <a:cubicBezTo>
                  <a:pt x="2501355" y="54918"/>
                  <a:pt x="2502000" y="53380"/>
                  <a:pt x="2503289" y="52090"/>
                </a:cubicBezTo>
                <a:cubicBezTo>
                  <a:pt x="2504580" y="50800"/>
                  <a:pt x="2506142" y="50155"/>
                  <a:pt x="2507978" y="50155"/>
                </a:cubicBezTo>
                <a:cubicBezTo>
                  <a:pt x="2509813" y="50155"/>
                  <a:pt x="2511351" y="50800"/>
                  <a:pt x="2512591" y="52090"/>
                </a:cubicBezTo>
                <a:cubicBezTo>
                  <a:pt x="2513832" y="53380"/>
                  <a:pt x="2514452" y="54918"/>
                  <a:pt x="2514452" y="56704"/>
                </a:cubicBezTo>
                <a:lnTo>
                  <a:pt x="2514452" y="122932"/>
                </a:lnTo>
                <a:cubicBezTo>
                  <a:pt x="2514452" y="123726"/>
                  <a:pt x="2514849" y="124123"/>
                  <a:pt x="2515643" y="124123"/>
                </a:cubicBezTo>
                <a:lnTo>
                  <a:pt x="2528739" y="124123"/>
                </a:lnTo>
                <a:cubicBezTo>
                  <a:pt x="2529533" y="124123"/>
                  <a:pt x="2529930" y="123726"/>
                  <a:pt x="2529930" y="122932"/>
                </a:cubicBezTo>
                <a:lnTo>
                  <a:pt x="2529930" y="25896"/>
                </a:lnTo>
                <a:cubicBezTo>
                  <a:pt x="2529930" y="25102"/>
                  <a:pt x="2529533" y="24706"/>
                  <a:pt x="2528739" y="24706"/>
                </a:cubicBezTo>
                <a:lnTo>
                  <a:pt x="2502248" y="24706"/>
                </a:lnTo>
                <a:cubicBezTo>
                  <a:pt x="2500363" y="24706"/>
                  <a:pt x="2498750" y="24061"/>
                  <a:pt x="2497411" y="22771"/>
                </a:cubicBezTo>
                <a:cubicBezTo>
                  <a:pt x="2496071" y="21481"/>
                  <a:pt x="2495402" y="19918"/>
                  <a:pt x="2495402" y="18083"/>
                </a:cubicBezTo>
                <a:cubicBezTo>
                  <a:pt x="2495402" y="16247"/>
                  <a:pt x="2496071" y="14660"/>
                  <a:pt x="2497411" y="13320"/>
                </a:cubicBezTo>
                <a:cubicBezTo>
                  <a:pt x="2498750" y="11981"/>
                  <a:pt x="2500363" y="11311"/>
                  <a:pt x="2502248" y="11311"/>
                </a:cubicBezTo>
                <a:close/>
                <a:moveTo>
                  <a:pt x="1545283" y="10567"/>
                </a:moveTo>
                <a:lnTo>
                  <a:pt x="1640384" y="10567"/>
                </a:lnTo>
                <a:cubicBezTo>
                  <a:pt x="1642865" y="10567"/>
                  <a:pt x="1644948" y="11435"/>
                  <a:pt x="1646635" y="13171"/>
                </a:cubicBezTo>
                <a:cubicBezTo>
                  <a:pt x="1648322" y="14908"/>
                  <a:pt x="1649165" y="16966"/>
                  <a:pt x="1649165" y="19348"/>
                </a:cubicBezTo>
                <a:lnTo>
                  <a:pt x="1649165" y="40928"/>
                </a:lnTo>
                <a:cubicBezTo>
                  <a:pt x="1649165" y="43408"/>
                  <a:pt x="1648322" y="45492"/>
                  <a:pt x="1646635" y="47179"/>
                </a:cubicBezTo>
                <a:cubicBezTo>
                  <a:pt x="1644948" y="48865"/>
                  <a:pt x="1642865" y="49709"/>
                  <a:pt x="1640384" y="49709"/>
                </a:cubicBezTo>
                <a:lnTo>
                  <a:pt x="1611512" y="49709"/>
                </a:lnTo>
                <a:cubicBezTo>
                  <a:pt x="1610718" y="49709"/>
                  <a:pt x="1610321" y="50106"/>
                  <a:pt x="1610321" y="50899"/>
                </a:cubicBezTo>
                <a:lnTo>
                  <a:pt x="1610321" y="63550"/>
                </a:lnTo>
                <a:cubicBezTo>
                  <a:pt x="1610321" y="64343"/>
                  <a:pt x="1610718" y="64740"/>
                  <a:pt x="1611512" y="64740"/>
                </a:cubicBezTo>
                <a:lnTo>
                  <a:pt x="1651695" y="64740"/>
                </a:lnTo>
                <a:cubicBezTo>
                  <a:pt x="1653382" y="64740"/>
                  <a:pt x="1654870" y="65360"/>
                  <a:pt x="1656160" y="66601"/>
                </a:cubicBezTo>
                <a:cubicBezTo>
                  <a:pt x="1657450" y="67841"/>
                  <a:pt x="1658095" y="69329"/>
                  <a:pt x="1658095" y="71065"/>
                </a:cubicBezTo>
                <a:cubicBezTo>
                  <a:pt x="1658095" y="72802"/>
                  <a:pt x="1657450" y="74315"/>
                  <a:pt x="1656160" y="75605"/>
                </a:cubicBezTo>
                <a:cubicBezTo>
                  <a:pt x="1654870" y="76895"/>
                  <a:pt x="1653382" y="77539"/>
                  <a:pt x="1651695" y="77539"/>
                </a:cubicBezTo>
                <a:lnTo>
                  <a:pt x="1611512" y="77539"/>
                </a:lnTo>
                <a:cubicBezTo>
                  <a:pt x="1610718" y="77539"/>
                  <a:pt x="1610321" y="77887"/>
                  <a:pt x="1610321" y="78581"/>
                </a:cubicBezTo>
                <a:lnTo>
                  <a:pt x="1610321" y="91827"/>
                </a:lnTo>
                <a:cubicBezTo>
                  <a:pt x="1610321" y="92522"/>
                  <a:pt x="1610718" y="92869"/>
                  <a:pt x="1611512" y="92869"/>
                </a:cubicBezTo>
                <a:lnTo>
                  <a:pt x="1638598" y="92869"/>
                </a:lnTo>
                <a:cubicBezTo>
                  <a:pt x="1640980" y="92869"/>
                  <a:pt x="1643038" y="93737"/>
                  <a:pt x="1644775" y="95473"/>
                </a:cubicBezTo>
                <a:cubicBezTo>
                  <a:pt x="1646511" y="97210"/>
                  <a:pt x="1647379" y="99268"/>
                  <a:pt x="1647379" y="101650"/>
                </a:cubicBezTo>
                <a:lnTo>
                  <a:pt x="1647379" y="135434"/>
                </a:lnTo>
                <a:cubicBezTo>
                  <a:pt x="1647379" y="137319"/>
                  <a:pt x="1646685" y="138956"/>
                  <a:pt x="1645296" y="140345"/>
                </a:cubicBezTo>
                <a:cubicBezTo>
                  <a:pt x="1643907" y="141734"/>
                  <a:pt x="1642270" y="142429"/>
                  <a:pt x="1640384" y="142429"/>
                </a:cubicBezTo>
                <a:lnTo>
                  <a:pt x="1637557" y="142429"/>
                </a:lnTo>
                <a:cubicBezTo>
                  <a:pt x="1636366" y="142429"/>
                  <a:pt x="1635373" y="142007"/>
                  <a:pt x="1634580" y="141164"/>
                </a:cubicBezTo>
                <a:cubicBezTo>
                  <a:pt x="1633786" y="140320"/>
                  <a:pt x="1633389" y="139353"/>
                  <a:pt x="1633389" y="138261"/>
                </a:cubicBezTo>
                <a:cubicBezTo>
                  <a:pt x="1633389" y="137864"/>
                  <a:pt x="1633191" y="137666"/>
                  <a:pt x="1632794" y="137666"/>
                </a:cubicBezTo>
                <a:lnTo>
                  <a:pt x="1575495" y="137666"/>
                </a:lnTo>
                <a:cubicBezTo>
                  <a:pt x="1575197" y="137666"/>
                  <a:pt x="1575049" y="137864"/>
                  <a:pt x="1575049" y="138261"/>
                </a:cubicBezTo>
                <a:cubicBezTo>
                  <a:pt x="1575049" y="139452"/>
                  <a:pt x="1574602" y="140469"/>
                  <a:pt x="1573709" y="141312"/>
                </a:cubicBezTo>
                <a:cubicBezTo>
                  <a:pt x="1572816" y="142156"/>
                  <a:pt x="1571774" y="142577"/>
                  <a:pt x="1570584" y="142577"/>
                </a:cubicBezTo>
                <a:lnTo>
                  <a:pt x="1568203" y="142577"/>
                </a:lnTo>
                <a:cubicBezTo>
                  <a:pt x="1566317" y="142577"/>
                  <a:pt x="1564705" y="141908"/>
                  <a:pt x="1563366" y="140568"/>
                </a:cubicBezTo>
                <a:cubicBezTo>
                  <a:pt x="1562026" y="139229"/>
                  <a:pt x="1561357" y="137616"/>
                  <a:pt x="1561357" y="135731"/>
                </a:cubicBezTo>
                <a:lnTo>
                  <a:pt x="1561357" y="101650"/>
                </a:lnTo>
                <a:cubicBezTo>
                  <a:pt x="1561357" y="99268"/>
                  <a:pt x="1562225" y="97210"/>
                  <a:pt x="1563961" y="95473"/>
                </a:cubicBezTo>
                <a:cubicBezTo>
                  <a:pt x="1565697" y="93737"/>
                  <a:pt x="1567756" y="92869"/>
                  <a:pt x="1570137" y="92869"/>
                </a:cubicBezTo>
                <a:lnTo>
                  <a:pt x="1594992" y="92869"/>
                </a:lnTo>
                <a:cubicBezTo>
                  <a:pt x="1595785" y="92869"/>
                  <a:pt x="1596182" y="92522"/>
                  <a:pt x="1596182" y="91827"/>
                </a:cubicBezTo>
                <a:lnTo>
                  <a:pt x="1596182" y="78581"/>
                </a:lnTo>
                <a:cubicBezTo>
                  <a:pt x="1596182" y="77887"/>
                  <a:pt x="1595785" y="77539"/>
                  <a:pt x="1594992" y="77539"/>
                </a:cubicBezTo>
                <a:lnTo>
                  <a:pt x="1560017" y="77539"/>
                </a:lnTo>
                <a:cubicBezTo>
                  <a:pt x="1558231" y="77539"/>
                  <a:pt x="1556718" y="76895"/>
                  <a:pt x="1555478" y="75605"/>
                </a:cubicBezTo>
                <a:cubicBezTo>
                  <a:pt x="1554238" y="74315"/>
                  <a:pt x="1553617" y="72802"/>
                  <a:pt x="1553617" y="71065"/>
                </a:cubicBezTo>
                <a:cubicBezTo>
                  <a:pt x="1553617" y="69329"/>
                  <a:pt x="1554238" y="67841"/>
                  <a:pt x="1555478" y="66601"/>
                </a:cubicBezTo>
                <a:cubicBezTo>
                  <a:pt x="1556718" y="65360"/>
                  <a:pt x="1558231" y="64740"/>
                  <a:pt x="1560017" y="64740"/>
                </a:cubicBezTo>
                <a:lnTo>
                  <a:pt x="1594992" y="64740"/>
                </a:lnTo>
                <a:cubicBezTo>
                  <a:pt x="1595785" y="64740"/>
                  <a:pt x="1596182" y="64343"/>
                  <a:pt x="1596182" y="63550"/>
                </a:cubicBezTo>
                <a:lnTo>
                  <a:pt x="1596182" y="50899"/>
                </a:lnTo>
                <a:cubicBezTo>
                  <a:pt x="1596182" y="50106"/>
                  <a:pt x="1595785" y="49709"/>
                  <a:pt x="1594992" y="49709"/>
                </a:cubicBezTo>
                <a:lnTo>
                  <a:pt x="1551980" y="49709"/>
                </a:lnTo>
                <a:cubicBezTo>
                  <a:pt x="1551286" y="49709"/>
                  <a:pt x="1550938" y="50106"/>
                  <a:pt x="1550938" y="50899"/>
                </a:cubicBezTo>
                <a:lnTo>
                  <a:pt x="1550938" y="54620"/>
                </a:lnTo>
                <a:cubicBezTo>
                  <a:pt x="1550938" y="90636"/>
                  <a:pt x="1545978" y="118021"/>
                  <a:pt x="1536056" y="136773"/>
                </a:cubicBezTo>
                <a:cubicBezTo>
                  <a:pt x="1535163" y="138460"/>
                  <a:pt x="1533724" y="139502"/>
                  <a:pt x="1531740" y="139898"/>
                </a:cubicBezTo>
                <a:cubicBezTo>
                  <a:pt x="1531244" y="139998"/>
                  <a:pt x="1530748" y="140047"/>
                  <a:pt x="1530251" y="140047"/>
                </a:cubicBezTo>
                <a:cubicBezTo>
                  <a:pt x="1528862" y="140047"/>
                  <a:pt x="1527573" y="139650"/>
                  <a:pt x="1526382" y="138857"/>
                </a:cubicBezTo>
                <a:cubicBezTo>
                  <a:pt x="1524695" y="137864"/>
                  <a:pt x="1523554" y="136426"/>
                  <a:pt x="1522959" y="134541"/>
                </a:cubicBezTo>
                <a:cubicBezTo>
                  <a:pt x="1522760" y="133846"/>
                  <a:pt x="1522661" y="133201"/>
                  <a:pt x="1522661" y="132606"/>
                </a:cubicBezTo>
                <a:cubicBezTo>
                  <a:pt x="1522661" y="131415"/>
                  <a:pt x="1522959" y="130324"/>
                  <a:pt x="1523554" y="129332"/>
                </a:cubicBezTo>
                <a:cubicBezTo>
                  <a:pt x="1526431" y="123875"/>
                  <a:pt x="1528788" y="117922"/>
                  <a:pt x="1530623" y="111472"/>
                </a:cubicBezTo>
                <a:cubicBezTo>
                  <a:pt x="1532459" y="105023"/>
                  <a:pt x="1533774" y="98301"/>
                  <a:pt x="1534568" y="91306"/>
                </a:cubicBezTo>
                <a:cubicBezTo>
                  <a:pt x="1535361" y="84311"/>
                  <a:pt x="1535882" y="78135"/>
                  <a:pt x="1536130" y="72777"/>
                </a:cubicBezTo>
                <a:cubicBezTo>
                  <a:pt x="1536378" y="67419"/>
                  <a:pt x="1536502" y="61367"/>
                  <a:pt x="1536502" y="54620"/>
                </a:cubicBezTo>
                <a:lnTo>
                  <a:pt x="1536502" y="19348"/>
                </a:lnTo>
                <a:cubicBezTo>
                  <a:pt x="1536502" y="16966"/>
                  <a:pt x="1537370" y="14908"/>
                  <a:pt x="1539107" y="13171"/>
                </a:cubicBezTo>
                <a:cubicBezTo>
                  <a:pt x="1540843" y="11435"/>
                  <a:pt x="1542902" y="10567"/>
                  <a:pt x="1545283" y="10567"/>
                </a:cubicBezTo>
                <a:close/>
                <a:moveTo>
                  <a:pt x="2343894" y="9823"/>
                </a:moveTo>
                <a:lnTo>
                  <a:pt x="2405212" y="9823"/>
                </a:lnTo>
                <a:cubicBezTo>
                  <a:pt x="2407593" y="9823"/>
                  <a:pt x="2409652" y="10691"/>
                  <a:pt x="2411389" y="12427"/>
                </a:cubicBezTo>
                <a:cubicBezTo>
                  <a:pt x="2413124" y="14164"/>
                  <a:pt x="2413993" y="16222"/>
                  <a:pt x="2413993" y="18604"/>
                </a:cubicBezTo>
                <a:lnTo>
                  <a:pt x="2413993" y="50750"/>
                </a:lnTo>
                <a:cubicBezTo>
                  <a:pt x="2413993" y="53132"/>
                  <a:pt x="2413124" y="55190"/>
                  <a:pt x="2411389" y="56927"/>
                </a:cubicBezTo>
                <a:cubicBezTo>
                  <a:pt x="2409652" y="58663"/>
                  <a:pt x="2407593" y="59531"/>
                  <a:pt x="2405212" y="59531"/>
                </a:cubicBezTo>
                <a:lnTo>
                  <a:pt x="2381846" y="59531"/>
                </a:lnTo>
                <a:cubicBezTo>
                  <a:pt x="2381052" y="59531"/>
                  <a:pt x="2380655" y="59879"/>
                  <a:pt x="2380655" y="60573"/>
                </a:cubicBezTo>
                <a:lnTo>
                  <a:pt x="2380655" y="75009"/>
                </a:lnTo>
                <a:cubicBezTo>
                  <a:pt x="2380655" y="75704"/>
                  <a:pt x="2381052" y="76051"/>
                  <a:pt x="2381846" y="76051"/>
                </a:cubicBezTo>
                <a:lnTo>
                  <a:pt x="2415481" y="76051"/>
                </a:lnTo>
                <a:cubicBezTo>
                  <a:pt x="2417267" y="76051"/>
                  <a:pt x="2418780" y="76696"/>
                  <a:pt x="2420020" y="77986"/>
                </a:cubicBezTo>
                <a:cubicBezTo>
                  <a:pt x="2421260" y="79276"/>
                  <a:pt x="2421880" y="80789"/>
                  <a:pt x="2421880" y="82525"/>
                </a:cubicBezTo>
                <a:cubicBezTo>
                  <a:pt x="2421880" y="84262"/>
                  <a:pt x="2421260" y="85750"/>
                  <a:pt x="2420020" y="86990"/>
                </a:cubicBezTo>
                <a:cubicBezTo>
                  <a:pt x="2418780" y="88230"/>
                  <a:pt x="2417267" y="88850"/>
                  <a:pt x="2415481" y="88850"/>
                </a:cubicBezTo>
                <a:lnTo>
                  <a:pt x="2389436" y="88850"/>
                </a:lnTo>
                <a:cubicBezTo>
                  <a:pt x="2389238" y="88850"/>
                  <a:pt x="2389064" y="88974"/>
                  <a:pt x="2388915" y="89222"/>
                </a:cubicBezTo>
                <a:cubicBezTo>
                  <a:pt x="2388766" y="89471"/>
                  <a:pt x="2388791" y="89694"/>
                  <a:pt x="2388990" y="89892"/>
                </a:cubicBezTo>
                <a:cubicBezTo>
                  <a:pt x="2392859" y="95945"/>
                  <a:pt x="2397473" y="101724"/>
                  <a:pt x="2402830" y="107231"/>
                </a:cubicBezTo>
                <a:cubicBezTo>
                  <a:pt x="2408189" y="112737"/>
                  <a:pt x="2413794" y="117475"/>
                  <a:pt x="2419648" y="121444"/>
                </a:cubicBezTo>
                <a:cubicBezTo>
                  <a:pt x="2421136" y="122535"/>
                  <a:pt x="2421980" y="124023"/>
                  <a:pt x="2422178" y="125909"/>
                </a:cubicBezTo>
                <a:cubicBezTo>
                  <a:pt x="2422278" y="126206"/>
                  <a:pt x="2422327" y="126504"/>
                  <a:pt x="2422327" y="126802"/>
                </a:cubicBezTo>
                <a:cubicBezTo>
                  <a:pt x="2422327" y="128290"/>
                  <a:pt x="2421781" y="129629"/>
                  <a:pt x="2420690" y="130820"/>
                </a:cubicBezTo>
                <a:cubicBezTo>
                  <a:pt x="2419301" y="132407"/>
                  <a:pt x="2417564" y="133350"/>
                  <a:pt x="2415481" y="133648"/>
                </a:cubicBezTo>
                <a:cubicBezTo>
                  <a:pt x="2415084" y="133747"/>
                  <a:pt x="2414687" y="133797"/>
                  <a:pt x="2414290" y="133797"/>
                </a:cubicBezTo>
                <a:cubicBezTo>
                  <a:pt x="2412802" y="133797"/>
                  <a:pt x="2411363" y="133300"/>
                  <a:pt x="2409974" y="132308"/>
                </a:cubicBezTo>
                <a:cubicBezTo>
                  <a:pt x="2399259" y="123775"/>
                  <a:pt x="2389684" y="112911"/>
                  <a:pt x="2381250" y="99715"/>
                </a:cubicBezTo>
                <a:cubicBezTo>
                  <a:pt x="2381250" y="99616"/>
                  <a:pt x="2381151" y="99591"/>
                  <a:pt x="2380953" y="99640"/>
                </a:cubicBezTo>
                <a:cubicBezTo>
                  <a:pt x="2380754" y="99690"/>
                  <a:pt x="2380655" y="99764"/>
                  <a:pt x="2380655" y="99864"/>
                </a:cubicBezTo>
                <a:lnTo>
                  <a:pt x="2380655" y="135731"/>
                </a:lnTo>
                <a:cubicBezTo>
                  <a:pt x="2380655" y="137716"/>
                  <a:pt x="2379961" y="139402"/>
                  <a:pt x="2378571" y="140791"/>
                </a:cubicBezTo>
                <a:cubicBezTo>
                  <a:pt x="2377183" y="142181"/>
                  <a:pt x="2375521" y="142875"/>
                  <a:pt x="2373586" y="142875"/>
                </a:cubicBezTo>
                <a:cubicBezTo>
                  <a:pt x="2371651" y="142875"/>
                  <a:pt x="2369989" y="142181"/>
                  <a:pt x="2368600" y="140791"/>
                </a:cubicBezTo>
                <a:cubicBezTo>
                  <a:pt x="2367211" y="139402"/>
                  <a:pt x="2366516" y="137716"/>
                  <a:pt x="2366516" y="135731"/>
                </a:cubicBezTo>
                <a:lnTo>
                  <a:pt x="2366516" y="100757"/>
                </a:lnTo>
                <a:cubicBezTo>
                  <a:pt x="2366516" y="100558"/>
                  <a:pt x="2366442" y="100434"/>
                  <a:pt x="2366293" y="100385"/>
                </a:cubicBezTo>
                <a:cubicBezTo>
                  <a:pt x="2366144" y="100335"/>
                  <a:pt x="2366020" y="100360"/>
                  <a:pt x="2365921" y="100459"/>
                </a:cubicBezTo>
                <a:cubicBezTo>
                  <a:pt x="2356991" y="113655"/>
                  <a:pt x="2346871" y="124272"/>
                  <a:pt x="2335560" y="132308"/>
                </a:cubicBezTo>
                <a:cubicBezTo>
                  <a:pt x="2334270" y="133201"/>
                  <a:pt x="2332881" y="133648"/>
                  <a:pt x="2331393" y="133648"/>
                </a:cubicBezTo>
                <a:cubicBezTo>
                  <a:pt x="2330897" y="133648"/>
                  <a:pt x="2330401" y="133598"/>
                  <a:pt x="2329905" y="133499"/>
                </a:cubicBezTo>
                <a:cubicBezTo>
                  <a:pt x="2327920" y="133201"/>
                  <a:pt x="2326234" y="132209"/>
                  <a:pt x="2324844" y="130522"/>
                </a:cubicBezTo>
                <a:cubicBezTo>
                  <a:pt x="2323853" y="129332"/>
                  <a:pt x="2323356" y="128042"/>
                  <a:pt x="2323356" y="126653"/>
                </a:cubicBezTo>
                <a:cubicBezTo>
                  <a:pt x="2323356" y="126355"/>
                  <a:pt x="2323356" y="126057"/>
                  <a:pt x="2323356" y="125760"/>
                </a:cubicBezTo>
                <a:cubicBezTo>
                  <a:pt x="2323654" y="123875"/>
                  <a:pt x="2324547" y="122436"/>
                  <a:pt x="2326035" y="121444"/>
                </a:cubicBezTo>
                <a:cubicBezTo>
                  <a:pt x="2332088" y="117673"/>
                  <a:pt x="2337941" y="113010"/>
                  <a:pt x="2343597" y="107454"/>
                </a:cubicBezTo>
                <a:cubicBezTo>
                  <a:pt x="2349253" y="101898"/>
                  <a:pt x="2354213" y="96044"/>
                  <a:pt x="2358480" y="89892"/>
                </a:cubicBezTo>
                <a:cubicBezTo>
                  <a:pt x="2358579" y="89694"/>
                  <a:pt x="2358579" y="89471"/>
                  <a:pt x="2358480" y="89222"/>
                </a:cubicBezTo>
                <a:cubicBezTo>
                  <a:pt x="2358380" y="88974"/>
                  <a:pt x="2358182" y="88850"/>
                  <a:pt x="2357885" y="88850"/>
                </a:cubicBezTo>
                <a:lnTo>
                  <a:pt x="2330947" y="88850"/>
                </a:lnTo>
                <a:cubicBezTo>
                  <a:pt x="2329161" y="88850"/>
                  <a:pt x="2327647" y="88230"/>
                  <a:pt x="2326407" y="86990"/>
                </a:cubicBezTo>
                <a:cubicBezTo>
                  <a:pt x="2325167" y="85750"/>
                  <a:pt x="2324547" y="84262"/>
                  <a:pt x="2324547" y="82525"/>
                </a:cubicBezTo>
                <a:cubicBezTo>
                  <a:pt x="2324547" y="80789"/>
                  <a:pt x="2325167" y="79276"/>
                  <a:pt x="2326407" y="77986"/>
                </a:cubicBezTo>
                <a:cubicBezTo>
                  <a:pt x="2327647" y="76696"/>
                  <a:pt x="2329161" y="76051"/>
                  <a:pt x="2330947" y="76051"/>
                </a:cubicBezTo>
                <a:lnTo>
                  <a:pt x="2365475" y="76051"/>
                </a:lnTo>
                <a:cubicBezTo>
                  <a:pt x="2366169" y="76051"/>
                  <a:pt x="2366516" y="75704"/>
                  <a:pt x="2366516" y="75009"/>
                </a:cubicBezTo>
                <a:lnTo>
                  <a:pt x="2366516" y="60573"/>
                </a:lnTo>
                <a:cubicBezTo>
                  <a:pt x="2366516" y="59879"/>
                  <a:pt x="2366169" y="59531"/>
                  <a:pt x="2365475" y="59531"/>
                </a:cubicBezTo>
                <a:lnTo>
                  <a:pt x="2343894" y="59531"/>
                </a:lnTo>
                <a:cubicBezTo>
                  <a:pt x="2341513" y="59531"/>
                  <a:pt x="2339454" y="58663"/>
                  <a:pt x="2337719" y="56927"/>
                </a:cubicBezTo>
                <a:cubicBezTo>
                  <a:pt x="2335982" y="55190"/>
                  <a:pt x="2335114" y="53132"/>
                  <a:pt x="2335114" y="50750"/>
                </a:cubicBezTo>
                <a:lnTo>
                  <a:pt x="2335114" y="18604"/>
                </a:lnTo>
                <a:cubicBezTo>
                  <a:pt x="2335114" y="16222"/>
                  <a:pt x="2335982" y="14164"/>
                  <a:pt x="2337719" y="12427"/>
                </a:cubicBezTo>
                <a:cubicBezTo>
                  <a:pt x="2339454" y="10691"/>
                  <a:pt x="2341513" y="9823"/>
                  <a:pt x="2343894" y="9823"/>
                </a:cubicBezTo>
                <a:close/>
                <a:moveTo>
                  <a:pt x="342752" y="9079"/>
                </a:moveTo>
                <a:cubicBezTo>
                  <a:pt x="343645" y="9079"/>
                  <a:pt x="344488" y="9277"/>
                  <a:pt x="345282" y="9674"/>
                </a:cubicBezTo>
                <a:lnTo>
                  <a:pt x="348258" y="11460"/>
                </a:lnTo>
                <a:cubicBezTo>
                  <a:pt x="349548" y="12254"/>
                  <a:pt x="350491" y="13370"/>
                  <a:pt x="351086" y="14808"/>
                </a:cubicBezTo>
                <a:cubicBezTo>
                  <a:pt x="351681" y="16247"/>
                  <a:pt x="351731" y="17711"/>
                  <a:pt x="351235" y="19199"/>
                </a:cubicBezTo>
                <a:cubicBezTo>
                  <a:pt x="346175" y="34280"/>
                  <a:pt x="342057" y="45740"/>
                  <a:pt x="338882" y="53578"/>
                </a:cubicBezTo>
                <a:cubicBezTo>
                  <a:pt x="338585" y="54273"/>
                  <a:pt x="338684" y="54918"/>
                  <a:pt x="339180" y="55513"/>
                </a:cubicBezTo>
                <a:cubicBezTo>
                  <a:pt x="347117" y="65038"/>
                  <a:pt x="351086" y="75307"/>
                  <a:pt x="351086" y="86320"/>
                </a:cubicBezTo>
                <a:cubicBezTo>
                  <a:pt x="351086" y="95548"/>
                  <a:pt x="349002" y="101600"/>
                  <a:pt x="344835" y="104477"/>
                </a:cubicBezTo>
                <a:cubicBezTo>
                  <a:pt x="342454" y="106065"/>
                  <a:pt x="339676" y="107057"/>
                  <a:pt x="336501" y="107454"/>
                </a:cubicBezTo>
                <a:cubicBezTo>
                  <a:pt x="335509" y="107652"/>
                  <a:pt x="334318" y="107752"/>
                  <a:pt x="332929" y="107752"/>
                </a:cubicBezTo>
                <a:cubicBezTo>
                  <a:pt x="332830" y="107752"/>
                  <a:pt x="332731" y="107752"/>
                  <a:pt x="332631" y="107752"/>
                </a:cubicBezTo>
                <a:cubicBezTo>
                  <a:pt x="331044" y="107752"/>
                  <a:pt x="329605" y="107156"/>
                  <a:pt x="328315" y="105966"/>
                </a:cubicBezTo>
                <a:cubicBezTo>
                  <a:pt x="326926" y="104775"/>
                  <a:pt x="325984" y="103237"/>
                  <a:pt x="325488" y="101352"/>
                </a:cubicBezTo>
                <a:cubicBezTo>
                  <a:pt x="325190" y="99963"/>
                  <a:pt x="325438" y="98673"/>
                  <a:pt x="326232" y="97482"/>
                </a:cubicBezTo>
                <a:cubicBezTo>
                  <a:pt x="327026" y="96292"/>
                  <a:pt x="328117" y="95697"/>
                  <a:pt x="329506" y="95697"/>
                </a:cubicBezTo>
                <a:cubicBezTo>
                  <a:pt x="330002" y="95697"/>
                  <a:pt x="330498" y="95647"/>
                  <a:pt x="330994" y="95548"/>
                </a:cubicBezTo>
                <a:cubicBezTo>
                  <a:pt x="332780" y="95548"/>
                  <a:pt x="334318" y="95101"/>
                  <a:pt x="335608" y="94208"/>
                </a:cubicBezTo>
                <a:cubicBezTo>
                  <a:pt x="337493" y="92918"/>
                  <a:pt x="338436" y="89743"/>
                  <a:pt x="338436" y="84683"/>
                </a:cubicBezTo>
                <a:cubicBezTo>
                  <a:pt x="338436" y="77242"/>
                  <a:pt x="336104" y="70048"/>
                  <a:pt x="331441" y="63103"/>
                </a:cubicBezTo>
                <a:cubicBezTo>
                  <a:pt x="329258" y="59730"/>
                  <a:pt x="328167" y="56356"/>
                  <a:pt x="328167" y="52983"/>
                </a:cubicBezTo>
                <a:cubicBezTo>
                  <a:pt x="328167" y="51296"/>
                  <a:pt x="328415" y="49609"/>
                  <a:pt x="328911" y="47923"/>
                </a:cubicBezTo>
                <a:cubicBezTo>
                  <a:pt x="331193" y="41176"/>
                  <a:pt x="333673" y="32891"/>
                  <a:pt x="336352" y="23068"/>
                </a:cubicBezTo>
                <a:cubicBezTo>
                  <a:pt x="336451" y="22771"/>
                  <a:pt x="336426" y="22523"/>
                  <a:pt x="336278" y="22324"/>
                </a:cubicBezTo>
                <a:cubicBezTo>
                  <a:pt x="336129" y="22126"/>
                  <a:pt x="335906" y="22027"/>
                  <a:pt x="335608" y="22027"/>
                </a:cubicBezTo>
                <a:lnTo>
                  <a:pt x="321469" y="22027"/>
                </a:lnTo>
                <a:cubicBezTo>
                  <a:pt x="320775" y="22027"/>
                  <a:pt x="320428" y="22374"/>
                  <a:pt x="320428" y="23068"/>
                </a:cubicBezTo>
                <a:lnTo>
                  <a:pt x="320428" y="136475"/>
                </a:lnTo>
                <a:cubicBezTo>
                  <a:pt x="320428" y="138162"/>
                  <a:pt x="319807" y="139626"/>
                  <a:pt x="318567" y="140866"/>
                </a:cubicBezTo>
                <a:cubicBezTo>
                  <a:pt x="317327" y="142106"/>
                  <a:pt x="315863" y="142726"/>
                  <a:pt x="314177" y="142726"/>
                </a:cubicBezTo>
                <a:cubicBezTo>
                  <a:pt x="312490" y="142726"/>
                  <a:pt x="311027" y="142106"/>
                  <a:pt x="309786" y="140866"/>
                </a:cubicBezTo>
                <a:cubicBezTo>
                  <a:pt x="308546" y="139626"/>
                  <a:pt x="307926" y="138162"/>
                  <a:pt x="307926" y="136475"/>
                </a:cubicBezTo>
                <a:lnTo>
                  <a:pt x="307926" y="18008"/>
                </a:lnTo>
                <a:cubicBezTo>
                  <a:pt x="307926" y="15528"/>
                  <a:pt x="308794" y="13444"/>
                  <a:pt x="310530" y="11757"/>
                </a:cubicBezTo>
                <a:cubicBezTo>
                  <a:pt x="312267" y="10071"/>
                  <a:pt x="314326" y="9227"/>
                  <a:pt x="316707" y="9227"/>
                </a:cubicBezTo>
                <a:lnTo>
                  <a:pt x="341264" y="9227"/>
                </a:lnTo>
                <a:cubicBezTo>
                  <a:pt x="341363" y="9227"/>
                  <a:pt x="341511" y="9227"/>
                  <a:pt x="341710" y="9227"/>
                </a:cubicBezTo>
                <a:cubicBezTo>
                  <a:pt x="342107" y="9128"/>
                  <a:pt x="342454" y="9079"/>
                  <a:pt x="342752" y="9079"/>
                </a:cubicBezTo>
                <a:close/>
                <a:moveTo>
                  <a:pt x="3099793" y="8632"/>
                </a:moveTo>
                <a:cubicBezTo>
                  <a:pt x="3099991" y="8632"/>
                  <a:pt x="3100239" y="8632"/>
                  <a:pt x="3100537" y="8632"/>
                </a:cubicBezTo>
                <a:cubicBezTo>
                  <a:pt x="3102720" y="8831"/>
                  <a:pt x="3104456" y="9823"/>
                  <a:pt x="3105746" y="11609"/>
                </a:cubicBezTo>
                <a:cubicBezTo>
                  <a:pt x="3106738" y="12898"/>
                  <a:pt x="3107234" y="14238"/>
                  <a:pt x="3107234" y="15627"/>
                </a:cubicBezTo>
                <a:cubicBezTo>
                  <a:pt x="3107234" y="16222"/>
                  <a:pt x="3107135" y="16818"/>
                  <a:pt x="3106936" y="17413"/>
                </a:cubicBezTo>
                <a:cubicBezTo>
                  <a:pt x="3105845" y="22175"/>
                  <a:pt x="3104754" y="26491"/>
                  <a:pt x="3103662" y="30361"/>
                </a:cubicBezTo>
                <a:cubicBezTo>
                  <a:pt x="3103563" y="30659"/>
                  <a:pt x="3103612" y="30907"/>
                  <a:pt x="3103811" y="31105"/>
                </a:cubicBezTo>
                <a:cubicBezTo>
                  <a:pt x="3104009" y="31304"/>
                  <a:pt x="3104258" y="31353"/>
                  <a:pt x="3104555" y="31254"/>
                </a:cubicBezTo>
                <a:cubicBezTo>
                  <a:pt x="3109119" y="30460"/>
                  <a:pt x="3113783" y="29468"/>
                  <a:pt x="3118545" y="28277"/>
                </a:cubicBezTo>
                <a:cubicBezTo>
                  <a:pt x="3119041" y="28079"/>
                  <a:pt x="3119537" y="27980"/>
                  <a:pt x="3120033" y="27980"/>
                </a:cubicBezTo>
                <a:cubicBezTo>
                  <a:pt x="3121224" y="27980"/>
                  <a:pt x="3122315" y="28377"/>
                  <a:pt x="3123308" y="29170"/>
                </a:cubicBezTo>
                <a:cubicBezTo>
                  <a:pt x="3124796" y="30262"/>
                  <a:pt x="3125540" y="31775"/>
                  <a:pt x="3125540" y="33710"/>
                </a:cubicBezTo>
                <a:cubicBezTo>
                  <a:pt x="3125540" y="35644"/>
                  <a:pt x="3124944" y="37406"/>
                  <a:pt x="3123754" y="38993"/>
                </a:cubicBezTo>
                <a:cubicBezTo>
                  <a:pt x="3122564" y="40680"/>
                  <a:pt x="3120926" y="41722"/>
                  <a:pt x="3118843" y="42118"/>
                </a:cubicBezTo>
                <a:cubicBezTo>
                  <a:pt x="3112691" y="43607"/>
                  <a:pt x="3106440" y="44797"/>
                  <a:pt x="3100090" y="45690"/>
                </a:cubicBezTo>
                <a:cubicBezTo>
                  <a:pt x="3099396" y="45789"/>
                  <a:pt x="3098900" y="46186"/>
                  <a:pt x="3098602" y="46881"/>
                </a:cubicBezTo>
                <a:cubicBezTo>
                  <a:pt x="3095328" y="56108"/>
                  <a:pt x="3091211" y="65807"/>
                  <a:pt x="3086249" y="75977"/>
                </a:cubicBezTo>
                <a:cubicBezTo>
                  <a:pt x="3081288" y="86147"/>
                  <a:pt x="3076179" y="95250"/>
                  <a:pt x="3070920" y="103287"/>
                </a:cubicBezTo>
                <a:cubicBezTo>
                  <a:pt x="3069630" y="105172"/>
                  <a:pt x="3067844" y="106412"/>
                  <a:pt x="3065562" y="107007"/>
                </a:cubicBezTo>
                <a:cubicBezTo>
                  <a:pt x="3064768" y="107206"/>
                  <a:pt x="3063975" y="107305"/>
                  <a:pt x="3063181" y="107305"/>
                </a:cubicBezTo>
                <a:cubicBezTo>
                  <a:pt x="3061693" y="107305"/>
                  <a:pt x="3060254" y="106958"/>
                  <a:pt x="3058865" y="106263"/>
                </a:cubicBezTo>
                <a:cubicBezTo>
                  <a:pt x="3056980" y="105271"/>
                  <a:pt x="3055839" y="103733"/>
                  <a:pt x="3055442" y="101650"/>
                </a:cubicBezTo>
                <a:cubicBezTo>
                  <a:pt x="3055343" y="101154"/>
                  <a:pt x="3055293" y="100608"/>
                  <a:pt x="3055293" y="100013"/>
                </a:cubicBezTo>
                <a:cubicBezTo>
                  <a:pt x="3055293" y="98623"/>
                  <a:pt x="3055740" y="97284"/>
                  <a:pt x="3056632" y="95994"/>
                </a:cubicBezTo>
                <a:cubicBezTo>
                  <a:pt x="3061693" y="89148"/>
                  <a:pt x="3066554" y="81409"/>
                  <a:pt x="3071218" y="72777"/>
                </a:cubicBezTo>
                <a:cubicBezTo>
                  <a:pt x="3075881" y="64145"/>
                  <a:pt x="3079701" y="56059"/>
                  <a:pt x="3082678" y="48518"/>
                </a:cubicBezTo>
                <a:cubicBezTo>
                  <a:pt x="3082777" y="48220"/>
                  <a:pt x="3082752" y="47972"/>
                  <a:pt x="3082603" y="47774"/>
                </a:cubicBezTo>
                <a:cubicBezTo>
                  <a:pt x="3082455" y="47575"/>
                  <a:pt x="3082281" y="47476"/>
                  <a:pt x="3082082" y="47476"/>
                </a:cubicBezTo>
                <a:cubicBezTo>
                  <a:pt x="3077915" y="47675"/>
                  <a:pt x="3074641" y="47774"/>
                  <a:pt x="3072259" y="47774"/>
                </a:cubicBezTo>
                <a:cubicBezTo>
                  <a:pt x="3068390" y="47774"/>
                  <a:pt x="3064719" y="47724"/>
                  <a:pt x="3061246" y="47625"/>
                </a:cubicBezTo>
                <a:cubicBezTo>
                  <a:pt x="3059163" y="47526"/>
                  <a:pt x="3057426" y="46732"/>
                  <a:pt x="3056037" y="45244"/>
                </a:cubicBezTo>
                <a:cubicBezTo>
                  <a:pt x="3054450" y="43656"/>
                  <a:pt x="3053656" y="41771"/>
                  <a:pt x="3053656" y="39588"/>
                </a:cubicBezTo>
                <a:cubicBezTo>
                  <a:pt x="3053656" y="38001"/>
                  <a:pt x="3054251" y="36612"/>
                  <a:pt x="3055442" y="35421"/>
                </a:cubicBezTo>
                <a:cubicBezTo>
                  <a:pt x="3056632" y="34231"/>
                  <a:pt x="3058071" y="33635"/>
                  <a:pt x="3059758" y="33635"/>
                </a:cubicBezTo>
                <a:cubicBezTo>
                  <a:pt x="3059857" y="33635"/>
                  <a:pt x="3059957" y="33635"/>
                  <a:pt x="3060056" y="33635"/>
                </a:cubicBezTo>
                <a:cubicBezTo>
                  <a:pt x="3064223" y="33933"/>
                  <a:pt x="3068291" y="34082"/>
                  <a:pt x="3072259" y="34082"/>
                </a:cubicBezTo>
                <a:cubicBezTo>
                  <a:pt x="3077518" y="34082"/>
                  <a:pt x="3082330" y="33883"/>
                  <a:pt x="3086696" y="33486"/>
                </a:cubicBezTo>
                <a:cubicBezTo>
                  <a:pt x="3087490" y="33486"/>
                  <a:pt x="3087986" y="33089"/>
                  <a:pt x="3088184" y="32296"/>
                </a:cubicBezTo>
                <a:cubicBezTo>
                  <a:pt x="3089673" y="26541"/>
                  <a:pt x="3090764" y="21134"/>
                  <a:pt x="3091458" y="16073"/>
                </a:cubicBezTo>
                <a:cubicBezTo>
                  <a:pt x="3091756" y="13791"/>
                  <a:pt x="3092798" y="11956"/>
                  <a:pt x="3094584" y="10567"/>
                </a:cubicBezTo>
                <a:cubicBezTo>
                  <a:pt x="3096072" y="9277"/>
                  <a:pt x="3097808" y="8632"/>
                  <a:pt x="3099793" y="8632"/>
                </a:cubicBezTo>
                <a:close/>
                <a:moveTo>
                  <a:pt x="671513" y="8632"/>
                </a:moveTo>
                <a:cubicBezTo>
                  <a:pt x="671612" y="8632"/>
                  <a:pt x="671712" y="8632"/>
                  <a:pt x="671811" y="8632"/>
                </a:cubicBezTo>
                <a:cubicBezTo>
                  <a:pt x="673795" y="8731"/>
                  <a:pt x="675581" y="9376"/>
                  <a:pt x="677168" y="10567"/>
                </a:cubicBezTo>
                <a:cubicBezTo>
                  <a:pt x="680641" y="13444"/>
                  <a:pt x="683816" y="16173"/>
                  <a:pt x="686693" y="18752"/>
                </a:cubicBezTo>
                <a:cubicBezTo>
                  <a:pt x="687884" y="19844"/>
                  <a:pt x="688480" y="21233"/>
                  <a:pt x="688480" y="22920"/>
                </a:cubicBezTo>
                <a:cubicBezTo>
                  <a:pt x="688480" y="24904"/>
                  <a:pt x="687686" y="26491"/>
                  <a:pt x="686098" y="27682"/>
                </a:cubicBezTo>
                <a:cubicBezTo>
                  <a:pt x="684610" y="28773"/>
                  <a:pt x="683022" y="29319"/>
                  <a:pt x="681336" y="29319"/>
                </a:cubicBezTo>
                <a:cubicBezTo>
                  <a:pt x="681137" y="29319"/>
                  <a:pt x="680939" y="29319"/>
                  <a:pt x="680740" y="29319"/>
                </a:cubicBezTo>
                <a:cubicBezTo>
                  <a:pt x="678756" y="29220"/>
                  <a:pt x="677020" y="28476"/>
                  <a:pt x="675531" y="27087"/>
                </a:cubicBezTo>
                <a:cubicBezTo>
                  <a:pt x="671860" y="23515"/>
                  <a:pt x="668735" y="20638"/>
                  <a:pt x="666155" y="18455"/>
                </a:cubicBezTo>
                <a:cubicBezTo>
                  <a:pt x="664866" y="17363"/>
                  <a:pt x="664245" y="15974"/>
                  <a:pt x="664295" y="14288"/>
                </a:cubicBezTo>
                <a:cubicBezTo>
                  <a:pt x="664345" y="12601"/>
                  <a:pt x="665014" y="11311"/>
                  <a:pt x="666304" y="10418"/>
                </a:cubicBezTo>
                <a:cubicBezTo>
                  <a:pt x="667892" y="9227"/>
                  <a:pt x="669628" y="8632"/>
                  <a:pt x="671513" y="8632"/>
                </a:cubicBezTo>
                <a:close/>
                <a:moveTo>
                  <a:pt x="2850208" y="8334"/>
                </a:moveTo>
                <a:cubicBezTo>
                  <a:pt x="2850902" y="8334"/>
                  <a:pt x="2851547" y="8434"/>
                  <a:pt x="2852143" y="8632"/>
                </a:cubicBezTo>
                <a:cubicBezTo>
                  <a:pt x="2853631" y="9029"/>
                  <a:pt x="2854772" y="9922"/>
                  <a:pt x="2855566" y="11311"/>
                </a:cubicBezTo>
                <a:cubicBezTo>
                  <a:pt x="2857252" y="13891"/>
                  <a:pt x="2859038" y="16818"/>
                  <a:pt x="2860923" y="20092"/>
                </a:cubicBezTo>
                <a:cubicBezTo>
                  <a:pt x="2861519" y="21282"/>
                  <a:pt x="2861816" y="22523"/>
                  <a:pt x="2861816" y="23813"/>
                </a:cubicBezTo>
                <a:cubicBezTo>
                  <a:pt x="2861816" y="24706"/>
                  <a:pt x="2861668" y="25598"/>
                  <a:pt x="2861370" y="26491"/>
                </a:cubicBezTo>
                <a:cubicBezTo>
                  <a:pt x="2860576" y="28674"/>
                  <a:pt x="2859088" y="30262"/>
                  <a:pt x="2856905" y="31254"/>
                </a:cubicBezTo>
                <a:lnTo>
                  <a:pt x="2856012" y="31700"/>
                </a:lnTo>
                <a:cubicBezTo>
                  <a:pt x="2855318" y="31899"/>
                  <a:pt x="2855169" y="32345"/>
                  <a:pt x="2855566" y="33040"/>
                </a:cubicBezTo>
                <a:cubicBezTo>
                  <a:pt x="2862809" y="44053"/>
                  <a:pt x="2869903" y="58142"/>
                  <a:pt x="2876848" y="75307"/>
                </a:cubicBezTo>
                <a:cubicBezTo>
                  <a:pt x="2877245" y="76398"/>
                  <a:pt x="2877443" y="77490"/>
                  <a:pt x="2877443" y="78581"/>
                </a:cubicBezTo>
                <a:cubicBezTo>
                  <a:pt x="2877443" y="79673"/>
                  <a:pt x="2877245" y="80764"/>
                  <a:pt x="2876848" y="81856"/>
                </a:cubicBezTo>
                <a:cubicBezTo>
                  <a:pt x="2875955" y="84038"/>
                  <a:pt x="2874417" y="85675"/>
                  <a:pt x="2872234" y="86767"/>
                </a:cubicBezTo>
                <a:cubicBezTo>
                  <a:pt x="2871242" y="87164"/>
                  <a:pt x="2870250" y="87362"/>
                  <a:pt x="2869258" y="87362"/>
                </a:cubicBezTo>
                <a:cubicBezTo>
                  <a:pt x="2868266" y="87362"/>
                  <a:pt x="2867274" y="87164"/>
                  <a:pt x="2866281" y="86767"/>
                </a:cubicBezTo>
                <a:cubicBezTo>
                  <a:pt x="2864297" y="85874"/>
                  <a:pt x="2862958" y="84386"/>
                  <a:pt x="2862263" y="82302"/>
                </a:cubicBezTo>
                <a:cubicBezTo>
                  <a:pt x="2856905" y="66229"/>
                  <a:pt x="2850456" y="52487"/>
                  <a:pt x="2842915" y="41077"/>
                </a:cubicBezTo>
                <a:cubicBezTo>
                  <a:pt x="2842221" y="39886"/>
                  <a:pt x="2841873" y="38695"/>
                  <a:pt x="2841873" y="37505"/>
                </a:cubicBezTo>
                <a:cubicBezTo>
                  <a:pt x="2841873" y="36909"/>
                  <a:pt x="2841923" y="36314"/>
                  <a:pt x="2842022" y="35719"/>
                </a:cubicBezTo>
                <a:cubicBezTo>
                  <a:pt x="2842518" y="33834"/>
                  <a:pt x="2843660" y="32494"/>
                  <a:pt x="2845446" y="31700"/>
                </a:cubicBezTo>
                <a:lnTo>
                  <a:pt x="2849166" y="30063"/>
                </a:lnTo>
                <a:cubicBezTo>
                  <a:pt x="2849860" y="29766"/>
                  <a:pt x="2850556" y="29617"/>
                  <a:pt x="2851250" y="29617"/>
                </a:cubicBezTo>
                <a:cubicBezTo>
                  <a:pt x="2852540" y="29617"/>
                  <a:pt x="2853681" y="30262"/>
                  <a:pt x="2854673" y="31552"/>
                </a:cubicBezTo>
                <a:cubicBezTo>
                  <a:pt x="2854673" y="31552"/>
                  <a:pt x="2854723" y="31552"/>
                  <a:pt x="2854822" y="31552"/>
                </a:cubicBezTo>
                <a:cubicBezTo>
                  <a:pt x="2851547" y="25102"/>
                  <a:pt x="2848521" y="19695"/>
                  <a:pt x="2845743" y="15329"/>
                </a:cubicBezTo>
                <a:cubicBezTo>
                  <a:pt x="2845049" y="14139"/>
                  <a:pt x="2844900" y="12898"/>
                  <a:pt x="2845296" y="11609"/>
                </a:cubicBezTo>
                <a:cubicBezTo>
                  <a:pt x="2845693" y="10319"/>
                  <a:pt x="2846487" y="9376"/>
                  <a:pt x="2847678" y="8781"/>
                </a:cubicBezTo>
                <a:cubicBezTo>
                  <a:pt x="2848571" y="8483"/>
                  <a:pt x="2849414" y="8334"/>
                  <a:pt x="2850208" y="8334"/>
                </a:cubicBezTo>
                <a:close/>
                <a:moveTo>
                  <a:pt x="1404789" y="8186"/>
                </a:moveTo>
                <a:lnTo>
                  <a:pt x="1438871" y="8186"/>
                </a:lnTo>
                <a:cubicBezTo>
                  <a:pt x="1441252" y="8186"/>
                  <a:pt x="1443311" y="9029"/>
                  <a:pt x="1445047" y="10716"/>
                </a:cubicBezTo>
                <a:cubicBezTo>
                  <a:pt x="1446784" y="12402"/>
                  <a:pt x="1447702" y="14486"/>
                  <a:pt x="1447801" y="16966"/>
                </a:cubicBezTo>
                <a:cubicBezTo>
                  <a:pt x="1449785" y="64095"/>
                  <a:pt x="1467942" y="99169"/>
                  <a:pt x="1502272" y="122188"/>
                </a:cubicBezTo>
                <a:cubicBezTo>
                  <a:pt x="1504058" y="123478"/>
                  <a:pt x="1504951" y="125313"/>
                  <a:pt x="1504951" y="127695"/>
                </a:cubicBezTo>
                <a:cubicBezTo>
                  <a:pt x="1504951" y="129381"/>
                  <a:pt x="1504355" y="130919"/>
                  <a:pt x="1503165" y="132308"/>
                </a:cubicBezTo>
                <a:cubicBezTo>
                  <a:pt x="1501478" y="134094"/>
                  <a:pt x="1499494" y="135186"/>
                  <a:pt x="1497212" y="135582"/>
                </a:cubicBezTo>
                <a:cubicBezTo>
                  <a:pt x="1496716" y="135682"/>
                  <a:pt x="1496170" y="135731"/>
                  <a:pt x="1495574" y="135731"/>
                </a:cubicBezTo>
                <a:cubicBezTo>
                  <a:pt x="1493888" y="135731"/>
                  <a:pt x="1492300" y="135235"/>
                  <a:pt x="1490812" y="134243"/>
                </a:cubicBezTo>
                <a:cubicBezTo>
                  <a:pt x="1465511" y="116781"/>
                  <a:pt x="1448495" y="91926"/>
                  <a:pt x="1439764" y="59680"/>
                </a:cubicBezTo>
                <a:cubicBezTo>
                  <a:pt x="1439764" y="59581"/>
                  <a:pt x="1439665" y="59531"/>
                  <a:pt x="1439466" y="59531"/>
                </a:cubicBezTo>
                <a:cubicBezTo>
                  <a:pt x="1439268" y="59531"/>
                  <a:pt x="1439169" y="59581"/>
                  <a:pt x="1439169" y="59680"/>
                </a:cubicBezTo>
                <a:cubicBezTo>
                  <a:pt x="1428850" y="92720"/>
                  <a:pt x="1411884" y="117574"/>
                  <a:pt x="1388269" y="134243"/>
                </a:cubicBezTo>
                <a:cubicBezTo>
                  <a:pt x="1386484" y="135434"/>
                  <a:pt x="1384598" y="136029"/>
                  <a:pt x="1382614" y="136029"/>
                </a:cubicBezTo>
                <a:cubicBezTo>
                  <a:pt x="1382217" y="136029"/>
                  <a:pt x="1381820" y="135979"/>
                  <a:pt x="1381423" y="135880"/>
                </a:cubicBezTo>
                <a:cubicBezTo>
                  <a:pt x="1378943" y="135582"/>
                  <a:pt x="1376710" y="134590"/>
                  <a:pt x="1374726" y="132904"/>
                </a:cubicBezTo>
                <a:cubicBezTo>
                  <a:pt x="1373337" y="131713"/>
                  <a:pt x="1372642" y="130175"/>
                  <a:pt x="1372642" y="128290"/>
                </a:cubicBezTo>
                <a:cubicBezTo>
                  <a:pt x="1372642" y="126107"/>
                  <a:pt x="1373585" y="124420"/>
                  <a:pt x="1375470" y="123230"/>
                </a:cubicBezTo>
                <a:cubicBezTo>
                  <a:pt x="1400473" y="107553"/>
                  <a:pt x="1417390" y="81905"/>
                  <a:pt x="1426221" y="46286"/>
                </a:cubicBezTo>
                <a:cubicBezTo>
                  <a:pt x="1426717" y="44301"/>
                  <a:pt x="1427808" y="42763"/>
                  <a:pt x="1429495" y="41672"/>
                </a:cubicBezTo>
                <a:cubicBezTo>
                  <a:pt x="1430785" y="40779"/>
                  <a:pt x="1432124" y="40332"/>
                  <a:pt x="1433513" y="40332"/>
                </a:cubicBezTo>
                <a:cubicBezTo>
                  <a:pt x="1434009" y="40332"/>
                  <a:pt x="1434456" y="40382"/>
                  <a:pt x="1434852" y="40481"/>
                </a:cubicBezTo>
                <a:cubicBezTo>
                  <a:pt x="1435051" y="40481"/>
                  <a:pt x="1435225" y="40407"/>
                  <a:pt x="1435373" y="40258"/>
                </a:cubicBezTo>
                <a:cubicBezTo>
                  <a:pt x="1435522" y="40109"/>
                  <a:pt x="1435597" y="39936"/>
                  <a:pt x="1435597" y="39737"/>
                </a:cubicBezTo>
                <a:cubicBezTo>
                  <a:pt x="1434704" y="33784"/>
                  <a:pt x="1434059" y="28426"/>
                  <a:pt x="1433662" y="23664"/>
                </a:cubicBezTo>
                <a:cubicBezTo>
                  <a:pt x="1433662" y="22969"/>
                  <a:pt x="1433265" y="22622"/>
                  <a:pt x="1432471" y="22622"/>
                </a:cubicBezTo>
                <a:lnTo>
                  <a:pt x="1404641" y="22622"/>
                </a:lnTo>
                <a:cubicBezTo>
                  <a:pt x="1402656" y="22622"/>
                  <a:pt x="1400969" y="21927"/>
                  <a:pt x="1399580" y="20538"/>
                </a:cubicBezTo>
                <a:cubicBezTo>
                  <a:pt x="1398191" y="19149"/>
                  <a:pt x="1397497" y="17463"/>
                  <a:pt x="1397497" y="15478"/>
                </a:cubicBezTo>
                <a:cubicBezTo>
                  <a:pt x="1397497" y="13395"/>
                  <a:pt x="1398191" y="11658"/>
                  <a:pt x="1399580" y="10269"/>
                </a:cubicBezTo>
                <a:cubicBezTo>
                  <a:pt x="1400969" y="8880"/>
                  <a:pt x="1402706" y="8186"/>
                  <a:pt x="1404789" y="8186"/>
                </a:cubicBezTo>
                <a:close/>
                <a:moveTo>
                  <a:pt x="185589" y="8186"/>
                </a:moveTo>
                <a:lnTo>
                  <a:pt x="219671" y="8186"/>
                </a:lnTo>
                <a:cubicBezTo>
                  <a:pt x="222052" y="8186"/>
                  <a:pt x="224111" y="9029"/>
                  <a:pt x="225847" y="10716"/>
                </a:cubicBezTo>
                <a:cubicBezTo>
                  <a:pt x="227584" y="12402"/>
                  <a:pt x="228501" y="14486"/>
                  <a:pt x="228601" y="16966"/>
                </a:cubicBezTo>
                <a:cubicBezTo>
                  <a:pt x="230585" y="64095"/>
                  <a:pt x="248742" y="99169"/>
                  <a:pt x="283072" y="122188"/>
                </a:cubicBezTo>
                <a:cubicBezTo>
                  <a:pt x="284858" y="123478"/>
                  <a:pt x="285751" y="125313"/>
                  <a:pt x="285751" y="127695"/>
                </a:cubicBezTo>
                <a:cubicBezTo>
                  <a:pt x="285751" y="129381"/>
                  <a:pt x="285155" y="130919"/>
                  <a:pt x="283965" y="132308"/>
                </a:cubicBezTo>
                <a:cubicBezTo>
                  <a:pt x="282278" y="134094"/>
                  <a:pt x="280294" y="135186"/>
                  <a:pt x="278012" y="135582"/>
                </a:cubicBezTo>
                <a:cubicBezTo>
                  <a:pt x="277515" y="135682"/>
                  <a:pt x="276970" y="135731"/>
                  <a:pt x="276374" y="135731"/>
                </a:cubicBezTo>
                <a:cubicBezTo>
                  <a:pt x="274688" y="135731"/>
                  <a:pt x="273100" y="135235"/>
                  <a:pt x="271612" y="134243"/>
                </a:cubicBezTo>
                <a:cubicBezTo>
                  <a:pt x="246311" y="116781"/>
                  <a:pt x="229295" y="91926"/>
                  <a:pt x="220564" y="59680"/>
                </a:cubicBezTo>
                <a:cubicBezTo>
                  <a:pt x="220564" y="59581"/>
                  <a:pt x="220465" y="59531"/>
                  <a:pt x="220266" y="59531"/>
                </a:cubicBezTo>
                <a:cubicBezTo>
                  <a:pt x="220068" y="59531"/>
                  <a:pt x="219969" y="59581"/>
                  <a:pt x="219969" y="59680"/>
                </a:cubicBezTo>
                <a:cubicBezTo>
                  <a:pt x="209650" y="92720"/>
                  <a:pt x="192683" y="117574"/>
                  <a:pt x="169069" y="134243"/>
                </a:cubicBezTo>
                <a:cubicBezTo>
                  <a:pt x="167283" y="135434"/>
                  <a:pt x="165398" y="136029"/>
                  <a:pt x="163414" y="136029"/>
                </a:cubicBezTo>
                <a:cubicBezTo>
                  <a:pt x="163017" y="136029"/>
                  <a:pt x="162620" y="135979"/>
                  <a:pt x="162223" y="135880"/>
                </a:cubicBezTo>
                <a:cubicBezTo>
                  <a:pt x="159743" y="135582"/>
                  <a:pt x="157510" y="134590"/>
                  <a:pt x="155526" y="132904"/>
                </a:cubicBezTo>
                <a:cubicBezTo>
                  <a:pt x="154137" y="131713"/>
                  <a:pt x="153442" y="130175"/>
                  <a:pt x="153442" y="128290"/>
                </a:cubicBezTo>
                <a:cubicBezTo>
                  <a:pt x="153442" y="126107"/>
                  <a:pt x="154385" y="124420"/>
                  <a:pt x="156270" y="123230"/>
                </a:cubicBezTo>
                <a:cubicBezTo>
                  <a:pt x="181273" y="107553"/>
                  <a:pt x="198190" y="81905"/>
                  <a:pt x="207021" y="46286"/>
                </a:cubicBezTo>
                <a:cubicBezTo>
                  <a:pt x="207517" y="44301"/>
                  <a:pt x="208608" y="42763"/>
                  <a:pt x="210295" y="41672"/>
                </a:cubicBezTo>
                <a:cubicBezTo>
                  <a:pt x="211585" y="40779"/>
                  <a:pt x="212924" y="40332"/>
                  <a:pt x="214313" y="40332"/>
                </a:cubicBezTo>
                <a:cubicBezTo>
                  <a:pt x="214809" y="40332"/>
                  <a:pt x="215256" y="40382"/>
                  <a:pt x="215652" y="40481"/>
                </a:cubicBezTo>
                <a:cubicBezTo>
                  <a:pt x="215851" y="40481"/>
                  <a:pt x="216025" y="40407"/>
                  <a:pt x="216173" y="40258"/>
                </a:cubicBezTo>
                <a:cubicBezTo>
                  <a:pt x="216322" y="40109"/>
                  <a:pt x="216397" y="39936"/>
                  <a:pt x="216397" y="39737"/>
                </a:cubicBezTo>
                <a:cubicBezTo>
                  <a:pt x="215504" y="33784"/>
                  <a:pt x="214859" y="28426"/>
                  <a:pt x="214462" y="23664"/>
                </a:cubicBezTo>
                <a:cubicBezTo>
                  <a:pt x="214462" y="22969"/>
                  <a:pt x="214065" y="22622"/>
                  <a:pt x="213271" y="22622"/>
                </a:cubicBezTo>
                <a:lnTo>
                  <a:pt x="185440" y="22622"/>
                </a:lnTo>
                <a:cubicBezTo>
                  <a:pt x="183456" y="22622"/>
                  <a:pt x="181769" y="21927"/>
                  <a:pt x="180380" y="20538"/>
                </a:cubicBezTo>
                <a:cubicBezTo>
                  <a:pt x="178991" y="19149"/>
                  <a:pt x="178297" y="17463"/>
                  <a:pt x="178297" y="15478"/>
                </a:cubicBezTo>
                <a:cubicBezTo>
                  <a:pt x="178297" y="13395"/>
                  <a:pt x="178991" y="11658"/>
                  <a:pt x="180380" y="10269"/>
                </a:cubicBezTo>
                <a:cubicBezTo>
                  <a:pt x="181769" y="8880"/>
                  <a:pt x="183506" y="8186"/>
                  <a:pt x="185589" y="8186"/>
                </a:cubicBezTo>
                <a:close/>
                <a:moveTo>
                  <a:pt x="2448819" y="7888"/>
                </a:moveTo>
                <a:lnTo>
                  <a:pt x="2479626" y="7888"/>
                </a:lnTo>
                <a:cubicBezTo>
                  <a:pt x="2481213" y="7888"/>
                  <a:pt x="2482553" y="8434"/>
                  <a:pt x="2483644" y="9525"/>
                </a:cubicBezTo>
                <a:cubicBezTo>
                  <a:pt x="2484736" y="10616"/>
                  <a:pt x="2485281" y="11931"/>
                  <a:pt x="2485281" y="13469"/>
                </a:cubicBezTo>
                <a:cubicBezTo>
                  <a:pt x="2485281" y="15007"/>
                  <a:pt x="2484736" y="16297"/>
                  <a:pt x="2483644" y="17339"/>
                </a:cubicBezTo>
                <a:cubicBezTo>
                  <a:pt x="2482553" y="18380"/>
                  <a:pt x="2481213" y="18901"/>
                  <a:pt x="2479626" y="18901"/>
                </a:cubicBezTo>
                <a:lnTo>
                  <a:pt x="2448819" y="18901"/>
                </a:lnTo>
                <a:cubicBezTo>
                  <a:pt x="2447231" y="18901"/>
                  <a:pt x="2445891" y="18380"/>
                  <a:pt x="2444800" y="17339"/>
                </a:cubicBezTo>
                <a:cubicBezTo>
                  <a:pt x="2443708" y="16297"/>
                  <a:pt x="2443163" y="15007"/>
                  <a:pt x="2443163" y="13469"/>
                </a:cubicBezTo>
                <a:cubicBezTo>
                  <a:pt x="2443163" y="11931"/>
                  <a:pt x="2443708" y="10616"/>
                  <a:pt x="2444800" y="9525"/>
                </a:cubicBezTo>
                <a:cubicBezTo>
                  <a:pt x="2445891" y="8434"/>
                  <a:pt x="2447231" y="7888"/>
                  <a:pt x="2448819" y="7888"/>
                </a:cubicBezTo>
                <a:close/>
                <a:moveTo>
                  <a:pt x="1229321" y="7888"/>
                </a:moveTo>
                <a:lnTo>
                  <a:pt x="1262807" y="7888"/>
                </a:lnTo>
                <a:cubicBezTo>
                  <a:pt x="1264296" y="7888"/>
                  <a:pt x="1265586" y="8434"/>
                  <a:pt x="1266677" y="9525"/>
                </a:cubicBezTo>
                <a:cubicBezTo>
                  <a:pt x="1267768" y="10616"/>
                  <a:pt x="1268314" y="11931"/>
                  <a:pt x="1268314" y="13469"/>
                </a:cubicBezTo>
                <a:cubicBezTo>
                  <a:pt x="1268314" y="15007"/>
                  <a:pt x="1267768" y="16297"/>
                  <a:pt x="1266677" y="17339"/>
                </a:cubicBezTo>
                <a:cubicBezTo>
                  <a:pt x="1265586" y="18380"/>
                  <a:pt x="1264296" y="18901"/>
                  <a:pt x="1262807" y="18901"/>
                </a:cubicBezTo>
                <a:lnTo>
                  <a:pt x="1229321" y="18901"/>
                </a:lnTo>
                <a:cubicBezTo>
                  <a:pt x="1227734" y="18901"/>
                  <a:pt x="1226394" y="18380"/>
                  <a:pt x="1225303" y="17339"/>
                </a:cubicBezTo>
                <a:cubicBezTo>
                  <a:pt x="1224211" y="16297"/>
                  <a:pt x="1223666" y="15007"/>
                  <a:pt x="1223666" y="13469"/>
                </a:cubicBezTo>
                <a:cubicBezTo>
                  <a:pt x="1223666" y="11931"/>
                  <a:pt x="1224211" y="10616"/>
                  <a:pt x="1225303" y="9525"/>
                </a:cubicBezTo>
                <a:cubicBezTo>
                  <a:pt x="1226394" y="8434"/>
                  <a:pt x="1227734" y="7888"/>
                  <a:pt x="1229321" y="7888"/>
                </a:cubicBezTo>
                <a:close/>
                <a:moveTo>
                  <a:pt x="923777" y="7888"/>
                </a:moveTo>
                <a:lnTo>
                  <a:pt x="950715" y="7888"/>
                </a:lnTo>
                <a:cubicBezTo>
                  <a:pt x="952203" y="7888"/>
                  <a:pt x="953493" y="8434"/>
                  <a:pt x="954584" y="9525"/>
                </a:cubicBezTo>
                <a:cubicBezTo>
                  <a:pt x="955676" y="10616"/>
                  <a:pt x="956221" y="11931"/>
                  <a:pt x="956221" y="13469"/>
                </a:cubicBezTo>
                <a:cubicBezTo>
                  <a:pt x="956221" y="15007"/>
                  <a:pt x="955676" y="16297"/>
                  <a:pt x="954584" y="17339"/>
                </a:cubicBezTo>
                <a:cubicBezTo>
                  <a:pt x="953493" y="18380"/>
                  <a:pt x="952203" y="18901"/>
                  <a:pt x="950715" y="18901"/>
                </a:cubicBezTo>
                <a:lnTo>
                  <a:pt x="923777" y="18901"/>
                </a:lnTo>
                <a:cubicBezTo>
                  <a:pt x="922289" y="18901"/>
                  <a:pt x="920999" y="18380"/>
                  <a:pt x="919907" y="17339"/>
                </a:cubicBezTo>
                <a:cubicBezTo>
                  <a:pt x="918816" y="16297"/>
                  <a:pt x="918270" y="15007"/>
                  <a:pt x="918270" y="13469"/>
                </a:cubicBezTo>
                <a:cubicBezTo>
                  <a:pt x="918270" y="11931"/>
                  <a:pt x="918816" y="10616"/>
                  <a:pt x="919907" y="9525"/>
                </a:cubicBezTo>
                <a:cubicBezTo>
                  <a:pt x="920999" y="8434"/>
                  <a:pt x="922289" y="7888"/>
                  <a:pt x="923777" y="7888"/>
                </a:cubicBezTo>
                <a:close/>
                <a:moveTo>
                  <a:pt x="1293615" y="7441"/>
                </a:moveTo>
                <a:lnTo>
                  <a:pt x="1325017" y="7441"/>
                </a:lnTo>
                <a:cubicBezTo>
                  <a:pt x="1327399" y="7441"/>
                  <a:pt x="1329457" y="8285"/>
                  <a:pt x="1331194" y="9972"/>
                </a:cubicBezTo>
                <a:cubicBezTo>
                  <a:pt x="1332930" y="11658"/>
                  <a:pt x="1333798" y="13742"/>
                  <a:pt x="1333798" y="16222"/>
                </a:cubicBezTo>
                <a:lnTo>
                  <a:pt x="1333798" y="43160"/>
                </a:lnTo>
                <a:cubicBezTo>
                  <a:pt x="1333798" y="44946"/>
                  <a:pt x="1333922" y="46087"/>
                  <a:pt x="1334171" y="46583"/>
                </a:cubicBezTo>
                <a:cubicBezTo>
                  <a:pt x="1334418" y="47079"/>
                  <a:pt x="1335088" y="47327"/>
                  <a:pt x="1336180" y="47327"/>
                </a:cubicBezTo>
                <a:lnTo>
                  <a:pt x="1342133" y="47327"/>
                </a:lnTo>
                <a:cubicBezTo>
                  <a:pt x="1343125" y="47327"/>
                  <a:pt x="1343819" y="46707"/>
                  <a:pt x="1344216" y="45467"/>
                </a:cubicBezTo>
                <a:cubicBezTo>
                  <a:pt x="1344613" y="44227"/>
                  <a:pt x="1344911" y="41622"/>
                  <a:pt x="1345109" y="37654"/>
                </a:cubicBezTo>
                <a:cubicBezTo>
                  <a:pt x="1345209" y="36264"/>
                  <a:pt x="1345854" y="35247"/>
                  <a:pt x="1347044" y="34603"/>
                </a:cubicBezTo>
                <a:cubicBezTo>
                  <a:pt x="1348235" y="33958"/>
                  <a:pt x="1349475" y="33933"/>
                  <a:pt x="1350765" y="34528"/>
                </a:cubicBezTo>
                <a:cubicBezTo>
                  <a:pt x="1352551" y="35223"/>
                  <a:pt x="1353990" y="36364"/>
                  <a:pt x="1355081" y="37951"/>
                </a:cubicBezTo>
                <a:cubicBezTo>
                  <a:pt x="1355974" y="39241"/>
                  <a:pt x="1356420" y="40581"/>
                  <a:pt x="1356420" y="41970"/>
                </a:cubicBezTo>
                <a:cubicBezTo>
                  <a:pt x="1356420" y="42267"/>
                  <a:pt x="1356420" y="42565"/>
                  <a:pt x="1356420" y="42863"/>
                </a:cubicBezTo>
                <a:cubicBezTo>
                  <a:pt x="1355725" y="49113"/>
                  <a:pt x="1354411" y="53429"/>
                  <a:pt x="1352476" y="55811"/>
                </a:cubicBezTo>
                <a:cubicBezTo>
                  <a:pt x="1350541" y="58192"/>
                  <a:pt x="1347590" y="59382"/>
                  <a:pt x="1343621" y="59382"/>
                </a:cubicBezTo>
                <a:lnTo>
                  <a:pt x="1333947" y="59382"/>
                </a:lnTo>
                <a:cubicBezTo>
                  <a:pt x="1328589" y="59382"/>
                  <a:pt x="1324943" y="58266"/>
                  <a:pt x="1323008" y="56034"/>
                </a:cubicBezTo>
                <a:cubicBezTo>
                  <a:pt x="1321074" y="53801"/>
                  <a:pt x="1320106" y="49560"/>
                  <a:pt x="1320106" y="43309"/>
                </a:cubicBezTo>
                <a:lnTo>
                  <a:pt x="1320106" y="21134"/>
                </a:lnTo>
                <a:cubicBezTo>
                  <a:pt x="1320106" y="20439"/>
                  <a:pt x="1319759" y="20092"/>
                  <a:pt x="1319064" y="20092"/>
                </a:cubicBezTo>
                <a:lnTo>
                  <a:pt x="1299270" y="20092"/>
                </a:lnTo>
                <a:cubicBezTo>
                  <a:pt x="1298576" y="20092"/>
                  <a:pt x="1298229" y="20439"/>
                  <a:pt x="1298229" y="21134"/>
                </a:cubicBezTo>
                <a:lnTo>
                  <a:pt x="1298229" y="25598"/>
                </a:lnTo>
                <a:cubicBezTo>
                  <a:pt x="1298229" y="40779"/>
                  <a:pt x="1294061" y="52636"/>
                  <a:pt x="1285727" y="61168"/>
                </a:cubicBezTo>
                <a:cubicBezTo>
                  <a:pt x="1284040" y="62657"/>
                  <a:pt x="1282155" y="63401"/>
                  <a:pt x="1280071" y="63401"/>
                </a:cubicBezTo>
                <a:cubicBezTo>
                  <a:pt x="1279873" y="63401"/>
                  <a:pt x="1279625" y="63401"/>
                  <a:pt x="1279327" y="63401"/>
                </a:cubicBezTo>
                <a:cubicBezTo>
                  <a:pt x="1276946" y="63202"/>
                  <a:pt x="1274763" y="62260"/>
                  <a:pt x="1272779" y="60573"/>
                </a:cubicBezTo>
                <a:cubicBezTo>
                  <a:pt x="1271290" y="59382"/>
                  <a:pt x="1270050" y="58440"/>
                  <a:pt x="1269058" y="57745"/>
                </a:cubicBezTo>
                <a:cubicBezTo>
                  <a:pt x="1268860" y="57646"/>
                  <a:pt x="1268760" y="57696"/>
                  <a:pt x="1268760" y="57894"/>
                </a:cubicBezTo>
                <a:cubicBezTo>
                  <a:pt x="1268760" y="58390"/>
                  <a:pt x="1268587" y="58812"/>
                  <a:pt x="1268240" y="59159"/>
                </a:cubicBezTo>
                <a:cubicBezTo>
                  <a:pt x="1267892" y="59506"/>
                  <a:pt x="1267470" y="59680"/>
                  <a:pt x="1266974" y="59680"/>
                </a:cubicBezTo>
                <a:lnTo>
                  <a:pt x="1228577" y="59680"/>
                </a:lnTo>
                <a:cubicBezTo>
                  <a:pt x="1227088" y="59680"/>
                  <a:pt x="1225799" y="59134"/>
                  <a:pt x="1224707" y="58043"/>
                </a:cubicBezTo>
                <a:cubicBezTo>
                  <a:pt x="1223616" y="56952"/>
                  <a:pt x="1223070" y="55662"/>
                  <a:pt x="1223070" y="54173"/>
                </a:cubicBezTo>
                <a:cubicBezTo>
                  <a:pt x="1223070" y="52685"/>
                  <a:pt x="1223616" y="51395"/>
                  <a:pt x="1224707" y="50304"/>
                </a:cubicBezTo>
                <a:cubicBezTo>
                  <a:pt x="1225799" y="49213"/>
                  <a:pt x="1227088" y="48667"/>
                  <a:pt x="1228577" y="48667"/>
                </a:cubicBezTo>
                <a:lnTo>
                  <a:pt x="1261170" y="48667"/>
                </a:lnTo>
                <a:cubicBezTo>
                  <a:pt x="1263254" y="48667"/>
                  <a:pt x="1265040" y="49411"/>
                  <a:pt x="1266528" y="50899"/>
                </a:cubicBezTo>
                <a:cubicBezTo>
                  <a:pt x="1268016" y="52388"/>
                  <a:pt x="1268760" y="54223"/>
                  <a:pt x="1268760" y="56406"/>
                </a:cubicBezTo>
                <a:cubicBezTo>
                  <a:pt x="1268760" y="56604"/>
                  <a:pt x="1268860" y="56753"/>
                  <a:pt x="1269058" y="56852"/>
                </a:cubicBezTo>
                <a:cubicBezTo>
                  <a:pt x="1269256" y="56952"/>
                  <a:pt x="1269455" y="56952"/>
                  <a:pt x="1269654" y="56852"/>
                </a:cubicBezTo>
                <a:cubicBezTo>
                  <a:pt x="1275607" y="52685"/>
                  <a:pt x="1279625" y="47997"/>
                  <a:pt x="1281709" y="42788"/>
                </a:cubicBezTo>
                <a:cubicBezTo>
                  <a:pt x="1283792" y="37579"/>
                  <a:pt x="1284834" y="31800"/>
                  <a:pt x="1284834" y="25450"/>
                </a:cubicBezTo>
                <a:lnTo>
                  <a:pt x="1284834" y="16222"/>
                </a:lnTo>
                <a:cubicBezTo>
                  <a:pt x="1284834" y="13742"/>
                  <a:pt x="1285677" y="11658"/>
                  <a:pt x="1287364" y="9972"/>
                </a:cubicBezTo>
                <a:cubicBezTo>
                  <a:pt x="1289051" y="8285"/>
                  <a:pt x="1291134" y="7441"/>
                  <a:pt x="1293615" y="7441"/>
                </a:cubicBezTo>
                <a:close/>
                <a:moveTo>
                  <a:pt x="2322166" y="5060"/>
                </a:moveTo>
                <a:cubicBezTo>
                  <a:pt x="2322860" y="5060"/>
                  <a:pt x="2323605" y="5159"/>
                  <a:pt x="2324398" y="5358"/>
                </a:cubicBezTo>
                <a:cubicBezTo>
                  <a:pt x="2326184" y="5953"/>
                  <a:pt x="2327474" y="7094"/>
                  <a:pt x="2328268" y="8781"/>
                </a:cubicBezTo>
                <a:cubicBezTo>
                  <a:pt x="2328665" y="9674"/>
                  <a:pt x="2328863" y="10567"/>
                  <a:pt x="2328863" y="11460"/>
                </a:cubicBezTo>
                <a:cubicBezTo>
                  <a:pt x="2328863" y="12254"/>
                  <a:pt x="2328665" y="13097"/>
                  <a:pt x="2328268" y="13990"/>
                </a:cubicBezTo>
                <a:cubicBezTo>
                  <a:pt x="2324894" y="21828"/>
                  <a:pt x="2321025" y="29666"/>
                  <a:pt x="2316659" y="37505"/>
                </a:cubicBezTo>
                <a:cubicBezTo>
                  <a:pt x="2316262" y="38199"/>
                  <a:pt x="2316064" y="38894"/>
                  <a:pt x="2316064" y="39588"/>
                </a:cubicBezTo>
                <a:lnTo>
                  <a:pt x="2316064" y="135731"/>
                </a:lnTo>
                <a:cubicBezTo>
                  <a:pt x="2316064" y="137517"/>
                  <a:pt x="2315419" y="139080"/>
                  <a:pt x="2314129" y="140419"/>
                </a:cubicBezTo>
                <a:cubicBezTo>
                  <a:pt x="2312839" y="141759"/>
                  <a:pt x="2311252" y="142429"/>
                  <a:pt x="2309367" y="142429"/>
                </a:cubicBezTo>
                <a:cubicBezTo>
                  <a:pt x="2307482" y="142429"/>
                  <a:pt x="2305894" y="141759"/>
                  <a:pt x="2304604" y="140419"/>
                </a:cubicBezTo>
                <a:cubicBezTo>
                  <a:pt x="2303314" y="139080"/>
                  <a:pt x="2302669" y="137517"/>
                  <a:pt x="2302669" y="135731"/>
                </a:cubicBezTo>
                <a:lnTo>
                  <a:pt x="2302669" y="60127"/>
                </a:lnTo>
                <a:cubicBezTo>
                  <a:pt x="2302669" y="59928"/>
                  <a:pt x="2302595" y="59804"/>
                  <a:pt x="2302446" y="59755"/>
                </a:cubicBezTo>
                <a:cubicBezTo>
                  <a:pt x="2302297" y="59705"/>
                  <a:pt x="2302173" y="59779"/>
                  <a:pt x="2302074" y="59978"/>
                </a:cubicBezTo>
                <a:cubicBezTo>
                  <a:pt x="2299495" y="63450"/>
                  <a:pt x="2296815" y="66774"/>
                  <a:pt x="2294037" y="69949"/>
                </a:cubicBezTo>
                <a:cubicBezTo>
                  <a:pt x="2292946" y="71140"/>
                  <a:pt x="2291656" y="71735"/>
                  <a:pt x="2290168" y="71735"/>
                </a:cubicBezTo>
                <a:cubicBezTo>
                  <a:pt x="2289870" y="71735"/>
                  <a:pt x="2289572" y="71735"/>
                  <a:pt x="2289275" y="71735"/>
                </a:cubicBezTo>
                <a:cubicBezTo>
                  <a:pt x="2287290" y="71438"/>
                  <a:pt x="2285852" y="70396"/>
                  <a:pt x="2284959" y="68610"/>
                </a:cubicBezTo>
                <a:cubicBezTo>
                  <a:pt x="2283967" y="66923"/>
                  <a:pt x="2283470" y="65137"/>
                  <a:pt x="2283470" y="63252"/>
                </a:cubicBezTo>
                <a:cubicBezTo>
                  <a:pt x="2283470" y="62855"/>
                  <a:pt x="2283520" y="62409"/>
                  <a:pt x="2283619" y="61913"/>
                </a:cubicBezTo>
                <a:cubicBezTo>
                  <a:pt x="2283817" y="59531"/>
                  <a:pt x="2284710" y="57497"/>
                  <a:pt x="2286299" y="55811"/>
                </a:cubicBezTo>
                <a:cubicBezTo>
                  <a:pt x="2298006" y="42912"/>
                  <a:pt x="2307630" y="27533"/>
                  <a:pt x="2315171" y="9674"/>
                </a:cubicBezTo>
                <a:cubicBezTo>
                  <a:pt x="2315964" y="7888"/>
                  <a:pt x="2317254" y="6598"/>
                  <a:pt x="2319040" y="5804"/>
                </a:cubicBezTo>
                <a:cubicBezTo>
                  <a:pt x="2320032" y="5308"/>
                  <a:pt x="2321074" y="5060"/>
                  <a:pt x="2322166" y="5060"/>
                </a:cubicBezTo>
                <a:close/>
                <a:moveTo>
                  <a:pt x="2655689" y="3572"/>
                </a:moveTo>
                <a:cubicBezTo>
                  <a:pt x="2657774" y="3572"/>
                  <a:pt x="2659534" y="4366"/>
                  <a:pt x="2660973" y="5953"/>
                </a:cubicBezTo>
                <a:cubicBezTo>
                  <a:pt x="2662411" y="7541"/>
                  <a:pt x="2663181" y="9426"/>
                  <a:pt x="2663280" y="11609"/>
                </a:cubicBezTo>
                <a:cubicBezTo>
                  <a:pt x="2663578" y="15181"/>
                  <a:pt x="2663974" y="18802"/>
                  <a:pt x="2664470" y="22473"/>
                </a:cubicBezTo>
                <a:cubicBezTo>
                  <a:pt x="2664867" y="26343"/>
                  <a:pt x="2665736" y="31527"/>
                  <a:pt x="2667075" y="38026"/>
                </a:cubicBezTo>
                <a:cubicBezTo>
                  <a:pt x="2668414" y="44524"/>
                  <a:pt x="2670027" y="50726"/>
                  <a:pt x="2671912" y="56629"/>
                </a:cubicBezTo>
                <a:cubicBezTo>
                  <a:pt x="2673797" y="62533"/>
                  <a:pt x="2676476" y="69007"/>
                  <a:pt x="2679948" y="76051"/>
                </a:cubicBezTo>
                <a:cubicBezTo>
                  <a:pt x="2683421" y="83096"/>
                  <a:pt x="2687340" y="89520"/>
                  <a:pt x="2691706" y="95324"/>
                </a:cubicBezTo>
                <a:cubicBezTo>
                  <a:pt x="2696072" y="101129"/>
                  <a:pt x="2701479" y="106759"/>
                  <a:pt x="2707928" y="112216"/>
                </a:cubicBezTo>
                <a:cubicBezTo>
                  <a:pt x="2712393" y="116086"/>
                  <a:pt x="2717205" y="119459"/>
                  <a:pt x="2722365" y="122337"/>
                </a:cubicBezTo>
                <a:cubicBezTo>
                  <a:pt x="2723952" y="123230"/>
                  <a:pt x="2724894" y="124619"/>
                  <a:pt x="2725192" y="126504"/>
                </a:cubicBezTo>
                <a:cubicBezTo>
                  <a:pt x="2725192" y="126802"/>
                  <a:pt x="2725192" y="127099"/>
                  <a:pt x="2725192" y="127397"/>
                </a:cubicBezTo>
                <a:cubicBezTo>
                  <a:pt x="2725192" y="128885"/>
                  <a:pt x="2724647" y="130225"/>
                  <a:pt x="2723555" y="131415"/>
                </a:cubicBezTo>
                <a:cubicBezTo>
                  <a:pt x="2721968" y="133102"/>
                  <a:pt x="2720083" y="134243"/>
                  <a:pt x="2717900" y="134838"/>
                </a:cubicBezTo>
                <a:cubicBezTo>
                  <a:pt x="2717205" y="135037"/>
                  <a:pt x="2716511" y="135136"/>
                  <a:pt x="2715816" y="135136"/>
                </a:cubicBezTo>
                <a:cubicBezTo>
                  <a:pt x="2714427" y="135136"/>
                  <a:pt x="2713038" y="134789"/>
                  <a:pt x="2711649" y="134094"/>
                </a:cubicBezTo>
                <a:cubicBezTo>
                  <a:pt x="2685356" y="118715"/>
                  <a:pt x="2667249" y="92918"/>
                  <a:pt x="2657327" y="56704"/>
                </a:cubicBezTo>
                <a:cubicBezTo>
                  <a:pt x="2657327" y="56604"/>
                  <a:pt x="2657252" y="56555"/>
                  <a:pt x="2657104" y="56555"/>
                </a:cubicBezTo>
                <a:cubicBezTo>
                  <a:pt x="2656954" y="56555"/>
                  <a:pt x="2656831" y="56604"/>
                  <a:pt x="2656731" y="56704"/>
                </a:cubicBezTo>
                <a:cubicBezTo>
                  <a:pt x="2647901" y="91132"/>
                  <a:pt x="2630786" y="116781"/>
                  <a:pt x="2605386" y="133648"/>
                </a:cubicBezTo>
                <a:cubicBezTo>
                  <a:pt x="2603897" y="134541"/>
                  <a:pt x="2602310" y="134987"/>
                  <a:pt x="2600623" y="134987"/>
                </a:cubicBezTo>
                <a:cubicBezTo>
                  <a:pt x="2600127" y="134987"/>
                  <a:pt x="2599581" y="134938"/>
                  <a:pt x="2598986" y="134838"/>
                </a:cubicBezTo>
                <a:cubicBezTo>
                  <a:pt x="2596803" y="134441"/>
                  <a:pt x="2594819" y="133400"/>
                  <a:pt x="2593033" y="131713"/>
                </a:cubicBezTo>
                <a:cubicBezTo>
                  <a:pt x="2591744" y="130622"/>
                  <a:pt x="2591098" y="129183"/>
                  <a:pt x="2591098" y="127397"/>
                </a:cubicBezTo>
                <a:cubicBezTo>
                  <a:pt x="2591098" y="125313"/>
                  <a:pt x="2591941" y="123775"/>
                  <a:pt x="2593628" y="122783"/>
                </a:cubicBezTo>
                <a:cubicBezTo>
                  <a:pt x="2597895" y="120104"/>
                  <a:pt x="2601913" y="117177"/>
                  <a:pt x="2605683" y="114002"/>
                </a:cubicBezTo>
                <a:cubicBezTo>
                  <a:pt x="2611438" y="109141"/>
                  <a:pt x="2616300" y="104031"/>
                  <a:pt x="2620268" y="98673"/>
                </a:cubicBezTo>
                <a:cubicBezTo>
                  <a:pt x="2624237" y="93315"/>
                  <a:pt x="2627759" y="87833"/>
                  <a:pt x="2630835" y="82228"/>
                </a:cubicBezTo>
                <a:cubicBezTo>
                  <a:pt x="2633911" y="76622"/>
                  <a:pt x="2636366" y="70842"/>
                  <a:pt x="2638202" y="64889"/>
                </a:cubicBezTo>
                <a:cubicBezTo>
                  <a:pt x="2640038" y="58936"/>
                  <a:pt x="2641601" y="53355"/>
                  <a:pt x="2642890" y="48146"/>
                </a:cubicBezTo>
                <a:cubicBezTo>
                  <a:pt x="2644180" y="42937"/>
                  <a:pt x="2645098" y="37629"/>
                  <a:pt x="2645644" y="32221"/>
                </a:cubicBezTo>
                <a:cubicBezTo>
                  <a:pt x="2646189" y="26814"/>
                  <a:pt x="2646611" y="22324"/>
                  <a:pt x="2646909" y="18752"/>
                </a:cubicBezTo>
                <a:cubicBezTo>
                  <a:pt x="2647107" y="16371"/>
                  <a:pt x="2647256" y="13990"/>
                  <a:pt x="2647355" y="11609"/>
                </a:cubicBezTo>
                <a:cubicBezTo>
                  <a:pt x="2647454" y="9327"/>
                  <a:pt x="2648322" y="7417"/>
                  <a:pt x="2649960" y="5879"/>
                </a:cubicBezTo>
                <a:cubicBezTo>
                  <a:pt x="2651597" y="4341"/>
                  <a:pt x="2653507" y="3572"/>
                  <a:pt x="2655689" y="3572"/>
                </a:cubicBezTo>
                <a:close/>
                <a:moveTo>
                  <a:pt x="394842" y="3274"/>
                </a:moveTo>
                <a:cubicBezTo>
                  <a:pt x="396727" y="3274"/>
                  <a:pt x="398339" y="3944"/>
                  <a:pt x="399678" y="5283"/>
                </a:cubicBezTo>
                <a:cubicBezTo>
                  <a:pt x="401018" y="6623"/>
                  <a:pt x="401688" y="8235"/>
                  <a:pt x="401688" y="10120"/>
                </a:cubicBezTo>
                <a:lnTo>
                  <a:pt x="401688" y="18752"/>
                </a:lnTo>
                <a:cubicBezTo>
                  <a:pt x="401688" y="19546"/>
                  <a:pt x="402035" y="19943"/>
                  <a:pt x="402729" y="19943"/>
                </a:cubicBezTo>
                <a:lnTo>
                  <a:pt x="430858" y="19943"/>
                </a:lnTo>
                <a:cubicBezTo>
                  <a:pt x="433239" y="19943"/>
                  <a:pt x="435298" y="20786"/>
                  <a:pt x="437034" y="22473"/>
                </a:cubicBezTo>
                <a:cubicBezTo>
                  <a:pt x="438771" y="24160"/>
                  <a:pt x="439639" y="26243"/>
                  <a:pt x="439639" y="28724"/>
                </a:cubicBezTo>
                <a:lnTo>
                  <a:pt x="439639" y="39588"/>
                </a:lnTo>
                <a:cubicBezTo>
                  <a:pt x="439639" y="41970"/>
                  <a:pt x="438771" y="44028"/>
                  <a:pt x="437034" y="45765"/>
                </a:cubicBezTo>
                <a:cubicBezTo>
                  <a:pt x="435298" y="47501"/>
                  <a:pt x="433239" y="48369"/>
                  <a:pt x="430858" y="48369"/>
                </a:cubicBezTo>
                <a:lnTo>
                  <a:pt x="428625" y="48369"/>
                </a:lnTo>
                <a:cubicBezTo>
                  <a:pt x="427931" y="48369"/>
                  <a:pt x="427584" y="48766"/>
                  <a:pt x="427584" y="49560"/>
                </a:cubicBezTo>
                <a:lnTo>
                  <a:pt x="427584" y="50453"/>
                </a:lnTo>
                <a:cubicBezTo>
                  <a:pt x="427584" y="52834"/>
                  <a:pt x="426716" y="54893"/>
                  <a:pt x="424979" y="56629"/>
                </a:cubicBezTo>
                <a:cubicBezTo>
                  <a:pt x="423243" y="58365"/>
                  <a:pt x="421184" y="59234"/>
                  <a:pt x="418803" y="59234"/>
                </a:cubicBezTo>
                <a:lnTo>
                  <a:pt x="373261" y="59234"/>
                </a:lnTo>
                <a:cubicBezTo>
                  <a:pt x="370781" y="59234"/>
                  <a:pt x="368697" y="58365"/>
                  <a:pt x="367011" y="56629"/>
                </a:cubicBezTo>
                <a:cubicBezTo>
                  <a:pt x="365324" y="54893"/>
                  <a:pt x="364481" y="52834"/>
                  <a:pt x="364481" y="50453"/>
                </a:cubicBezTo>
                <a:lnTo>
                  <a:pt x="364481" y="49560"/>
                </a:lnTo>
                <a:cubicBezTo>
                  <a:pt x="364481" y="48766"/>
                  <a:pt x="364084" y="48369"/>
                  <a:pt x="363290" y="48369"/>
                </a:cubicBezTo>
                <a:lnTo>
                  <a:pt x="361653" y="48369"/>
                </a:lnTo>
                <a:cubicBezTo>
                  <a:pt x="359272" y="48369"/>
                  <a:pt x="357213" y="47501"/>
                  <a:pt x="355477" y="45765"/>
                </a:cubicBezTo>
                <a:cubicBezTo>
                  <a:pt x="353740" y="44028"/>
                  <a:pt x="352872" y="41970"/>
                  <a:pt x="352872" y="39588"/>
                </a:cubicBezTo>
                <a:lnTo>
                  <a:pt x="352872" y="28724"/>
                </a:lnTo>
                <a:cubicBezTo>
                  <a:pt x="352872" y="26243"/>
                  <a:pt x="353740" y="24160"/>
                  <a:pt x="355477" y="22473"/>
                </a:cubicBezTo>
                <a:cubicBezTo>
                  <a:pt x="357213" y="20786"/>
                  <a:pt x="359272" y="19943"/>
                  <a:pt x="361653" y="19943"/>
                </a:cubicBezTo>
                <a:lnTo>
                  <a:pt x="386805" y="19943"/>
                </a:lnTo>
                <a:cubicBezTo>
                  <a:pt x="387599" y="19943"/>
                  <a:pt x="387995" y="19546"/>
                  <a:pt x="387995" y="18752"/>
                </a:cubicBezTo>
                <a:lnTo>
                  <a:pt x="387995" y="10120"/>
                </a:lnTo>
                <a:cubicBezTo>
                  <a:pt x="387995" y="8235"/>
                  <a:pt x="388665" y="6623"/>
                  <a:pt x="390005" y="5283"/>
                </a:cubicBezTo>
                <a:cubicBezTo>
                  <a:pt x="391344" y="3944"/>
                  <a:pt x="392956" y="3274"/>
                  <a:pt x="394842" y="3274"/>
                </a:cubicBezTo>
                <a:close/>
                <a:moveTo>
                  <a:pt x="1096566" y="2977"/>
                </a:moveTo>
                <a:cubicBezTo>
                  <a:pt x="1098451" y="2977"/>
                  <a:pt x="1100039" y="3646"/>
                  <a:pt x="1101329" y="4986"/>
                </a:cubicBezTo>
                <a:cubicBezTo>
                  <a:pt x="1102619" y="6325"/>
                  <a:pt x="1103264" y="7888"/>
                  <a:pt x="1103264" y="9674"/>
                </a:cubicBezTo>
                <a:lnTo>
                  <a:pt x="1103264" y="25598"/>
                </a:lnTo>
                <a:cubicBezTo>
                  <a:pt x="1103264" y="26392"/>
                  <a:pt x="1103661" y="26789"/>
                  <a:pt x="1104454" y="26789"/>
                </a:cubicBezTo>
                <a:lnTo>
                  <a:pt x="1119635" y="26789"/>
                </a:lnTo>
                <a:cubicBezTo>
                  <a:pt x="1122115" y="26789"/>
                  <a:pt x="1124199" y="27632"/>
                  <a:pt x="1125885" y="29319"/>
                </a:cubicBezTo>
                <a:cubicBezTo>
                  <a:pt x="1127572" y="31006"/>
                  <a:pt x="1128416" y="33089"/>
                  <a:pt x="1128416" y="35570"/>
                </a:cubicBezTo>
                <a:lnTo>
                  <a:pt x="1128416" y="37207"/>
                </a:lnTo>
                <a:cubicBezTo>
                  <a:pt x="1128416" y="37406"/>
                  <a:pt x="1128490" y="37505"/>
                  <a:pt x="1128639" y="37505"/>
                </a:cubicBezTo>
                <a:cubicBezTo>
                  <a:pt x="1128788" y="37505"/>
                  <a:pt x="1128912" y="37455"/>
                  <a:pt x="1129011" y="37356"/>
                </a:cubicBezTo>
                <a:cubicBezTo>
                  <a:pt x="1133773" y="29319"/>
                  <a:pt x="1137593" y="20092"/>
                  <a:pt x="1140471" y="9674"/>
                </a:cubicBezTo>
                <a:cubicBezTo>
                  <a:pt x="1140967" y="7689"/>
                  <a:pt x="1142058" y="6152"/>
                  <a:pt x="1143745" y="5060"/>
                </a:cubicBezTo>
                <a:cubicBezTo>
                  <a:pt x="1144935" y="4266"/>
                  <a:pt x="1146225" y="3870"/>
                  <a:pt x="1147614" y="3870"/>
                </a:cubicBezTo>
                <a:cubicBezTo>
                  <a:pt x="1148111" y="3870"/>
                  <a:pt x="1148607" y="3969"/>
                  <a:pt x="1149102" y="4167"/>
                </a:cubicBezTo>
                <a:cubicBezTo>
                  <a:pt x="1151087" y="4564"/>
                  <a:pt x="1152575" y="5556"/>
                  <a:pt x="1153567" y="7144"/>
                </a:cubicBezTo>
                <a:cubicBezTo>
                  <a:pt x="1154262" y="8235"/>
                  <a:pt x="1154609" y="9376"/>
                  <a:pt x="1154609" y="10567"/>
                </a:cubicBezTo>
                <a:cubicBezTo>
                  <a:pt x="1154609" y="11162"/>
                  <a:pt x="1154510" y="11807"/>
                  <a:pt x="1154311" y="12502"/>
                </a:cubicBezTo>
                <a:cubicBezTo>
                  <a:pt x="1153320" y="15974"/>
                  <a:pt x="1152327" y="19149"/>
                  <a:pt x="1151335" y="22027"/>
                </a:cubicBezTo>
                <a:cubicBezTo>
                  <a:pt x="1151236" y="22324"/>
                  <a:pt x="1151261" y="22572"/>
                  <a:pt x="1151409" y="22771"/>
                </a:cubicBezTo>
                <a:cubicBezTo>
                  <a:pt x="1151558" y="22969"/>
                  <a:pt x="1151782" y="23068"/>
                  <a:pt x="1152079" y="23068"/>
                </a:cubicBezTo>
                <a:lnTo>
                  <a:pt x="1195686" y="23068"/>
                </a:lnTo>
                <a:cubicBezTo>
                  <a:pt x="1197472" y="23068"/>
                  <a:pt x="1199010" y="23713"/>
                  <a:pt x="1200299" y="25003"/>
                </a:cubicBezTo>
                <a:cubicBezTo>
                  <a:pt x="1201590" y="26293"/>
                  <a:pt x="1202234" y="27831"/>
                  <a:pt x="1202234" y="29617"/>
                </a:cubicBezTo>
                <a:cubicBezTo>
                  <a:pt x="1202234" y="31403"/>
                  <a:pt x="1201590" y="32916"/>
                  <a:pt x="1200299" y="34156"/>
                </a:cubicBezTo>
                <a:cubicBezTo>
                  <a:pt x="1199010" y="35396"/>
                  <a:pt x="1197472" y="36016"/>
                  <a:pt x="1195686" y="36016"/>
                </a:cubicBezTo>
                <a:lnTo>
                  <a:pt x="1146721" y="36016"/>
                </a:lnTo>
                <a:cubicBezTo>
                  <a:pt x="1146027" y="36016"/>
                  <a:pt x="1145531" y="36364"/>
                  <a:pt x="1145233" y="37058"/>
                </a:cubicBezTo>
                <a:cubicBezTo>
                  <a:pt x="1142951" y="41722"/>
                  <a:pt x="1140223" y="46434"/>
                  <a:pt x="1137048" y="51197"/>
                </a:cubicBezTo>
                <a:cubicBezTo>
                  <a:pt x="1136849" y="51395"/>
                  <a:pt x="1136824" y="51619"/>
                  <a:pt x="1136973" y="51867"/>
                </a:cubicBezTo>
                <a:cubicBezTo>
                  <a:pt x="1137122" y="52115"/>
                  <a:pt x="1137296" y="52239"/>
                  <a:pt x="1137494" y="52239"/>
                </a:cubicBezTo>
                <a:lnTo>
                  <a:pt x="1139280" y="52239"/>
                </a:lnTo>
                <a:cubicBezTo>
                  <a:pt x="1141760" y="52239"/>
                  <a:pt x="1143844" y="53082"/>
                  <a:pt x="1145531" y="54769"/>
                </a:cubicBezTo>
                <a:cubicBezTo>
                  <a:pt x="1147218" y="56456"/>
                  <a:pt x="1148061" y="58539"/>
                  <a:pt x="1148061" y="61020"/>
                </a:cubicBezTo>
                <a:lnTo>
                  <a:pt x="1148061" y="68163"/>
                </a:lnTo>
                <a:cubicBezTo>
                  <a:pt x="1148061" y="68362"/>
                  <a:pt x="1148185" y="68535"/>
                  <a:pt x="1148433" y="68684"/>
                </a:cubicBezTo>
                <a:cubicBezTo>
                  <a:pt x="1148681" y="68833"/>
                  <a:pt x="1148904" y="68858"/>
                  <a:pt x="1149102" y="68759"/>
                </a:cubicBezTo>
                <a:lnTo>
                  <a:pt x="1158627" y="64443"/>
                </a:lnTo>
                <a:cubicBezTo>
                  <a:pt x="1159322" y="64046"/>
                  <a:pt x="1159669" y="63500"/>
                  <a:pt x="1159669" y="62806"/>
                </a:cubicBezTo>
                <a:lnTo>
                  <a:pt x="1159669" y="46881"/>
                </a:lnTo>
                <a:cubicBezTo>
                  <a:pt x="1159669" y="45293"/>
                  <a:pt x="1160265" y="43904"/>
                  <a:pt x="1161455" y="42714"/>
                </a:cubicBezTo>
                <a:cubicBezTo>
                  <a:pt x="1162646" y="41523"/>
                  <a:pt x="1164060" y="40928"/>
                  <a:pt x="1165697" y="40928"/>
                </a:cubicBezTo>
                <a:cubicBezTo>
                  <a:pt x="1167334" y="40928"/>
                  <a:pt x="1168748" y="41523"/>
                  <a:pt x="1169938" y="42714"/>
                </a:cubicBezTo>
                <a:cubicBezTo>
                  <a:pt x="1171129" y="43904"/>
                  <a:pt x="1171724" y="45293"/>
                  <a:pt x="1171724" y="46881"/>
                </a:cubicBezTo>
                <a:lnTo>
                  <a:pt x="1171724" y="57150"/>
                </a:lnTo>
                <a:cubicBezTo>
                  <a:pt x="1171724" y="57448"/>
                  <a:pt x="1171824" y="57671"/>
                  <a:pt x="1172022" y="57820"/>
                </a:cubicBezTo>
                <a:cubicBezTo>
                  <a:pt x="1172221" y="57969"/>
                  <a:pt x="1172469" y="57944"/>
                  <a:pt x="1172766" y="57745"/>
                </a:cubicBezTo>
                <a:lnTo>
                  <a:pt x="1184821" y="52239"/>
                </a:lnTo>
                <a:cubicBezTo>
                  <a:pt x="1185119" y="52139"/>
                  <a:pt x="1185417" y="51991"/>
                  <a:pt x="1185714" y="51792"/>
                </a:cubicBezTo>
                <a:cubicBezTo>
                  <a:pt x="1187004" y="50800"/>
                  <a:pt x="1188393" y="50304"/>
                  <a:pt x="1189882" y="50304"/>
                </a:cubicBezTo>
                <a:cubicBezTo>
                  <a:pt x="1190774" y="50304"/>
                  <a:pt x="1191717" y="50453"/>
                  <a:pt x="1192709" y="50750"/>
                </a:cubicBezTo>
                <a:lnTo>
                  <a:pt x="1195835" y="51941"/>
                </a:lnTo>
                <a:cubicBezTo>
                  <a:pt x="1197025" y="52437"/>
                  <a:pt x="1197422" y="53281"/>
                  <a:pt x="1197025" y="54471"/>
                </a:cubicBezTo>
                <a:cubicBezTo>
                  <a:pt x="1197025" y="54570"/>
                  <a:pt x="1197025" y="54719"/>
                  <a:pt x="1197025" y="54918"/>
                </a:cubicBezTo>
                <a:cubicBezTo>
                  <a:pt x="1197025" y="80814"/>
                  <a:pt x="1196827" y="95200"/>
                  <a:pt x="1196430" y="98078"/>
                </a:cubicBezTo>
                <a:cubicBezTo>
                  <a:pt x="1196132" y="102840"/>
                  <a:pt x="1193900" y="105916"/>
                  <a:pt x="1189733" y="107305"/>
                </a:cubicBezTo>
                <a:cubicBezTo>
                  <a:pt x="1188046" y="107900"/>
                  <a:pt x="1185913" y="108297"/>
                  <a:pt x="1183333" y="108496"/>
                </a:cubicBezTo>
                <a:cubicBezTo>
                  <a:pt x="1181845" y="108595"/>
                  <a:pt x="1180505" y="108124"/>
                  <a:pt x="1179315" y="107082"/>
                </a:cubicBezTo>
                <a:cubicBezTo>
                  <a:pt x="1178124" y="106040"/>
                  <a:pt x="1177330" y="104725"/>
                  <a:pt x="1176933" y="103138"/>
                </a:cubicBezTo>
                <a:cubicBezTo>
                  <a:pt x="1176537" y="101848"/>
                  <a:pt x="1176735" y="100682"/>
                  <a:pt x="1177529" y="99640"/>
                </a:cubicBezTo>
                <a:cubicBezTo>
                  <a:pt x="1178323" y="98599"/>
                  <a:pt x="1179364" y="98078"/>
                  <a:pt x="1180654" y="98078"/>
                </a:cubicBezTo>
                <a:cubicBezTo>
                  <a:pt x="1180952" y="98078"/>
                  <a:pt x="1181349" y="98078"/>
                  <a:pt x="1181845" y="98078"/>
                </a:cubicBezTo>
                <a:cubicBezTo>
                  <a:pt x="1182639" y="98078"/>
                  <a:pt x="1183234" y="97904"/>
                  <a:pt x="1183631" y="97557"/>
                </a:cubicBezTo>
                <a:cubicBezTo>
                  <a:pt x="1184028" y="97210"/>
                  <a:pt x="1184325" y="96490"/>
                  <a:pt x="1184524" y="95399"/>
                </a:cubicBezTo>
                <a:cubicBezTo>
                  <a:pt x="1184821" y="93613"/>
                  <a:pt x="1184970" y="84138"/>
                  <a:pt x="1184970" y="66973"/>
                </a:cubicBezTo>
                <a:cubicBezTo>
                  <a:pt x="1184970" y="66774"/>
                  <a:pt x="1184871" y="66601"/>
                  <a:pt x="1184673" y="66452"/>
                </a:cubicBezTo>
                <a:cubicBezTo>
                  <a:pt x="1184474" y="66303"/>
                  <a:pt x="1184226" y="66278"/>
                  <a:pt x="1183928" y="66377"/>
                </a:cubicBezTo>
                <a:lnTo>
                  <a:pt x="1172766" y="71735"/>
                </a:lnTo>
                <a:cubicBezTo>
                  <a:pt x="1172072" y="72033"/>
                  <a:pt x="1171724" y="72529"/>
                  <a:pt x="1171724" y="73223"/>
                </a:cubicBezTo>
                <a:lnTo>
                  <a:pt x="1171724" y="110133"/>
                </a:lnTo>
                <a:cubicBezTo>
                  <a:pt x="1171724" y="111820"/>
                  <a:pt x="1171129" y="113258"/>
                  <a:pt x="1169938" y="114449"/>
                </a:cubicBezTo>
                <a:cubicBezTo>
                  <a:pt x="1168748" y="115639"/>
                  <a:pt x="1167334" y="116235"/>
                  <a:pt x="1165697" y="116235"/>
                </a:cubicBezTo>
                <a:cubicBezTo>
                  <a:pt x="1164060" y="116235"/>
                  <a:pt x="1162646" y="115639"/>
                  <a:pt x="1161455" y="114449"/>
                </a:cubicBezTo>
                <a:cubicBezTo>
                  <a:pt x="1160265" y="113258"/>
                  <a:pt x="1159669" y="111820"/>
                  <a:pt x="1159669" y="110133"/>
                </a:cubicBezTo>
                <a:lnTo>
                  <a:pt x="1159669" y="78879"/>
                </a:lnTo>
                <a:cubicBezTo>
                  <a:pt x="1159669" y="78681"/>
                  <a:pt x="1159570" y="78507"/>
                  <a:pt x="1159372" y="78358"/>
                </a:cubicBezTo>
                <a:cubicBezTo>
                  <a:pt x="1159173" y="78209"/>
                  <a:pt x="1158925" y="78184"/>
                  <a:pt x="1158627" y="78284"/>
                </a:cubicBezTo>
                <a:lnTo>
                  <a:pt x="1149102" y="82748"/>
                </a:lnTo>
                <a:cubicBezTo>
                  <a:pt x="1148408" y="83145"/>
                  <a:pt x="1148061" y="83691"/>
                  <a:pt x="1148061" y="84386"/>
                </a:cubicBezTo>
                <a:lnTo>
                  <a:pt x="1148061" y="123081"/>
                </a:lnTo>
                <a:cubicBezTo>
                  <a:pt x="1148061" y="126057"/>
                  <a:pt x="1148607" y="127967"/>
                  <a:pt x="1149698" y="128811"/>
                </a:cubicBezTo>
                <a:cubicBezTo>
                  <a:pt x="1150789" y="129654"/>
                  <a:pt x="1153369" y="130076"/>
                  <a:pt x="1157437" y="130076"/>
                </a:cubicBezTo>
                <a:lnTo>
                  <a:pt x="1184077" y="130076"/>
                </a:lnTo>
                <a:cubicBezTo>
                  <a:pt x="1186756" y="130076"/>
                  <a:pt x="1188641" y="129381"/>
                  <a:pt x="1189733" y="127992"/>
                </a:cubicBezTo>
                <a:cubicBezTo>
                  <a:pt x="1190824" y="126603"/>
                  <a:pt x="1191568" y="123825"/>
                  <a:pt x="1191965" y="119658"/>
                </a:cubicBezTo>
                <a:cubicBezTo>
                  <a:pt x="1192164" y="118269"/>
                  <a:pt x="1192883" y="117227"/>
                  <a:pt x="1194123" y="116532"/>
                </a:cubicBezTo>
                <a:cubicBezTo>
                  <a:pt x="1195363" y="115838"/>
                  <a:pt x="1196678" y="115788"/>
                  <a:pt x="1198067" y="116384"/>
                </a:cubicBezTo>
                <a:cubicBezTo>
                  <a:pt x="1199853" y="117078"/>
                  <a:pt x="1201242" y="118219"/>
                  <a:pt x="1202234" y="119807"/>
                </a:cubicBezTo>
                <a:cubicBezTo>
                  <a:pt x="1203127" y="120997"/>
                  <a:pt x="1203574" y="122238"/>
                  <a:pt x="1203574" y="123527"/>
                </a:cubicBezTo>
                <a:cubicBezTo>
                  <a:pt x="1203574" y="123924"/>
                  <a:pt x="1203524" y="124321"/>
                  <a:pt x="1203425" y="124718"/>
                </a:cubicBezTo>
                <a:cubicBezTo>
                  <a:pt x="1202433" y="131366"/>
                  <a:pt x="1200597" y="135930"/>
                  <a:pt x="1197918" y="138410"/>
                </a:cubicBezTo>
                <a:cubicBezTo>
                  <a:pt x="1195239" y="140891"/>
                  <a:pt x="1190923" y="142131"/>
                  <a:pt x="1184970" y="142131"/>
                </a:cubicBezTo>
                <a:lnTo>
                  <a:pt x="1156246" y="142131"/>
                </a:lnTo>
                <a:cubicBezTo>
                  <a:pt x="1148011" y="142131"/>
                  <a:pt x="1142480" y="140841"/>
                  <a:pt x="1139652" y="138261"/>
                </a:cubicBezTo>
                <a:cubicBezTo>
                  <a:pt x="1136824" y="135682"/>
                  <a:pt x="1135410" y="130572"/>
                  <a:pt x="1135410" y="122932"/>
                </a:cubicBezTo>
                <a:lnTo>
                  <a:pt x="1135410" y="90190"/>
                </a:lnTo>
                <a:cubicBezTo>
                  <a:pt x="1135410" y="89991"/>
                  <a:pt x="1135311" y="89818"/>
                  <a:pt x="1135113" y="89669"/>
                </a:cubicBezTo>
                <a:cubicBezTo>
                  <a:pt x="1134914" y="89520"/>
                  <a:pt x="1134716" y="89495"/>
                  <a:pt x="1134517" y="89595"/>
                </a:cubicBezTo>
                <a:lnTo>
                  <a:pt x="1133327" y="90190"/>
                </a:lnTo>
                <a:cubicBezTo>
                  <a:pt x="1132434" y="90686"/>
                  <a:pt x="1131541" y="90934"/>
                  <a:pt x="1130648" y="90934"/>
                </a:cubicBezTo>
                <a:cubicBezTo>
                  <a:pt x="1129953" y="90934"/>
                  <a:pt x="1129209" y="90785"/>
                  <a:pt x="1128416" y="90488"/>
                </a:cubicBezTo>
                <a:cubicBezTo>
                  <a:pt x="1126828" y="89892"/>
                  <a:pt x="1125687" y="88801"/>
                  <a:pt x="1124992" y="87213"/>
                </a:cubicBezTo>
                <a:cubicBezTo>
                  <a:pt x="1124596" y="86320"/>
                  <a:pt x="1124397" y="85427"/>
                  <a:pt x="1124397" y="84534"/>
                </a:cubicBezTo>
                <a:cubicBezTo>
                  <a:pt x="1124397" y="83741"/>
                  <a:pt x="1124546" y="82947"/>
                  <a:pt x="1124843" y="82153"/>
                </a:cubicBezTo>
                <a:cubicBezTo>
                  <a:pt x="1125439" y="80566"/>
                  <a:pt x="1126530" y="79375"/>
                  <a:pt x="1128118" y="78581"/>
                </a:cubicBezTo>
                <a:lnTo>
                  <a:pt x="1134369" y="75605"/>
                </a:lnTo>
                <a:cubicBezTo>
                  <a:pt x="1135063" y="75307"/>
                  <a:pt x="1135410" y="74811"/>
                  <a:pt x="1135410" y="74116"/>
                </a:cubicBezTo>
                <a:lnTo>
                  <a:pt x="1135410" y="54471"/>
                </a:lnTo>
                <a:cubicBezTo>
                  <a:pt x="1135410" y="54273"/>
                  <a:pt x="1135361" y="54149"/>
                  <a:pt x="1135262" y="54099"/>
                </a:cubicBezTo>
                <a:cubicBezTo>
                  <a:pt x="1135162" y="54049"/>
                  <a:pt x="1135063" y="54124"/>
                  <a:pt x="1134964" y="54322"/>
                </a:cubicBezTo>
                <a:cubicBezTo>
                  <a:pt x="1133872" y="55711"/>
                  <a:pt x="1132434" y="56456"/>
                  <a:pt x="1130648" y="56555"/>
                </a:cubicBezTo>
                <a:cubicBezTo>
                  <a:pt x="1130549" y="56555"/>
                  <a:pt x="1130449" y="56555"/>
                  <a:pt x="1130350" y="56555"/>
                </a:cubicBezTo>
                <a:cubicBezTo>
                  <a:pt x="1128663" y="56555"/>
                  <a:pt x="1127225" y="55959"/>
                  <a:pt x="1126034" y="54769"/>
                </a:cubicBezTo>
                <a:cubicBezTo>
                  <a:pt x="1125836" y="54670"/>
                  <a:pt x="1125687" y="54521"/>
                  <a:pt x="1125588" y="54322"/>
                </a:cubicBezTo>
                <a:cubicBezTo>
                  <a:pt x="1124000" y="52834"/>
                  <a:pt x="1123207" y="50949"/>
                  <a:pt x="1123207" y="48667"/>
                </a:cubicBezTo>
                <a:cubicBezTo>
                  <a:pt x="1123207" y="46980"/>
                  <a:pt x="1123703" y="45442"/>
                  <a:pt x="1124695" y="44053"/>
                </a:cubicBezTo>
                <a:cubicBezTo>
                  <a:pt x="1125488" y="42962"/>
                  <a:pt x="1126233" y="41870"/>
                  <a:pt x="1126927" y="40779"/>
                </a:cubicBezTo>
                <a:cubicBezTo>
                  <a:pt x="1127026" y="40581"/>
                  <a:pt x="1127026" y="40382"/>
                  <a:pt x="1126927" y="40184"/>
                </a:cubicBezTo>
                <a:cubicBezTo>
                  <a:pt x="1126828" y="39985"/>
                  <a:pt x="1126679" y="39886"/>
                  <a:pt x="1126481" y="39886"/>
                </a:cubicBezTo>
                <a:lnTo>
                  <a:pt x="1094632" y="39886"/>
                </a:lnTo>
                <a:cubicBezTo>
                  <a:pt x="1093937" y="39886"/>
                  <a:pt x="1093590" y="40233"/>
                  <a:pt x="1093590" y="40928"/>
                </a:cubicBezTo>
                <a:cubicBezTo>
                  <a:pt x="1093491" y="44897"/>
                  <a:pt x="1093342" y="50453"/>
                  <a:pt x="1093143" y="57597"/>
                </a:cubicBezTo>
                <a:cubicBezTo>
                  <a:pt x="1093143" y="58390"/>
                  <a:pt x="1093491" y="58787"/>
                  <a:pt x="1094185" y="58787"/>
                </a:cubicBezTo>
                <a:lnTo>
                  <a:pt x="1112193" y="58787"/>
                </a:lnTo>
                <a:cubicBezTo>
                  <a:pt x="1114574" y="58787"/>
                  <a:pt x="1116608" y="59631"/>
                  <a:pt x="1118295" y="61317"/>
                </a:cubicBezTo>
                <a:cubicBezTo>
                  <a:pt x="1119982" y="63004"/>
                  <a:pt x="1120825" y="64988"/>
                  <a:pt x="1120825" y="67270"/>
                </a:cubicBezTo>
                <a:cubicBezTo>
                  <a:pt x="1120825" y="76597"/>
                  <a:pt x="1120478" y="89446"/>
                  <a:pt x="1119783" y="105817"/>
                </a:cubicBezTo>
                <a:cubicBezTo>
                  <a:pt x="1119387" y="114350"/>
                  <a:pt x="1118841" y="121196"/>
                  <a:pt x="1118146" y="126355"/>
                </a:cubicBezTo>
                <a:cubicBezTo>
                  <a:pt x="1117452" y="131514"/>
                  <a:pt x="1116460" y="134938"/>
                  <a:pt x="1115170" y="136624"/>
                </a:cubicBezTo>
                <a:cubicBezTo>
                  <a:pt x="1113185" y="139799"/>
                  <a:pt x="1110159" y="141635"/>
                  <a:pt x="1106091" y="142131"/>
                </a:cubicBezTo>
                <a:cubicBezTo>
                  <a:pt x="1103809" y="142429"/>
                  <a:pt x="1100684" y="142577"/>
                  <a:pt x="1096715" y="142577"/>
                </a:cubicBezTo>
                <a:cubicBezTo>
                  <a:pt x="1094929" y="142577"/>
                  <a:pt x="1093317" y="141957"/>
                  <a:pt x="1091878" y="140717"/>
                </a:cubicBezTo>
                <a:cubicBezTo>
                  <a:pt x="1090440" y="139477"/>
                  <a:pt x="1089472" y="137914"/>
                  <a:pt x="1088976" y="136029"/>
                </a:cubicBezTo>
                <a:cubicBezTo>
                  <a:pt x="1088579" y="134640"/>
                  <a:pt x="1088802" y="133325"/>
                  <a:pt x="1089646" y="132085"/>
                </a:cubicBezTo>
                <a:cubicBezTo>
                  <a:pt x="1090489" y="130845"/>
                  <a:pt x="1091655" y="130225"/>
                  <a:pt x="1093143" y="130225"/>
                </a:cubicBezTo>
                <a:cubicBezTo>
                  <a:pt x="1094929" y="130324"/>
                  <a:pt x="1097013" y="130373"/>
                  <a:pt x="1099394" y="130373"/>
                </a:cubicBezTo>
                <a:cubicBezTo>
                  <a:pt x="1099493" y="130373"/>
                  <a:pt x="1099642" y="130373"/>
                  <a:pt x="1099840" y="130373"/>
                </a:cubicBezTo>
                <a:cubicBezTo>
                  <a:pt x="1101627" y="130373"/>
                  <a:pt x="1102966" y="129679"/>
                  <a:pt x="1103859" y="128290"/>
                </a:cubicBezTo>
                <a:cubicBezTo>
                  <a:pt x="1105049" y="126702"/>
                  <a:pt x="1105918" y="121890"/>
                  <a:pt x="1106463" y="113854"/>
                </a:cubicBezTo>
                <a:cubicBezTo>
                  <a:pt x="1107009" y="105817"/>
                  <a:pt x="1107431" y="92125"/>
                  <a:pt x="1107728" y="72777"/>
                </a:cubicBezTo>
                <a:cubicBezTo>
                  <a:pt x="1107728" y="72082"/>
                  <a:pt x="1107332" y="71735"/>
                  <a:pt x="1106538" y="71735"/>
                </a:cubicBezTo>
                <a:lnTo>
                  <a:pt x="1093441" y="71735"/>
                </a:lnTo>
                <a:cubicBezTo>
                  <a:pt x="1092746" y="71735"/>
                  <a:pt x="1092350" y="72082"/>
                  <a:pt x="1092250" y="72777"/>
                </a:cubicBezTo>
                <a:cubicBezTo>
                  <a:pt x="1090167" y="101154"/>
                  <a:pt x="1085007" y="122436"/>
                  <a:pt x="1076772" y="136624"/>
                </a:cubicBezTo>
                <a:cubicBezTo>
                  <a:pt x="1075978" y="138113"/>
                  <a:pt x="1074688" y="138906"/>
                  <a:pt x="1072902" y="139006"/>
                </a:cubicBezTo>
                <a:cubicBezTo>
                  <a:pt x="1072704" y="139006"/>
                  <a:pt x="1072555" y="139006"/>
                  <a:pt x="1072456" y="139006"/>
                </a:cubicBezTo>
                <a:cubicBezTo>
                  <a:pt x="1070869" y="139006"/>
                  <a:pt x="1069479" y="138410"/>
                  <a:pt x="1068289" y="137220"/>
                </a:cubicBezTo>
                <a:cubicBezTo>
                  <a:pt x="1066801" y="135930"/>
                  <a:pt x="1065908" y="134342"/>
                  <a:pt x="1065610" y="132457"/>
                </a:cubicBezTo>
                <a:cubicBezTo>
                  <a:pt x="1065511" y="131862"/>
                  <a:pt x="1065461" y="131316"/>
                  <a:pt x="1065461" y="130820"/>
                </a:cubicBezTo>
                <a:cubicBezTo>
                  <a:pt x="1065461" y="129530"/>
                  <a:pt x="1065759" y="128240"/>
                  <a:pt x="1066354" y="126950"/>
                </a:cubicBezTo>
                <a:cubicBezTo>
                  <a:pt x="1069132" y="121890"/>
                  <a:pt x="1071439" y="116111"/>
                  <a:pt x="1073275" y="109612"/>
                </a:cubicBezTo>
                <a:cubicBezTo>
                  <a:pt x="1075110" y="103113"/>
                  <a:pt x="1076499" y="95870"/>
                  <a:pt x="1077442" y="87883"/>
                </a:cubicBezTo>
                <a:cubicBezTo>
                  <a:pt x="1078385" y="79896"/>
                  <a:pt x="1079029" y="72504"/>
                  <a:pt x="1079377" y="65708"/>
                </a:cubicBezTo>
                <a:cubicBezTo>
                  <a:pt x="1079724" y="58911"/>
                  <a:pt x="1079947" y="50651"/>
                  <a:pt x="1080046" y="40928"/>
                </a:cubicBezTo>
                <a:cubicBezTo>
                  <a:pt x="1080146" y="40233"/>
                  <a:pt x="1079798" y="39886"/>
                  <a:pt x="1079005" y="39886"/>
                </a:cubicBezTo>
                <a:lnTo>
                  <a:pt x="1070968" y="39886"/>
                </a:lnTo>
                <a:cubicBezTo>
                  <a:pt x="1069182" y="39886"/>
                  <a:pt x="1067644" y="39241"/>
                  <a:pt x="1066354" y="37951"/>
                </a:cubicBezTo>
                <a:cubicBezTo>
                  <a:pt x="1065064" y="36661"/>
                  <a:pt x="1064419" y="35099"/>
                  <a:pt x="1064419" y="33263"/>
                </a:cubicBezTo>
                <a:cubicBezTo>
                  <a:pt x="1064419" y="31428"/>
                  <a:pt x="1065064" y="29890"/>
                  <a:pt x="1066354" y="28649"/>
                </a:cubicBezTo>
                <a:cubicBezTo>
                  <a:pt x="1067644" y="27409"/>
                  <a:pt x="1069182" y="26789"/>
                  <a:pt x="1070968" y="26789"/>
                </a:cubicBezTo>
                <a:lnTo>
                  <a:pt x="1088678" y="26789"/>
                </a:lnTo>
                <a:cubicBezTo>
                  <a:pt x="1089373" y="26789"/>
                  <a:pt x="1089720" y="26392"/>
                  <a:pt x="1089720" y="25598"/>
                </a:cubicBezTo>
                <a:lnTo>
                  <a:pt x="1089720" y="9674"/>
                </a:lnTo>
                <a:cubicBezTo>
                  <a:pt x="1089720" y="7888"/>
                  <a:pt x="1090390" y="6325"/>
                  <a:pt x="1091729" y="4986"/>
                </a:cubicBezTo>
                <a:cubicBezTo>
                  <a:pt x="1093069" y="3646"/>
                  <a:pt x="1094681" y="2977"/>
                  <a:pt x="1096566" y="2977"/>
                </a:cubicBezTo>
                <a:close/>
                <a:moveTo>
                  <a:pt x="1769344" y="2679"/>
                </a:moveTo>
                <a:cubicBezTo>
                  <a:pt x="1771279" y="2679"/>
                  <a:pt x="1772941" y="3373"/>
                  <a:pt x="1774330" y="4763"/>
                </a:cubicBezTo>
                <a:cubicBezTo>
                  <a:pt x="1775718" y="6152"/>
                  <a:pt x="1776413" y="7789"/>
                  <a:pt x="1776413" y="9674"/>
                </a:cubicBezTo>
                <a:lnTo>
                  <a:pt x="1776413" y="18901"/>
                </a:lnTo>
                <a:cubicBezTo>
                  <a:pt x="1776413" y="19695"/>
                  <a:pt x="1776810" y="20092"/>
                  <a:pt x="1777604" y="20092"/>
                </a:cubicBezTo>
                <a:lnTo>
                  <a:pt x="1801714" y="20092"/>
                </a:lnTo>
                <a:cubicBezTo>
                  <a:pt x="1803401" y="20092"/>
                  <a:pt x="1804839" y="20687"/>
                  <a:pt x="1806030" y="21878"/>
                </a:cubicBezTo>
                <a:cubicBezTo>
                  <a:pt x="1807220" y="23068"/>
                  <a:pt x="1807816" y="24507"/>
                  <a:pt x="1807816" y="26194"/>
                </a:cubicBezTo>
                <a:cubicBezTo>
                  <a:pt x="1807816" y="27881"/>
                  <a:pt x="1807220" y="29344"/>
                  <a:pt x="1806030" y="30584"/>
                </a:cubicBezTo>
                <a:cubicBezTo>
                  <a:pt x="1804839" y="31824"/>
                  <a:pt x="1803401" y="32445"/>
                  <a:pt x="1801714" y="32445"/>
                </a:cubicBezTo>
                <a:lnTo>
                  <a:pt x="1777604" y="32445"/>
                </a:lnTo>
                <a:cubicBezTo>
                  <a:pt x="1776810" y="32445"/>
                  <a:pt x="1776413" y="32792"/>
                  <a:pt x="1776413" y="33486"/>
                </a:cubicBezTo>
                <a:lnTo>
                  <a:pt x="1776413" y="48072"/>
                </a:lnTo>
                <a:cubicBezTo>
                  <a:pt x="1776413" y="48766"/>
                  <a:pt x="1776810" y="49113"/>
                  <a:pt x="1777604" y="49113"/>
                </a:cubicBezTo>
                <a:lnTo>
                  <a:pt x="1807220" y="49113"/>
                </a:lnTo>
                <a:cubicBezTo>
                  <a:pt x="1808907" y="49113"/>
                  <a:pt x="1810371" y="49733"/>
                  <a:pt x="1811611" y="50974"/>
                </a:cubicBezTo>
                <a:cubicBezTo>
                  <a:pt x="1812851" y="52214"/>
                  <a:pt x="1813471" y="53702"/>
                  <a:pt x="1813471" y="55439"/>
                </a:cubicBezTo>
                <a:cubicBezTo>
                  <a:pt x="1813471" y="57175"/>
                  <a:pt x="1812851" y="58638"/>
                  <a:pt x="1811611" y="59829"/>
                </a:cubicBezTo>
                <a:cubicBezTo>
                  <a:pt x="1810371" y="61020"/>
                  <a:pt x="1808907" y="61615"/>
                  <a:pt x="1807220" y="61615"/>
                </a:cubicBezTo>
                <a:lnTo>
                  <a:pt x="1796952" y="61615"/>
                </a:lnTo>
                <a:cubicBezTo>
                  <a:pt x="1796158" y="61615"/>
                  <a:pt x="1795761" y="62012"/>
                  <a:pt x="1795761" y="62806"/>
                </a:cubicBezTo>
                <a:lnTo>
                  <a:pt x="1795761" y="75754"/>
                </a:lnTo>
                <a:cubicBezTo>
                  <a:pt x="1795761" y="76547"/>
                  <a:pt x="1796158" y="76944"/>
                  <a:pt x="1796952" y="76944"/>
                </a:cubicBezTo>
                <a:lnTo>
                  <a:pt x="1805881" y="76944"/>
                </a:lnTo>
                <a:cubicBezTo>
                  <a:pt x="1807568" y="76944"/>
                  <a:pt x="1809031" y="77539"/>
                  <a:pt x="1810271" y="78730"/>
                </a:cubicBezTo>
                <a:cubicBezTo>
                  <a:pt x="1811512" y="79921"/>
                  <a:pt x="1812132" y="81384"/>
                  <a:pt x="1812132" y="83121"/>
                </a:cubicBezTo>
                <a:cubicBezTo>
                  <a:pt x="1812132" y="84857"/>
                  <a:pt x="1811512" y="86320"/>
                  <a:pt x="1810271" y="87511"/>
                </a:cubicBezTo>
                <a:cubicBezTo>
                  <a:pt x="1809031" y="88702"/>
                  <a:pt x="1807568" y="89297"/>
                  <a:pt x="1805881" y="89297"/>
                </a:cubicBezTo>
                <a:lnTo>
                  <a:pt x="1796952" y="89297"/>
                </a:lnTo>
                <a:cubicBezTo>
                  <a:pt x="1796158" y="89297"/>
                  <a:pt x="1795761" y="89694"/>
                  <a:pt x="1795761" y="90488"/>
                </a:cubicBezTo>
                <a:lnTo>
                  <a:pt x="1795761" y="126802"/>
                </a:lnTo>
                <a:cubicBezTo>
                  <a:pt x="1795761" y="130572"/>
                  <a:pt x="1795265" y="133474"/>
                  <a:pt x="1794272" y="135508"/>
                </a:cubicBezTo>
                <a:cubicBezTo>
                  <a:pt x="1793280" y="137542"/>
                  <a:pt x="1791544" y="139055"/>
                  <a:pt x="1789063" y="140047"/>
                </a:cubicBezTo>
                <a:cubicBezTo>
                  <a:pt x="1785690" y="141436"/>
                  <a:pt x="1779737" y="142230"/>
                  <a:pt x="1771204" y="142429"/>
                </a:cubicBezTo>
                <a:cubicBezTo>
                  <a:pt x="1771105" y="142429"/>
                  <a:pt x="1771055" y="142429"/>
                  <a:pt x="1771055" y="142429"/>
                </a:cubicBezTo>
                <a:cubicBezTo>
                  <a:pt x="1769071" y="142429"/>
                  <a:pt x="1767285" y="141784"/>
                  <a:pt x="1765698" y="140494"/>
                </a:cubicBezTo>
                <a:cubicBezTo>
                  <a:pt x="1764110" y="139204"/>
                  <a:pt x="1762969" y="137567"/>
                  <a:pt x="1762274" y="135582"/>
                </a:cubicBezTo>
                <a:cubicBezTo>
                  <a:pt x="1761679" y="134094"/>
                  <a:pt x="1761853" y="132680"/>
                  <a:pt x="1762795" y="131341"/>
                </a:cubicBezTo>
                <a:cubicBezTo>
                  <a:pt x="1763738" y="130001"/>
                  <a:pt x="1765003" y="129332"/>
                  <a:pt x="1766591" y="129332"/>
                </a:cubicBezTo>
                <a:cubicBezTo>
                  <a:pt x="1770361" y="129431"/>
                  <a:pt x="1774429" y="129481"/>
                  <a:pt x="1778795" y="129481"/>
                </a:cubicBezTo>
                <a:cubicBezTo>
                  <a:pt x="1779985" y="129381"/>
                  <a:pt x="1780804" y="129133"/>
                  <a:pt x="1781250" y="128736"/>
                </a:cubicBezTo>
                <a:cubicBezTo>
                  <a:pt x="1781697" y="128339"/>
                  <a:pt x="1781920" y="127595"/>
                  <a:pt x="1781920" y="126504"/>
                </a:cubicBezTo>
                <a:lnTo>
                  <a:pt x="1781920" y="90488"/>
                </a:lnTo>
                <a:cubicBezTo>
                  <a:pt x="1781920" y="89694"/>
                  <a:pt x="1781573" y="89297"/>
                  <a:pt x="1780878" y="89297"/>
                </a:cubicBezTo>
                <a:lnTo>
                  <a:pt x="1732658" y="89297"/>
                </a:lnTo>
                <a:cubicBezTo>
                  <a:pt x="1730971" y="89297"/>
                  <a:pt x="1729507" y="88702"/>
                  <a:pt x="1728267" y="87511"/>
                </a:cubicBezTo>
                <a:cubicBezTo>
                  <a:pt x="1727027" y="86320"/>
                  <a:pt x="1726407" y="84857"/>
                  <a:pt x="1726407" y="83121"/>
                </a:cubicBezTo>
                <a:cubicBezTo>
                  <a:pt x="1726407" y="81384"/>
                  <a:pt x="1727027" y="79921"/>
                  <a:pt x="1728267" y="78730"/>
                </a:cubicBezTo>
                <a:cubicBezTo>
                  <a:pt x="1729507" y="77539"/>
                  <a:pt x="1730971" y="76944"/>
                  <a:pt x="1732658" y="76944"/>
                </a:cubicBezTo>
                <a:lnTo>
                  <a:pt x="1780878" y="76944"/>
                </a:lnTo>
                <a:cubicBezTo>
                  <a:pt x="1781573" y="76944"/>
                  <a:pt x="1781920" y="76547"/>
                  <a:pt x="1781920" y="75754"/>
                </a:cubicBezTo>
                <a:lnTo>
                  <a:pt x="1781920" y="62806"/>
                </a:lnTo>
                <a:cubicBezTo>
                  <a:pt x="1781920" y="62012"/>
                  <a:pt x="1781573" y="61615"/>
                  <a:pt x="1780878" y="61615"/>
                </a:cubicBezTo>
                <a:lnTo>
                  <a:pt x="1732211" y="61615"/>
                </a:lnTo>
                <a:cubicBezTo>
                  <a:pt x="1730525" y="61615"/>
                  <a:pt x="1729061" y="61020"/>
                  <a:pt x="1727821" y="59829"/>
                </a:cubicBezTo>
                <a:cubicBezTo>
                  <a:pt x="1726580" y="58638"/>
                  <a:pt x="1725960" y="57175"/>
                  <a:pt x="1725960" y="55439"/>
                </a:cubicBezTo>
                <a:cubicBezTo>
                  <a:pt x="1725960" y="53702"/>
                  <a:pt x="1726580" y="52214"/>
                  <a:pt x="1727821" y="50974"/>
                </a:cubicBezTo>
                <a:cubicBezTo>
                  <a:pt x="1729061" y="49733"/>
                  <a:pt x="1730525" y="49113"/>
                  <a:pt x="1732211" y="49113"/>
                </a:cubicBezTo>
                <a:lnTo>
                  <a:pt x="1761084" y="49113"/>
                </a:lnTo>
                <a:cubicBezTo>
                  <a:pt x="1761878" y="49113"/>
                  <a:pt x="1762274" y="48766"/>
                  <a:pt x="1762274" y="48072"/>
                </a:cubicBezTo>
                <a:lnTo>
                  <a:pt x="1762274" y="33486"/>
                </a:lnTo>
                <a:cubicBezTo>
                  <a:pt x="1762274" y="32792"/>
                  <a:pt x="1761878" y="32445"/>
                  <a:pt x="1761084" y="32445"/>
                </a:cubicBezTo>
                <a:lnTo>
                  <a:pt x="1738016" y="32445"/>
                </a:lnTo>
                <a:cubicBezTo>
                  <a:pt x="1736229" y="32445"/>
                  <a:pt x="1734741" y="31824"/>
                  <a:pt x="1733551" y="30584"/>
                </a:cubicBezTo>
                <a:cubicBezTo>
                  <a:pt x="1732360" y="29344"/>
                  <a:pt x="1731765" y="27881"/>
                  <a:pt x="1731765" y="26194"/>
                </a:cubicBezTo>
                <a:cubicBezTo>
                  <a:pt x="1731765" y="24507"/>
                  <a:pt x="1732360" y="23068"/>
                  <a:pt x="1733551" y="21878"/>
                </a:cubicBezTo>
                <a:cubicBezTo>
                  <a:pt x="1734741" y="20687"/>
                  <a:pt x="1736229" y="20092"/>
                  <a:pt x="1738016" y="20092"/>
                </a:cubicBezTo>
                <a:lnTo>
                  <a:pt x="1761084" y="20092"/>
                </a:lnTo>
                <a:cubicBezTo>
                  <a:pt x="1761878" y="20092"/>
                  <a:pt x="1762274" y="19695"/>
                  <a:pt x="1762274" y="18901"/>
                </a:cubicBezTo>
                <a:lnTo>
                  <a:pt x="1762274" y="9674"/>
                </a:lnTo>
                <a:cubicBezTo>
                  <a:pt x="1762274" y="7789"/>
                  <a:pt x="1762969" y="6152"/>
                  <a:pt x="1764358" y="4763"/>
                </a:cubicBezTo>
                <a:cubicBezTo>
                  <a:pt x="1765747" y="3373"/>
                  <a:pt x="1767409" y="2679"/>
                  <a:pt x="1769344" y="2679"/>
                </a:cubicBezTo>
                <a:close/>
                <a:moveTo>
                  <a:pt x="989485" y="2679"/>
                </a:moveTo>
                <a:cubicBezTo>
                  <a:pt x="991221" y="2679"/>
                  <a:pt x="992709" y="3299"/>
                  <a:pt x="993949" y="4539"/>
                </a:cubicBezTo>
                <a:cubicBezTo>
                  <a:pt x="995189" y="5780"/>
                  <a:pt x="995810" y="7243"/>
                  <a:pt x="995810" y="8930"/>
                </a:cubicBezTo>
                <a:lnTo>
                  <a:pt x="995810" y="10567"/>
                </a:lnTo>
                <a:cubicBezTo>
                  <a:pt x="995810" y="11162"/>
                  <a:pt x="996157" y="11460"/>
                  <a:pt x="996851" y="11460"/>
                </a:cubicBezTo>
                <a:lnTo>
                  <a:pt x="1015306" y="11460"/>
                </a:lnTo>
                <a:cubicBezTo>
                  <a:pt x="1016001" y="11460"/>
                  <a:pt x="1016348" y="11162"/>
                  <a:pt x="1016348" y="10567"/>
                </a:cubicBezTo>
                <a:lnTo>
                  <a:pt x="1016348" y="9079"/>
                </a:lnTo>
                <a:cubicBezTo>
                  <a:pt x="1016348" y="7293"/>
                  <a:pt x="1016968" y="5780"/>
                  <a:pt x="1018208" y="4539"/>
                </a:cubicBezTo>
                <a:cubicBezTo>
                  <a:pt x="1019448" y="3299"/>
                  <a:pt x="1020962" y="2679"/>
                  <a:pt x="1022748" y="2679"/>
                </a:cubicBezTo>
                <a:cubicBezTo>
                  <a:pt x="1024534" y="2679"/>
                  <a:pt x="1026071" y="3299"/>
                  <a:pt x="1027361" y="4539"/>
                </a:cubicBezTo>
                <a:cubicBezTo>
                  <a:pt x="1028651" y="5780"/>
                  <a:pt x="1029296" y="7293"/>
                  <a:pt x="1029296" y="9079"/>
                </a:cubicBezTo>
                <a:lnTo>
                  <a:pt x="1029296" y="10567"/>
                </a:lnTo>
                <a:cubicBezTo>
                  <a:pt x="1029296" y="11162"/>
                  <a:pt x="1029594" y="11460"/>
                  <a:pt x="1030189" y="11460"/>
                </a:cubicBezTo>
                <a:lnTo>
                  <a:pt x="1044179" y="11460"/>
                </a:lnTo>
                <a:cubicBezTo>
                  <a:pt x="1045667" y="11460"/>
                  <a:pt x="1046907" y="11956"/>
                  <a:pt x="1047899" y="12948"/>
                </a:cubicBezTo>
                <a:cubicBezTo>
                  <a:pt x="1048892" y="13940"/>
                  <a:pt x="1049388" y="15156"/>
                  <a:pt x="1049388" y="16594"/>
                </a:cubicBezTo>
                <a:cubicBezTo>
                  <a:pt x="1049388" y="18033"/>
                  <a:pt x="1048892" y="19248"/>
                  <a:pt x="1047899" y="20241"/>
                </a:cubicBezTo>
                <a:cubicBezTo>
                  <a:pt x="1046907" y="21233"/>
                  <a:pt x="1045667" y="21729"/>
                  <a:pt x="1044179" y="21729"/>
                </a:cubicBezTo>
                <a:lnTo>
                  <a:pt x="1030189" y="21729"/>
                </a:lnTo>
                <a:cubicBezTo>
                  <a:pt x="1029594" y="21729"/>
                  <a:pt x="1029296" y="22027"/>
                  <a:pt x="1029296" y="22622"/>
                </a:cubicBezTo>
                <a:cubicBezTo>
                  <a:pt x="1029296" y="24507"/>
                  <a:pt x="1028601" y="26144"/>
                  <a:pt x="1027212" y="27533"/>
                </a:cubicBezTo>
                <a:cubicBezTo>
                  <a:pt x="1025823" y="28922"/>
                  <a:pt x="1024137" y="29617"/>
                  <a:pt x="1022152" y="29617"/>
                </a:cubicBezTo>
                <a:lnTo>
                  <a:pt x="1021408" y="29617"/>
                </a:lnTo>
                <a:cubicBezTo>
                  <a:pt x="1020714" y="29617"/>
                  <a:pt x="1020217" y="29914"/>
                  <a:pt x="1019920" y="30510"/>
                </a:cubicBezTo>
                <a:cubicBezTo>
                  <a:pt x="1018431" y="33486"/>
                  <a:pt x="1017241" y="35768"/>
                  <a:pt x="1016348" y="37356"/>
                </a:cubicBezTo>
                <a:cubicBezTo>
                  <a:pt x="1016249" y="37554"/>
                  <a:pt x="1016249" y="37753"/>
                  <a:pt x="1016348" y="37951"/>
                </a:cubicBezTo>
                <a:cubicBezTo>
                  <a:pt x="1016447" y="38150"/>
                  <a:pt x="1016646" y="38249"/>
                  <a:pt x="1016943" y="38249"/>
                </a:cubicBezTo>
                <a:lnTo>
                  <a:pt x="1040756" y="38249"/>
                </a:lnTo>
                <a:cubicBezTo>
                  <a:pt x="1042046" y="38249"/>
                  <a:pt x="1043137" y="38720"/>
                  <a:pt x="1044030" y="39663"/>
                </a:cubicBezTo>
                <a:cubicBezTo>
                  <a:pt x="1044923" y="40605"/>
                  <a:pt x="1045369" y="41722"/>
                  <a:pt x="1045369" y="43011"/>
                </a:cubicBezTo>
                <a:cubicBezTo>
                  <a:pt x="1045369" y="44301"/>
                  <a:pt x="1044923" y="45393"/>
                  <a:pt x="1044030" y="46286"/>
                </a:cubicBezTo>
                <a:cubicBezTo>
                  <a:pt x="1043137" y="47179"/>
                  <a:pt x="1042046" y="47625"/>
                  <a:pt x="1040756" y="47625"/>
                </a:cubicBezTo>
                <a:lnTo>
                  <a:pt x="1016794" y="47625"/>
                </a:lnTo>
                <a:cubicBezTo>
                  <a:pt x="1016001" y="47625"/>
                  <a:pt x="1015604" y="47972"/>
                  <a:pt x="1015604" y="48667"/>
                </a:cubicBezTo>
                <a:lnTo>
                  <a:pt x="1015604" y="52388"/>
                </a:lnTo>
                <a:cubicBezTo>
                  <a:pt x="1015604" y="53181"/>
                  <a:pt x="1016001" y="53578"/>
                  <a:pt x="1016794" y="53578"/>
                </a:cubicBezTo>
                <a:lnTo>
                  <a:pt x="1038077" y="53578"/>
                </a:lnTo>
                <a:cubicBezTo>
                  <a:pt x="1039168" y="53578"/>
                  <a:pt x="1040111" y="53950"/>
                  <a:pt x="1040905" y="54694"/>
                </a:cubicBezTo>
                <a:cubicBezTo>
                  <a:pt x="1041698" y="55439"/>
                  <a:pt x="1042095" y="56356"/>
                  <a:pt x="1042095" y="57448"/>
                </a:cubicBezTo>
                <a:cubicBezTo>
                  <a:pt x="1042095" y="58539"/>
                  <a:pt x="1041698" y="59457"/>
                  <a:pt x="1040905" y="60201"/>
                </a:cubicBezTo>
                <a:cubicBezTo>
                  <a:pt x="1040111" y="60945"/>
                  <a:pt x="1039168" y="61317"/>
                  <a:pt x="1038077" y="61317"/>
                </a:cubicBezTo>
                <a:lnTo>
                  <a:pt x="1016794" y="61317"/>
                </a:lnTo>
                <a:cubicBezTo>
                  <a:pt x="1016001" y="61317"/>
                  <a:pt x="1015604" y="61714"/>
                  <a:pt x="1015604" y="62508"/>
                </a:cubicBezTo>
                <a:lnTo>
                  <a:pt x="1015604" y="66377"/>
                </a:lnTo>
                <a:cubicBezTo>
                  <a:pt x="1015604" y="67072"/>
                  <a:pt x="1016001" y="67419"/>
                  <a:pt x="1016794" y="67419"/>
                </a:cubicBezTo>
                <a:lnTo>
                  <a:pt x="1038226" y="67419"/>
                </a:lnTo>
                <a:cubicBezTo>
                  <a:pt x="1039317" y="67419"/>
                  <a:pt x="1040235" y="67791"/>
                  <a:pt x="1040979" y="68535"/>
                </a:cubicBezTo>
                <a:cubicBezTo>
                  <a:pt x="1041723" y="69280"/>
                  <a:pt x="1042095" y="70173"/>
                  <a:pt x="1042095" y="71214"/>
                </a:cubicBezTo>
                <a:cubicBezTo>
                  <a:pt x="1042095" y="72256"/>
                  <a:pt x="1041723" y="73149"/>
                  <a:pt x="1040979" y="73893"/>
                </a:cubicBezTo>
                <a:cubicBezTo>
                  <a:pt x="1040235" y="74637"/>
                  <a:pt x="1039317" y="75009"/>
                  <a:pt x="1038226" y="75009"/>
                </a:cubicBezTo>
                <a:lnTo>
                  <a:pt x="1016794" y="75009"/>
                </a:lnTo>
                <a:cubicBezTo>
                  <a:pt x="1016001" y="75009"/>
                  <a:pt x="1015604" y="75406"/>
                  <a:pt x="1015604" y="76200"/>
                </a:cubicBezTo>
                <a:lnTo>
                  <a:pt x="1015604" y="80367"/>
                </a:lnTo>
                <a:cubicBezTo>
                  <a:pt x="1015604" y="81062"/>
                  <a:pt x="1016001" y="81409"/>
                  <a:pt x="1016794" y="81409"/>
                </a:cubicBezTo>
                <a:lnTo>
                  <a:pt x="1044328" y="81409"/>
                </a:lnTo>
                <a:cubicBezTo>
                  <a:pt x="1045617" y="81409"/>
                  <a:pt x="1046734" y="81880"/>
                  <a:pt x="1047676" y="82823"/>
                </a:cubicBezTo>
                <a:cubicBezTo>
                  <a:pt x="1048619" y="83765"/>
                  <a:pt x="1049090" y="84857"/>
                  <a:pt x="1049090" y="86097"/>
                </a:cubicBezTo>
                <a:cubicBezTo>
                  <a:pt x="1049090" y="87337"/>
                  <a:pt x="1048619" y="88429"/>
                  <a:pt x="1047676" y="89371"/>
                </a:cubicBezTo>
                <a:cubicBezTo>
                  <a:pt x="1046734" y="90314"/>
                  <a:pt x="1045617" y="90785"/>
                  <a:pt x="1044328" y="90785"/>
                </a:cubicBezTo>
                <a:lnTo>
                  <a:pt x="981373" y="90785"/>
                </a:lnTo>
                <a:cubicBezTo>
                  <a:pt x="978893" y="90785"/>
                  <a:pt x="976809" y="89917"/>
                  <a:pt x="975123" y="88181"/>
                </a:cubicBezTo>
                <a:cubicBezTo>
                  <a:pt x="973436" y="86444"/>
                  <a:pt x="972592" y="84386"/>
                  <a:pt x="972592" y="82004"/>
                </a:cubicBezTo>
                <a:lnTo>
                  <a:pt x="972592" y="57448"/>
                </a:lnTo>
                <a:cubicBezTo>
                  <a:pt x="972592" y="57249"/>
                  <a:pt x="972493" y="57125"/>
                  <a:pt x="972295" y="57076"/>
                </a:cubicBezTo>
                <a:cubicBezTo>
                  <a:pt x="972096" y="57026"/>
                  <a:pt x="971947" y="57051"/>
                  <a:pt x="971848" y="57150"/>
                </a:cubicBezTo>
                <a:cubicBezTo>
                  <a:pt x="971253" y="57845"/>
                  <a:pt x="970658" y="58539"/>
                  <a:pt x="970063" y="59234"/>
                </a:cubicBezTo>
                <a:cubicBezTo>
                  <a:pt x="968971" y="60424"/>
                  <a:pt x="967582" y="61020"/>
                  <a:pt x="965895" y="61020"/>
                </a:cubicBezTo>
                <a:cubicBezTo>
                  <a:pt x="965796" y="61020"/>
                  <a:pt x="965746" y="61020"/>
                  <a:pt x="965746" y="61020"/>
                </a:cubicBezTo>
                <a:cubicBezTo>
                  <a:pt x="964060" y="61020"/>
                  <a:pt x="962621" y="60523"/>
                  <a:pt x="961430" y="59531"/>
                </a:cubicBezTo>
                <a:cubicBezTo>
                  <a:pt x="960140" y="58440"/>
                  <a:pt x="959496" y="57100"/>
                  <a:pt x="959496" y="55513"/>
                </a:cubicBezTo>
                <a:cubicBezTo>
                  <a:pt x="959496" y="54124"/>
                  <a:pt x="959992" y="52933"/>
                  <a:pt x="960984" y="51941"/>
                </a:cubicBezTo>
                <a:cubicBezTo>
                  <a:pt x="966937" y="45889"/>
                  <a:pt x="971848" y="38943"/>
                  <a:pt x="975718" y="31105"/>
                </a:cubicBezTo>
                <a:cubicBezTo>
                  <a:pt x="976313" y="29815"/>
                  <a:pt x="977256" y="28848"/>
                  <a:pt x="978545" y="28203"/>
                </a:cubicBezTo>
                <a:cubicBezTo>
                  <a:pt x="979835" y="27558"/>
                  <a:pt x="981175" y="27434"/>
                  <a:pt x="982564" y="27831"/>
                </a:cubicBezTo>
                <a:cubicBezTo>
                  <a:pt x="982961" y="27930"/>
                  <a:pt x="983159" y="27781"/>
                  <a:pt x="983159" y="27384"/>
                </a:cubicBezTo>
                <a:lnTo>
                  <a:pt x="983159" y="22771"/>
                </a:lnTo>
                <a:cubicBezTo>
                  <a:pt x="983159" y="22076"/>
                  <a:pt x="982812" y="21729"/>
                  <a:pt x="982117" y="21729"/>
                </a:cubicBezTo>
                <a:lnTo>
                  <a:pt x="967532" y="21729"/>
                </a:lnTo>
                <a:cubicBezTo>
                  <a:pt x="966143" y="21729"/>
                  <a:pt x="964952" y="21233"/>
                  <a:pt x="963960" y="20241"/>
                </a:cubicBezTo>
                <a:cubicBezTo>
                  <a:pt x="962968" y="19248"/>
                  <a:pt x="962472" y="18033"/>
                  <a:pt x="962472" y="16594"/>
                </a:cubicBezTo>
                <a:cubicBezTo>
                  <a:pt x="962472" y="15156"/>
                  <a:pt x="962968" y="13940"/>
                  <a:pt x="963960" y="12948"/>
                </a:cubicBezTo>
                <a:cubicBezTo>
                  <a:pt x="964952" y="11956"/>
                  <a:pt x="966143" y="11460"/>
                  <a:pt x="967532" y="11460"/>
                </a:cubicBezTo>
                <a:lnTo>
                  <a:pt x="982266" y="11460"/>
                </a:lnTo>
                <a:cubicBezTo>
                  <a:pt x="982862" y="11460"/>
                  <a:pt x="983159" y="11162"/>
                  <a:pt x="983159" y="10567"/>
                </a:cubicBezTo>
                <a:lnTo>
                  <a:pt x="983159" y="8930"/>
                </a:lnTo>
                <a:cubicBezTo>
                  <a:pt x="983159" y="7243"/>
                  <a:pt x="983779" y="5780"/>
                  <a:pt x="985019" y="4539"/>
                </a:cubicBezTo>
                <a:cubicBezTo>
                  <a:pt x="986260" y="3299"/>
                  <a:pt x="987748" y="2679"/>
                  <a:pt x="989485" y="2679"/>
                </a:cubicBezTo>
                <a:close/>
                <a:moveTo>
                  <a:pt x="550144" y="2679"/>
                </a:moveTo>
                <a:cubicBezTo>
                  <a:pt x="552078" y="2679"/>
                  <a:pt x="553740" y="3373"/>
                  <a:pt x="555130" y="4763"/>
                </a:cubicBezTo>
                <a:cubicBezTo>
                  <a:pt x="556518" y="6152"/>
                  <a:pt x="557213" y="7789"/>
                  <a:pt x="557213" y="9674"/>
                </a:cubicBezTo>
                <a:lnTo>
                  <a:pt x="557213" y="18901"/>
                </a:lnTo>
                <a:cubicBezTo>
                  <a:pt x="557213" y="19695"/>
                  <a:pt x="557610" y="20092"/>
                  <a:pt x="558404" y="20092"/>
                </a:cubicBezTo>
                <a:lnTo>
                  <a:pt x="582514" y="20092"/>
                </a:lnTo>
                <a:cubicBezTo>
                  <a:pt x="584201" y="20092"/>
                  <a:pt x="585639" y="20687"/>
                  <a:pt x="586830" y="21878"/>
                </a:cubicBezTo>
                <a:cubicBezTo>
                  <a:pt x="588020" y="23068"/>
                  <a:pt x="588616" y="24507"/>
                  <a:pt x="588616" y="26194"/>
                </a:cubicBezTo>
                <a:cubicBezTo>
                  <a:pt x="588616" y="27881"/>
                  <a:pt x="588020" y="29344"/>
                  <a:pt x="586830" y="30584"/>
                </a:cubicBezTo>
                <a:cubicBezTo>
                  <a:pt x="585639" y="31824"/>
                  <a:pt x="584201" y="32445"/>
                  <a:pt x="582514" y="32445"/>
                </a:cubicBezTo>
                <a:lnTo>
                  <a:pt x="558404" y="32445"/>
                </a:lnTo>
                <a:cubicBezTo>
                  <a:pt x="557610" y="32445"/>
                  <a:pt x="557213" y="32792"/>
                  <a:pt x="557213" y="33486"/>
                </a:cubicBezTo>
                <a:lnTo>
                  <a:pt x="557213" y="48072"/>
                </a:lnTo>
                <a:cubicBezTo>
                  <a:pt x="557213" y="48766"/>
                  <a:pt x="557610" y="49113"/>
                  <a:pt x="558404" y="49113"/>
                </a:cubicBezTo>
                <a:lnTo>
                  <a:pt x="588020" y="49113"/>
                </a:lnTo>
                <a:cubicBezTo>
                  <a:pt x="589707" y="49113"/>
                  <a:pt x="591171" y="49733"/>
                  <a:pt x="592411" y="50974"/>
                </a:cubicBezTo>
                <a:cubicBezTo>
                  <a:pt x="593651" y="52214"/>
                  <a:pt x="594271" y="53702"/>
                  <a:pt x="594271" y="55439"/>
                </a:cubicBezTo>
                <a:cubicBezTo>
                  <a:pt x="594271" y="57175"/>
                  <a:pt x="593651" y="58638"/>
                  <a:pt x="592411" y="59829"/>
                </a:cubicBezTo>
                <a:cubicBezTo>
                  <a:pt x="591171" y="61020"/>
                  <a:pt x="589707" y="61615"/>
                  <a:pt x="588020" y="61615"/>
                </a:cubicBezTo>
                <a:lnTo>
                  <a:pt x="577751" y="61615"/>
                </a:lnTo>
                <a:cubicBezTo>
                  <a:pt x="576958" y="61615"/>
                  <a:pt x="576561" y="62012"/>
                  <a:pt x="576561" y="62806"/>
                </a:cubicBezTo>
                <a:lnTo>
                  <a:pt x="576561" y="75754"/>
                </a:lnTo>
                <a:cubicBezTo>
                  <a:pt x="576561" y="76547"/>
                  <a:pt x="576958" y="76944"/>
                  <a:pt x="577751" y="76944"/>
                </a:cubicBezTo>
                <a:lnTo>
                  <a:pt x="586681" y="76944"/>
                </a:lnTo>
                <a:cubicBezTo>
                  <a:pt x="588368" y="76944"/>
                  <a:pt x="589831" y="77539"/>
                  <a:pt x="591071" y="78730"/>
                </a:cubicBezTo>
                <a:cubicBezTo>
                  <a:pt x="592312" y="79921"/>
                  <a:pt x="592932" y="81384"/>
                  <a:pt x="592932" y="83121"/>
                </a:cubicBezTo>
                <a:cubicBezTo>
                  <a:pt x="592932" y="84857"/>
                  <a:pt x="592312" y="86320"/>
                  <a:pt x="591071" y="87511"/>
                </a:cubicBezTo>
                <a:cubicBezTo>
                  <a:pt x="589831" y="88702"/>
                  <a:pt x="588368" y="89297"/>
                  <a:pt x="586681" y="89297"/>
                </a:cubicBezTo>
                <a:lnTo>
                  <a:pt x="577751" y="89297"/>
                </a:lnTo>
                <a:cubicBezTo>
                  <a:pt x="576958" y="89297"/>
                  <a:pt x="576561" y="89694"/>
                  <a:pt x="576561" y="90488"/>
                </a:cubicBezTo>
                <a:lnTo>
                  <a:pt x="576561" y="126802"/>
                </a:lnTo>
                <a:cubicBezTo>
                  <a:pt x="576561" y="130572"/>
                  <a:pt x="576065" y="133474"/>
                  <a:pt x="575072" y="135508"/>
                </a:cubicBezTo>
                <a:cubicBezTo>
                  <a:pt x="574080" y="137542"/>
                  <a:pt x="572344" y="139055"/>
                  <a:pt x="569863" y="140047"/>
                </a:cubicBezTo>
                <a:cubicBezTo>
                  <a:pt x="566490" y="141436"/>
                  <a:pt x="560537" y="142230"/>
                  <a:pt x="552004" y="142429"/>
                </a:cubicBezTo>
                <a:cubicBezTo>
                  <a:pt x="551905" y="142429"/>
                  <a:pt x="551855" y="142429"/>
                  <a:pt x="551855" y="142429"/>
                </a:cubicBezTo>
                <a:cubicBezTo>
                  <a:pt x="549871" y="142429"/>
                  <a:pt x="548085" y="141784"/>
                  <a:pt x="546498" y="140494"/>
                </a:cubicBezTo>
                <a:cubicBezTo>
                  <a:pt x="544910" y="139204"/>
                  <a:pt x="543769" y="137567"/>
                  <a:pt x="543074" y="135582"/>
                </a:cubicBezTo>
                <a:cubicBezTo>
                  <a:pt x="542479" y="134094"/>
                  <a:pt x="542653" y="132680"/>
                  <a:pt x="543595" y="131341"/>
                </a:cubicBezTo>
                <a:cubicBezTo>
                  <a:pt x="544538" y="130001"/>
                  <a:pt x="545803" y="129332"/>
                  <a:pt x="547390" y="129332"/>
                </a:cubicBezTo>
                <a:cubicBezTo>
                  <a:pt x="551161" y="129431"/>
                  <a:pt x="555229" y="129481"/>
                  <a:pt x="559594" y="129481"/>
                </a:cubicBezTo>
                <a:cubicBezTo>
                  <a:pt x="560785" y="129381"/>
                  <a:pt x="561603" y="129133"/>
                  <a:pt x="562050" y="128736"/>
                </a:cubicBezTo>
                <a:cubicBezTo>
                  <a:pt x="562497" y="128339"/>
                  <a:pt x="562720" y="127595"/>
                  <a:pt x="562720" y="126504"/>
                </a:cubicBezTo>
                <a:lnTo>
                  <a:pt x="562720" y="90488"/>
                </a:lnTo>
                <a:cubicBezTo>
                  <a:pt x="562720" y="89694"/>
                  <a:pt x="562372" y="89297"/>
                  <a:pt x="561678" y="89297"/>
                </a:cubicBezTo>
                <a:lnTo>
                  <a:pt x="513458" y="89297"/>
                </a:lnTo>
                <a:cubicBezTo>
                  <a:pt x="511771" y="89297"/>
                  <a:pt x="510307" y="88702"/>
                  <a:pt x="509067" y="87511"/>
                </a:cubicBezTo>
                <a:cubicBezTo>
                  <a:pt x="507827" y="86320"/>
                  <a:pt x="507207" y="84857"/>
                  <a:pt x="507207" y="83121"/>
                </a:cubicBezTo>
                <a:cubicBezTo>
                  <a:pt x="507207" y="81384"/>
                  <a:pt x="507827" y="79921"/>
                  <a:pt x="509067" y="78730"/>
                </a:cubicBezTo>
                <a:cubicBezTo>
                  <a:pt x="510307" y="77539"/>
                  <a:pt x="511771" y="76944"/>
                  <a:pt x="513458" y="76944"/>
                </a:cubicBezTo>
                <a:lnTo>
                  <a:pt x="561678" y="76944"/>
                </a:lnTo>
                <a:cubicBezTo>
                  <a:pt x="562372" y="76944"/>
                  <a:pt x="562720" y="76547"/>
                  <a:pt x="562720" y="75754"/>
                </a:cubicBezTo>
                <a:lnTo>
                  <a:pt x="562720" y="62806"/>
                </a:lnTo>
                <a:cubicBezTo>
                  <a:pt x="562720" y="62012"/>
                  <a:pt x="562372" y="61615"/>
                  <a:pt x="561678" y="61615"/>
                </a:cubicBezTo>
                <a:lnTo>
                  <a:pt x="513011" y="61615"/>
                </a:lnTo>
                <a:cubicBezTo>
                  <a:pt x="511324" y="61615"/>
                  <a:pt x="509861" y="61020"/>
                  <a:pt x="508621" y="59829"/>
                </a:cubicBezTo>
                <a:cubicBezTo>
                  <a:pt x="507380" y="58638"/>
                  <a:pt x="506760" y="57175"/>
                  <a:pt x="506760" y="55439"/>
                </a:cubicBezTo>
                <a:cubicBezTo>
                  <a:pt x="506760" y="53702"/>
                  <a:pt x="507380" y="52214"/>
                  <a:pt x="508621" y="50974"/>
                </a:cubicBezTo>
                <a:cubicBezTo>
                  <a:pt x="509861" y="49733"/>
                  <a:pt x="511324" y="49113"/>
                  <a:pt x="513011" y="49113"/>
                </a:cubicBezTo>
                <a:lnTo>
                  <a:pt x="541884" y="49113"/>
                </a:lnTo>
                <a:cubicBezTo>
                  <a:pt x="542678" y="49113"/>
                  <a:pt x="543074" y="48766"/>
                  <a:pt x="543074" y="48072"/>
                </a:cubicBezTo>
                <a:lnTo>
                  <a:pt x="543074" y="33486"/>
                </a:lnTo>
                <a:cubicBezTo>
                  <a:pt x="543074" y="32792"/>
                  <a:pt x="542678" y="32445"/>
                  <a:pt x="541884" y="32445"/>
                </a:cubicBezTo>
                <a:lnTo>
                  <a:pt x="518815" y="32445"/>
                </a:lnTo>
                <a:cubicBezTo>
                  <a:pt x="517029" y="32445"/>
                  <a:pt x="515541" y="31824"/>
                  <a:pt x="514351" y="30584"/>
                </a:cubicBezTo>
                <a:cubicBezTo>
                  <a:pt x="513160" y="29344"/>
                  <a:pt x="512565" y="27881"/>
                  <a:pt x="512565" y="26194"/>
                </a:cubicBezTo>
                <a:cubicBezTo>
                  <a:pt x="512565" y="24507"/>
                  <a:pt x="513160" y="23068"/>
                  <a:pt x="514351" y="21878"/>
                </a:cubicBezTo>
                <a:cubicBezTo>
                  <a:pt x="515541" y="20687"/>
                  <a:pt x="517029" y="20092"/>
                  <a:pt x="518815" y="20092"/>
                </a:cubicBezTo>
                <a:lnTo>
                  <a:pt x="541884" y="20092"/>
                </a:lnTo>
                <a:cubicBezTo>
                  <a:pt x="542678" y="20092"/>
                  <a:pt x="543074" y="19695"/>
                  <a:pt x="543074" y="18901"/>
                </a:cubicBezTo>
                <a:lnTo>
                  <a:pt x="543074" y="9674"/>
                </a:lnTo>
                <a:cubicBezTo>
                  <a:pt x="543074" y="7789"/>
                  <a:pt x="543769" y="6152"/>
                  <a:pt x="545158" y="4763"/>
                </a:cubicBezTo>
                <a:cubicBezTo>
                  <a:pt x="546547" y="3373"/>
                  <a:pt x="548209" y="2679"/>
                  <a:pt x="550144" y="2679"/>
                </a:cubicBezTo>
                <a:close/>
                <a:moveTo>
                  <a:pt x="827485" y="2530"/>
                </a:moveTo>
                <a:cubicBezTo>
                  <a:pt x="832347" y="2530"/>
                  <a:pt x="836266" y="4614"/>
                  <a:pt x="839242" y="8781"/>
                </a:cubicBezTo>
                <a:cubicBezTo>
                  <a:pt x="846089" y="18604"/>
                  <a:pt x="854200" y="27608"/>
                  <a:pt x="863576" y="35793"/>
                </a:cubicBezTo>
                <a:cubicBezTo>
                  <a:pt x="872952" y="43979"/>
                  <a:pt x="882700" y="50602"/>
                  <a:pt x="892820" y="55662"/>
                </a:cubicBezTo>
                <a:cubicBezTo>
                  <a:pt x="894606" y="56555"/>
                  <a:pt x="895698" y="57993"/>
                  <a:pt x="896095" y="59978"/>
                </a:cubicBezTo>
                <a:cubicBezTo>
                  <a:pt x="896293" y="60474"/>
                  <a:pt x="896392" y="61020"/>
                  <a:pt x="896392" y="61615"/>
                </a:cubicBezTo>
                <a:cubicBezTo>
                  <a:pt x="896392" y="62905"/>
                  <a:pt x="895946" y="64145"/>
                  <a:pt x="895053" y="65336"/>
                </a:cubicBezTo>
                <a:cubicBezTo>
                  <a:pt x="893763" y="67122"/>
                  <a:pt x="892076" y="68312"/>
                  <a:pt x="889993" y="68907"/>
                </a:cubicBezTo>
                <a:cubicBezTo>
                  <a:pt x="889298" y="69106"/>
                  <a:pt x="888604" y="69205"/>
                  <a:pt x="887909" y="69205"/>
                </a:cubicBezTo>
                <a:cubicBezTo>
                  <a:pt x="886520" y="69205"/>
                  <a:pt x="885181" y="68858"/>
                  <a:pt x="883891" y="68163"/>
                </a:cubicBezTo>
                <a:cubicBezTo>
                  <a:pt x="872878" y="61714"/>
                  <a:pt x="862410" y="54000"/>
                  <a:pt x="852488" y="45021"/>
                </a:cubicBezTo>
                <a:cubicBezTo>
                  <a:pt x="842566" y="36041"/>
                  <a:pt x="834679" y="27037"/>
                  <a:pt x="828825" y="18008"/>
                </a:cubicBezTo>
                <a:cubicBezTo>
                  <a:pt x="828725" y="17810"/>
                  <a:pt x="828527" y="17711"/>
                  <a:pt x="828229" y="17711"/>
                </a:cubicBezTo>
                <a:cubicBezTo>
                  <a:pt x="827931" y="17711"/>
                  <a:pt x="827733" y="17859"/>
                  <a:pt x="827634" y="18157"/>
                </a:cubicBezTo>
                <a:cubicBezTo>
                  <a:pt x="822177" y="26988"/>
                  <a:pt x="814611" y="35967"/>
                  <a:pt x="804937" y="45095"/>
                </a:cubicBezTo>
                <a:cubicBezTo>
                  <a:pt x="795264" y="54223"/>
                  <a:pt x="784722" y="62260"/>
                  <a:pt x="773312" y="69205"/>
                </a:cubicBezTo>
                <a:cubicBezTo>
                  <a:pt x="772121" y="69900"/>
                  <a:pt x="770881" y="70247"/>
                  <a:pt x="769591" y="70247"/>
                </a:cubicBezTo>
                <a:cubicBezTo>
                  <a:pt x="768996" y="70247"/>
                  <a:pt x="768400" y="70148"/>
                  <a:pt x="767805" y="69949"/>
                </a:cubicBezTo>
                <a:cubicBezTo>
                  <a:pt x="765820" y="69453"/>
                  <a:pt x="764184" y="68362"/>
                  <a:pt x="762894" y="66675"/>
                </a:cubicBezTo>
                <a:cubicBezTo>
                  <a:pt x="762001" y="65584"/>
                  <a:pt x="761554" y="64343"/>
                  <a:pt x="761554" y="62954"/>
                </a:cubicBezTo>
                <a:cubicBezTo>
                  <a:pt x="761554" y="62557"/>
                  <a:pt x="761604" y="62161"/>
                  <a:pt x="761703" y="61764"/>
                </a:cubicBezTo>
                <a:cubicBezTo>
                  <a:pt x="762001" y="59978"/>
                  <a:pt x="762943" y="58638"/>
                  <a:pt x="764531" y="57745"/>
                </a:cubicBezTo>
                <a:cubicBezTo>
                  <a:pt x="775048" y="51693"/>
                  <a:pt x="784870" y="44301"/>
                  <a:pt x="793999" y="35570"/>
                </a:cubicBezTo>
                <a:cubicBezTo>
                  <a:pt x="803127" y="26839"/>
                  <a:pt x="810519" y="18008"/>
                  <a:pt x="816174" y="9079"/>
                </a:cubicBezTo>
                <a:cubicBezTo>
                  <a:pt x="818952" y="4713"/>
                  <a:pt x="822722" y="2530"/>
                  <a:pt x="827485" y="2530"/>
                </a:cubicBezTo>
                <a:close/>
                <a:moveTo>
                  <a:pt x="2867621" y="1935"/>
                </a:moveTo>
                <a:cubicBezTo>
                  <a:pt x="2868216" y="1935"/>
                  <a:pt x="2868861" y="2034"/>
                  <a:pt x="2869556" y="2232"/>
                </a:cubicBezTo>
                <a:cubicBezTo>
                  <a:pt x="2871044" y="2629"/>
                  <a:pt x="2872234" y="3473"/>
                  <a:pt x="2873128" y="4763"/>
                </a:cubicBezTo>
                <a:cubicBezTo>
                  <a:pt x="2875509" y="8632"/>
                  <a:pt x="2877840" y="12502"/>
                  <a:pt x="2880122" y="16371"/>
                </a:cubicBezTo>
                <a:cubicBezTo>
                  <a:pt x="2880519" y="17165"/>
                  <a:pt x="2880718" y="17959"/>
                  <a:pt x="2880718" y="18752"/>
                </a:cubicBezTo>
                <a:cubicBezTo>
                  <a:pt x="2880718" y="19348"/>
                  <a:pt x="2880619" y="19893"/>
                  <a:pt x="2880420" y="20389"/>
                </a:cubicBezTo>
                <a:cubicBezTo>
                  <a:pt x="2879924" y="21779"/>
                  <a:pt x="2879031" y="22771"/>
                  <a:pt x="2877741" y="23366"/>
                </a:cubicBezTo>
                <a:cubicBezTo>
                  <a:pt x="2876253" y="23961"/>
                  <a:pt x="2874789" y="23986"/>
                  <a:pt x="2873351" y="23440"/>
                </a:cubicBezTo>
                <a:cubicBezTo>
                  <a:pt x="2871912" y="22895"/>
                  <a:pt x="2870845" y="21977"/>
                  <a:pt x="2870151" y="20687"/>
                </a:cubicBezTo>
                <a:cubicBezTo>
                  <a:pt x="2867869" y="16222"/>
                  <a:pt x="2865587" y="12303"/>
                  <a:pt x="2863305" y="8930"/>
                </a:cubicBezTo>
                <a:cubicBezTo>
                  <a:pt x="2862511" y="7739"/>
                  <a:pt x="2862313" y="6499"/>
                  <a:pt x="2862709" y="5209"/>
                </a:cubicBezTo>
                <a:cubicBezTo>
                  <a:pt x="2863106" y="3919"/>
                  <a:pt x="2863900" y="2977"/>
                  <a:pt x="2865091" y="2381"/>
                </a:cubicBezTo>
                <a:cubicBezTo>
                  <a:pt x="2865885" y="2084"/>
                  <a:pt x="2866728" y="1935"/>
                  <a:pt x="2867621" y="1935"/>
                </a:cubicBezTo>
                <a:close/>
                <a:moveTo>
                  <a:pt x="97929" y="1488"/>
                </a:moveTo>
                <a:lnTo>
                  <a:pt x="131565" y="1488"/>
                </a:lnTo>
                <a:cubicBezTo>
                  <a:pt x="133351" y="1488"/>
                  <a:pt x="134888" y="2108"/>
                  <a:pt x="136178" y="3349"/>
                </a:cubicBezTo>
                <a:cubicBezTo>
                  <a:pt x="137468" y="4589"/>
                  <a:pt x="138113" y="6127"/>
                  <a:pt x="138113" y="7962"/>
                </a:cubicBezTo>
                <a:cubicBezTo>
                  <a:pt x="138113" y="9798"/>
                  <a:pt x="137468" y="11361"/>
                  <a:pt x="136178" y="12650"/>
                </a:cubicBezTo>
                <a:cubicBezTo>
                  <a:pt x="134888" y="13940"/>
                  <a:pt x="133351" y="14585"/>
                  <a:pt x="131565" y="14585"/>
                </a:cubicBezTo>
                <a:lnTo>
                  <a:pt x="104329" y="14585"/>
                </a:lnTo>
                <a:cubicBezTo>
                  <a:pt x="103635" y="14585"/>
                  <a:pt x="103287" y="14932"/>
                  <a:pt x="103287" y="15627"/>
                </a:cubicBezTo>
                <a:lnTo>
                  <a:pt x="103287" y="92273"/>
                </a:lnTo>
                <a:cubicBezTo>
                  <a:pt x="103287" y="94258"/>
                  <a:pt x="102593" y="95945"/>
                  <a:pt x="101204" y="97334"/>
                </a:cubicBezTo>
                <a:cubicBezTo>
                  <a:pt x="99815" y="98723"/>
                  <a:pt x="98128" y="99417"/>
                  <a:pt x="96144" y="99417"/>
                </a:cubicBezTo>
                <a:cubicBezTo>
                  <a:pt x="94159" y="99417"/>
                  <a:pt x="92497" y="98723"/>
                  <a:pt x="91158" y="97334"/>
                </a:cubicBezTo>
                <a:cubicBezTo>
                  <a:pt x="89818" y="95945"/>
                  <a:pt x="89149" y="94258"/>
                  <a:pt x="89149" y="92273"/>
                </a:cubicBezTo>
                <a:lnTo>
                  <a:pt x="89149" y="10269"/>
                </a:lnTo>
                <a:cubicBezTo>
                  <a:pt x="89149" y="7789"/>
                  <a:pt x="89992" y="5705"/>
                  <a:pt x="91679" y="4018"/>
                </a:cubicBezTo>
                <a:cubicBezTo>
                  <a:pt x="93365" y="2332"/>
                  <a:pt x="95449" y="1488"/>
                  <a:pt x="97929" y="1488"/>
                </a:cubicBezTo>
                <a:close/>
                <a:moveTo>
                  <a:pt x="2047727" y="0"/>
                </a:moveTo>
                <a:cubicBezTo>
                  <a:pt x="2048124" y="0"/>
                  <a:pt x="2048570" y="0"/>
                  <a:pt x="2049066" y="0"/>
                </a:cubicBezTo>
                <a:cubicBezTo>
                  <a:pt x="2051150" y="298"/>
                  <a:pt x="2052638" y="1389"/>
                  <a:pt x="2053531" y="3274"/>
                </a:cubicBezTo>
                <a:cubicBezTo>
                  <a:pt x="2054027" y="4167"/>
                  <a:pt x="2054275" y="5060"/>
                  <a:pt x="2054275" y="5953"/>
                </a:cubicBezTo>
                <a:cubicBezTo>
                  <a:pt x="2054275" y="6846"/>
                  <a:pt x="2053977" y="7789"/>
                  <a:pt x="2053382" y="8781"/>
                </a:cubicBezTo>
                <a:cubicBezTo>
                  <a:pt x="2052688" y="10071"/>
                  <a:pt x="2051894" y="11509"/>
                  <a:pt x="2051001" y="13097"/>
                </a:cubicBezTo>
                <a:cubicBezTo>
                  <a:pt x="2050901" y="13295"/>
                  <a:pt x="2050901" y="13494"/>
                  <a:pt x="2051001" y="13692"/>
                </a:cubicBezTo>
                <a:cubicBezTo>
                  <a:pt x="2051100" y="13891"/>
                  <a:pt x="2051299" y="13990"/>
                  <a:pt x="2051596" y="13990"/>
                </a:cubicBezTo>
                <a:lnTo>
                  <a:pt x="2081808" y="13990"/>
                </a:lnTo>
                <a:cubicBezTo>
                  <a:pt x="2084189" y="13990"/>
                  <a:pt x="2086248" y="14858"/>
                  <a:pt x="2087985" y="16594"/>
                </a:cubicBezTo>
                <a:cubicBezTo>
                  <a:pt x="2089721" y="18331"/>
                  <a:pt x="2090589" y="20389"/>
                  <a:pt x="2090589" y="22771"/>
                </a:cubicBezTo>
                <a:lnTo>
                  <a:pt x="2090589" y="60722"/>
                </a:lnTo>
                <a:cubicBezTo>
                  <a:pt x="2090589" y="60821"/>
                  <a:pt x="2090688" y="60920"/>
                  <a:pt x="2090887" y="61020"/>
                </a:cubicBezTo>
                <a:cubicBezTo>
                  <a:pt x="2091085" y="61119"/>
                  <a:pt x="2091234" y="61069"/>
                  <a:pt x="2091333" y="60871"/>
                </a:cubicBezTo>
                <a:cubicBezTo>
                  <a:pt x="2093219" y="58589"/>
                  <a:pt x="2095302" y="55910"/>
                  <a:pt x="2097584" y="52834"/>
                </a:cubicBezTo>
                <a:cubicBezTo>
                  <a:pt x="2098874" y="51048"/>
                  <a:pt x="2100561" y="49857"/>
                  <a:pt x="2102644" y="49262"/>
                </a:cubicBezTo>
                <a:cubicBezTo>
                  <a:pt x="2103438" y="49064"/>
                  <a:pt x="2104232" y="48964"/>
                  <a:pt x="2105026" y="48964"/>
                </a:cubicBezTo>
                <a:cubicBezTo>
                  <a:pt x="2106315" y="48964"/>
                  <a:pt x="2107555" y="49262"/>
                  <a:pt x="2108746" y="49857"/>
                </a:cubicBezTo>
                <a:cubicBezTo>
                  <a:pt x="2110631" y="50750"/>
                  <a:pt x="2111822" y="52189"/>
                  <a:pt x="2112318" y="54173"/>
                </a:cubicBezTo>
                <a:cubicBezTo>
                  <a:pt x="2112516" y="54769"/>
                  <a:pt x="2112616" y="55314"/>
                  <a:pt x="2112616" y="55811"/>
                </a:cubicBezTo>
                <a:cubicBezTo>
                  <a:pt x="2112616" y="57200"/>
                  <a:pt x="2112169" y="58440"/>
                  <a:pt x="2111276" y="59531"/>
                </a:cubicBezTo>
                <a:cubicBezTo>
                  <a:pt x="2105422" y="67469"/>
                  <a:pt x="2098775" y="74960"/>
                  <a:pt x="2091333" y="82004"/>
                </a:cubicBezTo>
                <a:cubicBezTo>
                  <a:pt x="2090837" y="82500"/>
                  <a:pt x="2090589" y="83145"/>
                  <a:pt x="2090589" y="83939"/>
                </a:cubicBezTo>
                <a:lnTo>
                  <a:pt x="2090589" y="120848"/>
                </a:lnTo>
                <a:cubicBezTo>
                  <a:pt x="2090589" y="125313"/>
                  <a:pt x="2089994" y="128811"/>
                  <a:pt x="2088803" y="131341"/>
                </a:cubicBezTo>
                <a:cubicBezTo>
                  <a:pt x="2087612" y="133871"/>
                  <a:pt x="2085529" y="135731"/>
                  <a:pt x="2082553" y="136922"/>
                </a:cubicBezTo>
                <a:cubicBezTo>
                  <a:pt x="2078980" y="138212"/>
                  <a:pt x="2071341" y="139006"/>
                  <a:pt x="2059633" y="139303"/>
                </a:cubicBezTo>
                <a:cubicBezTo>
                  <a:pt x="2059534" y="139303"/>
                  <a:pt x="2059484" y="139303"/>
                  <a:pt x="2059484" y="139303"/>
                </a:cubicBezTo>
                <a:cubicBezTo>
                  <a:pt x="2057301" y="139303"/>
                  <a:pt x="2055366" y="138609"/>
                  <a:pt x="2053680" y="137220"/>
                </a:cubicBezTo>
                <a:cubicBezTo>
                  <a:pt x="2051894" y="135731"/>
                  <a:pt x="2050604" y="133896"/>
                  <a:pt x="2049810" y="131713"/>
                </a:cubicBezTo>
                <a:cubicBezTo>
                  <a:pt x="2049612" y="131018"/>
                  <a:pt x="2049512" y="130373"/>
                  <a:pt x="2049512" y="129778"/>
                </a:cubicBezTo>
                <a:cubicBezTo>
                  <a:pt x="2049512" y="128786"/>
                  <a:pt x="2049810" y="127794"/>
                  <a:pt x="2050405" y="126802"/>
                </a:cubicBezTo>
                <a:cubicBezTo>
                  <a:pt x="2051398" y="125313"/>
                  <a:pt x="2052737" y="124569"/>
                  <a:pt x="2054424" y="124569"/>
                </a:cubicBezTo>
                <a:cubicBezTo>
                  <a:pt x="2054524" y="124569"/>
                  <a:pt x="2054573" y="124569"/>
                  <a:pt x="2054573" y="124569"/>
                </a:cubicBezTo>
                <a:cubicBezTo>
                  <a:pt x="2059137" y="124668"/>
                  <a:pt x="2064891" y="124718"/>
                  <a:pt x="2071837" y="124718"/>
                </a:cubicBezTo>
                <a:cubicBezTo>
                  <a:pt x="2074516" y="124619"/>
                  <a:pt x="2075855" y="123279"/>
                  <a:pt x="2075855" y="120700"/>
                </a:cubicBezTo>
                <a:lnTo>
                  <a:pt x="2075855" y="96143"/>
                </a:lnTo>
                <a:cubicBezTo>
                  <a:pt x="2075855" y="95945"/>
                  <a:pt x="2075756" y="95796"/>
                  <a:pt x="2075558" y="95697"/>
                </a:cubicBezTo>
                <a:cubicBezTo>
                  <a:pt x="2075359" y="95597"/>
                  <a:pt x="2075160" y="95647"/>
                  <a:pt x="2074962" y="95845"/>
                </a:cubicBezTo>
                <a:cubicBezTo>
                  <a:pt x="2053233" y="112415"/>
                  <a:pt x="2026990" y="125710"/>
                  <a:pt x="1996232" y="135731"/>
                </a:cubicBezTo>
                <a:cubicBezTo>
                  <a:pt x="1995240" y="136029"/>
                  <a:pt x="1994198" y="136178"/>
                  <a:pt x="1993107" y="136178"/>
                </a:cubicBezTo>
                <a:cubicBezTo>
                  <a:pt x="1991916" y="136178"/>
                  <a:pt x="1990726" y="135979"/>
                  <a:pt x="1989535" y="135582"/>
                </a:cubicBezTo>
                <a:cubicBezTo>
                  <a:pt x="1987253" y="134789"/>
                  <a:pt x="1985417" y="133400"/>
                  <a:pt x="1984028" y="131415"/>
                </a:cubicBezTo>
                <a:cubicBezTo>
                  <a:pt x="1983234" y="130423"/>
                  <a:pt x="1982838" y="129381"/>
                  <a:pt x="1982838" y="128290"/>
                </a:cubicBezTo>
                <a:cubicBezTo>
                  <a:pt x="1982838" y="127695"/>
                  <a:pt x="1982937" y="127099"/>
                  <a:pt x="1983135" y="126504"/>
                </a:cubicBezTo>
                <a:cubicBezTo>
                  <a:pt x="1983631" y="124718"/>
                  <a:pt x="1984822" y="123577"/>
                  <a:pt x="1986707" y="123081"/>
                </a:cubicBezTo>
                <a:cubicBezTo>
                  <a:pt x="2010619" y="116235"/>
                  <a:pt x="2031703" y="107107"/>
                  <a:pt x="2049959" y="95697"/>
                </a:cubicBezTo>
                <a:cubicBezTo>
                  <a:pt x="2050058" y="95597"/>
                  <a:pt x="2050083" y="95498"/>
                  <a:pt x="2050033" y="95399"/>
                </a:cubicBezTo>
                <a:cubicBezTo>
                  <a:pt x="2049984" y="95300"/>
                  <a:pt x="2049860" y="95250"/>
                  <a:pt x="2049662" y="95250"/>
                </a:cubicBezTo>
                <a:cubicBezTo>
                  <a:pt x="2024063" y="97334"/>
                  <a:pt x="2004120" y="98872"/>
                  <a:pt x="1989833" y="99864"/>
                </a:cubicBezTo>
                <a:cubicBezTo>
                  <a:pt x="1989634" y="99864"/>
                  <a:pt x="1989436" y="99864"/>
                  <a:pt x="1989237" y="99864"/>
                </a:cubicBezTo>
                <a:cubicBezTo>
                  <a:pt x="1987451" y="99864"/>
                  <a:pt x="1985864" y="99318"/>
                  <a:pt x="1984475" y="98227"/>
                </a:cubicBezTo>
                <a:cubicBezTo>
                  <a:pt x="1982887" y="96937"/>
                  <a:pt x="1981945" y="95300"/>
                  <a:pt x="1981647" y="93315"/>
                </a:cubicBezTo>
                <a:cubicBezTo>
                  <a:pt x="1981548" y="92918"/>
                  <a:pt x="1981498" y="92571"/>
                  <a:pt x="1981498" y="92273"/>
                </a:cubicBezTo>
                <a:cubicBezTo>
                  <a:pt x="1981498" y="90785"/>
                  <a:pt x="1981945" y="89446"/>
                  <a:pt x="1982838" y="88255"/>
                </a:cubicBezTo>
                <a:cubicBezTo>
                  <a:pt x="1984028" y="86767"/>
                  <a:pt x="1985616" y="85973"/>
                  <a:pt x="1987601" y="85874"/>
                </a:cubicBezTo>
                <a:lnTo>
                  <a:pt x="2002632" y="84981"/>
                </a:lnTo>
                <a:cubicBezTo>
                  <a:pt x="2003326" y="84981"/>
                  <a:pt x="2003674" y="84634"/>
                  <a:pt x="2003674" y="83939"/>
                </a:cubicBezTo>
                <a:lnTo>
                  <a:pt x="2003674" y="22771"/>
                </a:lnTo>
                <a:cubicBezTo>
                  <a:pt x="2003674" y="20389"/>
                  <a:pt x="2004542" y="18331"/>
                  <a:pt x="2006278" y="16594"/>
                </a:cubicBezTo>
                <a:cubicBezTo>
                  <a:pt x="2008015" y="14858"/>
                  <a:pt x="2010073" y="13990"/>
                  <a:pt x="2012455" y="13990"/>
                </a:cubicBezTo>
                <a:lnTo>
                  <a:pt x="2033886" y="13990"/>
                </a:lnTo>
                <a:cubicBezTo>
                  <a:pt x="2034580" y="13990"/>
                  <a:pt x="2035076" y="13643"/>
                  <a:pt x="2035374" y="12948"/>
                </a:cubicBezTo>
                <a:cubicBezTo>
                  <a:pt x="2036267" y="10864"/>
                  <a:pt x="2037061" y="8979"/>
                  <a:pt x="2037755" y="7293"/>
                </a:cubicBezTo>
                <a:cubicBezTo>
                  <a:pt x="2038648" y="4911"/>
                  <a:pt x="2040137" y="3026"/>
                  <a:pt x="2042220" y="1637"/>
                </a:cubicBezTo>
                <a:cubicBezTo>
                  <a:pt x="2043907" y="546"/>
                  <a:pt x="2045742" y="0"/>
                  <a:pt x="204772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1200" dirty="0">
              <a:latin typeface="源柔ゴシック Medium" panose="020B0402020203020207" pitchFamily="50" charset="-128"/>
              <a:ea typeface="源柔ゴシック Medium" panose="020B0402020203020207" pitchFamily="50" charset="-128"/>
              <a:cs typeface="源柔ゴシック Medium" panose="020B0402020203020207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CD80400-5732-2303-92D6-D9546B967FB1}"/>
              </a:ext>
            </a:extLst>
          </p:cNvPr>
          <p:cNvSpPr txBox="1"/>
          <p:nvPr/>
        </p:nvSpPr>
        <p:spPr>
          <a:xfrm rot="186888">
            <a:off x="5980415" y="1769228"/>
            <a:ext cx="645914" cy="467915"/>
          </a:xfrm>
          <a:custGeom>
            <a:avLst/>
            <a:gdLst/>
            <a:ahLst/>
            <a:cxnLst/>
            <a:rect l="l" t="t" r="r" b="b"/>
            <a:pathLst>
              <a:path w="645914" h="467915">
                <a:moveTo>
                  <a:pt x="499468" y="238720"/>
                </a:moveTo>
                <a:cubicBezTo>
                  <a:pt x="472083" y="238720"/>
                  <a:pt x="448469" y="253405"/>
                  <a:pt x="428625" y="282773"/>
                </a:cubicBezTo>
                <a:cubicBezTo>
                  <a:pt x="426641" y="285154"/>
                  <a:pt x="425847" y="287933"/>
                  <a:pt x="426244" y="291108"/>
                </a:cubicBezTo>
                <a:cubicBezTo>
                  <a:pt x="430610" y="328811"/>
                  <a:pt x="439540" y="356493"/>
                  <a:pt x="453033" y="374154"/>
                </a:cubicBezTo>
                <a:cubicBezTo>
                  <a:pt x="466527" y="391815"/>
                  <a:pt x="483196" y="400645"/>
                  <a:pt x="503039" y="400645"/>
                </a:cubicBezTo>
                <a:cubicBezTo>
                  <a:pt x="520502" y="400645"/>
                  <a:pt x="534988" y="393402"/>
                  <a:pt x="546497" y="378916"/>
                </a:cubicBezTo>
                <a:cubicBezTo>
                  <a:pt x="558006" y="364430"/>
                  <a:pt x="563761" y="343892"/>
                  <a:pt x="563762" y="317301"/>
                </a:cubicBezTo>
                <a:cubicBezTo>
                  <a:pt x="563761" y="291504"/>
                  <a:pt x="558106" y="271958"/>
                  <a:pt x="546795" y="258663"/>
                </a:cubicBezTo>
                <a:cubicBezTo>
                  <a:pt x="535484" y="245368"/>
                  <a:pt x="519708" y="238720"/>
                  <a:pt x="499468" y="238720"/>
                </a:cubicBezTo>
                <a:close/>
                <a:moveTo>
                  <a:pt x="516731" y="0"/>
                </a:moveTo>
                <a:cubicBezTo>
                  <a:pt x="552450" y="0"/>
                  <a:pt x="584399" y="9525"/>
                  <a:pt x="612577" y="28575"/>
                </a:cubicBezTo>
                <a:cubicBezTo>
                  <a:pt x="620911" y="34528"/>
                  <a:pt x="625078" y="42862"/>
                  <a:pt x="625078" y="53578"/>
                </a:cubicBezTo>
                <a:cubicBezTo>
                  <a:pt x="625078" y="62706"/>
                  <a:pt x="622102" y="70643"/>
                  <a:pt x="616149" y="77390"/>
                </a:cubicBezTo>
                <a:lnTo>
                  <a:pt x="614958" y="78581"/>
                </a:lnTo>
                <a:cubicBezTo>
                  <a:pt x="609005" y="85328"/>
                  <a:pt x="601068" y="88900"/>
                  <a:pt x="591145" y="89297"/>
                </a:cubicBezTo>
                <a:cubicBezTo>
                  <a:pt x="589955" y="89694"/>
                  <a:pt x="588963" y="89892"/>
                  <a:pt x="588169" y="89892"/>
                </a:cubicBezTo>
                <a:cubicBezTo>
                  <a:pt x="579438" y="89892"/>
                  <a:pt x="571500" y="87709"/>
                  <a:pt x="564356" y="83343"/>
                </a:cubicBezTo>
                <a:cubicBezTo>
                  <a:pt x="550069" y="75803"/>
                  <a:pt x="535980" y="72033"/>
                  <a:pt x="522089" y="72033"/>
                </a:cubicBezTo>
                <a:cubicBezTo>
                  <a:pt x="494308" y="72033"/>
                  <a:pt x="471587" y="83641"/>
                  <a:pt x="453926" y="106858"/>
                </a:cubicBezTo>
                <a:cubicBezTo>
                  <a:pt x="436265" y="130076"/>
                  <a:pt x="426442" y="167481"/>
                  <a:pt x="424458" y="219075"/>
                </a:cubicBezTo>
                <a:cubicBezTo>
                  <a:pt x="424458" y="219869"/>
                  <a:pt x="424756" y="220365"/>
                  <a:pt x="425351" y="220563"/>
                </a:cubicBezTo>
                <a:cubicBezTo>
                  <a:pt x="425946" y="220761"/>
                  <a:pt x="426443" y="220662"/>
                  <a:pt x="426839" y="220265"/>
                </a:cubicBezTo>
                <a:cubicBezTo>
                  <a:pt x="438746" y="206772"/>
                  <a:pt x="453133" y="195957"/>
                  <a:pt x="469999" y="187821"/>
                </a:cubicBezTo>
                <a:cubicBezTo>
                  <a:pt x="486867" y="179685"/>
                  <a:pt x="502444" y="175617"/>
                  <a:pt x="516731" y="175617"/>
                </a:cubicBezTo>
                <a:cubicBezTo>
                  <a:pt x="556022" y="175617"/>
                  <a:pt x="587375" y="187523"/>
                  <a:pt x="610791" y="211336"/>
                </a:cubicBezTo>
                <a:cubicBezTo>
                  <a:pt x="634207" y="235148"/>
                  <a:pt x="645914" y="270470"/>
                  <a:pt x="645914" y="317301"/>
                </a:cubicBezTo>
                <a:cubicBezTo>
                  <a:pt x="645914" y="362545"/>
                  <a:pt x="632222" y="398958"/>
                  <a:pt x="604838" y="426541"/>
                </a:cubicBezTo>
                <a:cubicBezTo>
                  <a:pt x="577453" y="454124"/>
                  <a:pt x="544116" y="467915"/>
                  <a:pt x="504825" y="467915"/>
                </a:cubicBezTo>
                <a:cubicBezTo>
                  <a:pt x="482601" y="467915"/>
                  <a:pt x="461963" y="463450"/>
                  <a:pt x="442913" y="454521"/>
                </a:cubicBezTo>
                <a:cubicBezTo>
                  <a:pt x="423863" y="445591"/>
                  <a:pt x="406698" y="432098"/>
                  <a:pt x="391418" y="414040"/>
                </a:cubicBezTo>
                <a:cubicBezTo>
                  <a:pt x="376139" y="395982"/>
                  <a:pt x="364133" y="372070"/>
                  <a:pt x="355402" y="342304"/>
                </a:cubicBezTo>
                <a:cubicBezTo>
                  <a:pt x="346671" y="312539"/>
                  <a:pt x="342305" y="278408"/>
                  <a:pt x="342305" y="239911"/>
                </a:cubicBezTo>
                <a:cubicBezTo>
                  <a:pt x="342305" y="199430"/>
                  <a:pt x="347068" y="163413"/>
                  <a:pt x="356592" y="131861"/>
                </a:cubicBezTo>
                <a:cubicBezTo>
                  <a:pt x="366117" y="100310"/>
                  <a:pt x="379115" y="75208"/>
                  <a:pt x="395585" y="56554"/>
                </a:cubicBezTo>
                <a:cubicBezTo>
                  <a:pt x="412056" y="37901"/>
                  <a:pt x="430510" y="23812"/>
                  <a:pt x="450950" y="14287"/>
                </a:cubicBezTo>
                <a:cubicBezTo>
                  <a:pt x="471389" y="4762"/>
                  <a:pt x="493316" y="0"/>
                  <a:pt x="516731" y="0"/>
                </a:cubicBezTo>
                <a:close/>
                <a:moveTo>
                  <a:pt x="153591" y="8334"/>
                </a:moveTo>
                <a:cubicBezTo>
                  <a:pt x="162719" y="8334"/>
                  <a:pt x="170458" y="11608"/>
                  <a:pt x="176808" y="18157"/>
                </a:cubicBezTo>
                <a:cubicBezTo>
                  <a:pt x="183158" y="24705"/>
                  <a:pt x="186333" y="32544"/>
                  <a:pt x="186333" y="41672"/>
                </a:cubicBezTo>
                <a:lnTo>
                  <a:pt x="186333" y="382786"/>
                </a:lnTo>
                <a:cubicBezTo>
                  <a:pt x="186333" y="385564"/>
                  <a:pt x="187920" y="386953"/>
                  <a:pt x="191096" y="386953"/>
                </a:cubicBezTo>
                <a:lnTo>
                  <a:pt x="236339" y="386953"/>
                </a:lnTo>
                <a:cubicBezTo>
                  <a:pt x="245865" y="386953"/>
                  <a:pt x="254099" y="390425"/>
                  <a:pt x="261045" y="397371"/>
                </a:cubicBezTo>
                <a:cubicBezTo>
                  <a:pt x="267990" y="404316"/>
                  <a:pt x="271463" y="412551"/>
                  <a:pt x="271463" y="422076"/>
                </a:cubicBezTo>
                <a:lnTo>
                  <a:pt x="271463" y="424458"/>
                </a:lnTo>
                <a:cubicBezTo>
                  <a:pt x="271463" y="433983"/>
                  <a:pt x="267990" y="442218"/>
                  <a:pt x="261045" y="449163"/>
                </a:cubicBezTo>
                <a:cubicBezTo>
                  <a:pt x="254099" y="456108"/>
                  <a:pt x="245864" y="459581"/>
                  <a:pt x="236339" y="459581"/>
                </a:cubicBezTo>
                <a:lnTo>
                  <a:pt x="35124" y="459581"/>
                </a:lnTo>
                <a:cubicBezTo>
                  <a:pt x="25599" y="459581"/>
                  <a:pt x="17364" y="456108"/>
                  <a:pt x="10418" y="449163"/>
                </a:cubicBezTo>
                <a:cubicBezTo>
                  <a:pt x="3473" y="442218"/>
                  <a:pt x="0" y="433983"/>
                  <a:pt x="0" y="424458"/>
                </a:cubicBezTo>
                <a:lnTo>
                  <a:pt x="0" y="422076"/>
                </a:lnTo>
                <a:cubicBezTo>
                  <a:pt x="0" y="412551"/>
                  <a:pt x="3473" y="404316"/>
                  <a:pt x="10418" y="397371"/>
                </a:cubicBezTo>
                <a:cubicBezTo>
                  <a:pt x="17364" y="390426"/>
                  <a:pt x="25599" y="386953"/>
                  <a:pt x="35124" y="386953"/>
                </a:cubicBezTo>
                <a:lnTo>
                  <a:pt x="92274" y="386953"/>
                </a:lnTo>
                <a:cubicBezTo>
                  <a:pt x="95449" y="386953"/>
                  <a:pt x="97036" y="385564"/>
                  <a:pt x="97036" y="382786"/>
                </a:cubicBezTo>
                <a:lnTo>
                  <a:pt x="97036" y="105965"/>
                </a:lnTo>
                <a:cubicBezTo>
                  <a:pt x="97036" y="103187"/>
                  <a:pt x="95449" y="101798"/>
                  <a:pt x="92274" y="101798"/>
                </a:cubicBezTo>
                <a:lnTo>
                  <a:pt x="42863" y="101798"/>
                </a:lnTo>
                <a:cubicBezTo>
                  <a:pt x="35322" y="101798"/>
                  <a:pt x="28873" y="99119"/>
                  <a:pt x="23515" y="93762"/>
                </a:cubicBezTo>
                <a:cubicBezTo>
                  <a:pt x="18157" y="88404"/>
                  <a:pt x="15478" y="81756"/>
                  <a:pt x="15478" y="73819"/>
                </a:cubicBezTo>
                <a:cubicBezTo>
                  <a:pt x="15479" y="65881"/>
                  <a:pt x="17959" y="58836"/>
                  <a:pt x="22920" y="52685"/>
                </a:cubicBezTo>
                <a:cubicBezTo>
                  <a:pt x="27881" y="46533"/>
                  <a:pt x="34330" y="42465"/>
                  <a:pt x="42268" y="40481"/>
                </a:cubicBezTo>
                <a:cubicBezTo>
                  <a:pt x="60127" y="35719"/>
                  <a:pt x="76201" y="30162"/>
                  <a:pt x="90488" y="23812"/>
                </a:cubicBezTo>
                <a:cubicBezTo>
                  <a:pt x="113904" y="13494"/>
                  <a:pt x="134938" y="8334"/>
                  <a:pt x="153591" y="833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48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A040434-0B1D-F879-3CE8-422D0BBA9FBF}"/>
              </a:ext>
            </a:extLst>
          </p:cNvPr>
          <p:cNvSpPr txBox="1"/>
          <p:nvPr/>
        </p:nvSpPr>
        <p:spPr>
          <a:xfrm>
            <a:off x="5512076" y="1857974"/>
            <a:ext cx="318650" cy="347951"/>
          </a:xfrm>
          <a:custGeom>
            <a:avLst/>
            <a:gdLst/>
            <a:ahLst/>
            <a:cxnLst/>
            <a:rect l="l" t="t" r="r" b="b"/>
            <a:pathLst>
              <a:path w="318650" h="347951">
                <a:moveTo>
                  <a:pt x="82944" y="56787"/>
                </a:moveTo>
                <a:cubicBezTo>
                  <a:pt x="72619" y="56787"/>
                  <a:pt x="64129" y="60917"/>
                  <a:pt x="57476" y="69177"/>
                </a:cubicBezTo>
                <a:cubicBezTo>
                  <a:pt x="50822" y="77437"/>
                  <a:pt x="47495" y="89254"/>
                  <a:pt x="47495" y="104626"/>
                </a:cubicBezTo>
                <a:cubicBezTo>
                  <a:pt x="47495" y="119540"/>
                  <a:pt x="50764" y="130783"/>
                  <a:pt x="57303" y="138355"/>
                </a:cubicBezTo>
                <a:cubicBezTo>
                  <a:pt x="63843" y="145926"/>
                  <a:pt x="72963" y="149712"/>
                  <a:pt x="84665" y="149712"/>
                </a:cubicBezTo>
                <a:cubicBezTo>
                  <a:pt x="100726" y="149712"/>
                  <a:pt x="114607" y="141108"/>
                  <a:pt x="126309" y="123900"/>
                </a:cubicBezTo>
                <a:cubicBezTo>
                  <a:pt x="127226" y="122523"/>
                  <a:pt x="127571" y="121032"/>
                  <a:pt x="127341" y="119426"/>
                </a:cubicBezTo>
                <a:cubicBezTo>
                  <a:pt x="125047" y="97628"/>
                  <a:pt x="119942" y="81739"/>
                  <a:pt x="112026" y="71759"/>
                </a:cubicBezTo>
                <a:cubicBezTo>
                  <a:pt x="104110" y="61778"/>
                  <a:pt x="94416" y="56787"/>
                  <a:pt x="82944" y="56787"/>
                </a:cubicBezTo>
                <a:close/>
                <a:moveTo>
                  <a:pt x="82255" y="17553"/>
                </a:moveTo>
                <a:cubicBezTo>
                  <a:pt x="94875" y="17553"/>
                  <a:pt x="106691" y="20077"/>
                  <a:pt x="117704" y="25124"/>
                </a:cubicBezTo>
                <a:cubicBezTo>
                  <a:pt x="128718" y="30172"/>
                  <a:pt x="138641" y="37801"/>
                  <a:pt x="147475" y="48011"/>
                </a:cubicBezTo>
                <a:cubicBezTo>
                  <a:pt x="156308" y="58222"/>
                  <a:pt x="163249" y="71759"/>
                  <a:pt x="168297" y="88623"/>
                </a:cubicBezTo>
                <a:cubicBezTo>
                  <a:pt x="173344" y="105487"/>
                  <a:pt x="175868" y="124932"/>
                  <a:pt x="175868" y="146959"/>
                </a:cubicBezTo>
                <a:cubicBezTo>
                  <a:pt x="175868" y="170821"/>
                  <a:pt x="173115" y="191987"/>
                  <a:pt x="167608" y="210457"/>
                </a:cubicBezTo>
                <a:cubicBezTo>
                  <a:pt x="162102" y="228927"/>
                  <a:pt x="154587" y="243669"/>
                  <a:pt x="145066" y="254682"/>
                </a:cubicBezTo>
                <a:cubicBezTo>
                  <a:pt x="135544" y="265696"/>
                  <a:pt x="124932" y="274013"/>
                  <a:pt x="113230" y="279634"/>
                </a:cubicBezTo>
                <a:cubicBezTo>
                  <a:pt x="101529" y="285256"/>
                  <a:pt x="89024" y="288066"/>
                  <a:pt x="75716" y="288066"/>
                </a:cubicBezTo>
                <a:cubicBezTo>
                  <a:pt x="54837" y="288066"/>
                  <a:pt x="36137" y="282560"/>
                  <a:pt x="19617" y="271547"/>
                </a:cubicBezTo>
                <a:cubicBezTo>
                  <a:pt x="14799" y="268105"/>
                  <a:pt x="12390" y="263172"/>
                  <a:pt x="12390" y="256747"/>
                </a:cubicBezTo>
                <a:cubicBezTo>
                  <a:pt x="12390" y="251700"/>
                  <a:pt x="14111" y="247226"/>
                  <a:pt x="17552" y="243325"/>
                </a:cubicBezTo>
                <a:lnTo>
                  <a:pt x="17897" y="242981"/>
                </a:lnTo>
                <a:cubicBezTo>
                  <a:pt x="21338" y="238851"/>
                  <a:pt x="26042" y="236556"/>
                  <a:pt x="32007" y="236097"/>
                </a:cubicBezTo>
                <a:cubicBezTo>
                  <a:pt x="32696" y="236097"/>
                  <a:pt x="33384" y="236097"/>
                  <a:pt x="34072" y="236097"/>
                </a:cubicBezTo>
                <a:cubicBezTo>
                  <a:pt x="38891" y="236097"/>
                  <a:pt x="43365" y="237245"/>
                  <a:pt x="47495" y="239539"/>
                </a:cubicBezTo>
                <a:cubicBezTo>
                  <a:pt x="55984" y="243669"/>
                  <a:pt x="64359" y="245734"/>
                  <a:pt x="72619" y="245734"/>
                </a:cubicBezTo>
                <a:cubicBezTo>
                  <a:pt x="88450" y="245734"/>
                  <a:pt x="101357" y="239023"/>
                  <a:pt x="111337" y="225600"/>
                </a:cubicBezTo>
                <a:cubicBezTo>
                  <a:pt x="121318" y="212178"/>
                  <a:pt x="126882" y="190553"/>
                  <a:pt x="128029" y="160725"/>
                </a:cubicBezTo>
                <a:cubicBezTo>
                  <a:pt x="128029" y="160266"/>
                  <a:pt x="127857" y="159980"/>
                  <a:pt x="127513" y="159865"/>
                </a:cubicBezTo>
                <a:cubicBezTo>
                  <a:pt x="127169" y="159750"/>
                  <a:pt x="126882" y="159808"/>
                  <a:pt x="126653" y="160037"/>
                </a:cubicBezTo>
                <a:cubicBezTo>
                  <a:pt x="119999" y="168297"/>
                  <a:pt x="111854" y="174779"/>
                  <a:pt x="102217" y="179482"/>
                </a:cubicBezTo>
                <a:cubicBezTo>
                  <a:pt x="92580" y="184186"/>
                  <a:pt x="83403" y="186538"/>
                  <a:pt x="74684" y="186538"/>
                </a:cubicBezTo>
                <a:cubicBezTo>
                  <a:pt x="52198" y="186538"/>
                  <a:pt x="34130" y="179540"/>
                  <a:pt x="20478" y="165544"/>
                </a:cubicBezTo>
                <a:cubicBezTo>
                  <a:pt x="6826" y="151548"/>
                  <a:pt x="0" y="131242"/>
                  <a:pt x="0" y="104626"/>
                </a:cubicBezTo>
                <a:cubicBezTo>
                  <a:pt x="0" y="78470"/>
                  <a:pt x="7916" y="57418"/>
                  <a:pt x="23747" y="41472"/>
                </a:cubicBezTo>
                <a:cubicBezTo>
                  <a:pt x="39579" y="25526"/>
                  <a:pt x="59082" y="17553"/>
                  <a:pt x="82255" y="17553"/>
                </a:cubicBezTo>
                <a:close/>
                <a:moveTo>
                  <a:pt x="304884" y="0"/>
                </a:moveTo>
                <a:cubicBezTo>
                  <a:pt x="309473" y="0"/>
                  <a:pt x="313029" y="1721"/>
                  <a:pt x="315553" y="5163"/>
                </a:cubicBezTo>
                <a:cubicBezTo>
                  <a:pt x="317618" y="7687"/>
                  <a:pt x="318650" y="10440"/>
                  <a:pt x="318650" y="13423"/>
                </a:cubicBezTo>
                <a:cubicBezTo>
                  <a:pt x="318650" y="14570"/>
                  <a:pt x="318421" y="15717"/>
                  <a:pt x="317962" y="16864"/>
                </a:cubicBezTo>
                <a:lnTo>
                  <a:pt x="239148" y="331087"/>
                </a:lnTo>
                <a:cubicBezTo>
                  <a:pt x="238001" y="336135"/>
                  <a:pt x="235420" y="340207"/>
                  <a:pt x="231404" y="343305"/>
                </a:cubicBezTo>
                <a:cubicBezTo>
                  <a:pt x="227389" y="346402"/>
                  <a:pt x="222858" y="347951"/>
                  <a:pt x="217810" y="347951"/>
                </a:cubicBezTo>
                <a:cubicBezTo>
                  <a:pt x="213221" y="347951"/>
                  <a:pt x="209665" y="346230"/>
                  <a:pt x="207141" y="342789"/>
                </a:cubicBezTo>
                <a:cubicBezTo>
                  <a:pt x="205076" y="340265"/>
                  <a:pt x="204043" y="337511"/>
                  <a:pt x="204043" y="334529"/>
                </a:cubicBezTo>
                <a:cubicBezTo>
                  <a:pt x="204043" y="333382"/>
                  <a:pt x="204273" y="332234"/>
                  <a:pt x="204732" y="331087"/>
                </a:cubicBezTo>
                <a:lnTo>
                  <a:pt x="283545" y="16864"/>
                </a:lnTo>
                <a:cubicBezTo>
                  <a:pt x="284693" y="11817"/>
                  <a:pt x="287274" y="7744"/>
                  <a:pt x="291289" y="4646"/>
                </a:cubicBezTo>
                <a:cubicBezTo>
                  <a:pt x="295304" y="1549"/>
                  <a:pt x="299836" y="0"/>
                  <a:pt x="30488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28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385823A0-E448-12BC-7FB2-A35077384A5D}"/>
              </a:ext>
            </a:extLst>
          </p:cNvPr>
          <p:cNvSpPr txBox="1"/>
          <p:nvPr/>
        </p:nvSpPr>
        <p:spPr>
          <a:xfrm rot="177996">
            <a:off x="6735468" y="2000264"/>
            <a:ext cx="430467" cy="245371"/>
          </a:xfrm>
          <a:custGeom>
            <a:avLst/>
            <a:gdLst/>
            <a:ahLst/>
            <a:cxnLst/>
            <a:rect l="l" t="t" r="r" b="b"/>
            <a:pathLst>
              <a:path w="430467" h="245371">
                <a:moveTo>
                  <a:pt x="115528" y="62536"/>
                </a:moveTo>
                <a:lnTo>
                  <a:pt x="167264" y="62536"/>
                </a:lnTo>
                <a:cubicBezTo>
                  <a:pt x="167767" y="62536"/>
                  <a:pt x="168185" y="62452"/>
                  <a:pt x="168520" y="62284"/>
                </a:cubicBezTo>
                <a:cubicBezTo>
                  <a:pt x="169860" y="62117"/>
                  <a:pt x="171199" y="62033"/>
                  <a:pt x="172538" y="62033"/>
                </a:cubicBezTo>
                <a:cubicBezTo>
                  <a:pt x="174380" y="62033"/>
                  <a:pt x="176306" y="62368"/>
                  <a:pt x="178315" y="63038"/>
                </a:cubicBezTo>
                <a:lnTo>
                  <a:pt x="184091" y="65047"/>
                </a:lnTo>
                <a:cubicBezTo>
                  <a:pt x="187105" y="66219"/>
                  <a:pt x="189365" y="68228"/>
                  <a:pt x="190872" y="71075"/>
                </a:cubicBezTo>
                <a:cubicBezTo>
                  <a:pt x="192044" y="73084"/>
                  <a:pt x="192630" y="75177"/>
                  <a:pt x="192630" y="77353"/>
                </a:cubicBezTo>
                <a:cubicBezTo>
                  <a:pt x="192630" y="78190"/>
                  <a:pt x="192546" y="79111"/>
                  <a:pt x="192379" y="80116"/>
                </a:cubicBezTo>
                <a:cubicBezTo>
                  <a:pt x="186352" y="109919"/>
                  <a:pt x="177394" y="136205"/>
                  <a:pt x="165507" y="158976"/>
                </a:cubicBezTo>
                <a:cubicBezTo>
                  <a:pt x="155126" y="179235"/>
                  <a:pt x="143071" y="195644"/>
                  <a:pt x="129341" y="208201"/>
                </a:cubicBezTo>
                <a:cubicBezTo>
                  <a:pt x="126662" y="210545"/>
                  <a:pt x="123649" y="211717"/>
                  <a:pt x="120300" y="211717"/>
                </a:cubicBezTo>
                <a:cubicBezTo>
                  <a:pt x="119797" y="211717"/>
                  <a:pt x="119295" y="211717"/>
                  <a:pt x="118793" y="211717"/>
                </a:cubicBezTo>
                <a:cubicBezTo>
                  <a:pt x="114775" y="211382"/>
                  <a:pt x="111258" y="209708"/>
                  <a:pt x="108245" y="206694"/>
                </a:cubicBezTo>
                <a:cubicBezTo>
                  <a:pt x="107407" y="205857"/>
                  <a:pt x="106571" y="205020"/>
                  <a:pt x="105733" y="204183"/>
                </a:cubicBezTo>
                <a:cubicBezTo>
                  <a:pt x="105231" y="203680"/>
                  <a:pt x="104729" y="203178"/>
                  <a:pt x="104227" y="202676"/>
                </a:cubicBezTo>
                <a:cubicBezTo>
                  <a:pt x="101548" y="200332"/>
                  <a:pt x="100208" y="197318"/>
                  <a:pt x="100208" y="193635"/>
                </a:cubicBezTo>
                <a:cubicBezTo>
                  <a:pt x="100208" y="189951"/>
                  <a:pt x="101631" y="186937"/>
                  <a:pt x="104478" y="184593"/>
                </a:cubicBezTo>
                <a:cubicBezTo>
                  <a:pt x="128588" y="163999"/>
                  <a:pt x="145833" y="134113"/>
                  <a:pt x="156214" y="94934"/>
                </a:cubicBezTo>
                <a:cubicBezTo>
                  <a:pt x="156381" y="94431"/>
                  <a:pt x="156298" y="94013"/>
                  <a:pt x="155963" y="93678"/>
                </a:cubicBezTo>
                <a:cubicBezTo>
                  <a:pt x="155628" y="93343"/>
                  <a:pt x="155293" y="93176"/>
                  <a:pt x="154958" y="93176"/>
                </a:cubicBezTo>
                <a:lnTo>
                  <a:pt x="115528" y="93176"/>
                </a:lnTo>
                <a:cubicBezTo>
                  <a:pt x="111510" y="93176"/>
                  <a:pt x="108035" y="91711"/>
                  <a:pt x="105105" y="88781"/>
                </a:cubicBezTo>
                <a:cubicBezTo>
                  <a:pt x="102175" y="85850"/>
                  <a:pt x="100710" y="82376"/>
                  <a:pt x="100710" y="78358"/>
                </a:cubicBezTo>
                <a:lnTo>
                  <a:pt x="100710" y="77353"/>
                </a:lnTo>
                <a:cubicBezTo>
                  <a:pt x="100710" y="73335"/>
                  <a:pt x="102176" y="69861"/>
                  <a:pt x="105105" y="66931"/>
                </a:cubicBezTo>
                <a:cubicBezTo>
                  <a:pt x="108036" y="64001"/>
                  <a:pt x="111510" y="62536"/>
                  <a:pt x="115528" y="62536"/>
                </a:cubicBezTo>
                <a:close/>
                <a:moveTo>
                  <a:pt x="375214" y="5776"/>
                </a:moveTo>
                <a:cubicBezTo>
                  <a:pt x="376554" y="5776"/>
                  <a:pt x="377810" y="5944"/>
                  <a:pt x="378982" y="6279"/>
                </a:cubicBezTo>
                <a:cubicBezTo>
                  <a:pt x="383000" y="6948"/>
                  <a:pt x="386349" y="8790"/>
                  <a:pt x="389027" y="11804"/>
                </a:cubicBezTo>
                <a:cubicBezTo>
                  <a:pt x="416654" y="43616"/>
                  <a:pt x="430467" y="81539"/>
                  <a:pt x="430467" y="125574"/>
                </a:cubicBezTo>
                <a:cubicBezTo>
                  <a:pt x="430467" y="169608"/>
                  <a:pt x="416654" y="207531"/>
                  <a:pt x="389027" y="239343"/>
                </a:cubicBezTo>
                <a:cubicBezTo>
                  <a:pt x="386349" y="242357"/>
                  <a:pt x="383000" y="244199"/>
                  <a:pt x="378982" y="244869"/>
                </a:cubicBezTo>
                <a:cubicBezTo>
                  <a:pt x="377810" y="245204"/>
                  <a:pt x="376554" y="245371"/>
                  <a:pt x="375214" y="245371"/>
                </a:cubicBezTo>
                <a:cubicBezTo>
                  <a:pt x="372703" y="245371"/>
                  <a:pt x="370192" y="244785"/>
                  <a:pt x="367680" y="243613"/>
                </a:cubicBezTo>
                <a:cubicBezTo>
                  <a:pt x="364666" y="242273"/>
                  <a:pt x="362824" y="240013"/>
                  <a:pt x="362155" y="236832"/>
                </a:cubicBezTo>
                <a:cubicBezTo>
                  <a:pt x="361987" y="235995"/>
                  <a:pt x="361903" y="235158"/>
                  <a:pt x="361904" y="234320"/>
                </a:cubicBezTo>
                <a:cubicBezTo>
                  <a:pt x="361903" y="232144"/>
                  <a:pt x="362657" y="230051"/>
                  <a:pt x="364164" y="228042"/>
                </a:cubicBezTo>
                <a:cubicBezTo>
                  <a:pt x="388944" y="197737"/>
                  <a:pt x="401334" y="163581"/>
                  <a:pt x="401334" y="125573"/>
                </a:cubicBezTo>
                <a:cubicBezTo>
                  <a:pt x="401334" y="87567"/>
                  <a:pt x="388944" y="53327"/>
                  <a:pt x="364164" y="22854"/>
                </a:cubicBezTo>
                <a:cubicBezTo>
                  <a:pt x="362657" y="21013"/>
                  <a:pt x="361904" y="18920"/>
                  <a:pt x="361904" y="16576"/>
                </a:cubicBezTo>
                <a:cubicBezTo>
                  <a:pt x="361904" y="15906"/>
                  <a:pt x="361987" y="15152"/>
                  <a:pt x="362155" y="14315"/>
                </a:cubicBezTo>
                <a:cubicBezTo>
                  <a:pt x="362825" y="11134"/>
                  <a:pt x="364666" y="8874"/>
                  <a:pt x="367680" y="7534"/>
                </a:cubicBezTo>
                <a:cubicBezTo>
                  <a:pt x="370192" y="6362"/>
                  <a:pt x="372703" y="5776"/>
                  <a:pt x="375214" y="5776"/>
                </a:cubicBezTo>
                <a:close/>
                <a:moveTo>
                  <a:pt x="214982" y="0"/>
                </a:moveTo>
                <a:lnTo>
                  <a:pt x="217745" y="0"/>
                </a:lnTo>
                <a:cubicBezTo>
                  <a:pt x="221763" y="0"/>
                  <a:pt x="225238" y="1465"/>
                  <a:pt x="228168" y="4395"/>
                </a:cubicBezTo>
                <a:cubicBezTo>
                  <a:pt x="231098" y="7325"/>
                  <a:pt x="232563" y="10799"/>
                  <a:pt x="232563" y="14818"/>
                </a:cubicBezTo>
                <a:lnTo>
                  <a:pt x="232563" y="43448"/>
                </a:lnTo>
                <a:cubicBezTo>
                  <a:pt x="232563" y="44620"/>
                  <a:pt x="232730" y="45792"/>
                  <a:pt x="233065" y="46964"/>
                </a:cubicBezTo>
                <a:cubicBezTo>
                  <a:pt x="237920" y="65047"/>
                  <a:pt x="243529" y="81121"/>
                  <a:pt x="249892" y="95185"/>
                </a:cubicBezTo>
                <a:cubicBezTo>
                  <a:pt x="250394" y="96357"/>
                  <a:pt x="251148" y="96524"/>
                  <a:pt x="252152" y="95687"/>
                </a:cubicBezTo>
                <a:cubicBezTo>
                  <a:pt x="268561" y="80283"/>
                  <a:pt x="282373" y="65549"/>
                  <a:pt x="293592" y="51485"/>
                </a:cubicBezTo>
                <a:cubicBezTo>
                  <a:pt x="296103" y="48304"/>
                  <a:pt x="299368" y="46378"/>
                  <a:pt x="303386" y="45709"/>
                </a:cubicBezTo>
                <a:cubicBezTo>
                  <a:pt x="304223" y="45541"/>
                  <a:pt x="305061" y="45458"/>
                  <a:pt x="305898" y="45458"/>
                </a:cubicBezTo>
                <a:cubicBezTo>
                  <a:pt x="309079" y="45458"/>
                  <a:pt x="311925" y="46378"/>
                  <a:pt x="314437" y="48220"/>
                </a:cubicBezTo>
                <a:lnTo>
                  <a:pt x="318958" y="51234"/>
                </a:lnTo>
                <a:cubicBezTo>
                  <a:pt x="322139" y="53578"/>
                  <a:pt x="323897" y="56675"/>
                  <a:pt x="324232" y="60526"/>
                </a:cubicBezTo>
                <a:cubicBezTo>
                  <a:pt x="324232" y="61029"/>
                  <a:pt x="324232" y="61447"/>
                  <a:pt x="324232" y="61782"/>
                </a:cubicBezTo>
                <a:cubicBezTo>
                  <a:pt x="324231" y="65131"/>
                  <a:pt x="323059" y="68061"/>
                  <a:pt x="320715" y="70572"/>
                </a:cubicBezTo>
                <a:cubicBezTo>
                  <a:pt x="301629" y="90162"/>
                  <a:pt x="283211" y="106905"/>
                  <a:pt x="265463" y="120802"/>
                </a:cubicBezTo>
                <a:cubicBezTo>
                  <a:pt x="264458" y="121639"/>
                  <a:pt x="264291" y="122560"/>
                  <a:pt x="264961" y="123564"/>
                </a:cubicBezTo>
                <a:cubicBezTo>
                  <a:pt x="281704" y="151191"/>
                  <a:pt x="301629" y="171952"/>
                  <a:pt x="324734" y="185849"/>
                </a:cubicBezTo>
                <a:cubicBezTo>
                  <a:pt x="327748" y="187691"/>
                  <a:pt x="329506" y="190370"/>
                  <a:pt x="330008" y="193886"/>
                </a:cubicBezTo>
                <a:cubicBezTo>
                  <a:pt x="330176" y="194555"/>
                  <a:pt x="330259" y="195225"/>
                  <a:pt x="330259" y="195895"/>
                </a:cubicBezTo>
                <a:cubicBezTo>
                  <a:pt x="330259" y="198574"/>
                  <a:pt x="329254" y="201002"/>
                  <a:pt x="327245" y="203178"/>
                </a:cubicBezTo>
                <a:cubicBezTo>
                  <a:pt x="325571" y="205020"/>
                  <a:pt x="323981" y="206945"/>
                  <a:pt x="322473" y="208955"/>
                </a:cubicBezTo>
                <a:cubicBezTo>
                  <a:pt x="319962" y="212303"/>
                  <a:pt x="316697" y="214480"/>
                  <a:pt x="312679" y="215484"/>
                </a:cubicBezTo>
                <a:cubicBezTo>
                  <a:pt x="311674" y="215652"/>
                  <a:pt x="310586" y="215736"/>
                  <a:pt x="309414" y="215736"/>
                </a:cubicBezTo>
                <a:cubicBezTo>
                  <a:pt x="306735" y="215735"/>
                  <a:pt x="304140" y="214982"/>
                  <a:pt x="301629" y="213475"/>
                </a:cubicBezTo>
                <a:cubicBezTo>
                  <a:pt x="273500" y="193718"/>
                  <a:pt x="250729" y="164585"/>
                  <a:pt x="233316" y="126076"/>
                </a:cubicBezTo>
                <a:cubicBezTo>
                  <a:pt x="233316" y="125909"/>
                  <a:pt x="233191" y="125825"/>
                  <a:pt x="232939" y="125825"/>
                </a:cubicBezTo>
                <a:cubicBezTo>
                  <a:pt x="232688" y="125825"/>
                  <a:pt x="232563" y="125992"/>
                  <a:pt x="232563" y="126327"/>
                </a:cubicBezTo>
                <a:lnTo>
                  <a:pt x="232563" y="200165"/>
                </a:lnTo>
                <a:cubicBezTo>
                  <a:pt x="232563" y="209373"/>
                  <a:pt x="231433" y="216531"/>
                  <a:pt x="229172" y="221638"/>
                </a:cubicBezTo>
                <a:cubicBezTo>
                  <a:pt x="226912" y="226744"/>
                  <a:pt x="223103" y="230553"/>
                  <a:pt x="217745" y="233065"/>
                </a:cubicBezTo>
                <a:cubicBezTo>
                  <a:pt x="210545" y="236748"/>
                  <a:pt x="198407" y="239009"/>
                  <a:pt x="181329" y="239846"/>
                </a:cubicBezTo>
                <a:cubicBezTo>
                  <a:pt x="180994" y="239846"/>
                  <a:pt x="180743" y="239846"/>
                  <a:pt x="180575" y="239846"/>
                </a:cubicBezTo>
                <a:cubicBezTo>
                  <a:pt x="176724" y="239846"/>
                  <a:pt x="173292" y="238590"/>
                  <a:pt x="170278" y="236079"/>
                </a:cubicBezTo>
                <a:cubicBezTo>
                  <a:pt x="166930" y="233400"/>
                  <a:pt x="164502" y="229967"/>
                  <a:pt x="162995" y="225781"/>
                </a:cubicBezTo>
                <a:cubicBezTo>
                  <a:pt x="162325" y="223605"/>
                  <a:pt x="161572" y="221428"/>
                  <a:pt x="160735" y="219252"/>
                </a:cubicBezTo>
                <a:cubicBezTo>
                  <a:pt x="160232" y="218080"/>
                  <a:pt x="159981" y="216824"/>
                  <a:pt x="159981" y="215484"/>
                </a:cubicBezTo>
                <a:cubicBezTo>
                  <a:pt x="159981" y="213810"/>
                  <a:pt x="160484" y="212136"/>
                  <a:pt x="161488" y="210461"/>
                </a:cubicBezTo>
                <a:cubicBezTo>
                  <a:pt x="163330" y="207615"/>
                  <a:pt x="165841" y="206192"/>
                  <a:pt x="169022" y="206192"/>
                </a:cubicBezTo>
                <a:cubicBezTo>
                  <a:pt x="169190" y="206192"/>
                  <a:pt x="169274" y="206192"/>
                  <a:pt x="169274" y="206192"/>
                </a:cubicBezTo>
                <a:cubicBezTo>
                  <a:pt x="175804" y="206359"/>
                  <a:pt x="183757" y="206443"/>
                  <a:pt x="193133" y="206443"/>
                </a:cubicBezTo>
                <a:cubicBezTo>
                  <a:pt x="197820" y="206443"/>
                  <a:pt x="200165" y="204350"/>
                  <a:pt x="200165" y="200164"/>
                </a:cubicBezTo>
                <a:lnTo>
                  <a:pt x="200165" y="14818"/>
                </a:lnTo>
                <a:cubicBezTo>
                  <a:pt x="200165" y="10799"/>
                  <a:pt x="201630" y="7325"/>
                  <a:pt x="204560" y="4395"/>
                </a:cubicBezTo>
                <a:cubicBezTo>
                  <a:pt x="207490" y="1465"/>
                  <a:pt x="210964" y="0"/>
                  <a:pt x="214982" y="0"/>
                </a:cubicBezTo>
                <a:close/>
                <a:moveTo>
                  <a:pt x="55253" y="5776"/>
                </a:moveTo>
                <a:cubicBezTo>
                  <a:pt x="57764" y="5776"/>
                  <a:pt x="60276" y="6362"/>
                  <a:pt x="62787" y="7534"/>
                </a:cubicBezTo>
                <a:cubicBezTo>
                  <a:pt x="65801" y="8874"/>
                  <a:pt x="67643" y="11134"/>
                  <a:pt x="68313" y="14315"/>
                </a:cubicBezTo>
                <a:cubicBezTo>
                  <a:pt x="68480" y="15152"/>
                  <a:pt x="68563" y="15906"/>
                  <a:pt x="68563" y="16576"/>
                </a:cubicBezTo>
                <a:cubicBezTo>
                  <a:pt x="68563" y="18920"/>
                  <a:pt x="67810" y="21013"/>
                  <a:pt x="66303" y="22854"/>
                </a:cubicBezTo>
                <a:cubicBezTo>
                  <a:pt x="41523" y="53327"/>
                  <a:pt x="29133" y="87567"/>
                  <a:pt x="29133" y="125574"/>
                </a:cubicBezTo>
                <a:cubicBezTo>
                  <a:pt x="29133" y="163580"/>
                  <a:pt x="41523" y="197737"/>
                  <a:pt x="66303" y="228042"/>
                </a:cubicBezTo>
                <a:cubicBezTo>
                  <a:pt x="67810" y="230051"/>
                  <a:pt x="68563" y="232144"/>
                  <a:pt x="68563" y="234320"/>
                </a:cubicBezTo>
                <a:cubicBezTo>
                  <a:pt x="68563" y="235158"/>
                  <a:pt x="68480" y="235995"/>
                  <a:pt x="68312" y="236832"/>
                </a:cubicBezTo>
                <a:cubicBezTo>
                  <a:pt x="67642" y="240013"/>
                  <a:pt x="65801" y="242274"/>
                  <a:pt x="62787" y="243613"/>
                </a:cubicBezTo>
                <a:cubicBezTo>
                  <a:pt x="60275" y="244785"/>
                  <a:pt x="57764" y="245371"/>
                  <a:pt x="55253" y="245371"/>
                </a:cubicBezTo>
                <a:cubicBezTo>
                  <a:pt x="53913" y="245371"/>
                  <a:pt x="52657" y="245203"/>
                  <a:pt x="51486" y="244869"/>
                </a:cubicBezTo>
                <a:cubicBezTo>
                  <a:pt x="47467" y="244199"/>
                  <a:pt x="44118" y="242357"/>
                  <a:pt x="41440" y="239343"/>
                </a:cubicBezTo>
                <a:cubicBezTo>
                  <a:pt x="13813" y="207532"/>
                  <a:pt x="0" y="169608"/>
                  <a:pt x="0" y="125574"/>
                </a:cubicBezTo>
                <a:cubicBezTo>
                  <a:pt x="0" y="81539"/>
                  <a:pt x="13813" y="43616"/>
                  <a:pt x="41440" y="11804"/>
                </a:cubicBezTo>
                <a:cubicBezTo>
                  <a:pt x="44118" y="8790"/>
                  <a:pt x="47467" y="6948"/>
                  <a:pt x="51486" y="6279"/>
                </a:cubicBezTo>
                <a:cubicBezTo>
                  <a:pt x="52657" y="5944"/>
                  <a:pt x="53913" y="5776"/>
                  <a:pt x="55253" y="577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F013117-0B83-0CAA-C611-8B6A1ABA5F89}"/>
              </a:ext>
            </a:extLst>
          </p:cNvPr>
          <p:cNvSpPr txBox="1"/>
          <p:nvPr/>
        </p:nvSpPr>
        <p:spPr>
          <a:xfrm rot="174658">
            <a:off x="5679373" y="2407340"/>
            <a:ext cx="1452544" cy="197402"/>
          </a:xfrm>
          <a:custGeom>
            <a:avLst/>
            <a:gdLst/>
            <a:ahLst/>
            <a:cxnLst/>
            <a:rect l="l" t="t" r="r" b="b"/>
            <a:pathLst>
              <a:path w="1452544" h="197402">
                <a:moveTo>
                  <a:pt x="1115970" y="148177"/>
                </a:moveTo>
                <a:cubicBezTo>
                  <a:pt x="1122667" y="148177"/>
                  <a:pt x="1128276" y="150521"/>
                  <a:pt x="1132796" y="155209"/>
                </a:cubicBezTo>
                <a:cubicBezTo>
                  <a:pt x="1137317" y="159897"/>
                  <a:pt x="1139577" y="165757"/>
                  <a:pt x="1139577" y="172789"/>
                </a:cubicBezTo>
                <a:cubicBezTo>
                  <a:pt x="1139577" y="179822"/>
                  <a:pt x="1137317" y="185682"/>
                  <a:pt x="1132796" y="190370"/>
                </a:cubicBezTo>
                <a:cubicBezTo>
                  <a:pt x="1128275" y="195058"/>
                  <a:pt x="1122667" y="197402"/>
                  <a:pt x="1115970" y="197402"/>
                </a:cubicBezTo>
                <a:cubicBezTo>
                  <a:pt x="1109272" y="197402"/>
                  <a:pt x="1103705" y="195058"/>
                  <a:pt x="1099268" y="190370"/>
                </a:cubicBezTo>
                <a:cubicBezTo>
                  <a:pt x="1094831" y="185682"/>
                  <a:pt x="1092613" y="179822"/>
                  <a:pt x="1092612" y="172790"/>
                </a:cubicBezTo>
                <a:cubicBezTo>
                  <a:pt x="1092612" y="165757"/>
                  <a:pt x="1094831" y="159897"/>
                  <a:pt x="1099268" y="155209"/>
                </a:cubicBezTo>
                <a:cubicBezTo>
                  <a:pt x="1103705" y="150521"/>
                  <a:pt x="1109272" y="148177"/>
                  <a:pt x="1115970" y="148177"/>
                </a:cubicBezTo>
                <a:close/>
                <a:moveTo>
                  <a:pt x="325395" y="148177"/>
                </a:moveTo>
                <a:cubicBezTo>
                  <a:pt x="332092" y="148177"/>
                  <a:pt x="337700" y="150521"/>
                  <a:pt x="342221" y="155209"/>
                </a:cubicBezTo>
                <a:cubicBezTo>
                  <a:pt x="346742" y="159897"/>
                  <a:pt x="349002" y="165757"/>
                  <a:pt x="349002" y="172789"/>
                </a:cubicBezTo>
                <a:cubicBezTo>
                  <a:pt x="349002" y="179822"/>
                  <a:pt x="346742" y="185682"/>
                  <a:pt x="342221" y="190370"/>
                </a:cubicBezTo>
                <a:cubicBezTo>
                  <a:pt x="337701" y="195058"/>
                  <a:pt x="332092" y="197402"/>
                  <a:pt x="325394" y="197402"/>
                </a:cubicBezTo>
                <a:cubicBezTo>
                  <a:pt x="318697" y="197402"/>
                  <a:pt x="313130" y="195058"/>
                  <a:pt x="308693" y="190370"/>
                </a:cubicBezTo>
                <a:cubicBezTo>
                  <a:pt x="304256" y="185682"/>
                  <a:pt x="302037" y="179822"/>
                  <a:pt x="302038" y="172789"/>
                </a:cubicBezTo>
                <a:cubicBezTo>
                  <a:pt x="302038" y="165757"/>
                  <a:pt x="304256" y="159897"/>
                  <a:pt x="308693" y="155209"/>
                </a:cubicBezTo>
                <a:cubicBezTo>
                  <a:pt x="313130" y="150521"/>
                  <a:pt x="318697" y="148177"/>
                  <a:pt x="325395" y="148177"/>
                </a:cubicBezTo>
                <a:close/>
                <a:moveTo>
                  <a:pt x="700348" y="106738"/>
                </a:moveTo>
                <a:lnTo>
                  <a:pt x="743546" y="106738"/>
                </a:lnTo>
                <a:cubicBezTo>
                  <a:pt x="747229" y="106738"/>
                  <a:pt x="750410" y="108035"/>
                  <a:pt x="753089" y="110630"/>
                </a:cubicBezTo>
                <a:cubicBezTo>
                  <a:pt x="755768" y="113226"/>
                  <a:pt x="757108" y="116407"/>
                  <a:pt x="757108" y="120174"/>
                </a:cubicBezTo>
                <a:cubicBezTo>
                  <a:pt x="757107" y="123941"/>
                  <a:pt x="755768" y="127122"/>
                  <a:pt x="753089" y="129718"/>
                </a:cubicBezTo>
                <a:cubicBezTo>
                  <a:pt x="750410" y="132313"/>
                  <a:pt x="747229" y="133610"/>
                  <a:pt x="743545" y="133611"/>
                </a:cubicBezTo>
                <a:lnTo>
                  <a:pt x="700348" y="133611"/>
                </a:lnTo>
                <a:cubicBezTo>
                  <a:pt x="696665" y="133611"/>
                  <a:pt x="693483" y="132313"/>
                  <a:pt x="690805" y="129718"/>
                </a:cubicBezTo>
                <a:cubicBezTo>
                  <a:pt x="688126" y="127123"/>
                  <a:pt x="686786" y="123941"/>
                  <a:pt x="686786" y="120174"/>
                </a:cubicBezTo>
                <a:cubicBezTo>
                  <a:pt x="686786" y="116407"/>
                  <a:pt x="688126" y="113226"/>
                  <a:pt x="690805" y="110631"/>
                </a:cubicBezTo>
                <a:cubicBezTo>
                  <a:pt x="693483" y="108035"/>
                  <a:pt x="696665" y="106738"/>
                  <a:pt x="700348" y="106738"/>
                </a:cubicBezTo>
                <a:close/>
                <a:moveTo>
                  <a:pt x="194091" y="107742"/>
                </a:moveTo>
                <a:cubicBezTo>
                  <a:pt x="193421" y="107742"/>
                  <a:pt x="192751" y="107993"/>
                  <a:pt x="192082" y="108496"/>
                </a:cubicBezTo>
                <a:cubicBezTo>
                  <a:pt x="181366" y="117705"/>
                  <a:pt x="176008" y="129006"/>
                  <a:pt x="176008" y="142401"/>
                </a:cubicBezTo>
                <a:cubicBezTo>
                  <a:pt x="176008" y="150940"/>
                  <a:pt x="179064" y="157804"/>
                  <a:pt x="185175" y="162995"/>
                </a:cubicBezTo>
                <a:cubicBezTo>
                  <a:pt x="191286" y="168185"/>
                  <a:pt x="198863" y="170780"/>
                  <a:pt x="207904" y="170780"/>
                </a:cubicBezTo>
                <a:cubicBezTo>
                  <a:pt x="216108" y="170780"/>
                  <a:pt x="222805" y="168520"/>
                  <a:pt x="227996" y="163999"/>
                </a:cubicBezTo>
                <a:cubicBezTo>
                  <a:pt x="233186" y="159479"/>
                  <a:pt x="235781" y="153200"/>
                  <a:pt x="235781" y="145163"/>
                </a:cubicBezTo>
                <a:cubicBezTo>
                  <a:pt x="235781" y="140643"/>
                  <a:pt x="234860" y="136540"/>
                  <a:pt x="233019" y="132857"/>
                </a:cubicBezTo>
                <a:cubicBezTo>
                  <a:pt x="231177" y="129174"/>
                  <a:pt x="228205" y="125825"/>
                  <a:pt x="224103" y="122811"/>
                </a:cubicBezTo>
                <a:cubicBezTo>
                  <a:pt x="220001" y="119797"/>
                  <a:pt x="215898" y="117286"/>
                  <a:pt x="211797" y="115277"/>
                </a:cubicBezTo>
                <a:cubicBezTo>
                  <a:pt x="207695" y="113267"/>
                  <a:pt x="202211" y="110840"/>
                  <a:pt x="195347" y="107994"/>
                </a:cubicBezTo>
                <a:cubicBezTo>
                  <a:pt x="194844" y="107826"/>
                  <a:pt x="194426" y="107742"/>
                  <a:pt x="194091" y="107742"/>
                </a:cubicBezTo>
                <a:close/>
                <a:moveTo>
                  <a:pt x="1115969" y="50732"/>
                </a:moveTo>
                <a:cubicBezTo>
                  <a:pt x="1122834" y="50732"/>
                  <a:pt x="1128485" y="53076"/>
                  <a:pt x="1132922" y="57764"/>
                </a:cubicBezTo>
                <a:cubicBezTo>
                  <a:pt x="1137359" y="62452"/>
                  <a:pt x="1139577" y="68312"/>
                  <a:pt x="1139577" y="75344"/>
                </a:cubicBezTo>
                <a:cubicBezTo>
                  <a:pt x="1139577" y="82376"/>
                  <a:pt x="1137317" y="88195"/>
                  <a:pt x="1132796" y="92799"/>
                </a:cubicBezTo>
                <a:cubicBezTo>
                  <a:pt x="1128276" y="97403"/>
                  <a:pt x="1122667" y="99705"/>
                  <a:pt x="1115969" y="99706"/>
                </a:cubicBezTo>
                <a:cubicBezTo>
                  <a:pt x="1109272" y="99705"/>
                  <a:pt x="1103705" y="97362"/>
                  <a:pt x="1099268" y="92673"/>
                </a:cubicBezTo>
                <a:cubicBezTo>
                  <a:pt x="1094831" y="87985"/>
                  <a:pt x="1092612" y="82209"/>
                  <a:pt x="1092613" y="75344"/>
                </a:cubicBezTo>
                <a:cubicBezTo>
                  <a:pt x="1092613" y="68312"/>
                  <a:pt x="1094831" y="62452"/>
                  <a:pt x="1099268" y="57764"/>
                </a:cubicBezTo>
                <a:cubicBezTo>
                  <a:pt x="1103705" y="53076"/>
                  <a:pt x="1109272" y="50732"/>
                  <a:pt x="1115969" y="50732"/>
                </a:cubicBezTo>
                <a:close/>
                <a:moveTo>
                  <a:pt x="1388250" y="29384"/>
                </a:moveTo>
                <a:cubicBezTo>
                  <a:pt x="1383897" y="29384"/>
                  <a:pt x="1380046" y="30473"/>
                  <a:pt x="1376698" y="32649"/>
                </a:cubicBezTo>
                <a:cubicBezTo>
                  <a:pt x="1373349" y="34826"/>
                  <a:pt x="1370335" y="38468"/>
                  <a:pt x="1367656" y="43574"/>
                </a:cubicBezTo>
                <a:cubicBezTo>
                  <a:pt x="1364977" y="48681"/>
                  <a:pt x="1362926" y="55797"/>
                  <a:pt x="1361503" y="64922"/>
                </a:cubicBezTo>
                <a:cubicBezTo>
                  <a:pt x="1360080" y="74047"/>
                  <a:pt x="1359368" y="85055"/>
                  <a:pt x="1359368" y="97948"/>
                </a:cubicBezTo>
                <a:cubicBezTo>
                  <a:pt x="1359368" y="144661"/>
                  <a:pt x="1368996" y="168018"/>
                  <a:pt x="1388251" y="168018"/>
                </a:cubicBezTo>
                <a:cubicBezTo>
                  <a:pt x="1407338" y="168018"/>
                  <a:pt x="1416881" y="144661"/>
                  <a:pt x="1416881" y="97948"/>
                </a:cubicBezTo>
                <a:cubicBezTo>
                  <a:pt x="1416881" y="52239"/>
                  <a:pt x="1407338" y="29384"/>
                  <a:pt x="1388250" y="29384"/>
                </a:cubicBezTo>
                <a:close/>
                <a:moveTo>
                  <a:pt x="1235851" y="29384"/>
                </a:moveTo>
                <a:cubicBezTo>
                  <a:pt x="1231497" y="29384"/>
                  <a:pt x="1227646" y="30473"/>
                  <a:pt x="1224297" y="32649"/>
                </a:cubicBezTo>
                <a:cubicBezTo>
                  <a:pt x="1220949" y="34826"/>
                  <a:pt x="1217935" y="38468"/>
                  <a:pt x="1215257" y="43574"/>
                </a:cubicBezTo>
                <a:cubicBezTo>
                  <a:pt x="1212577" y="48681"/>
                  <a:pt x="1210526" y="55797"/>
                  <a:pt x="1209103" y="64922"/>
                </a:cubicBezTo>
                <a:cubicBezTo>
                  <a:pt x="1207680" y="74047"/>
                  <a:pt x="1206969" y="85055"/>
                  <a:pt x="1206969" y="97948"/>
                </a:cubicBezTo>
                <a:cubicBezTo>
                  <a:pt x="1206969" y="144661"/>
                  <a:pt x="1216596" y="168018"/>
                  <a:pt x="1235850" y="168018"/>
                </a:cubicBezTo>
                <a:cubicBezTo>
                  <a:pt x="1254938" y="168018"/>
                  <a:pt x="1264481" y="144661"/>
                  <a:pt x="1264481" y="97948"/>
                </a:cubicBezTo>
                <a:cubicBezTo>
                  <a:pt x="1264481" y="52239"/>
                  <a:pt x="1254938" y="29384"/>
                  <a:pt x="1235851" y="29384"/>
                </a:cubicBezTo>
                <a:close/>
                <a:moveTo>
                  <a:pt x="992703" y="28631"/>
                </a:moveTo>
                <a:cubicBezTo>
                  <a:pt x="985168" y="28631"/>
                  <a:pt x="978973" y="31645"/>
                  <a:pt x="974118" y="37672"/>
                </a:cubicBezTo>
                <a:cubicBezTo>
                  <a:pt x="969262" y="43700"/>
                  <a:pt x="966834" y="52322"/>
                  <a:pt x="966834" y="63540"/>
                </a:cubicBezTo>
                <a:cubicBezTo>
                  <a:pt x="966834" y="74423"/>
                  <a:pt x="969220" y="82628"/>
                  <a:pt x="973992" y="88153"/>
                </a:cubicBezTo>
                <a:cubicBezTo>
                  <a:pt x="978764" y="93678"/>
                  <a:pt x="985419" y="96441"/>
                  <a:pt x="993958" y="96441"/>
                </a:cubicBezTo>
                <a:cubicBezTo>
                  <a:pt x="1005678" y="96441"/>
                  <a:pt x="1015808" y="90162"/>
                  <a:pt x="1024347" y="77605"/>
                </a:cubicBezTo>
                <a:cubicBezTo>
                  <a:pt x="1025017" y="76600"/>
                  <a:pt x="1025268" y="75512"/>
                  <a:pt x="1025101" y="74340"/>
                </a:cubicBezTo>
                <a:cubicBezTo>
                  <a:pt x="1023426" y="58434"/>
                  <a:pt x="1019701" y="46839"/>
                  <a:pt x="1013925" y="39556"/>
                </a:cubicBezTo>
                <a:cubicBezTo>
                  <a:pt x="1008148" y="32272"/>
                  <a:pt x="1001074" y="28631"/>
                  <a:pt x="992703" y="28631"/>
                </a:cubicBezTo>
                <a:close/>
                <a:moveTo>
                  <a:pt x="1388250" y="0"/>
                </a:moveTo>
                <a:cubicBezTo>
                  <a:pt x="1408175" y="0"/>
                  <a:pt x="1423871" y="8330"/>
                  <a:pt x="1435341" y="24989"/>
                </a:cubicBezTo>
                <a:cubicBezTo>
                  <a:pt x="1446810" y="41649"/>
                  <a:pt x="1452544" y="65968"/>
                  <a:pt x="1452544" y="97947"/>
                </a:cubicBezTo>
                <a:cubicBezTo>
                  <a:pt x="1452544" y="130094"/>
                  <a:pt x="1446768" y="154707"/>
                  <a:pt x="1435215" y="171785"/>
                </a:cubicBezTo>
                <a:cubicBezTo>
                  <a:pt x="1423662" y="188863"/>
                  <a:pt x="1408007" y="197402"/>
                  <a:pt x="1388250" y="197402"/>
                </a:cubicBezTo>
                <a:cubicBezTo>
                  <a:pt x="1368326" y="197402"/>
                  <a:pt x="1352588" y="188863"/>
                  <a:pt x="1341035" y="171785"/>
                </a:cubicBezTo>
                <a:cubicBezTo>
                  <a:pt x="1329482" y="154707"/>
                  <a:pt x="1323705" y="130094"/>
                  <a:pt x="1323706" y="97948"/>
                </a:cubicBezTo>
                <a:cubicBezTo>
                  <a:pt x="1323705" y="65801"/>
                  <a:pt x="1329482" y="41439"/>
                  <a:pt x="1341035" y="24864"/>
                </a:cubicBezTo>
                <a:cubicBezTo>
                  <a:pt x="1352588" y="8288"/>
                  <a:pt x="1368326" y="0"/>
                  <a:pt x="1388250" y="0"/>
                </a:cubicBezTo>
                <a:close/>
                <a:moveTo>
                  <a:pt x="325394" y="50732"/>
                </a:moveTo>
                <a:cubicBezTo>
                  <a:pt x="332259" y="50732"/>
                  <a:pt x="337910" y="53076"/>
                  <a:pt x="342347" y="57764"/>
                </a:cubicBezTo>
                <a:cubicBezTo>
                  <a:pt x="346784" y="62452"/>
                  <a:pt x="349002" y="68312"/>
                  <a:pt x="349002" y="75344"/>
                </a:cubicBezTo>
                <a:cubicBezTo>
                  <a:pt x="349002" y="82376"/>
                  <a:pt x="346742" y="88195"/>
                  <a:pt x="342221" y="92799"/>
                </a:cubicBezTo>
                <a:cubicBezTo>
                  <a:pt x="337700" y="97403"/>
                  <a:pt x="332092" y="99706"/>
                  <a:pt x="325394" y="99705"/>
                </a:cubicBezTo>
                <a:cubicBezTo>
                  <a:pt x="318697" y="99706"/>
                  <a:pt x="313130" y="97362"/>
                  <a:pt x="308693" y="92674"/>
                </a:cubicBezTo>
                <a:cubicBezTo>
                  <a:pt x="304256" y="87985"/>
                  <a:pt x="302038" y="82209"/>
                  <a:pt x="302038" y="75344"/>
                </a:cubicBezTo>
                <a:cubicBezTo>
                  <a:pt x="302038" y="68312"/>
                  <a:pt x="304256" y="62452"/>
                  <a:pt x="308693" y="57764"/>
                </a:cubicBezTo>
                <a:cubicBezTo>
                  <a:pt x="313130" y="53076"/>
                  <a:pt x="318697" y="50732"/>
                  <a:pt x="325394" y="50732"/>
                </a:cubicBezTo>
                <a:close/>
                <a:moveTo>
                  <a:pt x="1235850" y="0"/>
                </a:moveTo>
                <a:cubicBezTo>
                  <a:pt x="1255775" y="0"/>
                  <a:pt x="1271471" y="8330"/>
                  <a:pt x="1282941" y="24989"/>
                </a:cubicBezTo>
                <a:cubicBezTo>
                  <a:pt x="1294409" y="41649"/>
                  <a:pt x="1300144" y="65968"/>
                  <a:pt x="1300144" y="97947"/>
                </a:cubicBezTo>
                <a:cubicBezTo>
                  <a:pt x="1300144" y="130094"/>
                  <a:pt x="1294368" y="154707"/>
                  <a:pt x="1282815" y="171785"/>
                </a:cubicBezTo>
                <a:cubicBezTo>
                  <a:pt x="1271262" y="188863"/>
                  <a:pt x="1255608" y="197402"/>
                  <a:pt x="1235850" y="197402"/>
                </a:cubicBezTo>
                <a:cubicBezTo>
                  <a:pt x="1215926" y="197402"/>
                  <a:pt x="1200188" y="188863"/>
                  <a:pt x="1188635" y="171785"/>
                </a:cubicBezTo>
                <a:cubicBezTo>
                  <a:pt x="1177082" y="154707"/>
                  <a:pt x="1171306" y="130094"/>
                  <a:pt x="1171306" y="97948"/>
                </a:cubicBezTo>
                <a:cubicBezTo>
                  <a:pt x="1171306" y="65801"/>
                  <a:pt x="1177082" y="41439"/>
                  <a:pt x="1188635" y="24864"/>
                </a:cubicBezTo>
                <a:cubicBezTo>
                  <a:pt x="1200188" y="8288"/>
                  <a:pt x="1215926" y="0"/>
                  <a:pt x="1235850" y="0"/>
                </a:cubicBezTo>
                <a:close/>
                <a:moveTo>
                  <a:pt x="597676" y="29384"/>
                </a:moveTo>
                <a:cubicBezTo>
                  <a:pt x="593322" y="29384"/>
                  <a:pt x="589471" y="30473"/>
                  <a:pt x="586122" y="32649"/>
                </a:cubicBezTo>
                <a:cubicBezTo>
                  <a:pt x="582774" y="34826"/>
                  <a:pt x="579760" y="38467"/>
                  <a:pt x="577081" y="43574"/>
                </a:cubicBezTo>
                <a:cubicBezTo>
                  <a:pt x="574403" y="48681"/>
                  <a:pt x="572351" y="55797"/>
                  <a:pt x="570928" y="64922"/>
                </a:cubicBezTo>
                <a:cubicBezTo>
                  <a:pt x="569505" y="74047"/>
                  <a:pt x="568794" y="85055"/>
                  <a:pt x="568793" y="97948"/>
                </a:cubicBezTo>
                <a:cubicBezTo>
                  <a:pt x="568794" y="144661"/>
                  <a:pt x="578421" y="168018"/>
                  <a:pt x="597675" y="168018"/>
                </a:cubicBezTo>
                <a:cubicBezTo>
                  <a:pt x="616763" y="168018"/>
                  <a:pt x="626306" y="144661"/>
                  <a:pt x="626306" y="97948"/>
                </a:cubicBezTo>
                <a:cubicBezTo>
                  <a:pt x="626306" y="52239"/>
                  <a:pt x="616763" y="29384"/>
                  <a:pt x="597676" y="29384"/>
                </a:cubicBezTo>
                <a:close/>
                <a:moveTo>
                  <a:pt x="445275" y="29384"/>
                </a:moveTo>
                <a:cubicBezTo>
                  <a:pt x="440922" y="29384"/>
                  <a:pt x="437071" y="30473"/>
                  <a:pt x="433723" y="32649"/>
                </a:cubicBezTo>
                <a:cubicBezTo>
                  <a:pt x="430374" y="34826"/>
                  <a:pt x="427360" y="38467"/>
                  <a:pt x="424681" y="43574"/>
                </a:cubicBezTo>
                <a:cubicBezTo>
                  <a:pt x="422002" y="48681"/>
                  <a:pt x="419952" y="55797"/>
                  <a:pt x="418528" y="64922"/>
                </a:cubicBezTo>
                <a:cubicBezTo>
                  <a:pt x="417105" y="74047"/>
                  <a:pt x="416393" y="85055"/>
                  <a:pt x="416394" y="97948"/>
                </a:cubicBezTo>
                <a:cubicBezTo>
                  <a:pt x="416393" y="144661"/>
                  <a:pt x="426021" y="168018"/>
                  <a:pt x="445275" y="168018"/>
                </a:cubicBezTo>
                <a:cubicBezTo>
                  <a:pt x="464362" y="168018"/>
                  <a:pt x="473906" y="144661"/>
                  <a:pt x="473906" y="97948"/>
                </a:cubicBezTo>
                <a:cubicBezTo>
                  <a:pt x="473906" y="52239"/>
                  <a:pt x="464363" y="29384"/>
                  <a:pt x="445275" y="29384"/>
                </a:cubicBezTo>
                <a:close/>
                <a:moveTo>
                  <a:pt x="992200" y="0"/>
                </a:moveTo>
                <a:cubicBezTo>
                  <a:pt x="1001409" y="0"/>
                  <a:pt x="1010031" y="1842"/>
                  <a:pt x="1018068" y="5525"/>
                </a:cubicBezTo>
                <a:cubicBezTo>
                  <a:pt x="1026105" y="9209"/>
                  <a:pt x="1033346" y="14776"/>
                  <a:pt x="1039793" y="22227"/>
                </a:cubicBezTo>
                <a:cubicBezTo>
                  <a:pt x="1046239" y="29677"/>
                  <a:pt x="1051303" y="39556"/>
                  <a:pt x="1054987" y="51862"/>
                </a:cubicBezTo>
                <a:cubicBezTo>
                  <a:pt x="1058670" y="64168"/>
                  <a:pt x="1060512" y="78358"/>
                  <a:pt x="1060512" y="94431"/>
                </a:cubicBezTo>
                <a:cubicBezTo>
                  <a:pt x="1060512" y="111844"/>
                  <a:pt x="1058503" y="127290"/>
                  <a:pt x="1054485" y="140768"/>
                </a:cubicBezTo>
                <a:cubicBezTo>
                  <a:pt x="1050466" y="154246"/>
                  <a:pt x="1044983" y="165004"/>
                  <a:pt x="1038035" y="173041"/>
                </a:cubicBezTo>
                <a:cubicBezTo>
                  <a:pt x="1031086" y="181077"/>
                  <a:pt x="1023342" y="187147"/>
                  <a:pt x="1014803" y="191249"/>
                </a:cubicBezTo>
                <a:cubicBezTo>
                  <a:pt x="1006264" y="195351"/>
                  <a:pt x="997139" y="197402"/>
                  <a:pt x="987429" y="197402"/>
                </a:cubicBezTo>
                <a:cubicBezTo>
                  <a:pt x="972192" y="197402"/>
                  <a:pt x="958546" y="193384"/>
                  <a:pt x="946491" y="185347"/>
                </a:cubicBezTo>
                <a:cubicBezTo>
                  <a:pt x="942976" y="182835"/>
                  <a:pt x="941217" y="179236"/>
                  <a:pt x="941217" y="174548"/>
                </a:cubicBezTo>
                <a:cubicBezTo>
                  <a:pt x="941217" y="170864"/>
                  <a:pt x="942473" y="167599"/>
                  <a:pt x="944984" y="164753"/>
                </a:cubicBezTo>
                <a:lnTo>
                  <a:pt x="945235" y="164502"/>
                </a:lnTo>
                <a:cubicBezTo>
                  <a:pt x="947747" y="161488"/>
                  <a:pt x="951179" y="159814"/>
                  <a:pt x="955533" y="159479"/>
                </a:cubicBezTo>
                <a:cubicBezTo>
                  <a:pt x="956035" y="159479"/>
                  <a:pt x="956537" y="159479"/>
                  <a:pt x="957040" y="159479"/>
                </a:cubicBezTo>
                <a:cubicBezTo>
                  <a:pt x="960556" y="159479"/>
                  <a:pt x="963820" y="160316"/>
                  <a:pt x="966834" y="161990"/>
                </a:cubicBezTo>
                <a:cubicBezTo>
                  <a:pt x="973029" y="165004"/>
                  <a:pt x="979140" y="166511"/>
                  <a:pt x="985168" y="166511"/>
                </a:cubicBezTo>
                <a:cubicBezTo>
                  <a:pt x="996721" y="166511"/>
                  <a:pt x="1006139" y="161613"/>
                  <a:pt x="1013422" y="151819"/>
                </a:cubicBezTo>
                <a:cubicBezTo>
                  <a:pt x="1020705" y="142024"/>
                  <a:pt x="1024766" y="126244"/>
                  <a:pt x="1025603" y="104477"/>
                </a:cubicBezTo>
                <a:cubicBezTo>
                  <a:pt x="1025603" y="104143"/>
                  <a:pt x="1025477" y="103933"/>
                  <a:pt x="1025226" y="103850"/>
                </a:cubicBezTo>
                <a:cubicBezTo>
                  <a:pt x="1024975" y="103766"/>
                  <a:pt x="1024766" y="103808"/>
                  <a:pt x="1024598" y="103975"/>
                </a:cubicBezTo>
                <a:cubicBezTo>
                  <a:pt x="1019743" y="110003"/>
                  <a:pt x="1013799" y="114733"/>
                  <a:pt x="1006767" y="118165"/>
                </a:cubicBezTo>
                <a:cubicBezTo>
                  <a:pt x="999734" y="121597"/>
                  <a:pt x="993037" y="123314"/>
                  <a:pt x="986675" y="123313"/>
                </a:cubicBezTo>
                <a:cubicBezTo>
                  <a:pt x="970266" y="123313"/>
                  <a:pt x="957082" y="118207"/>
                  <a:pt x="947119" y="107993"/>
                </a:cubicBezTo>
                <a:cubicBezTo>
                  <a:pt x="937157" y="97780"/>
                  <a:pt x="932176" y="82963"/>
                  <a:pt x="932176" y="63540"/>
                </a:cubicBezTo>
                <a:cubicBezTo>
                  <a:pt x="932176" y="44453"/>
                  <a:pt x="937952" y="29091"/>
                  <a:pt x="949505" y="17455"/>
                </a:cubicBezTo>
                <a:cubicBezTo>
                  <a:pt x="961058" y="5818"/>
                  <a:pt x="975290" y="0"/>
                  <a:pt x="992200" y="0"/>
                </a:cubicBezTo>
                <a:close/>
                <a:moveTo>
                  <a:pt x="855371" y="3516"/>
                </a:moveTo>
                <a:cubicBezTo>
                  <a:pt x="859222" y="3516"/>
                  <a:pt x="862487" y="4897"/>
                  <a:pt x="865166" y="7660"/>
                </a:cubicBezTo>
                <a:cubicBezTo>
                  <a:pt x="867845" y="10423"/>
                  <a:pt x="869184" y="13729"/>
                  <a:pt x="869184" y="17580"/>
                </a:cubicBezTo>
                <a:lnTo>
                  <a:pt x="869184" y="161488"/>
                </a:lnTo>
                <a:cubicBezTo>
                  <a:pt x="869185" y="162660"/>
                  <a:pt x="869854" y="163246"/>
                  <a:pt x="871194" y="163246"/>
                </a:cubicBezTo>
                <a:lnTo>
                  <a:pt x="890281" y="163246"/>
                </a:lnTo>
                <a:cubicBezTo>
                  <a:pt x="894299" y="163246"/>
                  <a:pt x="897773" y="164711"/>
                  <a:pt x="900703" y="167641"/>
                </a:cubicBezTo>
                <a:cubicBezTo>
                  <a:pt x="903633" y="170571"/>
                  <a:pt x="905098" y="174045"/>
                  <a:pt x="905098" y="178064"/>
                </a:cubicBezTo>
                <a:lnTo>
                  <a:pt x="905098" y="179068"/>
                </a:lnTo>
                <a:cubicBezTo>
                  <a:pt x="905098" y="183087"/>
                  <a:pt x="903633" y="186561"/>
                  <a:pt x="900703" y="189491"/>
                </a:cubicBezTo>
                <a:cubicBezTo>
                  <a:pt x="897773" y="192421"/>
                  <a:pt x="894299" y="193886"/>
                  <a:pt x="890281" y="193886"/>
                </a:cubicBezTo>
                <a:lnTo>
                  <a:pt x="805393" y="193886"/>
                </a:lnTo>
                <a:cubicBezTo>
                  <a:pt x="801375" y="193886"/>
                  <a:pt x="797900" y="192421"/>
                  <a:pt x="794971" y="189491"/>
                </a:cubicBezTo>
                <a:cubicBezTo>
                  <a:pt x="792040" y="186561"/>
                  <a:pt x="790575" y="183087"/>
                  <a:pt x="790575" y="179068"/>
                </a:cubicBezTo>
                <a:lnTo>
                  <a:pt x="790575" y="178064"/>
                </a:lnTo>
                <a:cubicBezTo>
                  <a:pt x="790575" y="174045"/>
                  <a:pt x="792040" y="170571"/>
                  <a:pt x="794970" y="167641"/>
                </a:cubicBezTo>
                <a:cubicBezTo>
                  <a:pt x="797900" y="164711"/>
                  <a:pt x="801374" y="163246"/>
                  <a:pt x="805393" y="163246"/>
                </a:cubicBezTo>
                <a:lnTo>
                  <a:pt x="829503" y="163246"/>
                </a:lnTo>
                <a:cubicBezTo>
                  <a:pt x="830843" y="163246"/>
                  <a:pt x="831512" y="162660"/>
                  <a:pt x="831512" y="161488"/>
                </a:cubicBezTo>
                <a:lnTo>
                  <a:pt x="831512" y="44704"/>
                </a:lnTo>
                <a:cubicBezTo>
                  <a:pt x="831512" y="43532"/>
                  <a:pt x="830843" y="42946"/>
                  <a:pt x="829503" y="42946"/>
                </a:cubicBezTo>
                <a:lnTo>
                  <a:pt x="808658" y="42946"/>
                </a:lnTo>
                <a:cubicBezTo>
                  <a:pt x="805476" y="42946"/>
                  <a:pt x="802756" y="41816"/>
                  <a:pt x="800495" y="39556"/>
                </a:cubicBezTo>
                <a:cubicBezTo>
                  <a:pt x="798235" y="37295"/>
                  <a:pt x="797105" y="34491"/>
                  <a:pt x="797105" y="31142"/>
                </a:cubicBezTo>
                <a:cubicBezTo>
                  <a:pt x="797105" y="27794"/>
                  <a:pt x="798152" y="24822"/>
                  <a:pt x="800244" y="22227"/>
                </a:cubicBezTo>
                <a:cubicBezTo>
                  <a:pt x="802337" y="19632"/>
                  <a:pt x="805058" y="17915"/>
                  <a:pt x="808407" y="17078"/>
                </a:cubicBezTo>
                <a:cubicBezTo>
                  <a:pt x="815941" y="15069"/>
                  <a:pt x="822722" y="12725"/>
                  <a:pt x="828750" y="10046"/>
                </a:cubicBezTo>
                <a:cubicBezTo>
                  <a:pt x="838628" y="5693"/>
                  <a:pt x="847502" y="3516"/>
                  <a:pt x="855371" y="3516"/>
                </a:cubicBezTo>
                <a:close/>
                <a:moveTo>
                  <a:pt x="207402" y="26622"/>
                </a:moveTo>
                <a:cubicBezTo>
                  <a:pt x="200705" y="26622"/>
                  <a:pt x="195179" y="28757"/>
                  <a:pt x="190826" y="33026"/>
                </a:cubicBezTo>
                <a:cubicBezTo>
                  <a:pt x="186473" y="37295"/>
                  <a:pt x="184296" y="43114"/>
                  <a:pt x="184296" y="50481"/>
                </a:cubicBezTo>
                <a:cubicBezTo>
                  <a:pt x="184296" y="58517"/>
                  <a:pt x="187058" y="65089"/>
                  <a:pt x="192584" y="70196"/>
                </a:cubicBezTo>
                <a:cubicBezTo>
                  <a:pt x="198109" y="75303"/>
                  <a:pt x="206313" y="80032"/>
                  <a:pt x="217196" y="84385"/>
                </a:cubicBezTo>
                <a:cubicBezTo>
                  <a:pt x="218368" y="84888"/>
                  <a:pt x="219373" y="84637"/>
                  <a:pt x="220210" y="83632"/>
                </a:cubicBezTo>
                <a:cubicBezTo>
                  <a:pt x="228414" y="74423"/>
                  <a:pt x="232516" y="64294"/>
                  <a:pt x="232517" y="53243"/>
                </a:cubicBezTo>
                <a:cubicBezTo>
                  <a:pt x="232516" y="45374"/>
                  <a:pt x="230298" y="38970"/>
                  <a:pt x="225861" y="34030"/>
                </a:cubicBezTo>
                <a:cubicBezTo>
                  <a:pt x="221424" y="29091"/>
                  <a:pt x="215271" y="26622"/>
                  <a:pt x="207402" y="26622"/>
                </a:cubicBezTo>
                <a:close/>
                <a:moveTo>
                  <a:pt x="597675" y="0"/>
                </a:moveTo>
                <a:cubicBezTo>
                  <a:pt x="617600" y="0"/>
                  <a:pt x="633296" y="8330"/>
                  <a:pt x="644766" y="24989"/>
                </a:cubicBezTo>
                <a:cubicBezTo>
                  <a:pt x="656234" y="41649"/>
                  <a:pt x="661969" y="65968"/>
                  <a:pt x="661969" y="97948"/>
                </a:cubicBezTo>
                <a:cubicBezTo>
                  <a:pt x="661969" y="130095"/>
                  <a:pt x="656193" y="154707"/>
                  <a:pt x="644640" y="171785"/>
                </a:cubicBezTo>
                <a:cubicBezTo>
                  <a:pt x="633087" y="188863"/>
                  <a:pt x="617432" y="197402"/>
                  <a:pt x="597675" y="197402"/>
                </a:cubicBezTo>
                <a:cubicBezTo>
                  <a:pt x="577751" y="197402"/>
                  <a:pt x="562013" y="188863"/>
                  <a:pt x="550460" y="171785"/>
                </a:cubicBezTo>
                <a:cubicBezTo>
                  <a:pt x="538907" y="154707"/>
                  <a:pt x="533130" y="130095"/>
                  <a:pt x="533131" y="97948"/>
                </a:cubicBezTo>
                <a:cubicBezTo>
                  <a:pt x="533131" y="65801"/>
                  <a:pt x="538907" y="41439"/>
                  <a:pt x="550460" y="24864"/>
                </a:cubicBezTo>
                <a:cubicBezTo>
                  <a:pt x="562013" y="8288"/>
                  <a:pt x="577751" y="0"/>
                  <a:pt x="597675" y="0"/>
                </a:cubicBezTo>
                <a:close/>
                <a:moveTo>
                  <a:pt x="445275" y="0"/>
                </a:moveTo>
                <a:cubicBezTo>
                  <a:pt x="465200" y="0"/>
                  <a:pt x="480897" y="8330"/>
                  <a:pt x="492366" y="24989"/>
                </a:cubicBezTo>
                <a:cubicBezTo>
                  <a:pt x="503835" y="41649"/>
                  <a:pt x="509569" y="65968"/>
                  <a:pt x="509569" y="97948"/>
                </a:cubicBezTo>
                <a:cubicBezTo>
                  <a:pt x="509569" y="130095"/>
                  <a:pt x="503793" y="154707"/>
                  <a:pt x="492240" y="171785"/>
                </a:cubicBezTo>
                <a:cubicBezTo>
                  <a:pt x="480687" y="188863"/>
                  <a:pt x="465033" y="197402"/>
                  <a:pt x="445276" y="197402"/>
                </a:cubicBezTo>
                <a:cubicBezTo>
                  <a:pt x="425351" y="197402"/>
                  <a:pt x="409612" y="188863"/>
                  <a:pt x="398060" y="171785"/>
                </a:cubicBezTo>
                <a:cubicBezTo>
                  <a:pt x="386507" y="154707"/>
                  <a:pt x="380731" y="130094"/>
                  <a:pt x="380731" y="97948"/>
                </a:cubicBezTo>
                <a:cubicBezTo>
                  <a:pt x="380731" y="65801"/>
                  <a:pt x="386507" y="41440"/>
                  <a:pt x="398060" y="24864"/>
                </a:cubicBezTo>
                <a:cubicBezTo>
                  <a:pt x="409613" y="8288"/>
                  <a:pt x="425351" y="0"/>
                  <a:pt x="445275" y="0"/>
                </a:cubicBezTo>
                <a:close/>
                <a:moveTo>
                  <a:pt x="208155" y="251"/>
                </a:moveTo>
                <a:cubicBezTo>
                  <a:pt x="224898" y="251"/>
                  <a:pt x="238293" y="4898"/>
                  <a:pt x="248339" y="14190"/>
                </a:cubicBezTo>
                <a:cubicBezTo>
                  <a:pt x="258385" y="23482"/>
                  <a:pt x="263407" y="35747"/>
                  <a:pt x="263408" y="50983"/>
                </a:cubicBezTo>
                <a:cubicBezTo>
                  <a:pt x="263407" y="59522"/>
                  <a:pt x="261147" y="67559"/>
                  <a:pt x="256626" y="75093"/>
                </a:cubicBezTo>
                <a:cubicBezTo>
                  <a:pt x="252106" y="82628"/>
                  <a:pt x="246413" y="88906"/>
                  <a:pt x="239548" y="93929"/>
                </a:cubicBezTo>
                <a:cubicBezTo>
                  <a:pt x="239213" y="94264"/>
                  <a:pt x="239046" y="94641"/>
                  <a:pt x="239046" y="95059"/>
                </a:cubicBezTo>
                <a:cubicBezTo>
                  <a:pt x="239046" y="95478"/>
                  <a:pt x="239213" y="95771"/>
                  <a:pt x="239548" y="95938"/>
                </a:cubicBezTo>
                <a:cubicBezTo>
                  <a:pt x="260478" y="107491"/>
                  <a:pt x="270942" y="124402"/>
                  <a:pt x="270942" y="146670"/>
                </a:cubicBezTo>
                <a:cubicBezTo>
                  <a:pt x="270942" y="161237"/>
                  <a:pt x="265040" y="173334"/>
                  <a:pt x="253236" y="182961"/>
                </a:cubicBezTo>
                <a:cubicBezTo>
                  <a:pt x="241432" y="192588"/>
                  <a:pt x="225987" y="197402"/>
                  <a:pt x="206899" y="197402"/>
                </a:cubicBezTo>
                <a:cubicBezTo>
                  <a:pt x="188649" y="197402"/>
                  <a:pt x="173497" y="192630"/>
                  <a:pt x="161442" y="183087"/>
                </a:cubicBezTo>
                <a:cubicBezTo>
                  <a:pt x="149387" y="173543"/>
                  <a:pt x="143359" y="161404"/>
                  <a:pt x="143359" y="146670"/>
                </a:cubicBezTo>
                <a:cubicBezTo>
                  <a:pt x="143359" y="125406"/>
                  <a:pt x="154075" y="108914"/>
                  <a:pt x="175506" y="97194"/>
                </a:cubicBezTo>
                <a:cubicBezTo>
                  <a:pt x="175841" y="97027"/>
                  <a:pt x="176008" y="96734"/>
                  <a:pt x="176008" y="96315"/>
                </a:cubicBezTo>
                <a:cubicBezTo>
                  <a:pt x="176008" y="95897"/>
                  <a:pt x="175841" y="95520"/>
                  <a:pt x="175506" y="95185"/>
                </a:cubicBezTo>
                <a:cubicBezTo>
                  <a:pt x="159098" y="83297"/>
                  <a:pt x="150893" y="68396"/>
                  <a:pt x="150893" y="50481"/>
                </a:cubicBezTo>
                <a:cubicBezTo>
                  <a:pt x="150893" y="35244"/>
                  <a:pt x="156251" y="23064"/>
                  <a:pt x="166967" y="13939"/>
                </a:cubicBezTo>
                <a:cubicBezTo>
                  <a:pt x="177682" y="4814"/>
                  <a:pt x="191412" y="251"/>
                  <a:pt x="208155" y="251"/>
                </a:cubicBezTo>
                <a:close/>
                <a:moveTo>
                  <a:pt x="64796" y="3516"/>
                </a:moveTo>
                <a:cubicBezTo>
                  <a:pt x="68647" y="3516"/>
                  <a:pt x="71912" y="4898"/>
                  <a:pt x="74591" y="7660"/>
                </a:cubicBezTo>
                <a:cubicBezTo>
                  <a:pt x="77270" y="10423"/>
                  <a:pt x="78609" y="13730"/>
                  <a:pt x="78609" y="17580"/>
                </a:cubicBezTo>
                <a:lnTo>
                  <a:pt x="78610" y="161488"/>
                </a:lnTo>
                <a:cubicBezTo>
                  <a:pt x="78610" y="162660"/>
                  <a:pt x="79279" y="163246"/>
                  <a:pt x="80618" y="163246"/>
                </a:cubicBezTo>
                <a:lnTo>
                  <a:pt x="99706" y="163246"/>
                </a:lnTo>
                <a:cubicBezTo>
                  <a:pt x="103724" y="163246"/>
                  <a:pt x="107199" y="164711"/>
                  <a:pt x="110128" y="167641"/>
                </a:cubicBezTo>
                <a:cubicBezTo>
                  <a:pt x="113058" y="170571"/>
                  <a:pt x="114524" y="174045"/>
                  <a:pt x="114524" y="178063"/>
                </a:cubicBezTo>
                <a:lnTo>
                  <a:pt x="114524" y="179068"/>
                </a:lnTo>
                <a:cubicBezTo>
                  <a:pt x="114524" y="183086"/>
                  <a:pt x="113058" y="186561"/>
                  <a:pt x="110128" y="189491"/>
                </a:cubicBezTo>
                <a:cubicBezTo>
                  <a:pt x="107198" y="192421"/>
                  <a:pt x="103724" y="193886"/>
                  <a:pt x="99706" y="193886"/>
                </a:cubicBezTo>
                <a:lnTo>
                  <a:pt x="14818" y="193886"/>
                </a:lnTo>
                <a:cubicBezTo>
                  <a:pt x="10800" y="193886"/>
                  <a:pt x="7326" y="192421"/>
                  <a:pt x="4395" y="189491"/>
                </a:cubicBezTo>
                <a:cubicBezTo>
                  <a:pt x="1465" y="186561"/>
                  <a:pt x="1" y="183086"/>
                  <a:pt x="0" y="179068"/>
                </a:cubicBezTo>
                <a:lnTo>
                  <a:pt x="0" y="178064"/>
                </a:lnTo>
                <a:cubicBezTo>
                  <a:pt x="0" y="174045"/>
                  <a:pt x="1465" y="170571"/>
                  <a:pt x="4395" y="167641"/>
                </a:cubicBezTo>
                <a:cubicBezTo>
                  <a:pt x="7325" y="164711"/>
                  <a:pt x="10800" y="163246"/>
                  <a:pt x="14818" y="163246"/>
                </a:cubicBezTo>
                <a:lnTo>
                  <a:pt x="38928" y="163246"/>
                </a:lnTo>
                <a:cubicBezTo>
                  <a:pt x="40268" y="163246"/>
                  <a:pt x="40937" y="162660"/>
                  <a:pt x="40937" y="161488"/>
                </a:cubicBezTo>
                <a:lnTo>
                  <a:pt x="40937" y="44704"/>
                </a:lnTo>
                <a:cubicBezTo>
                  <a:pt x="40937" y="43532"/>
                  <a:pt x="40268" y="42946"/>
                  <a:pt x="38928" y="42946"/>
                </a:cubicBezTo>
                <a:lnTo>
                  <a:pt x="18083" y="42946"/>
                </a:lnTo>
                <a:cubicBezTo>
                  <a:pt x="14902" y="42946"/>
                  <a:pt x="12181" y="41816"/>
                  <a:pt x="9921" y="39556"/>
                </a:cubicBezTo>
                <a:cubicBezTo>
                  <a:pt x="7661" y="37296"/>
                  <a:pt x="6530" y="34491"/>
                  <a:pt x="6530" y="31142"/>
                </a:cubicBezTo>
                <a:cubicBezTo>
                  <a:pt x="6530" y="27794"/>
                  <a:pt x="7576" y="24822"/>
                  <a:pt x="9669" y="22227"/>
                </a:cubicBezTo>
                <a:cubicBezTo>
                  <a:pt x="11762" y="19631"/>
                  <a:pt x="14483" y="17915"/>
                  <a:pt x="17832" y="17078"/>
                </a:cubicBezTo>
                <a:cubicBezTo>
                  <a:pt x="25366" y="15069"/>
                  <a:pt x="32147" y="12725"/>
                  <a:pt x="38175" y="10046"/>
                </a:cubicBezTo>
                <a:cubicBezTo>
                  <a:pt x="48053" y="5693"/>
                  <a:pt x="56927" y="3516"/>
                  <a:pt x="64796" y="35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0E12BDB-926A-24DB-BDA9-EC6D289DAF82}"/>
              </a:ext>
            </a:extLst>
          </p:cNvPr>
          <p:cNvSpPr txBox="1"/>
          <p:nvPr/>
        </p:nvSpPr>
        <p:spPr>
          <a:xfrm>
            <a:off x="966461" y="4176377"/>
            <a:ext cx="1768330" cy="592755"/>
          </a:xfrm>
          <a:custGeom>
            <a:avLst/>
            <a:gdLst/>
            <a:ahLst/>
            <a:cxnLst/>
            <a:rect l="l" t="t" r="r" b="b"/>
            <a:pathLst>
              <a:path w="1768330" h="592755">
                <a:moveTo>
                  <a:pt x="382749" y="507867"/>
                </a:moveTo>
                <a:cubicBezTo>
                  <a:pt x="382581" y="507867"/>
                  <a:pt x="382456" y="507909"/>
                  <a:pt x="382372" y="507992"/>
                </a:cubicBezTo>
                <a:cubicBezTo>
                  <a:pt x="382288" y="508076"/>
                  <a:pt x="382247" y="508202"/>
                  <a:pt x="382247" y="508369"/>
                </a:cubicBezTo>
                <a:cubicBezTo>
                  <a:pt x="388274" y="516573"/>
                  <a:pt x="396227" y="524443"/>
                  <a:pt x="406106" y="531977"/>
                </a:cubicBezTo>
                <a:cubicBezTo>
                  <a:pt x="407110" y="532814"/>
                  <a:pt x="408115" y="532814"/>
                  <a:pt x="409119" y="531977"/>
                </a:cubicBezTo>
                <a:cubicBezTo>
                  <a:pt x="417993" y="525112"/>
                  <a:pt x="425360" y="517578"/>
                  <a:pt x="431220" y="509374"/>
                </a:cubicBezTo>
                <a:cubicBezTo>
                  <a:pt x="431555" y="509039"/>
                  <a:pt x="431597" y="508704"/>
                  <a:pt x="431346" y="508369"/>
                </a:cubicBezTo>
                <a:cubicBezTo>
                  <a:pt x="431095" y="508034"/>
                  <a:pt x="430802" y="507867"/>
                  <a:pt x="430467" y="507867"/>
                </a:cubicBezTo>
                <a:close/>
                <a:moveTo>
                  <a:pt x="837075" y="505355"/>
                </a:moveTo>
                <a:cubicBezTo>
                  <a:pt x="829540" y="509374"/>
                  <a:pt x="823596" y="513769"/>
                  <a:pt x="819243" y="518541"/>
                </a:cubicBezTo>
                <a:cubicBezTo>
                  <a:pt x="814890" y="523312"/>
                  <a:pt x="812713" y="527791"/>
                  <a:pt x="812713" y="531977"/>
                </a:cubicBezTo>
                <a:cubicBezTo>
                  <a:pt x="812713" y="535660"/>
                  <a:pt x="814890" y="539093"/>
                  <a:pt x="819243" y="542274"/>
                </a:cubicBezTo>
                <a:cubicBezTo>
                  <a:pt x="823596" y="545455"/>
                  <a:pt x="827615" y="547046"/>
                  <a:pt x="831298" y="547046"/>
                </a:cubicBezTo>
                <a:cubicBezTo>
                  <a:pt x="836656" y="547046"/>
                  <a:pt x="839335" y="543362"/>
                  <a:pt x="839335" y="535995"/>
                </a:cubicBezTo>
                <a:cubicBezTo>
                  <a:pt x="839335" y="528796"/>
                  <a:pt x="839168" y="518917"/>
                  <a:pt x="838833" y="506360"/>
                </a:cubicBezTo>
                <a:cubicBezTo>
                  <a:pt x="838833" y="506025"/>
                  <a:pt x="838623" y="505732"/>
                  <a:pt x="838205" y="505481"/>
                </a:cubicBezTo>
                <a:cubicBezTo>
                  <a:pt x="837786" y="505230"/>
                  <a:pt x="837410" y="505188"/>
                  <a:pt x="837075" y="505355"/>
                </a:cubicBezTo>
                <a:close/>
                <a:moveTo>
                  <a:pt x="1359964" y="480241"/>
                </a:moveTo>
                <a:cubicBezTo>
                  <a:pt x="1346904" y="482585"/>
                  <a:pt x="1336649" y="487315"/>
                  <a:pt x="1329198" y="494430"/>
                </a:cubicBezTo>
                <a:cubicBezTo>
                  <a:pt x="1321748" y="501546"/>
                  <a:pt x="1318022" y="509206"/>
                  <a:pt x="1318022" y="517410"/>
                </a:cubicBezTo>
                <a:cubicBezTo>
                  <a:pt x="1318022" y="520926"/>
                  <a:pt x="1318943" y="523815"/>
                  <a:pt x="1320785" y="526075"/>
                </a:cubicBezTo>
                <a:cubicBezTo>
                  <a:pt x="1322627" y="528335"/>
                  <a:pt x="1324887" y="529466"/>
                  <a:pt x="1327566" y="529466"/>
                </a:cubicBezTo>
                <a:cubicBezTo>
                  <a:pt x="1332254" y="529466"/>
                  <a:pt x="1336691" y="526535"/>
                  <a:pt x="1340877" y="520675"/>
                </a:cubicBezTo>
                <a:cubicBezTo>
                  <a:pt x="1345230" y="514480"/>
                  <a:pt x="1351927" y="501421"/>
                  <a:pt x="1360968" y="481496"/>
                </a:cubicBezTo>
                <a:cubicBezTo>
                  <a:pt x="1361136" y="481161"/>
                  <a:pt x="1361094" y="480827"/>
                  <a:pt x="1360843" y="480492"/>
                </a:cubicBezTo>
                <a:cubicBezTo>
                  <a:pt x="1360592" y="480157"/>
                  <a:pt x="1360299" y="480073"/>
                  <a:pt x="1359964" y="480241"/>
                </a:cubicBezTo>
                <a:close/>
                <a:moveTo>
                  <a:pt x="1243180" y="449098"/>
                </a:moveTo>
                <a:lnTo>
                  <a:pt x="1243683" y="449098"/>
                </a:lnTo>
                <a:cubicBezTo>
                  <a:pt x="1247701" y="449098"/>
                  <a:pt x="1251175" y="450521"/>
                  <a:pt x="1254105" y="453368"/>
                </a:cubicBezTo>
                <a:cubicBezTo>
                  <a:pt x="1257035" y="456214"/>
                  <a:pt x="1258500" y="459730"/>
                  <a:pt x="1258500" y="463916"/>
                </a:cubicBezTo>
                <a:lnTo>
                  <a:pt x="1258500" y="574421"/>
                </a:lnTo>
                <a:cubicBezTo>
                  <a:pt x="1258500" y="578439"/>
                  <a:pt x="1257035" y="581913"/>
                  <a:pt x="1254105" y="584844"/>
                </a:cubicBezTo>
                <a:cubicBezTo>
                  <a:pt x="1251175" y="587774"/>
                  <a:pt x="1247701" y="589239"/>
                  <a:pt x="1243683" y="589239"/>
                </a:cubicBezTo>
                <a:lnTo>
                  <a:pt x="1240166" y="589239"/>
                </a:lnTo>
                <a:cubicBezTo>
                  <a:pt x="1236818" y="589239"/>
                  <a:pt x="1234013" y="588067"/>
                  <a:pt x="1231753" y="585723"/>
                </a:cubicBezTo>
                <a:cubicBezTo>
                  <a:pt x="1229493" y="583378"/>
                  <a:pt x="1228363" y="580616"/>
                  <a:pt x="1228363" y="577435"/>
                </a:cubicBezTo>
                <a:cubicBezTo>
                  <a:pt x="1228363" y="576430"/>
                  <a:pt x="1227860" y="575928"/>
                  <a:pt x="1226856" y="575928"/>
                </a:cubicBezTo>
                <a:lnTo>
                  <a:pt x="1144982" y="575928"/>
                </a:lnTo>
                <a:cubicBezTo>
                  <a:pt x="1143977" y="575928"/>
                  <a:pt x="1143475" y="576430"/>
                  <a:pt x="1143475" y="577435"/>
                </a:cubicBezTo>
                <a:cubicBezTo>
                  <a:pt x="1143475" y="580783"/>
                  <a:pt x="1142261" y="583672"/>
                  <a:pt x="1139833" y="586099"/>
                </a:cubicBezTo>
                <a:cubicBezTo>
                  <a:pt x="1137405" y="588527"/>
                  <a:pt x="1134517" y="589741"/>
                  <a:pt x="1131168" y="589741"/>
                </a:cubicBezTo>
                <a:lnTo>
                  <a:pt x="1128657" y="589741"/>
                </a:lnTo>
                <a:cubicBezTo>
                  <a:pt x="1124639" y="589741"/>
                  <a:pt x="1121206" y="588318"/>
                  <a:pt x="1118360" y="585471"/>
                </a:cubicBezTo>
                <a:cubicBezTo>
                  <a:pt x="1115513" y="582625"/>
                  <a:pt x="1114090" y="579109"/>
                  <a:pt x="1114090" y="574923"/>
                </a:cubicBezTo>
                <a:lnTo>
                  <a:pt x="1114090" y="464167"/>
                </a:lnTo>
                <a:cubicBezTo>
                  <a:pt x="1114090" y="460149"/>
                  <a:pt x="1115513" y="456716"/>
                  <a:pt x="1118360" y="453870"/>
                </a:cubicBezTo>
                <a:cubicBezTo>
                  <a:pt x="1121206" y="451024"/>
                  <a:pt x="1124680" y="449601"/>
                  <a:pt x="1128782" y="449601"/>
                </a:cubicBezTo>
                <a:cubicBezTo>
                  <a:pt x="1132885" y="449601"/>
                  <a:pt x="1136359" y="451024"/>
                  <a:pt x="1139205" y="453870"/>
                </a:cubicBezTo>
                <a:cubicBezTo>
                  <a:pt x="1142052" y="456716"/>
                  <a:pt x="1143475" y="460149"/>
                  <a:pt x="1143475" y="464167"/>
                </a:cubicBezTo>
                <a:lnTo>
                  <a:pt x="1143475" y="546041"/>
                </a:lnTo>
                <a:cubicBezTo>
                  <a:pt x="1143475" y="547381"/>
                  <a:pt x="1144061" y="548050"/>
                  <a:pt x="1145233" y="548050"/>
                </a:cubicBezTo>
                <a:lnTo>
                  <a:pt x="1226353" y="548050"/>
                </a:lnTo>
                <a:cubicBezTo>
                  <a:pt x="1227693" y="548050"/>
                  <a:pt x="1228363" y="547381"/>
                  <a:pt x="1228363" y="546041"/>
                </a:cubicBezTo>
                <a:lnTo>
                  <a:pt x="1228363" y="463916"/>
                </a:lnTo>
                <a:cubicBezTo>
                  <a:pt x="1228363" y="459730"/>
                  <a:pt x="1229786" y="456214"/>
                  <a:pt x="1232632" y="453368"/>
                </a:cubicBezTo>
                <a:cubicBezTo>
                  <a:pt x="1235478" y="450521"/>
                  <a:pt x="1238994" y="449098"/>
                  <a:pt x="1243180" y="449098"/>
                </a:cubicBezTo>
                <a:close/>
                <a:moveTo>
                  <a:pt x="1202997" y="446085"/>
                </a:moveTo>
                <a:cubicBezTo>
                  <a:pt x="1204169" y="446085"/>
                  <a:pt x="1205257" y="446168"/>
                  <a:pt x="1206262" y="446336"/>
                </a:cubicBezTo>
                <a:cubicBezTo>
                  <a:pt x="1209945" y="447173"/>
                  <a:pt x="1212708" y="449182"/>
                  <a:pt x="1214549" y="452363"/>
                </a:cubicBezTo>
                <a:cubicBezTo>
                  <a:pt x="1215721" y="454372"/>
                  <a:pt x="1216307" y="456382"/>
                  <a:pt x="1216307" y="458391"/>
                </a:cubicBezTo>
                <a:cubicBezTo>
                  <a:pt x="1216307" y="459730"/>
                  <a:pt x="1216056" y="461070"/>
                  <a:pt x="1215554" y="462409"/>
                </a:cubicBezTo>
                <a:cubicBezTo>
                  <a:pt x="1212540" y="471450"/>
                  <a:pt x="1209024" y="480324"/>
                  <a:pt x="1205006" y="489031"/>
                </a:cubicBezTo>
                <a:cubicBezTo>
                  <a:pt x="1204504" y="490203"/>
                  <a:pt x="1204671" y="491124"/>
                  <a:pt x="1205508" y="491793"/>
                </a:cubicBezTo>
                <a:cubicBezTo>
                  <a:pt x="1210196" y="495644"/>
                  <a:pt x="1214382" y="499412"/>
                  <a:pt x="1218066" y="503095"/>
                </a:cubicBezTo>
                <a:cubicBezTo>
                  <a:pt x="1221414" y="506276"/>
                  <a:pt x="1223088" y="510211"/>
                  <a:pt x="1223088" y="514899"/>
                </a:cubicBezTo>
                <a:cubicBezTo>
                  <a:pt x="1223088" y="518750"/>
                  <a:pt x="1221916" y="522266"/>
                  <a:pt x="1219572" y="525447"/>
                </a:cubicBezTo>
                <a:cubicBezTo>
                  <a:pt x="1217563" y="528293"/>
                  <a:pt x="1214717" y="529800"/>
                  <a:pt x="1211033" y="529968"/>
                </a:cubicBezTo>
                <a:cubicBezTo>
                  <a:pt x="1210866" y="529968"/>
                  <a:pt x="1210699" y="529968"/>
                  <a:pt x="1210531" y="529968"/>
                </a:cubicBezTo>
                <a:cubicBezTo>
                  <a:pt x="1207182" y="529968"/>
                  <a:pt x="1204336" y="528712"/>
                  <a:pt x="1201992" y="526201"/>
                </a:cubicBezTo>
                <a:cubicBezTo>
                  <a:pt x="1198978" y="523019"/>
                  <a:pt x="1195797" y="519838"/>
                  <a:pt x="1192448" y="516657"/>
                </a:cubicBezTo>
                <a:cubicBezTo>
                  <a:pt x="1191444" y="515820"/>
                  <a:pt x="1190607" y="515904"/>
                  <a:pt x="1189937" y="516908"/>
                </a:cubicBezTo>
                <a:cubicBezTo>
                  <a:pt x="1185416" y="524275"/>
                  <a:pt x="1180561" y="531140"/>
                  <a:pt x="1175370" y="537502"/>
                </a:cubicBezTo>
                <a:cubicBezTo>
                  <a:pt x="1173026" y="540516"/>
                  <a:pt x="1169845" y="542107"/>
                  <a:pt x="1165827" y="542274"/>
                </a:cubicBezTo>
                <a:cubicBezTo>
                  <a:pt x="1165492" y="542274"/>
                  <a:pt x="1165157" y="542274"/>
                  <a:pt x="1164822" y="542274"/>
                </a:cubicBezTo>
                <a:cubicBezTo>
                  <a:pt x="1161306" y="542274"/>
                  <a:pt x="1158125" y="541186"/>
                  <a:pt x="1155279" y="539009"/>
                </a:cubicBezTo>
                <a:cubicBezTo>
                  <a:pt x="1152097" y="536498"/>
                  <a:pt x="1150507" y="533149"/>
                  <a:pt x="1150507" y="528963"/>
                </a:cubicBezTo>
                <a:cubicBezTo>
                  <a:pt x="1150507" y="525949"/>
                  <a:pt x="1151511" y="523187"/>
                  <a:pt x="1153521" y="520675"/>
                </a:cubicBezTo>
                <a:cubicBezTo>
                  <a:pt x="1159213" y="514313"/>
                  <a:pt x="1164487" y="507113"/>
                  <a:pt x="1169343" y="499077"/>
                </a:cubicBezTo>
                <a:cubicBezTo>
                  <a:pt x="1170012" y="497905"/>
                  <a:pt x="1169929" y="496900"/>
                  <a:pt x="1169092" y="496063"/>
                </a:cubicBezTo>
                <a:cubicBezTo>
                  <a:pt x="1164738" y="492547"/>
                  <a:pt x="1160134" y="488947"/>
                  <a:pt x="1155279" y="485264"/>
                </a:cubicBezTo>
                <a:cubicBezTo>
                  <a:pt x="1152432" y="483087"/>
                  <a:pt x="1150758" y="480241"/>
                  <a:pt x="1150256" y="476725"/>
                </a:cubicBezTo>
                <a:cubicBezTo>
                  <a:pt x="1150088" y="476055"/>
                  <a:pt x="1150005" y="475385"/>
                  <a:pt x="1150005" y="474715"/>
                </a:cubicBezTo>
                <a:cubicBezTo>
                  <a:pt x="1150005" y="472036"/>
                  <a:pt x="1150842" y="469525"/>
                  <a:pt x="1152516" y="467181"/>
                </a:cubicBezTo>
                <a:cubicBezTo>
                  <a:pt x="1154692" y="464335"/>
                  <a:pt x="1157539" y="462660"/>
                  <a:pt x="1161055" y="462158"/>
                </a:cubicBezTo>
                <a:cubicBezTo>
                  <a:pt x="1161725" y="461991"/>
                  <a:pt x="1162394" y="461907"/>
                  <a:pt x="1163064" y="461907"/>
                </a:cubicBezTo>
                <a:cubicBezTo>
                  <a:pt x="1165743" y="461907"/>
                  <a:pt x="1168254" y="462744"/>
                  <a:pt x="1170599" y="464418"/>
                </a:cubicBezTo>
                <a:cubicBezTo>
                  <a:pt x="1172943" y="466260"/>
                  <a:pt x="1176375" y="468855"/>
                  <a:pt x="1180896" y="472204"/>
                </a:cubicBezTo>
                <a:cubicBezTo>
                  <a:pt x="1182068" y="472874"/>
                  <a:pt x="1182821" y="472622"/>
                  <a:pt x="1183156" y="471450"/>
                </a:cubicBezTo>
                <a:cubicBezTo>
                  <a:pt x="1185165" y="466762"/>
                  <a:pt x="1187007" y="461823"/>
                  <a:pt x="1188681" y="456633"/>
                </a:cubicBezTo>
                <a:cubicBezTo>
                  <a:pt x="1190021" y="452949"/>
                  <a:pt x="1192365" y="450103"/>
                  <a:pt x="1195713" y="448094"/>
                </a:cubicBezTo>
                <a:cubicBezTo>
                  <a:pt x="1198057" y="446754"/>
                  <a:pt x="1200485" y="446085"/>
                  <a:pt x="1202997" y="446085"/>
                </a:cubicBezTo>
                <a:close/>
                <a:moveTo>
                  <a:pt x="615311" y="411928"/>
                </a:moveTo>
                <a:cubicBezTo>
                  <a:pt x="605600" y="414105"/>
                  <a:pt x="596643" y="417914"/>
                  <a:pt x="588439" y="423356"/>
                </a:cubicBezTo>
                <a:cubicBezTo>
                  <a:pt x="580235" y="428797"/>
                  <a:pt x="573621" y="434950"/>
                  <a:pt x="568598" y="441815"/>
                </a:cubicBezTo>
                <a:cubicBezTo>
                  <a:pt x="563575" y="448680"/>
                  <a:pt x="559682" y="455879"/>
                  <a:pt x="556920" y="463414"/>
                </a:cubicBezTo>
                <a:cubicBezTo>
                  <a:pt x="554157" y="470948"/>
                  <a:pt x="552776" y="478231"/>
                  <a:pt x="552776" y="485264"/>
                </a:cubicBezTo>
                <a:cubicBezTo>
                  <a:pt x="552776" y="497319"/>
                  <a:pt x="554743" y="506737"/>
                  <a:pt x="558678" y="513518"/>
                </a:cubicBezTo>
                <a:cubicBezTo>
                  <a:pt x="562612" y="520299"/>
                  <a:pt x="567259" y="523689"/>
                  <a:pt x="572616" y="523689"/>
                </a:cubicBezTo>
                <a:cubicBezTo>
                  <a:pt x="583332" y="523689"/>
                  <a:pt x="593629" y="506862"/>
                  <a:pt x="603508" y="473208"/>
                </a:cubicBezTo>
                <a:cubicBezTo>
                  <a:pt x="609200" y="455628"/>
                  <a:pt x="613721" y="435704"/>
                  <a:pt x="617069" y="413435"/>
                </a:cubicBezTo>
                <a:cubicBezTo>
                  <a:pt x="617069" y="412933"/>
                  <a:pt x="616902" y="412514"/>
                  <a:pt x="616567" y="412180"/>
                </a:cubicBezTo>
                <a:cubicBezTo>
                  <a:pt x="616232" y="411845"/>
                  <a:pt x="615814" y="411761"/>
                  <a:pt x="615311" y="411928"/>
                </a:cubicBezTo>
                <a:close/>
                <a:moveTo>
                  <a:pt x="314939" y="411175"/>
                </a:moveTo>
                <a:cubicBezTo>
                  <a:pt x="316781" y="411175"/>
                  <a:pt x="318706" y="411510"/>
                  <a:pt x="320715" y="412180"/>
                </a:cubicBezTo>
                <a:cubicBezTo>
                  <a:pt x="324232" y="413519"/>
                  <a:pt x="326659" y="415947"/>
                  <a:pt x="327999" y="419463"/>
                </a:cubicBezTo>
                <a:cubicBezTo>
                  <a:pt x="328501" y="420802"/>
                  <a:pt x="328752" y="422142"/>
                  <a:pt x="328752" y="423481"/>
                </a:cubicBezTo>
                <a:cubicBezTo>
                  <a:pt x="328752" y="425490"/>
                  <a:pt x="328166" y="427500"/>
                  <a:pt x="326994" y="429509"/>
                </a:cubicBezTo>
                <a:cubicBezTo>
                  <a:pt x="323478" y="435201"/>
                  <a:pt x="319711" y="440978"/>
                  <a:pt x="315693" y="446838"/>
                </a:cubicBezTo>
                <a:cubicBezTo>
                  <a:pt x="314855" y="447843"/>
                  <a:pt x="314437" y="448931"/>
                  <a:pt x="314437" y="450103"/>
                </a:cubicBezTo>
                <a:lnTo>
                  <a:pt x="314437" y="578439"/>
                </a:lnTo>
                <a:cubicBezTo>
                  <a:pt x="314437" y="582458"/>
                  <a:pt x="313055" y="585848"/>
                  <a:pt x="310293" y="588611"/>
                </a:cubicBezTo>
                <a:cubicBezTo>
                  <a:pt x="307530" y="591373"/>
                  <a:pt x="304182" y="592755"/>
                  <a:pt x="300247" y="592755"/>
                </a:cubicBezTo>
                <a:cubicBezTo>
                  <a:pt x="296312" y="592755"/>
                  <a:pt x="292964" y="591373"/>
                  <a:pt x="290201" y="588611"/>
                </a:cubicBezTo>
                <a:cubicBezTo>
                  <a:pt x="287438" y="585848"/>
                  <a:pt x="286057" y="582458"/>
                  <a:pt x="286057" y="578439"/>
                </a:cubicBezTo>
                <a:lnTo>
                  <a:pt x="286057" y="484510"/>
                </a:lnTo>
                <a:cubicBezTo>
                  <a:pt x="286057" y="484175"/>
                  <a:pt x="285890" y="483966"/>
                  <a:pt x="285555" y="483882"/>
                </a:cubicBezTo>
                <a:cubicBezTo>
                  <a:pt x="285220" y="483798"/>
                  <a:pt x="284969" y="483840"/>
                  <a:pt x="284801" y="484008"/>
                </a:cubicBezTo>
                <a:cubicBezTo>
                  <a:pt x="282290" y="486687"/>
                  <a:pt x="279695" y="489282"/>
                  <a:pt x="277016" y="491793"/>
                </a:cubicBezTo>
                <a:cubicBezTo>
                  <a:pt x="274839" y="493803"/>
                  <a:pt x="272495" y="494807"/>
                  <a:pt x="269984" y="494807"/>
                </a:cubicBezTo>
                <a:cubicBezTo>
                  <a:pt x="269147" y="494807"/>
                  <a:pt x="268309" y="494723"/>
                  <a:pt x="267472" y="494556"/>
                </a:cubicBezTo>
                <a:cubicBezTo>
                  <a:pt x="263789" y="493886"/>
                  <a:pt x="261110" y="491877"/>
                  <a:pt x="259436" y="488528"/>
                </a:cubicBezTo>
                <a:cubicBezTo>
                  <a:pt x="258933" y="487524"/>
                  <a:pt x="258431" y="486603"/>
                  <a:pt x="257929" y="485766"/>
                </a:cubicBezTo>
                <a:cubicBezTo>
                  <a:pt x="256422" y="483087"/>
                  <a:pt x="255668" y="480241"/>
                  <a:pt x="255668" y="477227"/>
                </a:cubicBezTo>
                <a:cubicBezTo>
                  <a:pt x="255668" y="476222"/>
                  <a:pt x="255752" y="475218"/>
                  <a:pt x="255919" y="474213"/>
                </a:cubicBezTo>
                <a:cubicBezTo>
                  <a:pt x="256589" y="470027"/>
                  <a:pt x="258431" y="466595"/>
                  <a:pt x="261445" y="463916"/>
                </a:cubicBezTo>
                <a:cubicBezTo>
                  <a:pt x="276514" y="450521"/>
                  <a:pt x="289406" y="435704"/>
                  <a:pt x="300121" y="419463"/>
                </a:cubicBezTo>
                <a:cubicBezTo>
                  <a:pt x="302298" y="415947"/>
                  <a:pt x="305312" y="413519"/>
                  <a:pt x="309163" y="412180"/>
                </a:cubicBezTo>
                <a:cubicBezTo>
                  <a:pt x="311172" y="411510"/>
                  <a:pt x="313097" y="411175"/>
                  <a:pt x="314939" y="411175"/>
                </a:cubicBezTo>
                <a:close/>
                <a:moveTo>
                  <a:pt x="115026" y="405147"/>
                </a:moveTo>
                <a:cubicBezTo>
                  <a:pt x="113854" y="405147"/>
                  <a:pt x="113268" y="405817"/>
                  <a:pt x="113268" y="407157"/>
                </a:cubicBezTo>
                <a:lnTo>
                  <a:pt x="113268" y="428755"/>
                </a:lnTo>
                <a:cubicBezTo>
                  <a:pt x="113268" y="429927"/>
                  <a:pt x="113854" y="430513"/>
                  <a:pt x="115026" y="430513"/>
                </a:cubicBezTo>
                <a:lnTo>
                  <a:pt x="127081" y="430513"/>
                </a:lnTo>
                <a:cubicBezTo>
                  <a:pt x="128253" y="430513"/>
                  <a:pt x="129341" y="430095"/>
                  <a:pt x="130346" y="429258"/>
                </a:cubicBezTo>
                <a:cubicBezTo>
                  <a:pt x="138382" y="422560"/>
                  <a:pt x="146587" y="414942"/>
                  <a:pt x="154958" y="406403"/>
                </a:cubicBezTo>
                <a:cubicBezTo>
                  <a:pt x="155126" y="406236"/>
                  <a:pt x="155167" y="405985"/>
                  <a:pt x="155084" y="405650"/>
                </a:cubicBezTo>
                <a:cubicBezTo>
                  <a:pt x="155000" y="405315"/>
                  <a:pt x="154707" y="405147"/>
                  <a:pt x="154205" y="405147"/>
                </a:cubicBezTo>
                <a:close/>
                <a:moveTo>
                  <a:pt x="1044522" y="404143"/>
                </a:moveTo>
                <a:cubicBezTo>
                  <a:pt x="1047369" y="404478"/>
                  <a:pt x="1049797" y="405734"/>
                  <a:pt x="1051806" y="407910"/>
                </a:cubicBezTo>
                <a:cubicBezTo>
                  <a:pt x="1053648" y="410087"/>
                  <a:pt x="1054568" y="412514"/>
                  <a:pt x="1054568" y="415193"/>
                </a:cubicBezTo>
                <a:cubicBezTo>
                  <a:pt x="1054568" y="433611"/>
                  <a:pt x="1051722" y="451442"/>
                  <a:pt x="1046029" y="468688"/>
                </a:cubicBezTo>
                <a:cubicBezTo>
                  <a:pt x="1045192" y="471534"/>
                  <a:pt x="1043350" y="473460"/>
                  <a:pt x="1040504" y="474464"/>
                </a:cubicBezTo>
                <a:cubicBezTo>
                  <a:pt x="1039165" y="475134"/>
                  <a:pt x="1037825" y="475469"/>
                  <a:pt x="1036486" y="475469"/>
                </a:cubicBezTo>
                <a:cubicBezTo>
                  <a:pt x="1034979" y="475469"/>
                  <a:pt x="1033472" y="475134"/>
                  <a:pt x="1031965" y="474464"/>
                </a:cubicBezTo>
                <a:cubicBezTo>
                  <a:pt x="1029286" y="473125"/>
                  <a:pt x="1027444" y="471116"/>
                  <a:pt x="1026440" y="468437"/>
                </a:cubicBezTo>
                <a:cubicBezTo>
                  <a:pt x="1025770" y="466930"/>
                  <a:pt x="1025435" y="465339"/>
                  <a:pt x="1025435" y="463665"/>
                </a:cubicBezTo>
                <a:cubicBezTo>
                  <a:pt x="1025435" y="462325"/>
                  <a:pt x="1025686" y="460986"/>
                  <a:pt x="1026189" y="459646"/>
                </a:cubicBezTo>
                <a:cubicBezTo>
                  <a:pt x="1030374" y="447257"/>
                  <a:pt x="1032886" y="431769"/>
                  <a:pt x="1033723" y="413184"/>
                </a:cubicBezTo>
                <a:cubicBezTo>
                  <a:pt x="1033890" y="410338"/>
                  <a:pt x="1035021" y="407994"/>
                  <a:pt x="1037114" y="406152"/>
                </a:cubicBezTo>
                <a:cubicBezTo>
                  <a:pt x="1039207" y="404310"/>
                  <a:pt x="1041676" y="403641"/>
                  <a:pt x="1044522" y="404143"/>
                </a:cubicBezTo>
                <a:close/>
                <a:moveTo>
                  <a:pt x="950342" y="394097"/>
                </a:moveTo>
                <a:cubicBezTo>
                  <a:pt x="952686" y="394097"/>
                  <a:pt x="954946" y="394683"/>
                  <a:pt x="957123" y="395855"/>
                </a:cubicBezTo>
                <a:cubicBezTo>
                  <a:pt x="970685" y="403055"/>
                  <a:pt x="983159" y="410087"/>
                  <a:pt x="994544" y="416951"/>
                </a:cubicBezTo>
                <a:cubicBezTo>
                  <a:pt x="998060" y="419128"/>
                  <a:pt x="1000237" y="422309"/>
                  <a:pt x="1001074" y="426495"/>
                </a:cubicBezTo>
                <a:cubicBezTo>
                  <a:pt x="1001409" y="427667"/>
                  <a:pt x="1001576" y="428839"/>
                  <a:pt x="1001576" y="430011"/>
                </a:cubicBezTo>
                <a:cubicBezTo>
                  <a:pt x="1001576" y="432690"/>
                  <a:pt x="1000823" y="435285"/>
                  <a:pt x="999316" y="437797"/>
                </a:cubicBezTo>
                <a:lnTo>
                  <a:pt x="999065" y="438550"/>
                </a:lnTo>
                <a:cubicBezTo>
                  <a:pt x="997056" y="441899"/>
                  <a:pt x="994125" y="443992"/>
                  <a:pt x="990275" y="444829"/>
                </a:cubicBezTo>
                <a:cubicBezTo>
                  <a:pt x="989270" y="444996"/>
                  <a:pt x="988265" y="445080"/>
                  <a:pt x="987261" y="445080"/>
                </a:cubicBezTo>
                <a:cubicBezTo>
                  <a:pt x="984582" y="445080"/>
                  <a:pt x="981987" y="444243"/>
                  <a:pt x="979475" y="442568"/>
                </a:cubicBezTo>
                <a:cubicBezTo>
                  <a:pt x="969262" y="435704"/>
                  <a:pt x="957123" y="428504"/>
                  <a:pt x="943059" y="420970"/>
                </a:cubicBezTo>
                <a:cubicBezTo>
                  <a:pt x="939543" y="419128"/>
                  <a:pt x="937199" y="416282"/>
                  <a:pt x="936027" y="412431"/>
                </a:cubicBezTo>
                <a:cubicBezTo>
                  <a:pt x="935692" y="411091"/>
                  <a:pt x="935524" y="409752"/>
                  <a:pt x="935524" y="408412"/>
                </a:cubicBezTo>
                <a:cubicBezTo>
                  <a:pt x="935524" y="406236"/>
                  <a:pt x="936110" y="404059"/>
                  <a:pt x="937282" y="401883"/>
                </a:cubicBezTo>
                <a:cubicBezTo>
                  <a:pt x="939292" y="398367"/>
                  <a:pt x="942222" y="396022"/>
                  <a:pt x="946073" y="394850"/>
                </a:cubicBezTo>
                <a:cubicBezTo>
                  <a:pt x="947579" y="394348"/>
                  <a:pt x="949003" y="394097"/>
                  <a:pt x="950342" y="394097"/>
                </a:cubicBezTo>
                <a:close/>
                <a:moveTo>
                  <a:pt x="636910" y="379530"/>
                </a:moveTo>
                <a:cubicBezTo>
                  <a:pt x="657337" y="379530"/>
                  <a:pt x="675419" y="383967"/>
                  <a:pt x="691158" y="392841"/>
                </a:cubicBezTo>
                <a:cubicBezTo>
                  <a:pt x="706897" y="401715"/>
                  <a:pt x="718910" y="413686"/>
                  <a:pt x="727198" y="428755"/>
                </a:cubicBezTo>
                <a:cubicBezTo>
                  <a:pt x="735485" y="443824"/>
                  <a:pt x="739629" y="460651"/>
                  <a:pt x="739629" y="479236"/>
                </a:cubicBezTo>
                <a:cubicBezTo>
                  <a:pt x="739629" y="504183"/>
                  <a:pt x="732597" y="525196"/>
                  <a:pt x="718533" y="542274"/>
                </a:cubicBezTo>
                <a:cubicBezTo>
                  <a:pt x="704469" y="559352"/>
                  <a:pt x="683958" y="571156"/>
                  <a:pt x="657002" y="577686"/>
                </a:cubicBezTo>
                <a:cubicBezTo>
                  <a:pt x="655495" y="578021"/>
                  <a:pt x="653988" y="578188"/>
                  <a:pt x="652481" y="578188"/>
                </a:cubicBezTo>
                <a:cubicBezTo>
                  <a:pt x="649635" y="578188"/>
                  <a:pt x="646956" y="577602"/>
                  <a:pt x="644445" y="576430"/>
                </a:cubicBezTo>
                <a:cubicBezTo>
                  <a:pt x="640259" y="574588"/>
                  <a:pt x="636994" y="571742"/>
                  <a:pt x="634650" y="567891"/>
                </a:cubicBezTo>
                <a:lnTo>
                  <a:pt x="631385" y="562868"/>
                </a:lnTo>
                <a:cubicBezTo>
                  <a:pt x="630380" y="561194"/>
                  <a:pt x="629878" y="559519"/>
                  <a:pt x="629878" y="557845"/>
                </a:cubicBezTo>
                <a:cubicBezTo>
                  <a:pt x="629878" y="556506"/>
                  <a:pt x="630129" y="555166"/>
                  <a:pt x="630631" y="553827"/>
                </a:cubicBezTo>
                <a:cubicBezTo>
                  <a:pt x="632138" y="550646"/>
                  <a:pt x="634650" y="548720"/>
                  <a:pt x="638166" y="548050"/>
                </a:cubicBezTo>
                <a:cubicBezTo>
                  <a:pt x="641180" y="547548"/>
                  <a:pt x="644193" y="546962"/>
                  <a:pt x="647207" y="546292"/>
                </a:cubicBezTo>
                <a:cubicBezTo>
                  <a:pt x="664285" y="542274"/>
                  <a:pt x="678182" y="534363"/>
                  <a:pt x="688898" y="522559"/>
                </a:cubicBezTo>
                <a:cubicBezTo>
                  <a:pt x="699613" y="510755"/>
                  <a:pt x="704971" y="495895"/>
                  <a:pt x="704971" y="477980"/>
                </a:cubicBezTo>
                <a:cubicBezTo>
                  <a:pt x="704971" y="460567"/>
                  <a:pt x="700492" y="445875"/>
                  <a:pt x="691535" y="433904"/>
                </a:cubicBezTo>
                <a:cubicBezTo>
                  <a:pt x="682577" y="421932"/>
                  <a:pt x="669894" y="414356"/>
                  <a:pt x="653486" y="411175"/>
                </a:cubicBezTo>
                <a:cubicBezTo>
                  <a:pt x="652314" y="410840"/>
                  <a:pt x="651644" y="411259"/>
                  <a:pt x="651477" y="412431"/>
                </a:cubicBezTo>
                <a:cubicBezTo>
                  <a:pt x="646956" y="439555"/>
                  <a:pt x="642017" y="462074"/>
                  <a:pt x="636659" y="479989"/>
                </a:cubicBezTo>
                <a:cubicBezTo>
                  <a:pt x="628790" y="506276"/>
                  <a:pt x="619372" y="526619"/>
                  <a:pt x="608405" y="541018"/>
                </a:cubicBezTo>
                <a:cubicBezTo>
                  <a:pt x="597438" y="555417"/>
                  <a:pt x="585090" y="562617"/>
                  <a:pt x="571361" y="562617"/>
                </a:cubicBezTo>
                <a:cubicBezTo>
                  <a:pt x="557129" y="562617"/>
                  <a:pt x="544948" y="555585"/>
                  <a:pt x="534819" y="541521"/>
                </a:cubicBezTo>
                <a:cubicBezTo>
                  <a:pt x="524689" y="527456"/>
                  <a:pt x="519624" y="509792"/>
                  <a:pt x="519624" y="488528"/>
                </a:cubicBezTo>
                <a:cubicBezTo>
                  <a:pt x="519624" y="474129"/>
                  <a:pt x="522638" y="460232"/>
                  <a:pt x="528666" y="446838"/>
                </a:cubicBezTo>
                <a:cubicBezTo>
                  <a:pt x="534693" y="433443"/>
                  <a:pt x="542897" y="421849"/>
                  <a:pt x="553278" y="412054"/>
                </a:cubicBezTo>
                <a:cubicBezTo>
                  <a:pt x="563659" y="402259"/>
                  <a:pt x="576133" y="394390"/>
                  <a:pt x="590699" y="388446"/>
                </a:cubicBezTo>
                <a:cubicBezTo>
                  <a:pt x="605266" y="382502"/>
                  <a:pt x="620669" y="379530"/>
                  <a:pt x="636910" y="379530"/>
                </a:cubicBezTo>
                <a:close/>
                <a:moveTo>
                  <a:pt x="1415467" y="373754"/>
                </a:moveTo>
                <a:cubicBezTo>
                  <a:pt x="1421830" y="373754"/>
                  <a:pt x="1427188" y="375512"/>
                  <a:pt x="1431541" y="379028"/>
                </a:cubicBezTo>
                <a:cubicBezTo>
                  <a:pt x="1434220" y="381205"/>
                  <a:pt x="1435727" y="384051"/>
                  <a:pt x="1436062" y="387567"/>
                </a:cubicBezTo>
                <a:cubicBezTo>
                  <a:pt x="1436062" y="388069"/>
                  <a:pt x="1436062" y="388572"/>
                  <a:pt x="1436062" y="389074"/>
                </a:cubicBezTo>
                <a:cubicBezTo>
                  <a:pt x="1436062" y="391920"/>
                  <a:pt x="1435308" y="394599"/>
                  <a:pt x="1433801" y="397111"/>
                </a:cubicBezTo>
                <a:cubicBezTo>
                  <a:pt x="1433634" y="397278"/>
                  <a:pt x="1433466" y="397529"/>
                  <a:pt x="1433299" y="397864"/>
                </a:cubicBezTo>
                <a:cubicBezTo>
                  <a:pt x="1428778" y="405231"/>
                  <a:pt x="1420658" y="422812"/>
                  <a:pt x="1408938" y="450605"/>
                </a:cubicBezTo>
                <a:cubicBezTo>
                  <a:pt x="1408603" y="451777"/>
                  <a:pt x="1409021" y="452447"/>
                  <a:pt x="1410193" y="452614"/>
                </a:cubicBezTo>
                <a:cubicBezTo>
                  <a:pt x="1426769" y="455461"/>
                  <a:pt x="1443847" y="460651"/>
                  <a:pt x="1461427" y="468185"/>
                </a:cubicBezTo>
                <a:cubicBezTo>
                  <a:pt x="1462599" y="468688"/>
                  <a:pt x="1463185" y="468269"/>
                  <a:pt x="1463185" y="466930"/>
                </a:cubicBezTo>
                <a:cubicBezTo>
                  <a:pt x="1463353" y="465255"/>
                  <a:pt x="1463604" y="462995"/>
                  <a:pt x="1463939" y="460149"/>
                </a:cubicBezTo>
                <a:cubicBezTo>
                  <a:pt x="1464106" y="455126"/>
                  <a:pt x="1464274" y="450773"/>
                  <a:pt x="1464441" y="447089"/>
                </a:cubicBezTo>
                <a:cubicBezTo>
                  <a:pt x="1464441" y="443238"/>
                  <a:pt x="1465781" y="439973"/>
                  <a:pt x="1468460" y="437294"/>
                </a:cubicBezTo>
                <a:cubicBezTo>
                  <a:pt x="1470804" y="435118"/>
                  <a:pt x="1473566" y="434029"/>
                  <a:pt x="1476747" y="434029"/>
                </a:cubicBezTo>
                <a:cubicBezTo>
                  <a:pt x="1477250" y="434029"/>
                  <a:pt x="1477752" y="434029"/>
                  <a:pt x="1478254" y="434029"/>
                </a:cubicBezTo>
                <a:lnTo>
                  <a:pt x="1482273" y="434532"/>
                </a:lnTo>
                <a:cubicBezTo>
                  <a:pt x="1486458" y="435034"/>
                  <a:pt x="1489891" y="436876"/>
                  <a:pt x="1492570" y="440057"/>
                </a:cubicBezTo>
                <a:cubicBezTo>
                  <a:pt x="1494914" y="442903"/>
                  <a:pt x="1496086" y="446085"/>
                  <a:pt x="1496086" y="449601"/>
                </a:cubicBezTo>
                <a:cubicBezTo>
                  <a:pt x="1496086" y="450103"/>
                  <a:pt x="1496086" y="450521"/>
                  <a:pt x="1496086" y="450856"/>
                </a:cubicBezTo>
                <a:cubicBezTo>
                  <a:pt x="1495081" y="462911"/>
                  <a:pt x="1493909" y="473208"/>
                  <a:pt x="1492570" y="481747"/>
                </a:cubicBezTo>
                <a:cubicBezTo>
                  <a:pt x="1492235" y="482919"/>
                  <a:pt x="1492653" y="483840"/>
                  <a:pt x="1493825" y="484510"/>
                </a:cubicBezTo>
                <a:cubicBezTo>
                  <a:pt x="1497844" y="486854"/>
                  <a:pt x="1502197" y="489449"/>
                  <a:pt x="1506885" y="492296"/>
                </a:cubicBezTo>
                <a:cubicBezTo>
                  <a:pt x="1510569" y="494640"/>
                  <a:pt x="1513080" y="497905"/>
                  <a:pt x="1514420" y="502090"/>
                </a:cubicBezTo>
                <a:cubicBezTo>
                  <a:pt x="1514922" y="503765"/>
                  <a:pt x="1515173" y="505523"/>
                  <a:pt x="1515173" y="507365"/>
                </a:cubicBezTo>
                <a:cubicBezTo>
                  <a:pt x="1515173" y="509709"/>
                  <a:pt x="1514671" y="511969"/>
                  <a:pt x="1513666" y="514146"/>
                </a:cubicBezTo>
                <a:lnTo>
                  <a:pt x="1510401" y="521931"/>
                </a:lnTo>
                <a:cubicBezTo>
                  <a:pt x="1509062" y="525280"/>
                  <a:pt x="1506634" y="527373"/>
                  <a:pt x="1503118" y="528210"/>
                </a:cubicBezTo>
                <a:cubicBezTo>
                  <a:pt x="1502113" y="528545"/>
                  <a:pt x="1501192" y="528712"/>
                  <a:pt x="1500355" y="528712"/>
                </a:cubicBezTo>
                <a:cubicBezTo>
                  <a:pt x="1497844" y="528712"/>
                  <a:pt x="1495500" y="527875"/>
                  <a:pt x="1493323" y="526201"/>
                </a:cubicBezTo>
                <a:cubicBezTo>
                  <a:pt x="1490309" y="523689"/>
                  <a:pt x="1487379" y="521345"/>
                  <a:pt x="1484533" y="519168"/>
                </a:cubicBezTo>
                <a:cubicBezTo>
                  <a:pt x="1483528" y="518331"/>
                  <a:pt x="1482775" y="518499"/>
                  <a:pt x="1482273" y="519671"/>
                </a:cubicBezTo>
                <a:cubicBezTo>
                  <a:pt x="1472059" y="544451"/>
                  <a:pt x="1455065" y="564375"/>
                  <a:pt x="1431290" y="579444"/>
                </a:cubicBezTo>
                <a:cubicBezTo>
                  <a:pt x="1427941" y="581453"/>
                  <a:pt x="1424425" y="582458"/>
                  <a:pt x="1420742" y="582458"/>
                </a:cubicBezTo>
                <a:cubicBezTo>
                  <a:pt x="1420072" y="582458"/>
                  <a:pt x="1419402" y="582458"/>
                  <a:pt x="1418732" y="582458"/>
                </a:cubicBezTo>
                <a:cubicBezTo>
                  <a:pt x="1414379" y="582123"/>
                  <a:pt x="1410444" y="580448"/>
                  <a:pt x="1406928" y="577435"/>
                </a:cubicBezTo>
                <a:lnTo>
                  <a:pt x="1402659" y="574170"/>
                </a:lnTo>
                <a:cubicBezTo>
                  <a:pt x="1400315" y="572328"/>
                  <a:pt x="1399143" y="569984"/>
                  <a:pt x="1399143" y="567138"/>
                </a:cubicBezTo>
                <a:cubicBezTo>
                  <a:pt x="1399143" y="566803"/>
                  <a:pt x="1399227" y="566384"/>
                  <a:pt x="1399394" y="565882"/>
                </a:cubicBezTo>
                <a:cubicBezTo>
                  <a:pt x="1399729" y="562533"/>
                  <a:pt x="1401403" y="560022"/>
                  <a:pt x="1404417" y="558347"/>
                </a:cubicBezTo>
                <a:cubicBezTo>
                  <a:pt x="1429029" y="544953"/>
                  <a:pt x="1445940" y="526368"/>
                  <a:pt x="1455149" y="502593"/>
                </a:cubicBezTo>
                <a:cubicBezTo>
                  <a:pt x="1455651" y="501421"/>
                  <a:pt x="1455316" y="500500"/>
                  <a:pt x="1454144" y="499830"/>
                </a:cubicBezTo>
                <a:cubicBezTo>
                  <a:pt x="1435392" y="489784"/>
                  <a:pt x="1416723" y="483338"/>
                  <a:pt x="1398138" y="480492"/>
                </a:cubicBezTo>
                <a:cubicBezTo>
                  <a:pt x="1396799" y="480324"/>
                  <a:pt x="1395878" y="480827"/>
                  <a:pt x="1395376" y="481999"/>
                </a:cubicBezTo>
                <a:cubicBezTo>
                  <a:pt x="1382316" y="511969"/>
                  <a:pt x="1372772" y="531726"/>
                  <a:pt x="1366745" y="541269"/>
                </a:cubicBezTo>
                <a:cubicBezTo>
                  <a:pt x="1361722" y="549139"/>
                  <a:pt x="1356029" y="554831"/>
                  <a:pt x="1349667" y="558347"/>
                </a:cubicBezTo>
                <a:cubicBezTo>
                  <a:pt x="1343304" y="561864"/>
                  <a:pt x="1335770" y="563622"/>
                  <a:pt x="1327064" y="563622"/>
                </a:cubicBezTo>
                <a:cubicBezTo>
                  <a:pt x="1315678" y="563622"/>
                  <a:pt x="1306302" y="559938"/>
                  <a:pt x="1298935" y="552571"/>
                </a:cubicBezTo>
                <a:cubicBezTo>
                  <a:pt x="1291568" y="545204"/>
                  <a:pt x="1287885" y="535242"/>
                  <a:pt x="1287885" y="522685"/>
                </a:cubicBezTo>
                <a:cubicBezTo>
                  <a:pt x="1287885" y="503095"/>
                  <a:pt x="1295838" y="486561"/>
                  <a:pt x="1311744" y="473083"/>
                </a:cubicBezTo>
                <a:cubicBezTo>
                  <a:pt x="1327650" y="459605"/>
                  <a:pt x="1348076" y="452112"/>
                  <a:pt x="1373023" y="450605"/>
                </a:cubicBezTo>
                <a:cubicBezTo>
                  <a:pt x="1374196" y="450605"/>
                  <a:pt x="1375033" y="450019"/>
                  <a:pt x="1375535" y="448847"/>
                </a:cubicBezTo>
                <a:cubicBezTo>
                  <a:pt x="1386251" y="424570"/>
                  <a:pt x="1392529" y="410422"/>
                  <a:pt x="1394371" y="406403"/>
                </a:cubicBezTo>
                <a:cubicBezTo>
                  <a:pt x="1394538" y="406068"/>
                  <a:pt x="1394497" y="405734"/>
                  <a:pt x="1394245" y="405399"/>
                </a:cubicBezTo>
                <a:cubicBezTo>
                  <a:pt x="1393994" y="405064"/>
                  <a:pt x="1393701" y="404896"/>
                  <a:pt x="1393366" y="404896"/>
                </a:cubicBezTo>
                <a:cubicBezTo>
                  <a:pt x="1375786" y="405399"/>
                  <a:pt x="1361889" y="405985"/>
                  <a:pt x="1351676" y="406654"/>
                </a:cubicBezTo>
                <a:cubicBezTo>
                  <a:pt x="1350002" y="406654"/>
                  <a:pt x="1347992" y="406822"/>
                  <a:pt x="1345648" y="407157"/>
                </a:cubicBezTo>
                <a:cubicBezTo>
                  <a:pt x="1345146" y="407157"/>
                  <a:pt x="1344644" y="407157"/>
                  <a:pt x="1344142" y="407157"/>
                </a:cubicBezTo>
                <a:cubicBezTo>
                  <a:pt x="1340793" y="407157"/>
                  <a:pt x="1337779" y="406068"/>
                  <a:pt x="1335100" y="403892"/>
                </a:cubicBezTo>
                <a:cubicBezTo>
                  <a:pt x="1332086" y="401213"/>
                  <a:pt x="1330496" y="397948"/>
                  <a:pt x="1330328" y="394097"/>
                </a:cubicBezTo>
                <a:lnTo>
                  <a:pt x="1330328" y="390832"/>
                </a:lnTo>
                <a:cubicBezTo>
                  <a:pt x="1330161" y="386981"/>
                  <a:pt x="1331500" y="383633"/>
                  <a:pt x="1334347" y="380786"/>
                </a:cubicBezTo>
                <a:cubicBezTo>
                  <a:pt x="1337026" y="378275"/>
                  <a:pt x="1340207" y="377019"/>
                  <a:pt x="1343890" y="377019"/>
                </a:cubicBezTo>
                <a:cubicBezTo>
                  <a:pt x="1344058" y="377019"/>
                  <a:pt x="1344225" y="377019"/>
                  <a:pt x="1344393" y="377019"/>
                </a:cubicBezTo>
                <a:cubicBezTo>
                  <a:pt x="1346569" y="377019"/>
                  <a:pt x="1348662" y="377019"/>
                  <a:pt x="1350671" y="377019"/>
                </a:cubicBezTo>
                <a:cubicBezTo>
                  <a:pt x="1370596" y="377019"/>
                  <a:pt x="1388427" y="376349"/>
                  <a:pt x="1404166" y="375010"/>
                </a:cubicBezTo>
                <a:cubicBezTo>
                  <a:pt x="1405673" y="374842"/>
                  <a:pt x="1407263" y="374675"/>
                  <a:pt x="1408938" y="374508"/>
                </a:cubicBezTo>
                <a:cubicBezTo>
                  <a:pt x="1411114" y="374005"/>
                  <a:pt x="1413291" y="373754"/>
                  <a:pt x="1415467" y="373754"/>
                </a:cubicBezTo>
                <a:close/>
                <a:moveTo>
                  <a:pt x="1126899" y="368229"/>
                </a:moveTo>
                <a:cubicBezTo>
                  <a:pt x="1128908" y="368229"/>
                  <a:pt x="1130833" y="368564"/>
                  <a:pt x="1132675" y="369233"/>
                </a:cubicBezTo>
                <a:cubicBezTo>
                  <a:pt x="1136359" y="370740"/>
                  <a:pt x="1139038" y="373252"/>
                  <a:pt x="1140712" y="376768"/>
                </a:cubicBezTo>
                <a:cubicBezTo>
                  <a:pt x="1146572" y="388655"/>
                  <a:pt x="1151176" y="399790"/>
                  <a:pt x="1154525" y="410170"/>
                </a:cubicBezTo>
                <a:cubicBezTo>
                  <a:pt x="1155027" y="411845"/>
                  <a:pt x="1155279" y="413435"/>
                  <a:pt x="1155279" y="414942"/>
                </a:cubicBezTo>
                <a:cubicBezTo>
                  <a:pt x="1155279" y="417286"/>
                  <a:pt x="1154692" y="419630"/>
                  <a:pt x="1153521" y="421974"/>
                </a:cubicBezTo>
                <a:cubicBezTo>
                  <a:pt x="1151511" y="425658"/>
                  <a:pt x="1148498" y="428337"/>
                  <a:pt x="1144479" y="430011"/>
                </a:cubicBezTo>
                <a:cubicBezTo>
                  <a:pt x="1142972" y="430681"/>
                  <a:pt x="1141382" y="431016"/>
                  <a:pt x="1139708" y="431016"/>
                </a:cubicBezTo>
                <a:cubicBezTo>
                  <a:pt x="1137698" y="431016"/>
                  <a:pt x="1135773" y="430430"/>
                  <a:pt x="1133931" y="429258"/>
                </a:cubicBezTo>
                <a:cubicBezTo>
                  <a:pt x="1130415" y="427583"/>
                  <a:pt x="1128155" y="424821"/>
                  <a:pt x="1127150" y="420970"/>
                </a:cubicBezTo>
                <a:cubicBezTo>
                  <a:pt x="1123801" y="409919"/>
                  <a:pt x="1119532" y="398450"/>
                  <a:pt x="1114341" y="386563"/>
                </a:cubicBezTo>
                <a:cubicBezTo>
                  <a:pt x="1113504" y="384721"/>
                  <a:pt x="1113086" y="382963"/>
                  <a:pt x="1113086" y="381288"/>
                </a:cubicBezTo>
                <a:cubicBezTo>
                  <a:pt x="1113086" y="379614"/>
                  <a:pt x="1113421" y="377940"/>
                  <a:pt x="1114090" y="376266"/>
                </a:cubicBezTo>
                <a:cubicBezTo>
                  <a:pt x="1115597" y="372749"/>
                  <a:pt x="1118025" y="370405"/>
                  <a:pt x="1121374" y="369233"/>
                </a:cubicBezTo>
                <a:cubicBezTo>
                  <a:pt x="1123215" y="368564"/>
                  <a:pt x="1125057" y="368229"/>
                  <a:pt x="1126899" y="368229"/>
                </a:cubicBezTo>
                <a:close/>
                <a:moveTo>
                  <a:pt x="851390" y="361950"/>
                </a:moveTo>
                <a:lnTo>
                  <a:pt x="856664" y="361950"/>
                </a:lnTo>
                <a:cubicBezTo>
                  <a:pt x="860683" y="361950"/>
                  <a:pt x="864031" y="363373"/>
                  <a:pt x="866710" y="366220"/>
                </a:cubicBezTo>
                <a:cubicBezTo>
                  <a:pt x="869054" y="368899"/>
                  <a:pt x="870226" y="371912"/>
                  <a:pt x="870226" y="375261"/>
                </a:cubicBezTo>
                <a:cubicBezTo>
                  <a:pt x="870226" y="375596"/>
                  <a:pt x="870226" y="376014"/>
                  <a:pt x="870226" y="376517"/>
                </a:cubicBezTo>
                <a:cubicBezTo>
                  <a:pt x="869891" y="379363"/>
                  <a:pt x="869640" y="381874"/>
                  <a:pt x="869473" y="384051"/>
                </a:cubicBezTo>
                <a:cubicBezTo>
                  <a:pt x="869305" y="388572"/>
                  <a:pt x="869138" y="394013"/>
                  <a:pt x="868970" y="400376"/>
                </a:cubicBezTo>
                <a:cubicBezTo>
                  <a:pt x="868803" y="401548"/>
                  <a:pt x="869389" y="402050"/>
                  <a:pt x="870728" y="401883"/>
                </a:cubicBezTo>
                <a:cubicBezTo>
                  <a:pt x="881444" y="400376"/>
                  <a:pt x="891574" y="398534"/>
                  <a:pt x="901117" y="396357"/>
                </a:cubicBezTo>
                <a:cubicBezTo>
                  <a:pt x="902122" y="396190"/>
                  <a:pt x="903126" y="396106"/>
                  <a:pt x="904131" y="396106"/>
                </a:cubicBezTo>
                <a:cubicBezTo>
                  <a:pt x="906642" y="396106"/>
                  <a:pt x="908987" y="396943"/>
                  <a:pt x="911163" y="398618"/>
                </a:cubicBezTo>
                <a:cubicBezTo>
                  <a:pt x="914177" y="400794"/>
                  <a:pt x="915768" y="403724"/>
                  <a:pt x="915935" y="407408"/>
                </a:cubicBezTo>
                <a:lnTo>
                  <a:pt x="915935" y="409668"/>
                </a:lnTo>
                <a:cubicBezTo>
                  <a:pt x="916102" y="414021"/>
                  <a:pt x="914847" y="417914"/>
                  <a:pt x="912168" y="421346"/>
                </a:cubicBezTo>
                <a:cubicBezTo>
                  <a:pt x="909489" y="424779"/>
                  <a:pt x="906056" y="426830"/>
                  <a:pt x="901871" y="427500"/>
                </a:cubicBezTo>
                <a:cubicBezTo>
                  <a:pt x="892662" y="429174"/>
                  <a:pt x="881946" y="430765"/>
                  <a:pt x="869724" y="432271"/>
                </a:cubicBezTo>
                <a:cubicBezTo>
                  <a:pt x="868384" y="432439"/>
                  <a:pt x="867715" y="433192"/>
                  <a:pt x="867715" y="434532"/>
                </a:cubicBezTo>
                <a:cubicBezTo>
                  <a:pt x="867547" y="439220"/>
                  <a:pt x="867463" y="446168"/>
                  <a:pt x="867463" y="455377"/>
                </a:cubicBezTo>
                <a:lnTo>
                  <a:pt x="867463" y="462660"/>
                </a:lnTo>
                <a:cubicBezTo>
                  <a:pt x="867463" y="463832"/>
                  <a:pt x="868049" y="464251"/>
                  <a:pt x="869222" y="463916"/>
                </a:cubicBezTo>
                <a:cubicBezTo>
                  <a:pt x="886300" y="459898"/>
                  <a:pt x="902038" y="457888"/>
                  <a:pt x="916437" y="457888"/>
                </a:cubicBezTo>
                <a:cubicBezTo>
                  <a:pt x="936529" y="457888"/>
                  <a:pt x="953188" y="462911"/>
                  <a:pt x="966416" y="472957"/>
                </a:cubicBezTo>
                <a:cubicBezTo>
                  <a:pt x="979643" y="483003"/>
                  <a:pt x="986256" y="496565"/>
                  <a:pt x="986256" y="513643"/>
                </a:cubicBezTo>
                <a:cubicBezTo>
                  <a:pt x="986256" y="546125"/>
                  <a:pt x="967588" y="567054"/>
                  <a:pt x="930250" y="576430"/>
                </a:cubicBezTo>
                <a:cubicBezTo>
                  <a:pt x="924390" y="577602"/>
                  <a:pt x="918195" y="578523"/>
                  <a:pt x="911665" y="579193"/>
                </a:cubicBezTo>
                <a:cubicBezTo>
                  <a:pt x="910828" y="579360"/>
                  <a:pt x="910075" y="579444"/>
                  <a:pt x="909405" y="579444"/>
                </a:cubicBezTo>
                <a:cubicBezTo>
                  <a:pt x="905889" y="579444"/>
                  <a:pt x="902624" y="578439"/>
                  <a:pt x="899610" y="576430"/>
                </a:cubicBezTo>
                <a:cubicBezTo>
                  <a:pt x="895927" y="573919"/>
                  <a:pt x="893332" y="570654"/>
                  <a:pt x="891825" y="566635"/>
                </a:cubicBezTo>
                <a:lnTo>
                  <a:pt x="890067" y="561612"/>
                </a:lnTo>
                <a:cubicBezTo>
                  <a:pt x="889564" y="560440"/>
                  <a:pt x="889313" y="559268"/>
                  <a:pt x="889313" y="558096"/>
                </a:cubicBezTo>
                <a:cubicBezTo>
                  <a:pt x="889313" y="556087"/>
                  <a:pt x="889983" y="554162"/>
                  <a:pt x="891322" y="552320"/>
                </a:cubicBezTo>
                <a:cubicBezTo>
                  <a:pt x="893332" y="549306"/>
                  <a:pt x="896178" y="547716"/>
                  <a:pt x="899862" y="547548"/>
                </a:cubicBezTo>
                <a:cubicBezTo>
                  <a:pt x="906224" y="547213"/>
                  <a:pt x="911749" y="546711"/>
                  <a:pt x="916437" y="546041"/>
                </a:cubicBezTo>
                <a:cubicBezTo>
                  <a:pt x="927320" y="544032"/>
                  <a:pt x="936194" y="540265"/>
                  <a:pt x="943059" y="534740"/>
                </a:cubicBezTo>
                <a:cubicBezTo>
                  <a:pt x="949924" y="529214"/>
                  <a:pt x="953356" y="522099"/>
                  <a:pt x="953356" y="513392"/>
                </a:cubicBezTo>
                <a:cubicBezTo>
                  <a:pt x="953356" y="504853"/>
                  <a:pt x="949924" y="498156"/>
                  <a:pt x="943059" y="493300"/>
                </a:cubicBezTo>
                <a:cubicBezTo>
                  <a:pt x="936194" y="488445"/>
                  <a:pt x="927153" y="486017"/>
                  <a:pt x="915935" y="486017"/>
                </a:cubicBezTo>
                <a:cubicBezTo>
                  <a:pt x="901201" y="486017"/>
                  <a:pt x="885797" y="488194"/>
                  <a:pt x="869724" y="492547"/>
                </a:cubicBezTo>
                <a:cubicBezTo>
                  <a:pt x="868552" y="492882"/>
                  <a:pt x="867966" y="493635"/>
                  <a:pt x="867966" y="494807"/>
                </a:cubicBezTo>
                <a:cubicBezTo>
                  <a:pt x="868133" y="499663"/>
                  <a:pt x="868343" y="505732"/>
                  <a:pt x="868594" y="513015"/>
                </a:cubicBezTo>
                <a:cubicBezTo>
                  <a:pt x="868845" y="520299"/>
                  <a:pt x="869012" y="526242"/>
                  <a:pt x="869096" y="530847"/>
                </a:cubicBezTo>
                <a:cubicBezTo>
                  <a:pt x="869180" y="535451"/>
                  <a:pt x="869222" y="539009"/>
                  <a:pt x="869222" y="541521"/>
                </a:cubicBezTo>
                <a:cubicBezTo>
                  <a:pt x="869222" y="556422"/>
                  <a:pt x="866836" y="566803"/>
                  <a:pt x="862064" y="572663"/>
                </a:cubicBezTo>
                <a:cubicBezTo>
                  <a:pt x="857292" y="578523"/>
                  <a:pt x="850385" y="581453"/>
                  <a:pt x="841344" y="581453"/>
                </a:cubicBezTo>
                <a:cubicBezTo>
                  <a:pt x="832805" y="581453"/>
                  <a:pt x="823931" y="579360"/>
                  <a:pt x="814723" y="575174"/>
                </a:cubicBezTo>
                <a:cubicBezTo>
                  <a:pt x="805514" y="570989"/>
                  <a:pt x="797603" y="565087"/>
                  <a:pt x="790989" y="557468"/>
                </a:cubicBezTo>
                <a:cubicBezTo>
                  <a:pt x="784376" y="549850"/>
                  <a:pt x="781069" y="541772"/>
                  <a:pt x="781069" y="533233"/>
                </a:cubicBezTo>
                <a:cubicBezTo>
                  <a:pt x="781069" y="522685"/>
                  <a:pt x="786301" y="512136"/>
                  <a:pt x="796765" y="501588"/>
                </a:cubicBezTo>
                <a:cubicBezTo>
                  <a:pt x="807230" y="491040"/>
                  <a:pt x="820415" y="482166"/>
                  <a:pt x="836321" y="474966"/>
                </a:cubicBezTo>
                <a:cubicBezTo>
                  <a:pt x="837493" y="474464"/>
                  <a:pt x="838079" y="473627"/>
                  <a:pt x="838079" y="472455"/>
                </a:cubicBezTo>
                <a:cubicBezTo>
                  <a:pt x="837912" y="468939"/>
                  <a:pt x="837828" y="463581"/>
                  <a:pt x="837828" y="456382"/>
                </a:cubicBezTo>
                <a:lnTo>
                  <a:pt x="837828" y="437043"/>
                </a:lnTo>
                <a:cubicBezTo>
                  <a:pt x="837828" y="435704"/>
                  <a:pt x="837242" y="435118"/>
                  <a:pt x="836070" y="435285"/>
                </a:cubicBezTo>
                <a:cubicBezTo>
                  <a:pt x="830712" y="435453"/>
                  <a:pt x="826778" y="435536"/>
                  <a:pt x="824266" y="435536"/>
                </a:cubicBezTo>
                <a:cubicBezTo>
                  <a:pt x="816564" y="435536"/>
                  <a:pt x="809700" y="435453"/>
                  <a:pt x="803672" y="435285"/>
                </a:cubicBezTo>
                <a:cubicBezTo>
                  <a:pt x="799486" y="435118"/>
                  <a:pt x="795928" y="433527"/>
                  <a:pt x="792998" y="430513"/>
                </a:cubicBezTo>
                <a:cubicBezTo>
                  <a:pt x="790068" y="427500"/>
                  <a:pt x="788603" y="423816"/>
                  <a:pt x="788603" y="419463"/>
                </a:cubicBezTo>
                <a:lnTo>
                  <a:pt x="788603" y="418207"/>
                </a:lnTo>
                <a:cubicBezTo>
                  <a:pt x="788436" y="414356"/>
                  <a:pt x="789859" y="411091"/>
                  <a:pt x="792873" y="408412"/>
                </a:cubicBezTo>
                <a:cubicBezTo>
                  <a:pt x="795384" y="406068"/>
                  <a:pt x="798398" y="404896"/>
                  <a:pt x="801914" y="404896"/>
                </a:cubicBezTo>
                <a:cubicBezTo>
                  <a:pt x="802249" y="404896"/>
                  <a:pt x="802584" y="404896"/>
                  <a:pt x="802919" y="404896"/>
                </a:cubicBezTo>
                <a:cubicBezTo>
                  <a:pt x="809281" y="405399"/>
                  <a:pt x="816146" y="405650"/>
                  <a:pt x="823513" y="405650"/>
                </a:cubicBezTo>
                <a:cubicBezTo>
                  <a:pt x="826359" y="405650"/>
                  <a:pt x="830629" y="405482"/>
                  <a:pt x="836321" y="405147"/>
                </a:cubicBezTo>
                <a:cubicBezTo>
                  <a:pt x="837493" y="405147"/>
                  <a:pt x="838163" y="404478"/>
                  <a:pt x="838330" y="403138"/>
                </a:cubicBezTo>
                <a:cubicBezTo>
                  <a:pt x="838330" y="397781"/>
                  <a:pt x="838330" y="391502"/>
                  <a:pt x="838330" y="384302"/>
                </a:cubicBezTo>
                <a:lnTo>
                  <a:pt x="838079" y="375512"/>
                </a:lnTo>
                <a:cubicBezTo>
                  <a:pt x="838079" y="371996"/>
                  <a:pt x="839251" y="368899"/>
                  <a:pt x="841595" y="366220"/>
                </a:cubicBezTo>
                <a:cubicBezTo>
                  <a:pt x="844274" y="363373"/>
                  <a:pt x="847539" y="361950"/>
                  <a:pt x="851390" y="361950"/>
                </a:cubicBezTo>
                <a:close/>
                <a:moveTo>
                  <a:pt x="1242176" y="361699"/>
                </a:moveTo>
                <a:cubicBezTo>
                  <a:pt x="1243348" y="361699"/>
                  <a:pt x="1244520" y="361866"/>
                  <a:pt x="1245692" y="362201"/>
                </a:cubicBezTo>
                <a:lnTo>
                  <a:pt x="1248203" y="362704"/>
                </a:lnTo>
                <a:cubicBezTo>
                  <a:pt x="1252222" y="363541"/>
                  <a:pt x="1255235" y="365717"/>
                  <a:pt x="1257245" y="369233"/>
                </a:cubicBezTo>
                <a:cubicBezTo>
                  <a:pt x="1258417" y="371410"/>
                  <a:pt x="1259003" y="373587"/>
                  <a:pt x="1259003" y="375763"/>
                </a:cubicBezTo>
                <a:cubicBezTo>
                  <a:pt x="1259003" y="377270"/>
                  <a:pt x="1258835" y="378693"/>
                  <a:pt x="1258500" y="380033"/>
                </a:cubicBezTo>
                <a:cubicBezTo>
                  <a:pt x="1251803" y="399957"/>
                  <a:pt x="1244101" y="417956"/>
                  <a:pt x="1235395" y="434029"/>
                </a:cubicBezTo>
                <a:cubicBezTo>
                  <a:pt x="1233386" y="437545"/>
                  <a:pt x="1230372" y="439806"/>
                  <a:pt x="1226353" y="440810"/>
                </a:cubicBezTo>
                <a:cubicBezTo>
                  <a:pt x="1224846" y="441313"/>
                  <a:pt x="1223340" y="441564"/>
                  <a:pt x="1221833" y="441564"/>
                </a:cubicBezTo>
                <a:cubicBezTo>
                  <a:pt x="1219489" y="441564"/>
                  <a:pt x="1217145" y="440978"/>
                  <a:pt x="1214801" y="439806"/>
                </a:cubicBezTo>
                <a:cubicBezTo>
                  <a:pt x="1213796" y="439304"/>
                  <a:pt x="1212791" y="438885"/>
                  <a:pt x="1211787" y="438550"/>
                </a:cubicBezTo>
                <a:cubicBezTo>
                  <a:pt x="1208271" y="437043"/>
                  <a:pt x="1206010" y="434448"/>
                  <a:pt x="1205006" y="430765"/>
                </a:cubicBezTo>
                <a:cubicBezTo>
                  <a:pt x="1204504" y="429425"/>
                  <a:pt x="1204252" y="428169"/>
                  <a:pt x="1204252" y="426997"/>
                </a:cubicBezTo>
                <a:cubicBezTo>
                  <a:pt x="1204252" y="424653"/>
                  <a:pt x="1204922" y="422477"/>
                  <a:pt x="1206262" y="420467"/>
                </a:cubicBezTo>
                <a:cubicBezTo>
                  <a:pt x="1214298" y="406738"/>
                  <a:pt x="1221163" y="391000"/>
                  <a:pt x="1226856" y="373252"/>
                </a:cubicBezTo>
                <a:cubicBezTo>
                  <a:pt x="1228195" y="369233"/>
                  <a:pt x="1230623" y="366136"/>
                  <a:pt x="1234139" y="363959"/>
                </a:cubicBezTo>
                <a:cubicBezTo>
                  <a:pt x="1236650" y="362452"/>
                  <a:pt x="1239329" y="361699"/>
                  <a:pt x="1242176" y="361699"/>
                </a:cubicBezTo>
                <a:close/>
                <a:moveTo>
                  <a:pt x="1176626" y="358434"/>
                </a:moveTo>
                <a:cubicBezTo>
                  <a:pt x="1178970" y="358434"/>
                  <a:pt x="1181231" y="359020"/>
                  <a:pt x="1183407" y="360192"/>
                </a:cubicBezTo>
                <a:cubicBezTo>
                  <a:pt x="1186923" y="362034"/>
                  <a:pt x="1189351" y="364796"/>
                  <a:pt x="1190690" y="368480"/>
                </a:cubicBezTo>
                <a:cubicBezTo>
                  <a:pt x="1195044" y="380702"/>
                  <a:pt x="1198476" y="392088"/>
                  <a:pt x="1200987" y="402636"/>
                </a:cubicBezTo>
                <a:cubicBezTo>
                  <a:pt x="1201155" y="403808"/>
                  <a:pt x="1201239" y="404980"/>
                  <a:pt x="1201239" y="406152"/>
                </a:cubicBezTo>
                <a:cubicBezTo>
                  <a:pt x="1201239" y="408998"/>
                  <a:pt x="1200485" y="411677"/>
                  <a:pt x="1198978" y="414189"/>
                </a:cubicBezTo>
                <a:cubicBezTo>
                  <a:pt x="1196802" y="417872"/>
                  <a:pt x="1193620" y="420384"/>
                  <a:pt x="1189435" y="421723"/>
                </a:cubicBezTo>
                <a:cubicBezTo>
                  <a:pt x="1188095" y="422058"/>
                  <a:pt x="1186756" y="422226"/>
                  <a:pt x="1185416" y="422226"/>
                </a:cubicBezTo>
                <a:cubicBezTo>
                  <a:pt x="1183240" y="422226"/>
                  <a:pt x="1181147" y="421556"/>
                  <a:pt x="1179138" y="420216"/>
                </a:cubicBezTo>
                <a:cubicBezTo>
                  <a:pt x="1175789" y="418207"/>
                  <a:pt x="1173696" y="415277"/>
                  <a:pt x="1172859" y="411426"/>
                </a:cubicBezTo>
                <a:cubicBezTo>
                  <a:pt x="1170682" y="400208"/>
                  <a:pt x="1167585" y="388404"/>
                  <a:pt x="1163567" y="376014"/>
                </a:cubicBezTo>
                <a:cubicBezTo>
                  <a:pt x="1163064" y="374508"/>
                  <a:pt x="1162813" y="373084"/>
                  <a:pt x="1162813" y="371745"/>
                </a:cubicBezTo>
                <a:cubicBezTo>
                  <a:pt x="1162813" y="369736"/>
                  <a:pt x="1163399" y="367727"/>
                  <a:pt x="1164571" y="365717"/>
                </a:cubicBezTo>
                <a:cubicBezTo>
                  <a:pt x="1166245" y="362369"/>
                  <a:pt x="1168924" y="360192"/>
                  <a:pt x="1172608" y="359188"/>
                </a:cubicBezTo>
                <a:cubicBezTo>
                  <a:pt x="1173947" y="358685"/>
                  <a:pt x="1175287" y="358434"/>
                  <a:pt x="1176626" y="358434"/>
                </a:cubicBezTo>
                <a:close/>
                <a:moveTo>
                  <a:pt x="309665" y="356425"/>
                </a:moveTo>
                <a:cubicBezTo>
                  <a:pt x="311842" y="356425"/>
                  <a:pt x="314018" y="356843"/>
                  <a:pt x="316195" y="357681"/>
                </a:cubicBezTo>
                <a:cubicBezTo>
                  <a:pt x="319543" y="359020"/>
                  <a:pt x="321720" y="361448"/>
                  <a:pt x="322725" y="364964"/>
                </a:cubicBezTo>
                <a:cubicBezTo>
                  <a:pt x="323059" y="365968"/>
                  <a:pt x="323227" y="366973"/>
                  <a:pt x="323227" y="367978"/>
                </a:cubicBezTo>
                <a:cubicBezTo>
                  <a:pt x="323227" y="370154"/>
                  <a:pt x="322474" y="372247"/>
                  <a:pt x="320967" y="374256"/>
                </a:cubicBezTo>
                <a:cubicBezTo>
                  <a:pt x="307740" y="390497"/>
                  <a:pt x="293759" y="404813"/>
                  <a:pt x="279025" y="417203"/>
                </a:cubicBezTo>
                <a:cubicBezTo>
                  <a:pt x="276681" y="419044"/>
                  <a:pt x="274169" y="419965"/>
                  <a:pt x="271491" y="419965"/>
                </a:cubicBezTo>
                <a:cubicBezTo>
                  <a:pt x="270821" y="419965"/>
                  <a:pt x="270067" y="419881"/>
                  <a:pt x="269230" y="419714"/>
                </a:cubicBezTo>
                <a:cubicBezTo>
                  <a:pt x="265714" y="419044"/>
                  <a:pt x="262868" y="417203"/>
                  <a:pt x="260691" y="414189"/>
                </a:cubicBezTo>
                <a:cubicBezTo>
                  <a:pt x="258849" y="411677"/>
                  <a:pt x="257929" y="408998"/>
                  <a:pt x="257929" y="406152"/>
                </a:cubicBezTo>
                <a:cubicBezTo>
                  <a:pt x="257929" y="405482"/>
                  <a:pt x="258012" y="404813"/>
                  <a:pt x="258180" y="404143"/>
                </a:cubicBezTo>
                <a:cubicBezTo>
                  <a:pt x="258682" y="400292"/>
                  <a:pt x="260356" y="397194"/>
                  <a:pt x="263203" y="394850"/>
                </a:cubicBezTo>
                <a:cubicBezTo>
                  <a:pt x="274923" y="385307"/>
                  <a:pt x="285220" y="375010"/>
                  <a:pt x="294094" y="363959"/>
                </a:cubicBezTo>
                <a:cubicBezTo>
                  <a:pt x="296773" y="360611"/>
                  <a:pt x="300121" y="358350"/>
                  <a:pt x="304140" y="357178"/>
                </a:cubicBezTo>
                <a:cubicBezTo>
                  <a:pt x="305981" y="356676"/>
                  <a:pt x="307823" y="356425"/>
                  <a:pt x="309665" y="356425"/>
                </a:cubicBezTo>
                <a:close/>
                <a:moveTo>
                  <a:pt x="395055" y="356174"/>
                </a:moveTo>
                <a:cubicBezTo>
                  <a:pt x="397567" y="356174"/>
                  <a:pt x="399994" y="356760"/>
                  <a:pt x="402338" y="357932"/>
                </a:cubicBezTo>
                <a:cubicBezTo>
                  <a:pt x="405854" y="359606"/>
                  <a:pt x="407947" y="362285"/>
                  <a:pt x="408617" y="365968"/>
                </a:cubicBezTo>
                <a:cubicBezTo>
                  <a:pt x="408785" y="366973"/>
                  <a:pt x="408868" y="367810"/>
                  <a:pt x="408868" y="368480"/>
                </a:cubicBezTo>
                <a:cubicBezTo>
                  <a:pt x="408868" y="371326"/>
                  <a:pt x="407947" y="373838"/>
                  <a:pt x="406106" y="376014"/>
                </a:cubicBezTo>
                <a:cubicBezTo>
                  <a:pt x="397901" y="385223"/>
                  <a:pt x="390032" y="393678"/>
                  <a:pt x="382498" y="401380"/>
                </a:cubicBezTo>
                <a:cubicBezTo>
                  <a:pt x="381661" y="402217"/>
                  <a:pt x="381661" y="403055"/>
                  <a:pt x="382498" y="403892"/>
                </a:cubicBezTo>
                <a:cubicBezTo>
                  <a:pt x="387521" y="407910"/>
                  <a:pt x="391539" y="411342"/>
                  <a:pt x="394553" y="414189"/>
                </a:cubicBezTo>
                <a:cubicBezTo>
                  <a:pt x="395390" y="415193"/>
                  <a:pt x="396227" y="415193"/>
                  <a:pt x="397064" y="414189"/>
                </a:cubicBezTo>
                <a:cubicBezTo>
                  <a:pt x="408115" y="403473"/>
                  <a:pt x="418412" y="392590"/>
                  <a:pt x="427955" y="381540"/>
                </a:cubicBezTo>
                <a:cubicBezTo>
                  <a:pt x="430634" y="378358"/>
                  <a:pt x="434067" y="376349"/>
                  <a:pt x="438253" y="375512"/>
                </a:cubicBezTo>
                <a:cubicBezTo>
                  <a:pt x="439425" y="375177"/>
                  <a:pt x="440597" y="375010"/>
                  <a:pt x="441769" y="375010"/>
                </a:cubicBezTo>
                <a:cubicBezTo>
                  <a:pt x="444782" y="375010"/>
                  <a:pt x="447629" y="375763"/>
                  <a:pt x="450308" y="377270"/>
                </a:cubicBezTo>
                <a:lnTo>
                  <a:pt x="451312" y="377772"/>
                </a:lnTo>
                <a:cubicBezTo>
                  <a:pt x="454493" y="379614"/>
                  <a:pt x="456419" y="382377"/>
                  <a:pt x="457089" y="386060"/>
                </a:cubicBezTo>
                <a:cubicBezTo>
                  <a:pt x="457089" y="386730"/>
                  <a:pt x="457089" y="387400"/>
                  <a:pt x="457089" y="388069"/>
                </a:cubicBezTo>
                <a:cubicBezTo>
                  <a:pt x="457089" y="390916"/>
                  <a:pt x="456000" y="393427"/>
                  <a:pt x="453824" y="395604"/>
                </a:cubicBezTo>
                <a:cubicBezTo>
                  <a:pt x="436913" y="413017"/>
                  <a:pt x="419835" y="428923"/>
                  <a:pt x="402590" y="443322"/>
                </a:cubicBezTo>
                <a:cubicBezTo>
                  <a:pt x="402422" y="443657"/>
                  <a:pt x="402380" y="443950"/>
                  <a:pt x="402464" y="444201"/>
                </a:cubicBezTo>
                <a:cubicBezTo>
                  <a:pt x="402548" y="444452"/>
                  <a:pt x="402757" y="444578"/>
                  <a:pt x="403092" y="444578"/>
                </a:cubicBezTo>
                <a:lnTo>
                  <a:pt x="445285" y="443824"/>
                </a:lnTo>
                <a:cubicBezTo>
                  <a:pt x="445787" y="443824"/>
                  <a:pt x="446122" y="443657"/>
                  <a:pt x="446289" y="443322"/>
                </a:cubicBezTo>
                <a:cubicBezTo>
                  <a:pt x="446457" y="442987"/>
                  <a:pt x="446457" y="442652"/>
                  <a:pt x="446289" y="442317"/>
                </a:cubicBezTo>
                <a:cubicBezTo>
                  <a:pt x="445117" y="440810"/>
                  <a:pt x="444029" y="439387"/>
                  <a:pt x="443024" y="438048"/>
                </a:cubicBezTo>
                <a:cubicBezTo>
                  <a:pt x="441350" y="435871"/>
                  <a:pt x="440513" y="433527"/>
                  <a:pt x="440513" y="431016"/>
                </a:cubicBezTo>
                <a:cubicBezTo>
                  <a:pt x="440513" y="430179"/>
                  <a:pt x="440597" y="429341"/>
                  <a:pt x="440764" y="428504"/>
                </a:cubicBezTo>
                <a:cubicBezTo>
                  <a:pt x="441434" y="425156"/>
                  <a:pt x="443275" y="422644"/>
                  <a:pt x="446289" y="420970"/>
                </a:cubicBezTo>
                <a:cubicBezTo>
                  <a:pt x="448801" y="419463"/>
                  <a:pt x="451480" y="418709"/>
                  <a:pt x="454326" y="418709"/>
                </a:cubicBezTo>
                <a:cubicBezTo>
                  <a:pt x="455163" y="418709"/>
                  <a:pt x="456168" y="418793"/>
                  <a:pt x="457340" y="418961"/>
                </a:cubicBezTo>
                <a:cubicBezTo>
                  <a:pt x="461191" y="419630"/>
                  <a:pt x="464372" y="421472"/>
                  <a:pt x="466883" y="424486"/>
                </a:cubicBezTo>
                <a:cubicBezTo>
                  <a:pt x="476259" y="436206"/>
                  <a:pt x="484045" y="447257"/>
                  <a:pt x="490240" y="457637"/>
                </a:cubicBezTo>
                <a:cubicBezTo>
                  <a:pt x="491579" y="459814"/>
                  <a:pt x="492249" y="462158"/>
                  <a:pt x="492249" y="464669"/>
                </a:cubicBezTo>
                <a:cubicBezTo>
                  <a:pt x="492249" y="466009"/>
                  <a:pt x="491998" y="467432"/>
                  <a:pt x="491496" y="468939"/>
                </a:cubicBezTo>
                <a:cubicBezTo>
                  <a:pt x="490324" y="472790"/>
                  <a:pt x="487896" y="475720"/>
                  <a:pt x="484212" y="477729"/>
                </a:cubicBezTo>
                <a:cubicBezTo>
                  <a:pt x="482203" y="478901"/>
                  <a:pt x="480027" y="479487"/>
                  <a:pt x="477683" y="479487"/>
                </a:cubicBezTo>
                <a:cubicBezTo>
                  <a:pt x="476343" y="479487"/>
                  <a:pt x="474920" y="479236"/>
                  <a:pt x="473413" y="478734"/>
                </a:cubicBezTo>
                <a:cubicBezTo>
                  <a:pt x="469730" y="477562"/>
                  <a:pt x="466967" y="475218"/>
                  <a:pt x="465125" y="471702"/>
                </a:cubicBezTo>
                <a:cubicBezTo>
                  <a:pt x="464623" y="471032"/>
                  <a:pt x="464204" y="470362"/>
                  <a:pt x="463870" y="469692"/>
                </a:cubicBezTo>
                <a:cubicBezTo>
                  <a:pt x="463200" y="468520"/>
                  <a:pt x="462279" y="468018"/>
                  <a:pt x="461107" y="468185"/>
                </a:cubicBezTo>
                <a:cubicBezTo>
                  <a:pt x="451061" y="468520"/>
                  <a:pt x="435239" y="469023"/>
                  <a:pt x="413640" y="469692"/>
                </a:cubicBezTo>
                <a:cubicBezTo>
                  <a:pt x="412468" y="469860"/>
                  <a:pt x="411547" y="470446"/>
                  <a:pt x="410877" y="471450"/>
                </a:cubicBezTo>
                <a:cubicBezTo>
                  <a:pt x="408199" y="475804"/>
                  <a:pt x="405520" y="479822"/>
                  <a:pt x="402841" y="483505"/>
                </a:cubicBezTo>
                <a:cubicBezTo>
                  <a:pt x="402673" y="483840"/>
                  <a:pt x="402673" y="484175"/>
                  <a:pt x="402841" y="484510"/>
                </a:cubicBezTo>
                <a:cubicBezTo>
                  <a:pt x="403008" y="484845"/>
                  <a:pt x="403259" y="485012"/>
                  <a:pt x="403594" y="485012"/>
                </a:cubicBezTo>
                <a:lnTo>
                  <a:pt x="447796" y="485012"/>
                </a:lnTo>
                <a:cubicBezTo>
                  <a:pt x="448131" y="485012"/>
                  <a:pt x="448466" y="485012"/>
                  <a:pt x="448801" y="485012"/>
                </a:cubicBezTo>
                <a:cubicBezTo>
                  <a:pt x="449805" y="484678"/>
                  <a:pt x="450810" y="484510"/>
                  <a:pt x="451814" y="484510"/>
                </a:cubicBezTo>
                <a:cubicBezTo>
                  <a:pt x="453656" y="484510"/>
                  <a:pt x="455498" y="484929"/>
                  <a:pt x="457340" y="485766"/>
                </a:cubicBezTo>
                <a:lnTo>
                  <a:pt x="462614" y="488277"/>
                </a:lnTo>
                <a:cubicBezTo>
                  <a:pt x="465293" y="489449"/>
                  <a:pt x="467218" y="491375"/>
                  <a:pt x="468390" y="494054"/>
                </a:cubicBezTo>
                <a:cubicBezTo>
                  <a:pt x="468893" y="495393"/>
                  <a:pt x="469144" y="496649"/>
                  <a:pt x="469144" y="497821"/>
                </a:cubicBezTo>
                <a:cubicBezTo>
                  <a:pt x="469144" y="499160"/>
                  <a:pt x="468809" y="500584"/>
                  <a:pt x="468139" y="502090"/>
                </a:cubicBezTo>
                <a:cubicBezTo>
                  <a:pt x="460102" y="519001"/>
                  <a:pt x="448884" y="533902"/>
                  <a:pt x="434485" y="546795"/>
                </a:cubicBezTo>
                <a:cubicBezTo>
                  <a:pt x="433648" y="547632"/>
                  <a:pt x="433732" y="548302"/>
                  <a:pt x="434736" y="548804"/>
                </a:cubicBezTo>
                <a:cubicBezTo>
                  <a:pt x="449303" y="555501"/>
                  <a:pt x="465209" y="560608"/>
                  <a:pt x="482454" y="564124"/>
                </a:cubicBezTo>
                <a:cubicBezTo>
                  <a:pt x="485636" y="564794"/>
                  <a:pt x="487812" y="566635"/>
                  <a:pt x="488984" y="569649"/>
                </a:cubicBezTo>
                <a:cubicBezTo>
                  <a:pt x="489319" y="570821"/>
                  <a:pt x="489487" y="571993"/>
                  <a:pt x="489487" y="573165"/>
                </a:cubicBezTo>
                <a:cubicBezTo>
                  <a:pt x="489487" y="574839"/>
                  <a:pt x="488901" y="576514"/>
                  <a:pt x="487729" y="578188"/>
                </a:cubicBezTo>
                <a:cubicBezTo>
                  <a:pt x="487226" y="578858"/>
                  <a:pt x="486808" y="579528"/>
                  <a:pt x="486473" y="580197"/>
                </a:cubicBezTo>
                <a:cubicBezTo>
                  <a:pt x="483961" y="584048"/>
                  <a:pt x="480696" y="586895"/>
                  <a:pt x="476678" y="588736"/>
                </a:cubicBezTo>
                <a:cubicBezTo>
                  <a:pt x="474167" y="589741"/>
                  <a:pt x="471571" y="590243"/>
                  <a:pt x="468893" y="590243"/>
                </a:cubicBezTo>
                <a:cubicBezTo>
                  <a:pt x="467386" y="590243"/>
                  <a:pt x="465879" y="590076"/>
                  <a:pt x="464372" y="589741"/>
                </a:cubicBezTo>
                <a:cubicBezTo>
                  <a:pt x="443778" y="584383"/>
                  <a:pt x="425528" y="576849"/>
                  <a:pt x="409622" y="567138"/>
                </a:cubicBezTo>
                <a:cubicBezTo>
                  <a:pt x="408450" y="566468"/>
                  <a:pt x="407361" y="566384"/>
                  <a:pt x="406357" y="566886"/>
                </a:cubicBezTo>
                <a:cubicBezTo>
                  <a:pt x="389781" y="576430"/>
                  <a:pt x="370861" y="584132"/>
                  <a:pt x="349597" y="589992"/>
                </a:cubicBezTo>
                <a:cubicBezTo>
                  <a:pt x="348091" y="590327"/>
                  <a:pt x="346584" y="590494"/>
                  <a:pt x="345077" y="590494"/>
                </a:cubicBezTo>
                <a:cubicBezTo>
                  <a:pt x="342565" y="590494"/>
                  <a:pt x="340138" y="589908"/>
                  <a:pt x="337794" y="588736"/>
                </a:cubicBezTo>
                <a:cubicBezTo>
                  <a:pt x="333943" y="586895"/>
                  <a:pt x="330929" y="584048"/>
                  <a:pt x="328752" y="580197"/>
                </a:cubicBezTo>
                <a:cubicBezTo>
                  <a:pt x="328752" y="580030"/>
                  <a:pt x="328752" y="579946"/>
                  <a:pt x="328752" y="579946"/>
                </a:cubicBezTo>
                <a:cubicBezTo>
                  <a:pt x="327748" y="578272"/>
                  <a:pt x="327245" y="576514"/>
                  <a:pt x="327245" y="574672"/>
                </a:cubicBezTo>
                <a:cubicBezTo>
                  <a:pt x="327245" y="573333"/>
                  <a:pt x="327496" y="571993"/>
                  <a:pt x="327999" y="570654"/>
                </a:cubicBezTo>
                <a:cubicBezTo>
                  <a:pt x="329338" y="567472"/>
                  <a:pt x="331682" y="565463"/>
                  <a:pt x="335031" y="564626"/>
                </a:cubicBezTo>
                <a:cubicBezTo>
                  <a:pt x="352276" y="560775"/>
                  <a:pt x="367931" y="555334"/>
                  <a:pt x="381995" y="548302"/>
                </a:cubicBezTo>
                <a:cubicBezTo>
                  <a:pt x="383167" y="547799"/>
                  <a:pt x="383251" y="547130"/>
                  <a:pt x="382247" y="546292"/>
                </a:cubicBezTo>
                <a:cubicBezTo>
                  <a:pt x="375549" y="539930"/>
                  <a:pt x="369606" y="533400"/>
                  <a:pt x="364415" y="526703"/>
                </a:cubicBezTo>
                <a:cubicBezTo>
                  <a:pt x="363745" y="525698"/>
                  <a:pt x="362908" y="525531"/>
                  <a:pt x="361904" y="526201"/>
                </a:cubicBezTo>
                <a:cubicBezTo>
                  <a:pt x="358722" y="528712"/>
                  <a:pt x="355625" y="530972"/>
                  <a:pt x="352611" y="532982"/>
                </a:cubicBezTo>
                <a:cubicBezTo>
                  <a:pt x="349932" y="534823"/>
                  <a:pt x="347086" y="535744"/>
                  <a:pt x="344072" y="535744"/>
                </a:cubicBezTo>
                <a:cubicBezTo>
                  <a:pt x="343235" y="535744"/>
                  <a:pt x="342314" y="535660"/>
                  <a:pt x="341310" y="535493"/>
                </a:cubicBezTo>
                <a:cubicBezTo>
                  <a:pt x="337291" y="534823"/>
                  <a:pt x="333859" y="532814"/>
                  <a:pt x="331013" y="529466"/>
                </a:cubicBezTo>
                <a:cubicBezTo>
                  <a:pt x="330845" y="529466"/>
                  <a:pt x="330761" y="529382"/>
                  <a:pt x="330761" y="529214"/>
                </a:cubicBezTo>
                <a:cubicBezTo>
                  <a:pt x="328752" y="526870"/>
                  <a:pt x="327748" y="524275"/>
                  <a:pt x="327748" y="521429"/>
                </a:cubicBezTo>
                <a:cubicBezTo>
                  <a:pt x="327748" y="520926"/>
                  <a:pt x="327748" y="520340"/>
                  <a:pt x="327748" y="519671"/>
                </a:cubicBezTo>
                <a:cubicBezTo>
                  <a:pt x="328417" y="515987"/>
                  <a:pt x="330259" y="513141"/>
                  <a:pt x="333273" y="511132"/>
                </a:cubicBezTo>
                <a:cubicBezTo>
                  <a:pt x="350853" y="500249"/>
                  <a:pt x="365336" y="487356"/>
                  <a:pt x="376721" y="472455"/>
                </a:cubicBezTo>
                <a:cubicBezTo>
                  <a:pt x="376889" y="472120"/>
                  <a:pt x="376889" y="471785"/>
                  <a:pt x="376721" y="471450"/>
                </a:cubicBezTo>
                <a:cubicBezTo>
                  <a:pt x="376554" y="471116"/>
                  <a:pt x="376303" y="470948"/>
                  <a:pt x="375968" y="470948"/>
                </a:cubicBezTo>
                <a:lnTo>
                  <a:pt x="340054" y="471953"/>
                </a:lnTo>
                <a:cubicBezTo>
                  <a:pt x="339886" y="471953"/>
                  <a:pt x="339719" y="471953"/>
                  <a:pt x="339552" y="471953"/>
                </a:cubicBezTo>
                <a:cubicBezTo>
                  <a:pt x="335868" y="471953"/>
                  <a:pt x="332687" y="470781"/>
                  <a:pt x="330008" y="468437"/>
                </a:cubicBezTo>
                <a:cubicBezTo>
                  <a:pt x="327162" y="465925"/>
                  <a:pt x="325487" y="462744"/>
                  <a:pt x="324985" y="458893"/>
                </a:cubicBezTo>
                <a:cubicBezTo>
                  <a:pt x="324985" y="458391"/>
                  <a:pt x="324985" y="457972"/>
                  <a:pt x="324985" y="457637"/>
                </a:cubicBezTo>
                <a:cubicBezTo>
                  <a:pt x="324985" y="454624"/>
                  <a:pt x="326073" y="451861"/>
                  <a:pt x="328250" y="449349"/>
                </a:cubicBezTo>
                <a:cubicBezTo>
                  <a:pt x="330761" y="446671"/>
                  <a:pt x="333775" y="445331"/>
                  <a:pt x="337291" y="445331"/>
                </a:cubicBezTo>
                <a:cubicBezTo>
                  <a:pt x="346165" y="445331"/>
                  <a:pt x="354285" y="445247"/>
                  <a:pt x="361652" y="445080"/>
                </a:cubicBezTo>
                <a:cubicBezTo>
                  <a:pt x="362825" y="445080"/>
                  <a:pt x="363913" y="444661"/>
                  <a:pt x="364917" y="443824"/>
                </a:cubicBezTo>
                <a:cubicBezTo>
                  <a:pt x="368099" y="441145"/>
                  <a:pt x="370778" y="438801"/>
                  <a:pt x="372954" y="436792"/>
                </a:cubicBezTo>
                <a:cubicBezTo>
                  <a:pt x="373959" y="435787"/>
                  <a:pt x="374042" y="434867"/>
                  <a:pt x="373205" y="434029"/>
                </a:cubicBezTo>
                <a:cubicBezTo>
                  <a:pt x="363997" y="424988"/>
                  <a:pt x="353030" y="415779"/>
                  <a:pt x="340305" y="406403"/>
                </a:cubicBezTo>
                <a:cubicBezTo>
                  <a:pt x="337459" y="404394"/>
                  <a:pt x="335784" y="401631"/>
                  <a:pt x="335282" y="398115"/>
                </a:cubicBezTo>
                <a:cubicBezTo>
                  <a:pt x="335282" y="397613"/>
                  <a:pt x="335282" y="397111"/>
                  <a:pt x="335282" y="396608"/>
                </a:cubicBezTo>
                <a:cubicBezTo>
                  <a:pt x="335282" y="393762"/>
                  <a:pt x="336287" y="391251"/>
                  <a:pt x="338296" y="389074"/>
                </a:cubicBezTo>
                <a:cubicBezTo>
                  <a:pt x="340975" y="386060"/>
                  <a:pt x="344240" y="384386"/>
                  <a:pt x="348091" y="384051"/>
                </a:cubicBezTo>
                <a:cubicBezTo>
                  <a:pt x="348760" y="383884"/>
                  <a:pt x="349514" y="383800"/>
                  <a:pt x="350351" y="383800"/>
                </a:cubicBezTo>
                <a:cubicBezTo>
                  <a:pt x="353365" y="383800"/>
                  <a:pt x="356127" y="384637"/>
                  <a:pt x="358639" y="386311"/>
                </a:cubicBezTo>
                <a:cubicBezTo>
                  <a:pt x="359141" y="386646"/>
                  <a:pt x="359643" y="386981"/>
                  <a:pt x="360146" y="387316"/>
                </a:cubicBezTo>
                <a:cubicBezTo>
                  <a:pt x="361150" y="387986"/>
                  <a:pt x="362071" y="387818"/>
                  <a:pt x="362908" y="386814"/>
                </a:cubicBezTo>
                <a:cubicBezTo>
                  <a:pt x="369606" y="378944"/>
                  <a:pt x="375633" y="371159"/>
                  <a:pt x="380991" y="363457"/>
                </a:cubicBezTo>
                <a:cubicBezTo>
                  <a:pt x="383502" y="360108"/>
                  <a:pt x="386767" y="357848"/>
                  <a:pt x="390786" y="356676"/>
                </a:cubicBezTo>
                <a:cubicBezTo>
                  <a:pt x="392292" y="356341"/>
                  <a:pt x="393716" y="356174"/>
                  <a:pt x="395055" y="356174"/>
                </a:cubicBezTo>
                <a:close/>
                <a:moveTo>
                  <a:pt x="1073028" y="352155"/>
                </a:moveTo>
                <a:cubicBezTo>
                  <a:pt x="1077130" y="352155"/>
                  <a:pt x="1080646" y="353579"/>
                  <a:pt x="1083576" y="356425"/>
                </a:cubicBezTo>
                <a:cubicBezTo>
                  <a:pt x="1086506" y="359271"/>
                  <a:pt x="1087971" y="362787"/>
                  <a:pt x="1087971" y="366973"/>
                </a:cubicBezTo>
                <a:lnTo>
                  <a:pt x="1087971" y="399371"/>
                </a:lnTo>
                <a:cubicBezTo>
                  <a:pt x="1087971" y="399873"/>
                  <a:pt x="1088138" y="400208"/>
                  <a:pt x="1088473" y="400376"/>
                </a:cubicBezTo>
                <a:cubicBezTo>
                  <a:pt x="1088808" y="400543"/>
                  <a:pt x="1089143" y="400543"/>
                  <a:pt x="1089478" y="400376"/>
                </a:cubicBezTo>
                <a:cubicBezTo>
                  <a:pt x="1091487" y="399539"/>
                  <a:pt x="1093412" y="399120"/>
                  <a:pt x="1095254" y="399120"/>
                </a:cubicBezTo>
                <a:cubicBezTo>
                  <a:pt x="1096928" y="399120"/>
                  <a:pt x="1098603" y="399455"/>
                  <a:pt x="1100277" y="400125"/>
                </a:cubicBezTo>
                <a:cubicBezTo>
                  <a:pt x="1103961" y="401464"/>
                  <a:pt x="1106556" y="403808"/>
                  <a:pt x="1108063" y="407157"/>
                </a:cubicBezTo>
                <a:cubicBezTo>
                  <a:pt x="1112248" y="415863"/>
                  <a:pt x="1115430" y="423732"/>
                  <a:pt x="1117606" y="430765"/>
                </a:cubicBezTo>
                <a:cubicBezTo>
                  <a:pt x="1118109" y="432104"/>
                  <a:pt x="1118360" y="433360"/>
                  <a:pt x="1118360" y="434532"/>
                </a:cubicBezTo>
                <a:cubicBezTo>
                  <a:pt x="1118360" y="436373"/>
                  <a:pt x="1117941" y="438132"/>
                  <a:pt x="1117104" y="439806"/>
                </a:cubicBezTo>
                <a:cubicBezTo>
                  <a:pt x="1115765" y="442820"/>
                  <a:pt x="1113588" y="444996"/>
                  <a:pt x="1110574" y="446336"/>
                </a:cubicBezTo>
                <a:cubicBezTo>
                  <a:pt x="1108063" y="447675"/>
                  <a:pt x="1105509" y="447717"/>
                  <a:pt x="1102914" y="446461"/>
                </a:cubicBezTo>
                <a:cubicBezTo>
                  <a:pt x="1100319" y="445205"/>
                  <a:pt x="1098603" y="443238"/>
                  <a:pt x="1097766" y="440559"/>
                </a:cubicBezTo>
                <a:cubicBezTo>
                  <a:pt x="1095422" y="432355"/>
                  <a:pt x="1092408" y="423900"/>
                  <a:pt x="1088724" y="415193"/>
                </a:cubicBezTo>
                <a:cubicBezTo>
                  <a:pt x="1088557" y="415026"/>
                  <a:pt x="1088389" y="414984"/>
                  <a:pt x="1088222" y="415068"/>
                </a:cubicBezTo>
                <a:cubicBezTo>
                  <a:pt x="1088055" y="415152"/>
                  <a:pt x="1087971" y="415277"/>
                  <a:pt x="1087971" y="415445"/>
                </a:cubicBezTo>
                <a:lnTo>
                  <a:pt x="1087971" y="577184"/>
                </a:lnTo>
                <a:cubicBezTo>
                  <a:pt x="1087971" y="581369"/>
                  <a:pt x="1086506" y="584885"/>
                  <a:pt x="1083576" y="587732"/>
                </a:cubicBezTo>
                <a:cubicBezTo>
                  <a:pt x="1080646" y="590578"/>
                  <a:pt x="1077130" y="592001"/>
                  <a:pt x="1073028" y="592001"/>
                </a:cubicBezTo>
                <a:cubicBezTo>
                  <a:pt x="1068926" y="592001"/>
                  <a:pt x="1065451" y="590578"/>
                  <a:pt x="1062605" y="587732"/>
                </a:cubicBezTo>
                <a:cubicBezTo>
                  <a:pt x="1059759" y="584885"/>
                  <a:pt x="1058336" y="581369"/>
                  <a:pt x="1058336" y="577184"/>
                </a:cubicBezTo>
                <a:lnTo>
                  <a:pt x="1058336" y="366973"/>
                </a:lnTo>
                <a:cubicBezTo>
                  <a:pt x="1058336" y="362787"/>
                  <a:pt x="1059759" y="359271"/>
                  <a:pt x="1062605" y="356425"/>
                </a:cubicBezTo>
                <a:cubicBezTo>
                  <a:pt x="1065451" y="353579"/>
                  <a:pt x="1068926" y="352155"/>
                  <a:pt x="1073028" y="352155"/>
                </a:cubicBezTo>
                <a:close/>
                <a:moveTo>
                  <a:pt x="96190" y="346128"/>
                </a:moveTo>
                <a:lnTo>
                  <a:pt x="98450" y="346128"/>
                </a:lnTo>
                <a:cubicBezTo>
                  <a:pt x="102468" y="346128"/>
                  <a:pt x="105943" y="347593"/>
                  <a:pt x="108873" y="350523"/>
                </a:cubicBezTo>
                <a:cubicBezTo>
                  <a:pt x="111803" y="353453"/>
                  <a:pt x="113268" y="356927"/>
                  <a:pt x="113268" y="360946"/>
                </a:cubicBezTo>
                <a:lnTo>
                  <a:pt x="113268" y="375512"/>
                </a:lnTo>
                <a:cubicBezTo>
                  <a:pt x="113268" y="376684"/>
                  <a:pt x="113854" y="377270"/>
                  <a:pt x="115026" y="377270"/>
                </a:cubicBezTo>
                <a:lnTo>
                  <a:pt x="155209" y="377270"/>
                </a:lnTo>
                <a:cubicBezTo>
                  <a:pt x="158725" y="377270"/>
                  <a:pt x="161781" y="378568"/>
                  <a:pt x="164376" y="381163"/>
                </a:cubicBezTo>
                <a:cubicBezTo>
                  <a:pt x="166971" y="383758"/>
                  <a:pt x="168269" y="386814"/>
                  <a:pt x="168269" y="390330"/>
                </a:cubicBezTo>
                <a:cubicBezTo>
                  <a:pt x="168269" y="390665"/>
                  <a:pt x="168436" y="390874"/>
                  <a:pt x="168771" y="390958"/>
                </a:cubicBezTo>
                <a:cubicBezTo>
                  <a:pt x="169106" y="391041"/>
                  <a:pt x="169274" y="391000"/>
                  <a:pt x="169274" y="390832"/>
                </a:cubicBezTo>
                <a:cubicBezTo>
                  <a:pt x="175301" y="383967"/>
                  <a:pt x="181245" y="376517"/>
                  <a:pt x="187105" y="368480"/>
                </a:cubicBezTo>
                <a:cubicBezTo>
                  <a:pt x="189617" y="365131"/>
                  <a:pt x="192965" y="362871"/>
                  <a:pt x="197151" y="361699"/>
                </a:cubicBezTo>
                <a:cubicBezTo>
                  <a:pt x="198658" y="361364"/>
                  <a:pt x="200165" y="361197"/>
                  <a:pt x="201672" y="361197"/>
                </a:cubicBezTo>
                <a:cubicBezTo>
                  <a:pt x="204183" y="361197"/>
                  <a:pt x="206611" y="361699"/>
                  <a:pt x="208955" y="362704"/>
                </a:cubicBezTo>
                <a:lnTo>
                  <a:pt x="210964" y="363708"/>
                </a:lnTo>
                <a:cubicBezTo>
                  <a:pt x="214480" y="365382"/>
                  <a:pt x="216740" y="368061"/>
                  <a:pt x="217745" y="371745"/>
                </a:cubicBezTo>
                <a:cubicBezTo>
                  <a:pt x="217912" y="372917"/>
                  <a:pt x="217996" y="374005"/>
                  <a:pt x="217996" y="375010"/>
                </a:cubicBezTo>
                <a:cubicBezTo>
                  <a:pt x="217996" y="377521"/>
                  <a:pt x="217243" y="379865"/>
                  <a:pt x="215736" y="382042"/>
                </a:cubicBezTo>
                <a:cubicBezTo>
                  <a:pt x="203346" y="398618"/>
                  <a:pt x="189700" y="414356"/>
                  <a:pt x="174799" y="429258"/>
                </a:cubicBezTo>
                <a:cubicBezTo>
                  <a:pt x="174631" y="429425"/>
                  <a:pt x="174590" y="429676"/>
                  <a:pt x="174673" y="430011"/>
                </a:cubicBezTo>
                <a:cubicBezTo>
                  <a:pt x="174757" y="430346"/>
                  <a:pt x="174966" y="430513"/>
                  <a:pt x="175301" y="430513"/>
                </a:cubicBezTo>
                <a:lnTo>
                  <a:pt x="219001" y="430513"/>
                </a:lnTo>
                <a:cubicBezTo>
                  <a:pt x="222852" y="430513"/>
                  <a:pt x="226158" y="431895"/>
                  <a:pt x="228921" y="434657"/>
                </a:cubicBezTo>
                <a:cubicBezTo>
                  <a:pt x="231684" y="437420"/>
                  <a:pt x="233065" y="440769"/>
                  <a:pt x="233065" y="444703"/>
                </a:cubicBezTo>
                <a:cubicBezTo>
                  <a:pt x="233065" y="448638"/>
                  <a:pt x="231684" y="451986"/>
                  <a:pt x="228921" y="454749"/>
                </a:cubicBezTo>
                <a:cubicBezTo>
                  <a:pt x="226158" y="457512"/>
                  <a:pt x="222852" y="458893"/>
                  <a:pt x="219001" y="458893"/>
                </a:cubicBezTo>
                <a:lnTo>
                  <a:pt x="143154" y="458893"/>
                </a:lnTo>
                <a:cubicBezTo>
                  <a:pt x="141982" y="458893"/>
                  <a:pt x="140894" y="459312"/>
                  <a:pt x="139889" y="460149"/>
                </a:cubicBezTo>
                <a:cubicBezTo>
                  <a:pt x="130011" y="468185"/>
                  <a:pt x="116281" y="478064"/>
                  <a:pt x="98701" y="489784"/>
                </a:cubicBezTo>
                <a:cubicBezTo>
                  <a:pt x="97697" y="490454"/>
                  <a:pt x="97194" y="491375"/>
                  <a:pt x="97194" y="492547"/>
                </a:cubicBezTo>
                <a:lnTo>
                  <a:pt x="97194" y="501588"/>
                </a:lnTo>
                <a:cubicBezTo>
                  <a:pt x="97194" y="502090"/>
                  <a:pt x="97404" y="502509"/>
                  <a:pt x="97822" y="502844"/>
                </a:cubicBezTo>
                <a:cubicBezTo>
                  <a:pt x="98241" y="503179"/>
                  <a:pt x="98617" y="503262"/>
                  <a:pt x="98952" y="503095"/>
                </a:cubicBezTo>
                <a:cubicBezTo>
                  <a:pt x="126411" y="496063"/>
                  <a:pt x="148931" y="488947"/>
                  <a:pt x="166511" y="481747"/>
                </a:cubicBezTo>
                <a:cubicBezTo>
                  <a:pt x="169525" y="480408"/>
                  <a:pt x="172622" y="479738"/>
                  <a:pt x="175803" y="479738"/>
                </a:cubicBezTo>
                <a:cubicBezTo>
                  <a:pt x="176975" y="479738"/>
                  <a:pt x="178231" y="479906"/>
                  <a:pt x="179571" y="480241"/>
                </a:cubicBezTo>
                <a:cubicBezTo>
                  <a:pt x="183924" y="480743"/>
                  <a:pt x="187775" y="482501"/>
                  <a:pt x="191123" y="485515"/>
                </a:cubicBezTo>
                <a:lnTo>
                  <a:pt x="194388" y="488277"/>
                </a:lnTo>
                <a:cubicBezTo>
                  <a:pt x="196397" y="490119"/>
                  <a:pt x="197402" y="492296"/>
                  <a:pt x="197402" y="494807"/>
                </a:cubicBezTo>
                <a:cubicBezTo>
                  <a:pt x="197402" y="495309"/>
                  <a:pt x="197318" y="495895"/>
                  <a:pt x="197151" y="496565"/>
                </a:cubicBezTo>
                <a:cubicBezTo>
                  <a:pt x="196649" y="499914"/>
                  <a:pt x="194807" y="502174"/>
                  <a:pt x="191626" y="503346"/>
                </a:cubicBezTo>
                <a:cubicBezTo>
                  <a:pt x="166344" y="512220"/>
                  <a:pt x="135452" y="520759"/>
                  <a:pt x="98952" y="528963"/>
                </a:cubicBezTo>
                <a:cubicBezTo>
                  <a:pt x="97780" y="529298"/>
                  <a:pt x="97194" y="530052"/>
                  <a:pt x="97194" y="531224"/>
                </a:cubicBezTo>
                <a:lnTo>
                  <a:pt x="97194" y="543530"/>
                </a:lnTo>
                <a:cubicBezTo>
                  <a:pt x="97194" y="548553"/>
                  <a:pt x="98492" y="551734"/>
                  <a:pt x="101087" y="553073"/>
                </a:cubicBezTo>
                <a:cubicBezTo>
                  <a:pt x="103682" y="554413"/>
                  <a:pt x="109668" y="555083"/>
                  <a:pt x="119044" y="555083"/>
                </a:cubicBezTo>
                <a:lnTo>
                  <a:pt x="174799" y="555083"/>
                </a:lnTo>
                <a:cubicBezTo>
                  <a:pt x="182668" y="555083"/>
                  <a:pt x="187858" y="553157"/>
                  <a:pt x="190370" y="549306"/>
                </a:cubicBezTo>
                <a:cubicBezTo>
                  <a:pt x="191877" y="547297"/>
                  <a:pt x="193049" y="543613"/>
                  <a:pt x="193886" y="538256"/>
                </a:cubicBezTo>
                <a:cubicBezTo>
                  <a:pt x="194388" y="534740"/>
                  <a:pt x="196146" y="532228"/>
                  <a:pt x="199160" y="530721"/>
                </a:cubicBezTo>
                <a:cubicBezTo>
                  <a:pt x="200834" y="529717"/>
                  <a:pt x="202592" y="529214"/>
                  <a:pt x="204434" y="529214"/>
                </a:cubicBezTo>
                <a:cubicBezTo>
                  <a:pt x="205774" y="529214"/>
                  <a:pt x="207197" y="529466"/>
                  <a:pt x="208704" y="529968"/>
                </a:cubicBezTo>
                <a:cubicBezTo>
                  <a:pt x="209039" y="530303"/>
                  <a:pt x="209457" y="530554"/>
                  <a:pt x="209959" y="530721"/>
                </a:cubicBezTo>
                <a:cubicBezTo>
                  <a:pt x="214145" y="532228"/>
                  <a:pt x="217410" y="534656"/>
                  <a:pt x="219754" y="538005"/>
                </a:cubicBezTo>
                <a:cubicBezTo>
                  <a:pt x="221429" y="540516"/>
                  <a:pt x="222266" y="543195"/>
                  <a:pt x="222266" y="546041"/>
                </a:cubicBezTo>
                <a:cubicBezTo>
                  <a:pt x="222266" y="547046"/>
                  <a:pt x="222182" y="548050"/>
                  <a:pt x="222015" y="549055"/>
                </a:cubicBezTo>
                <a:cubicBezTo>
                  <a:pt x="219503" y="560273"/>
                  <a:pt x="215987" y="568226"/>
                  <a:pt x="211466" y="572914"/>
                </a:cubicBezTo>
                <a:cubicBezTo>
                  <a:pt x="205271" y="579444"/>
                  <a:pt x="193886" y="582709"/>
                  <a:pt x="177310" y="582709"/>
                </a:cubicBezTo>
                <a:lnTo>
                  <a:pt x="116784" y="582709"/>
                </a:lnTo>
                <a:cubicBezTo>
                  <a:pt x="96692" y="582709"/>
                  <a:pt x="83130" y="579988"/>
                  <a:pt x="76098" y="574546"/>
                </a:cubicBezTo>
                <a:cubicBezTo>
                  <a:pt x="69066" y="569105"/>
                  <a:pt x="65550" y="558850"/>
                  <a:pt x="65550" y="543781"/>
                </a:cubicBezTo>
                <a:lnTo>
                  <a:pt x="65550" y="511132"/>
                </a:lnTo>
                <a:cubicBezTo>
                  <a:pt x="65550" y="510797"/>
                  <a:pt x="65382" y="510504"/>
                  <a:pt x="65047" y="510253"/>
                </a:cubicBezTo>
                <a:cubicBezTo>
                  <a:pt x="64713" y="510002"/>
                  <a:pt x="64294" y="509960"/>
                  <a:pt x="63792" y="510127"/>
                </a:cubicBezTo>
                <a:cubicBezTo>
                  <a:pt x="53076" y="515820"/>
                  <a:pt x="41105" y="521680"/>
                  <a:pt x="27878" y="527707"/>
                </a:cubicBezTo>
                <a:cubicBezTo>
                  <a:pt x="25534" y="528545"/>
                  <a:pt x="23273" y="528963"/>
                  <a:pt x="21097" y="528963"/>
                </a:cubicBezTo>
                <a:cubicBezTo>
                  <a:pt x="19422" y="528963"/>
                  <a:pt x="17664" y="528712"/>
                  <a:pt x="15822" y="528210"/>
                </a:cubicBezTo>
                <a:cubicBezTo>
                  <a:pt x="11804" y="527038"/>
                  <a:pt x="8455" y="524777"/>
                  <a:pt x="5777" y="521429"/>
                </a:cubicBezTo>
                <a:cubicBezTo>
                  <a:pt x="4939" y="520257"/>
                  <a:pt x="4018" y="519168"/>
                  <a:pt x="3014" y="518164"/>
                </a:cubicBezTo>
                <a:cubicBezTo>
                  <a:pt x="1340" y="516322"/>
                  <a:pt x="502" y="514146"/>
                  <a:pt x="502" y="511634"/>
                </a:cubicBezTo>
                <a:cubicBezTo>
                  <a:pt x="502" y="510964"/>
                  <a:pt x="586" y="510127"/>
                  <a:pt x="754" y="509123"/>
                </a:cubicBezTo>
                <a:cubicBezTo>
                  <a:pt x="1591" y="505774"/>
                  <a:pt x="3600" y="503514"/>
                  <a:pt x="6781" y="502342"/>
                </a:cubicBezTo>
                <a:cubicBezTo>
                  <a:pt x="35579" y="491291"/>
                  <a:pt x="63122" y="477143"/>
                  <a:pt x="89409" y="459898"/>
                </a:cubicBezTo>
                <a:cubicBezTo>
                  <a:pt x="89576" y="459730"/>
                  <a:pt x="89618" y="459521"/>
                  <a:pt x="89534" y="459270"/>
                </a:cubicBezTo>
                <a:cubicBezTo>
                  <a:pt x="89451" y="459019"/>
                  <a:pt x="89241" y="458893"/>
                  <a:pt x="88906" y="458893"/>
                </a:cubicBezTo>
                <a:lnTo>
                  <a:pt x="14064" y="458893"/>
                </a:lnTo>
                <a:cubicBezTo>
                  <a:pt x="10213" y="458893"/>
                  <a:pt x="6907" y="457512"/>
                  <a:pt x="4144" y="454749"/>
                </a:cubicBezTo>
                <a:cubicBezTo>
                  <a:pt x="1381" y="451986"/>
                  <a:pt x="0" y="448638"/>
                  <a:pt x="0" y="444703"/>
                </a:cubicBezTo>
                <a:cubicBezTo>
                  <a:pt x="0" y="440769"/>
                  <a:pt x="1381" y="437420"/>
                  <a:pt x="4144" y="434657"/>
                </a:cubicBezTo>
                <a:cubicBezTo>
                  <a:pt x="6907" y="431895"/>
                  <a:pt x="10213" y="430513"/>
                  <a:pt x="14064" y="430513"/>
                </a:cubicBezTo>
                <a:lnTo>
                  <a:pt x="79363" y="430513"/>
                </a:lnTo>
                <a:cubicBezTo>
                  <a:pt x="80702" y="430513"/>
                  <a:pt x="81372" y="429927"/>
                  <a:pt x="81372" y="428755"/>
                </a:cubicBezTo>
                <a:lnTo>
                  <a:pt x="81372" y="407157"/>
                </a:lnTo>
                <a:cubicBezTo>
                  <a:pt x="81372" y="405817"/>
                  <a:pt x="80702" y="405147"/>
                  <a:pt x="79363" y="405147"/>
                </a:cubicBezTo>
                <a:lnTo>
                  <a:pt x="37170" y="405147"/>
                </a:lnTo>
                <a:cubicBezTo>
                  <a:pt x="33319" y="405147"/>
                  <a:pt x="30012" y="403766"/>
                  <a:pt x="27250" y="401004"/>
                </a:cubicBezTo>
                <a:cubicBezTo>
                  <a:pt x="24487" y="398241"/>
                  <a:pt x="23106" y="394976"/>
                  <a:pt x="23106" y="391209"/>
                </a:cubicBezTo>
                <a:cubicBezTo>
                  <a:pt x="23106" y="387442"/>
                  <a:pt x="24487" y="384177"/>
                  <a:pt x="27250" y="381414"/>
                </a:cubicBezTo>
                <a:cubicBezTo>
                  <a:pt x="30012" y="378651"/>
                  <a:pt x="33319" y="377270"/>
                  <a:pt x="37170" y="377270"/>
                </a:cubicBezTo>
                <a:lnTo>
                  <a:pt x="79363" y="377270"/>
                </a:lnTo>
                <a:cubicBezTo>
                  <a:pt x="80702" y="377270"/>
                  <a:pt x="81372" y="376684"/>
                  <a:pt x="81372" y="375512"/>
                </a:cubicBezTo>
                <a:lnTo>
                  <a:pt x="81372" y="360946"/>
                </a:lnTo>
                <a:cubicBezTo>
                  <a:pt x="81372" y="356927"/>
                  <a:pt x="82837" y="353453"/>
                  <a:pt x="85767" y="350523"/>
                </a:cubicBezTo>
                <a:cubicBezTo>
                  <a:pt x="88697" y="347593"/>
                  <a:pt x="92171" y="346128"/>
                  <a:pt x="96190" y="346128"/>
                </a:cubicBezTo>
                <a:close/>
                <a:moveTo>
                  <a:pt x="1375284" y="161739"/>
                </a:moveTo>
                <a:cubicBezTo>
                  <a:pt x="1366577" y="161739"/>
                  <a:pt x="1359796" y="163204"/>
                  <a:pt x="1354941" y="166134"/>
                </a:cubicBezTo>
                <a:cubicBezTo>
                  <a:pt x="1350085" y="169064"/>
                  <a:pt x="1347658" y="172790"/>
                  <a:pt x="1347658" y="177310"/>
                </a:cubicBezTo>
                <a:cubicBezTo>
                  <a:pt x="1347658" y="182166"/>
                  <a:pt x="1349918" y="186017"/>
                  <a:pt x="1354439" y="188863"/>
                </a:cubicBezTo>
                <a:cubicBezTo>
                  <a:pt x="1358959" y="191709"/>
                  <a:pt x="1365489" y="193133"/>
                  <a:pt x="1374028" y="193133"/>
                </a:cubicBezTo>
                <a:cubicBezTo>
                  <a:pt x="1381395" y="193133"/>
                  <a:pt x="1386962" y="191709"/>
                  <a:pt x="1390729" y="188863"/>
                </a:cubicBezTo>
                <a:cubicBezTo>
                  <a:pt x="1394497" y="186017"/>
                  <a:pt x="1396380" y="181161"/>
                  <a:pt x="1396380" y="174296"/>
                </a:cubicBezTo>
                <a:cubicBezTo>
                  <a:pt x="1396380" y="170613"/>
                  <a:pt x="1396380" y="167599"/>
                  <a:pt x="1396380" y="165255"/>
                </a:cubicBezTo>
                <a:cubicBezTo>
                  <a:pt x="1396213" y="164083"/>
                  <a:pt x="1395543" y="163413"/>
                  <a:pt x="1394371" y="163246"/>
                </a:cubicBezTo>
                <a:cubicBezTo>
                  <a:pt x="1387339" y="162241"/>
                  <a:pt x="1380976" y="161739"/>
                  <a:pt x="1375284" y="161739"/>
                </a:cubicBezTo>
                <a:close/>
                <a:moveTo>
                  <a:pt x="65550" y="143405"/>
                </a:moveTo>
                <a:cubicBezTo>
                  <a:pt x="58015" y="147424"/>
                  <a:pt x="52071" y="151819"/>
                  <a:pt x="47718" y="156591"/>
                </a:cubicBezTo>
                <a:cubicBezTo>
                  <a:pt x="43365" y="161362"/>
                  <a:pt x="41188" y="165841"/>
                  <a:pt x="41188" y="170027"/>
                </a:cubicBezTo>
                <a:cubicBezTo>
                  <a:pt x="41188" y="173710"/>
                  <a:pt x="43365" y="177143"/>
                  <a:pt x="47718" y="180324"/>
                </a:cubicBezTo>
                <a:cubicBezTo>
                  <a:pt x="52071" y="183505"/>
                  <a:pt x="56090" y="185096"/>
                  <a:pt x="59773" y="185096"/>
                </a:cubicBezTo>
                <a:cubicBezTo>
                  <a:pt x="65131" y="185096"/>
                  <a:pt x="67810" y="181412"/>
                  <a:pt x="67810" y="174045"/>
                </a:cubicBezTo>
                <a:cubicBezTo>
                  <a:pt x="67810" y="166846"/>
                  <a:pt x="67643" y="156967"/>
                  <a:pt x="67308" y="144410"/>
                </a:cubicBezTo>
                <a:cubicBezTo>
                  <a:pt x="67308" y="144075"/>
                  <a:pt x="67098" y="143782"/>
                  <a:pt x="66680" y="143531"/>
                </a:cubicBezTo>
                <a:cubicBezTo>
                  <a:pt x="66261" y="143280"/>
                  <a:pt x="65885" y="143238"/>
                  <a:pt x="65550" y="143405"/>
                </a:cubicBezTo>
                <a:close/>
                <a:moveTo>
                  <a:pt x="1078678" y="125574"/>
                </a:moveTo>
                <a:cubicBezTo>
                  <a:pt x="1079181" y="125574"/>
                  <a:pt x="1079683" y="125574"/>
                  <a:pt x="1080185" y="125574"/>
                </a:cubicBezTo>
                <a:lnTo>
                  <a:pt x="1083701" y="125825"/>
                </a:lnTo>
                <a:cubicBezTo>
                  <a:pt x="1087385" y="126160"/>
                  <a:pt x="1090315" y="127918"/>
                  <a:pt x="1092492" y="131099"/>
                </a:cubicBezTo>
                <a:cubicBezTo>
                  <a:pt x="1093831" y="133276"/>
                  <a:pt x="1094501" y="135620"/>
                  <a:pt x="1094501" y="138131"/>
                </a:cubicBezTo>
                <a:cubicBezTo>
                  <a:pt x="1094501" y="139136"/>
                  <a:pt x="1094333" y="140224"/>
                  <a:pt x="1093998" y="141396"/>
                </a:cubicBezTo>
                <a:cubicBezTo>
                  <a:pt x="1092324" y="148428"/>
                  <a:pt x="1091487" y="153786"/>
                  <a:pt x="1091487" y="157470"/>
                </a:cubicBezTo>
                <a:cubicBezTo>
                  <a:pt x="1091487" y="167683"/>
                  <a:pt x="1094836" y="175427"/>
                  <a:pt x="1101533" y="180701"/>
                </a:cubicBezTo>
                <a:cubicBezTo>
                  <a:pt x="1108230" y="185975"/>
                  <a:pt x="1120034" y="188612"/>
                  <a:pt x="1136945" y="188612"/>
                </a:cubicBezTo>
                <a:cubicBezTo>
                  <a:pt x="1157539" y="188612"/>
                  <a:pt x="1175873" y="187105"/>
                  <a:pt x="1191946" y="184091"/>
                </a:cubicBezTo>
                <a:cubicBezTo>
                  <a:pt x="1192783" y="183924"/>
                  <a:pt x="1193620" y="183840"/>
                  <a:pt x="1194458" y="183840"/>
                </a:cubicBezTo>
                <a:cubicBezTo>
                  <a:pt x="1197136" y="183840"/>
                  <a:pt x="1199648" y="184761"/>
                  <a:pt x="1201992" y="186603"/>
                </a:cubicBezTo>
                <a:cubicBezTo>
                  <a:pt x="1204838" y="189114"/>
                  <a:pt x="1206178" y="192212"/>
                  <a:pt x="1206010" y="195895"/>
                </a:cubicBezTo>
                <a:lnTo>
                  <a:pt x="1206010" y="200165"/>
                </a:lnTo>
                <a:cubicBezTo>
                  <a:pt x="1205843" y="204518"/>
                  <a:pt x="1204378" y="208327"/>
                  <a:pt x="1201615" y="211592"/>
                </a:cubicBezTo>
                <a:cubicBezTo>
                  <a:pt x="1198853" y="214857"/>
                  <a:pt x="1195295" y="216740"/>
                  <a:pt x="1190942" y="217243"/>
                </a:cubicBezTo>
                <a:cubicBezTo>
                  <a:pt x="1174198" y="219754"/>
                  <a:pt x="1156199" y="221010"/>
                  <a:pt x="1136945" y="221010"/>
                </a:cubicBezTo>
                <a:cubicBezTo>
                  <a:pt x="1111495" y="221010"/>
                  <a:pt x="1092031" y="216322"/>
                  <a:pt x="1078553" y="206946"/>
                </a:cubicBezTo>
                <a:cubicBezTo>
                  <a:pt x="1065075" y="197569"/>
                  <a:pt x="1058336" y="184008"/>
                  <a:pt x="1058336" y="166260"/>
                </a:cubicBezTo>
                <a:cubicBezTo>
                  <a:pt x="1058336" y="158893"/>
                  <a:pt x="1059507" y="149684"/>
                  <a:pt x="1061852" y="138634"/>
                </a:cubicBezTo>
                <a:cubicBezTo>
                  <a:pt x="1062856" y="134615"/>
                  <a:pt x="1065117" y="131350"/>
                  <a:pt x="1068633" y="128839"/>
                </a:cubicBezTo>
                <a:cubicBezTo>
                  <a:pt x="1071646" y="126662"/>
                  <a:pt x="1074995" y="125574"/>
                  <a:pt x="1078678" y="125574"/>
                </a:cubicBezTo>
                <a:close/>
                <a:moveTo>
                  <a:pt x="1644012" y="49978"/>
                </a:moveTo>
                <a:cubicBezTo>
                  <a:pt x="1634301" y="52155"/>
                  <a:pt x="1625343" y="55964"/>
                  <a:pt x="1617139" y="61406"/>
                </a:cubicBezTo>
                <a:cubicBezTo>
                  <a:pt x="1608935" y="66847"/>
                  <a:pt x="1602321" y="73000"/>
                  <a:pt x="1597298" y="79865"/>
                </a:cubicBezTo>
                <a:cubicBezTo>
                  <a:pt x="1592275" y="86730"/>
                  <a:pt x="1588382" y="93929"/>
                  <a:pt x="1585620" y="101464"/>
                </a:cubicBezTo>
                <a:cubicBezTo>
                  <a:pt x="1582857" y="108998"/>
                  <a:pt x="1581476" y="116281"/>
                  <a:pt x="1581476" y="123314"/>
                </a:cubicBezTo>
                <a:cubicBezTo>
                  <a:pt x="1581476" y="135369"/>
                  <a:pt x="1583443" y="144787"/>
                  <a:pt x="1587378" y="151568"/>
                </a:cubicBezTo>
                <a:cubicBezTo>
                  <a:pt x="1591312" y="158349"/>
                  <a:pt x="1595959" y="161739"/>
                  <a:pt x="1601317" y="161739"/>
                </a:cubicBezTo>
                <a:cubicBezTo>
                  <a:pt x="1612032" y="161739"/>
                  <a:pt x="1622329" y="144912"/>
                  <a:pt x="1632208" y="111258"/>
                </a:cubicBezTo>
                <a:cubicBezTo>
                  <a:pt x="1637900" y="93678"/>
                  <a:pt x="1642421" y="73754"/>
                  <a:pt x="1645770" y="51485"/>
                </a:cubicBezTo>
                <a:cubicBezTo>
                  <a:pt x="1645770" y="50983"/>
                  <a:pt x="1645602" y="50564"/>
                  <a:pt x="1645267" y="50230"/>
                </a:cubicBezTo>
                <a:cubicBezTo>
                  <a:pt x="1644932" y="49895"/>
                  <a:pt x="1644514" y="49811"/>
                  <a:pt x="1644012" y="49978"/>
                </a:cubicBezTo>
                <a:close/>
                <a:moveTo>
                  <a:pt x="178817" y="32147"/>
                </a:moveTo>
                <a:cubicBezTo>
                  <a:pt x="181161" y="32147"/>
                  <a:pt x="183422" y="32733"/>
                  <a:pt x="185598" y="33905"/>
                </a:cubicBezTo>
                <a:cubicBezTo>
                  <a:pt x="199160" y="41105"/>
                  <a:pt x="211634" y="48137"/>
                  <a:pt x="223019" y="55001"/>
                </a:cubicBezTo>
                <a:cubicBezTo>
                  <a:pt x="226535" y="57178"/>
                  <a:pt x="228712" y="60359"/>
                  <a:pt x="229549" y="64545"/>
                </a:cubicBezTo>
                <a:cubicBezTo>
                  <a:pt x="229884" y="65717"/>
                  <a:pt x="230051" y="66889"/>
                  <a:pt x="230051" y="68061"/>
                </a:cubicBezTo>
                <a:cubicBezTo>
                  <a:pt x="230051" y="70740"/>
                  <a:pt x="229298" y="73335"/>
                  <a:pt x="227791" y="75847"/>
                </a:cubicBezTo>
                <a:lnTo>
                  <a:pt x="227540" y="76600"/>
                </a:lnTo>
                <a:cubicBezTo>
                  <a:pt x="225531" y="79949"/>
                  <a:pt x="222601" y="82042"/>
                  <a:pt x="218750" y="82879"/>
                </a:cubicBezTo>
                <a:cubicBezTo>
                  <a:pt x="217745" y="83046"/>
                  <a:pt x="216740" y="83130"/>
                  <a:pt x="215736" y="83130"/>
                </a:cubicBezTo>
                <a:cubicBezTo>
                  <a:pt x="213057" y="83130"/>
                  <a:pt x="210462" y="82293"/>
                  <a:pt x="207950" y="80618"/>
                </a:cubicBezTo>
                <a:cubicBezTo>
                  <a:pt x="197737" y="73754"/>
                  <a:pt x="185598" y="66554"/>
                  <a:pt x="171534" y="59020"/>
                </a:cubicBezTo>
                <a:cubicBezTo>
                  <a:pt x="168018" y="57178"/>
                  <a:pt x="165674" y="54332"/>
                  <a:pt x="164502" y="50481"/>
                </a:cubicBezTo>
                <a:cubicBezTo>
                  <a:pt x="164167" y="49141"/>
                  <a:pt x="163999" y="47802"/>
                  <a:pt x="163999" y="46462"/>
                </a:cubicBezTo>
                <a:cubicBezTo>
                  <a:pt x="163999" y="44286"/>
                  <a:pt x="164585" y="42109"/>
                  <a:pt x="165758" y="39933"/>
                </a:cubicBezTo>
                <a:cubicBezTo>
                  <a:pt x="167767" y="36417"/>
                  <a:pt x="170697" y="34072"/>
                  <a:pt x="174548" y="32900"/>
                </a:cubicBezTo>
                <a:cubicBezTo>
                  <a:pt x="176055" y="32398"/>
                  <a:pt x="177478" y="32147"/>
                  <a:pt x="178817" y="32147"/>
                </a:cubicBezTo>
                <a:close/>
                <a:moveTo>
                  <a:pt x="1665610" y="17580"/>
                </a:moveTo>
                <a:cubicBezTo>
                  <a:pt x="1686037" y="17580"/>
                  <a:pt x="1704120" y="22017"/>
                  <a:pt x="1719858" y="30891"/>
                </a:cubicBezTo>
                <a:cubicBezTo>
                  <a:pt x="1735597" y="39765"/>
                  <a:pt x="1747610" y="51737"/>
                  <a:pt x="1755898" y="66805"/>
                </a:cubicBezTo>
                <a:cubicBezTo>
                  <a:pt x="1764186" y="81874"/>
                  <a:pt x="1768330" y="98701"/>
                  <a:pt x="1768330" y="117286"/>
                </a:cubicBezTo>
                <a:cubicBezTo>
                  <a:pt x="1768330" y="142233"/>
                  <a:pt x="1761297" y="163246"/>
                  <a:pt x="1747233" y="180324"/>
                </a:cubicBezTo>
                <a:cubicBezTo>
                  <a:pt x="1733169" y="197402"/>
                  <a:pt x="1712659" y="209206"/>
                  <a:pt x="1685702" y="215736"/>
                </a:cubicBezTo>
                <a:cubicBezTo>
                  <a:pt x="1684195" y="216071"/>
                  <a:pt x="1682688" y="216238"/>
                  <a:pt x="1681181" y="216238"/>
                </a:cubicBezTo>
                <a:cubicBezTo>
                  <a:pt x="1678335" y="216238"/>
                  <a:pt x="1675656" y="215652"/>
                  <a:pt x="1673145" y="214480"/>
                </a:cubicBezTo>
                <a:cubicBezTo>
                  <a:pt x="1668959" y="212638"/>
                  <a:pt x="1665694" y="209792"/>
                  <a:pt x="1663350" y="205941"/>
                </a:cubicBezTo>
                <a:lnTo>
                  <a:pt x="1660085" y="200918"/>
                </a:lnTo>
                <a:cubicBezTo>
                  <a:pt x="1659080" y="199244"/>
                  <a:pt x="1658578" y="197569"/>
                  <a:pt x="1658578" y="195895"/>
                </a:cubicBezTo>
                <a:cubicBezTo>
                  <a:pt x="1658578" y="194556"/>
                  <a:pt x="1658829" y="193216"/>
                  <a:pt x="1659332" y="191877"/>
                </a:cubicBezTo>
                <a:cubicBezTo>
                  <a:pt x="1660838" y="188696"/>
                  <a:pt x="1663350" y="186770"/>
                  <a:pt x="1666866" y="186100"/>
                </a:cubicBezTo>
                <a:cubicBezTo>
                  <a:pt x="1669880" y="185598"/>
                  <a:pt x="1672894" y="185012"/>
                  <a:pt x="1675907" y="184342"/>
                </a:cubicBezTo>
                <a:cubicBezTo>
                  <a:pt x="1692985" y="180324"/>
                  <a:pt x="1706882" y="172413"/>
                  <a:pt x="1717598" y="160609"/>
                </a:cubicBezTo>
                <a:cubicBezTo>
                  <a:pt x="1728313" y="148805"/>
                  <a:pt x="1733671" y="133945"/>
                  <a:pt x="1733671" y="116030"/>
                </a:cubicBezTo>
                <a:cubicBezTo>
                  <a:pt x="1733671" y="98617"/>
                  <a:pt x="1729192" y="83925"/>
                  <a:pt x="1720235" y="71954"/>
                </a:cubicBezTo>
                <a:cubicBezTo>
                  <a:pt x="1711277" y="59983"/>
                  <a:pt x="1698594" y="52406"/>
                  <a:pt x="1682186" y="49225"/>
                </a:cubicBezTo>
                <a:cubicBezTo>
                  <a:pt x="1681014" y="48890"/>
                  <a:pt x="1680344" y="49309"/>
                  <a:pt x="1680177" y="50481"/>
                </a:cubicBezTo>
                <a:cubicBezTo>
                  <a:pt x="1675656" y="77605"/>
                  <a:pt x="1670717" y="100124"/>
                  <a:pt x="1665359" y="118039"/>
                </a:cubicBezTo>
                <a:cubicBezTo>
                  <a:pt x="1657490" y="144326"/>
                  <a:pt x="1648072" y="164669"/>
                  <a:pt x="1637105" y="179068"/>
                </a:cubicBezTo>
                <a:cubicBezTo>
                  <a:pt x="1626138" y="193467"/>
                  <a:pt x="1613790" y="200667"/>
                  <a:pt x="1600061" y="200667"/>
                </a:cubicBezTo>
                <a:cubicBezTo>
                  <a:pt x="1585829" y="200667"/>
                  <a:pt x="1573648" y="193635"/>
                  <a:pt x="1563519" y="179571"/>
                </a:cubicBezTo>
                <a:cubicBezTo>
                  <a:pt x="1553389" y="165506"/>
                  <a:pt x="1548324" y="147842"/>
                  <a:pt x="1548324" y="126578"/>
                </a:cubicBezTo>
                <a:cubicBezTo>
                  <a:pt x="1548324" y="112179"/>
                  <a:pt x="1551338" y="98283"/>
                  <a:pt x="1557366" y="84888"/>
                </a:cubicBezTo>
                <a:cubicBezTo>
                  <a:pt x="1563393" y="71493"/>
                  <a:pt x="1571597" y="59899"/>
                  <a:pt x="1581978" y="50104"/>
                </a:cubicBezTo>
                <a:cubicBezTo>
                  <a:pt x="1592359" y="40309"/>
                  <a:pt x="1604833" y="32440"/>
                  <a:pt x="1619399" y="26496"/>
                </a:cubicBezTo>
                <a:cubicBezTo>
                  <a:pt x="1633966" y="20552"/>
                  <a:pt x="1649369" y="17580"/>
                  <a:pt x="1665610" y="17580"/>
                </a:cubicBezTo>
                <a:close/>
                <a:moveTo>
                  <a:pt x="359141" y="15320"/>
                </a:moveTo>
                <a:cubicBezTo>
                  <a:pt x="361820" y="15320"/>
                  <a:pt x="364415" y="15990"/>
                  <a:pt x="366927" y="17329"/>
                </a:cubicBezTo>
                <a:cubicBezTo>
                  <a:pt x="370610" y="19171"/>
                  <a:pt x="373038" y="22101"/>
                  <a:pt x="374210" y="26119"/>
                </a:cubicBezTo>
                <a:lnTo>
                  <a:pt x="374461" y="26119"/>
                </a:lnTo>
                <a:cubicBezTo>
                  <a:pt x="374963" y="27794"/>
                  <a:pt x="375214" y="29384"/>
                  <a:pt x="375214" y="30891"/>
                </a:cubicBezTo>
                <a:cubicBezTo>
                  <a:pt x="375214" y="36249"/>
                  <a:pt x="372033" y="41439"/>
                  <a:pt x="365671" y="46462"/>
                </a:cubicBezTo>
                <a:cubicBezTo>
                  <a:pt x="360815" y="50481"/>
                  <a:pt x="355583" y="55880"/>
                  <a:pt x="349974" y="62661"/>
                </a:cubicBezTo>
                <a:cubicBezTo>
                  <a:pt x="344365" y="69442"/>
                  <a:pt x="338756" y="77312"/>
                  <a:pt x="333147" y="86269"/>
                </a:cubicBezTo>
                <a:cubicBezTo>
                  <a:pt x="327538" y="95227"/>
                  <a:pt x="322892" y="105189"/>
                  <a:pt x="319209" y="116156"/>
                </a:cubicBezTo>
                <a:cubicBezTo>
                  <a:pt x="315525" y="127123"/>
                  <a:pt x="313683" y="137545"/>
                  <a:pt x="313683" y="147424"/>
                </a:cubicBezTo>
                <a:cubicBezTo>
                  <a:pt x="313683" y="160818"/>
                  <a:pt x="317492" y="170990"/>
                  <a:pt x="325111" y="177938"/>
                </a:cubicBezTo>
                <a:cubicBezTo>
                  <a:pt x="332729" y="184887"/>
                  <a:pt x="342398" y="188361"/>
                  <a:pt x="354118" y="188361"/>
                </a:cubicBezTo>
                <a:cubicBezTo>
                  <a:pt x="370694" y="188361"/>
                  <a:pt x="384465" y="182124"/>
                  <a:pt x="395432" y="169650"/>
                </a:cubicBezTo>
                <a:cubicBezTo>
                  <a:pt x="406399" y="157177"/>
                  <a:pt x="413389" y="139722"/>
                  <a:pt x="416403" y="117286"/>
                </a:cubicBezTo>
                <a:cubicBezTo>
                  <a:pt x="417407" y="110254"/>
                  <a:pt x="417910" y="102719"/>
                  <a:pt x="417910" y="94683"/>
                </a:cubicBezTo>
                <a:cubicBezTo>
                  <a:pt x="417910" y="77437"/>
                  <a:pt x="415565" y="58015"/>
                  <a:pt x="410877" y="36417"/>
                </a:cubicBezTo>
                <a:cubicBezTo>
                  <a:pt x="410877" y="36249"/>
                  <a:pt x="410836" y="36082"/>
                  <a:pt x="410752" y="35914"/>
                </a:cubicBezTo>
                <a:cubicBezTo>
                  <a:pt x="410668" y="35747"/>
                  <a:pt x="410626" y="35579"/>
                  <a:pt x="410626" y="35412"/>
                </a:cubicBezTo>
                <a:cubicBezTo>
                  <a:pt x="409957" y="33738"/>
                  <a:pt x="409622" y="32147"/>
                  <a:pt x="409622" y="30640"/>
                </a:cubicBezTo>
                <a:cubicBezTo>
                  <a:pt x="409622" y="28464"/>
                  <a:pt x="410124" y="26371"/>
                  <a:pt x="411129" y="24361"/>
                </a:cubicBezTo>
                <a:cubicBezTo>
                  <a:pt x="412970" y="20678"/>
                  <a:pt x="415817" y="18250"/>
                  <a:pt x="419668" y="17078"/>
                </a:cubicBezTo>
                <a:lnTo>
                  <a:pt x="422179" y="16325"/>
                </a:lnTo>
                <a:cubicBezTo>
                  <a:pt x="423686" y="15822"/>
                  <a:pt x="425109" y="15571"/>
                  <a:pt x="426449" y="15571"/>
                </a:cubicBezTo>
                <a:cubicBezTo>
                  <a:pt x="428793" y="15571"/>
                  <a:pt x="431053" y="16241"/>
                  <a:pt x="433230" y="17580"/>
                </a:cubicBezTo>
                <a:cubicBezTo>
                  <a:pt x="436746" y="19590"/>
                  <a:pt x="439006" y="22520"/>
                  <a:pt x="440011" y="26371"/>
                </a:cubicBezTo>
                <a:cubicBezTo>
                  <a:pt x="448550" y="57513"/>
                  <a:pt x="462279" y="84218"/>
                  <a:pt x="481199" y="106487"/>
                </a:cubicBezTo>
                <a:cubicBezTo>
                  <a:pt x="483878" y="109668"/>
                  <a:pt x="485217" y="113351"/>
                  <a:pt x="485217" y="117537"/>
                </a:cubicBezTo>
                <a:cubicBezTo>
                  <a:pt x="485217" y="121723"/>
                  <a:pt x="483878" y="125323"/>
                  <a:pt x="481199" y="128336"/>
                </a:cubicBezTo>
                <a:lnTo>
                  <a:pt x="477683" y="132104"/>
                </a:lnTo>
                <a:cubicBezTo>
                  <a:pt x="475171" y="134783"/>
                  <a:pt x="472157" y="136122"/>
                  <a:pt x="468641" y="136122"/>
                </a:cubicBezTo>
                <a:cubicBezTo>
                  <a:pt x="468474" y="136122"/>
                  <a:pt x="468223" y="136122"/>
                  <a:pt x="467888" y="136122"/>
                </a:cubicBezTo>
                <a:cubicBezTo>
                  <a:pt x="464037" y="135787"/>
                  <a:pt x="461023" y="134029"/>
                  <a:pt x="458847" y="130848"/>
                </a:cubicBezTo>
                <a:cubicBezTo>
                  <a:pt x="454159" y="124151"/>
                  <a:pt x="449638" y="117202"/>
                  <a:pt x="445285" y="110003"/>
                </a:cubicBezTo>
                <a:cubicBezTo>
                  <a:pt x="445285" y="109835"/>
                  <a:pt x="445159" y="109793"/>
                  <a:pt x="444908" y="109877"/>
                </a:cubicBezTo>
                <a:cubicBezTo>
                  <a:pt x="444657" y="109961"/>
                  <a:pt x="444531" y="110086"/>
                  <a:pt x="444531" y="110254"/>
                </a:cubicBezTo>
                <a:cubicBezTo>
                  <a:pt x="444531" y="111928"/>
                  <a:pt x="444531" y="113603"/>
                  <a:pt x="444531" y="115277"/>
                </a:cubicBezTo>
                <a:cubicBezTo>
                  <a:pt x="444531" y="125323"/>
                  <a:pt x="443694" y="134950"/>
                  <a:pt x="442020" y="144159"/>
                </a:cubicBezTo>
                <a:cubicBezTo>
                  <a:pt x="440011" y="155042"/>
                  <a:pt x="436578" y="165297"/>
                  <a:pt x="431723" y="174924"/>
                </a:cubicBezTo>
                <a:cubicBezTo>
                  <a:pt x="426867" y="184552"/>
                  <a:pt x="420881" y="192881"/>
                  <a:pt x="413766" y="199914"/>
                </a:cubicBezTo>
                <a:cubicBezTo>
                  <a:pt x="406650" y="206946"/>
                  <a:pt x="397860" y="212513"/>
                  <a:pt x="387395" y="216615"/>
                </a:cubicBezTo>
                <a:cubicBezTo>
                  <a:pt x="376931" y="220717"/>
                  <a:pt x="365336" y="222768"/>
                  <a:pt x="352611" y="222768"/>
                </a:cubicBezTo>
                <a:cubicBezTo>
                  <a:pt x="331180" y="222768"/>
                  <a:pt x="313893" y="216364"/>
                  <a:pt x="300749" y="203555"/>
                </a:cubicBezTo>
                <a:cubicBezTo>
                  <a:pt x="287606" y="190747"/>
                  <a:pt x="281034" y="173543"/>
                  <a:pt x="281034" y="151944"/>
                </a:cubicBezTo>
                <a:cubicBezTo>
                  <a:pt x="281034" y="134364"/>
                  <a:pt x="284801" y="116700"/>
                  <a:pt x="292336" y="98952"/>
                </a:cubicBezTo>
                <a:cubicBezTo>
                  <a:pt x="299870" y="81204"/>
                  <a:pt x="309079" y="65968"/>
                  <a:pt x="319962" y="53243"/>
                </a:cubicBezTo>
                <a:cubicBezTo>
                  <a:pt x="320297" y="53076"/>
                  <a:pt x="320381" y="52825"/>
                  <a:pt x="320213" y="52490"/>
                </a:cubicBezTo>
                <a:cubicBezTo>
                  <a:pt x="320046" y="52155"/>
                  <a:pt x="319795" y="51988"/>
                  <a:pt x="319460" y="51988"/>
                </a:cubicBezTo>
                <a:cubicBezTo>
                  <a:pt x="308242" y="53662"/>
                  <a:pt x="297861" y="55420"/>
                  <a:pt x="288317" y="57262"/>
                </a:cubicBezTo>
                <a:cubicBezTo>
                  <a:pt x="287983" y="57262"/>
                  <a:pt x="287815" y="57262"/>
                  <a:pt x="287815" y="57262"/>
                </a:cubicBezTo>
                <a:cubicBezTo>
                  <a:pt x="286811" y="57597"/>
                  <a:pt x="285806" y="57764"/>
                  <a:pt x="284801" y="57764"/>
                </a:cubicBezTo>
                <a:cubicBezTo>
                  <a:pt x="282122" y="57764"/>
                  <a:pt x="279527" y="56927"/>
                  <a:pt x="277016" y="55253"/>
                </a:cubicBezTo>
                <a:cubicBezTo>
                  <a:pt x="273835" y="52909"/>
                  <a:pt x="271993" y="49811"/>
                  <a:pt x="271491" y="45960"/>
                </a:cubicBezTo>
                <a:lnTo>
                  <a:pt x="270988" y="42193"/>
                </a:lnTo>
                <a:cubicBezTo>
                  <a:pt x="270821" y="41523"/>
                  <a:pt x="270737" y="40853"/>
                  <a:pt x="270737" y="40184"/>
                </a:cubicBezTo>
                <a:cubicBezTo>
                  <a:pt x="270737" y="37003"/>
                  <a:pt x="271825" y="34156"/>
                  <a:pt x="274002" y="31645"/>
                </a:cubicBezTo>
                <a:cubicBezTo>
                  <a:pt x="276514" y="28631"/>
                  <a:pt x="279778" y="26957"/>
                  <a:pt x="283797" y="26622"/>
                </a:cubicBezTo>
                <a:cubicBezTo>
                  <a:pt x="308242" y="24780"/>
                  <a:pt x="332101" y="21180"/>
                  <a:pt x="355374" y="15822"/>
                </a:cubicBezTo>
                <a:cubicBezTo>
                  <a:pt x="356546" y="15487"/>
                  <a:pt x="357802" y="15320"/>
                  <a:pt x="359141" y="15320"/>
                </a:cubicBezTo>
                <a:close/>
                <a:moveTo>
                  <a:pt x="574374" y="8288"/>
                </a:moveTo>
                <a:cubicBezTo>
                  <a:pt x="576216" y="8288"/>
                  <a:pt x="578058" y="8706"/>
                  <a:pt x="579900" y="9544"/>
                </a:cubicBezTo>
                <a:cubicBezTo>
                  <a:pt x="583751" y="11051"/>
                  <a:pt x="586430" y="13729"/>
                  <a:pt x="587936" y="17580"/>
                </a:cubicBezTo>
                <a:cubicBezTo>
                  <a:pt x="594969" y="34993"/>
                  <a:pt x="603508" y="53327"/>
                  <a:pt x="613553" y="72582"/>
                </a:cubicBezTo>
                <a:cubicBezTo>
                  <a:pt x="614056" y="73754"/>
                  <a:pt x="614893" y="74005"/>
                  <a:pt x="616065" y="73335"/>
                </a:cubicBezTo>
                <a:cubicBezTo>
                  <a:pt x="624102" y="68647"/>
                  <a:pt x="634775" y="62745"/>
                  <a:pt x="648086" y="55629"/>
                </a:cubicBezTo>
                <a:cubicBezTo>
                  <a:pt x="661397" y="48513"/>
                  <a:pt x="668555" y="44704"/>
                  <a:pt x="669559" y="44202"/>
                </a:cubicBezTo>
                <a:cubicBezTo>
                  <a:pt x="674917" y="40853"/>
                  <a:pt x="678684" y="38509"/>
                  <a:pt x="680861" y="37170"/>
                </a:cubicBezTo>
                <a:cubicBezTo>
                  <a:pt x="683205" y="35663"/>
                  <a:pt x="685800" y="34910"/>
                  <a:pt x="688646" y="34910"/>
                </a:cubicBezTo>
                <a:cubicBezTo>
                  <a:pt x="689651" y="34910"/>
                  <a:pt x="690656" y="34993"/>
                  <a:pt x="691660" y="35161"/>
                </a:cubicBezTo>
                <a:cubicBezTo>
                  <a:pt x="695511" y="35998"/>
                  <a:pt x="698441" y="38091"/>
                  <a:pt x="700450" y="41439"/>
                </a:cubicBezTo>
                <a:lnTo>
                  <a:pt x="702962" y="45458"/>
                </a:lnTo>
                <a:cubicBezTo>
                  <a:pt x="704469" y="47802"/>
                  <a:pt x="705222" y="50313"/>
                  <a:pt x="705222" y="52992"/>
                </a:cubicBezTo>
                <a:cubicBezTo>
                  <a:pt x="705222" y="54164"/>
                  <a:pt x="705055" y="55420"/>
                  <a:pt x="704720" y="56759"/>
                </a:cubicBezTo>
                <a:cubicBezTo>
                  <a:pt x="703548" y="60778"/>
                  <a:pt x="701204" y="63708"/>
                  <a:pt x="697688" y="65550"/>
                </a:cubicBezTo>
                <a:cubicBezTo>
                  <a:pt x="694004" y="67559"/>
                  <a:pt x="689902" y="69652"/>
                  <a:pt x="685382" y="71828"/>
                </a:cubicBezTo>
                <a:cubicBezTo>
                  <a:pt x="684879" y="72163"/>
                  <a:pt x="680275" y="74465"/>
                  <a:pt x="671568" y="78735"/>
                </a:cubicBezTo>
                <a:cubicBezTo>
                  <a:pt x="662862" y="83004"/>
                  <a:pt x="656290" y="86269"/>
                  <a:pt x="651853" y="88530"/>
                </a:cubicBezTo>
                <a:cubicBezTo>
                  <a:pt x="647416" y="90790"/>
                  <a:pt x="641431" y="94013"/>
                  <a:pt x="633896" y="98199"/>
                </a:cubicBezTo>
                <a:cubicBezTo>
                  <a:pt x="626362" y="102385"/>
                  <a:pt x="619832" y="106236"/>
                  <a:pt x="614307" y="109752"/>
                </a:cubicBezTo>
                <a:cubicBezTo>
                  <a:pt x="602921" y="117119"/>
                  <a:pt x="594173" y="124569"/>
                  <a:pt x="588062" y="132104"/>
                </a:cubicBezTo>
                <a:cubicBezTo>
                  <a:pt x="581951" y="139638"/>
                  <a:pt x="578895" y="147591"/>
                  <a:pt x="578895" y="155963"/>
                </a:cubicBezTo>
                <a:cubicBezTo>
                  <a:pt x="578895" y="174715"/>
                  <a:pt x="596559" y="184091"/>
                  <a:pt x="631887" y="184091"/>
                </a:cubicBezTo>
                <a:cubicBezTo>
                  <a:pt x="653318" y="184091"/>
                  <a:pt x="676257" y="181915"/>
                  <a:pt x="700702" y="177561"/>
                </a:cubicBezTo>
                <a:cubicBezTo>
                  <a:pt x="701539" y="177561"/>
                  <a:pt x="702292" y="177561"/>
                  <a:pt x="702962" y="177561"/>
                </a:cubicBezTo>
                <a:cubicBezTo>
                  <a:pt x="705808" y="177561"/>
                  <a:pt x="708403" y="178482"/>
                  <a:pt x="710747" y="180324"/>
                </a:cubicBezTo>
                <a:cubicBezTo>
                  <a:pt x="713594" y="182668"/>
                  <a:pt x="715017" y="185766"/>
                  <a:pt x="715017" y="189616"/>
                </a:cubicBezTo>
                <a:lnTo>
                  <a:pt x="715017" y="196649"/>
                </a:lnTo>
                <a:cubicBezTo>
                  <a:pt x="714850" y="201002"/>
                  <a:pt x="713385" y="204811"/>
                  <a:pt x="710622" y="208076"/>
                </a:cubicBezTo>
                <a:cubicBezTo>
                  <a:pt x="707859" y="211341"/>
                  <a:pt x="704301" y="213224"/>
                  <a:pt x="699948" y="213727"/>
                </a:cubicBezTo>
                <a:cubicBezTo>
                  <a:pt x="679187" y="216406"/>
                  <a:pt x="656834" y="217745"/>
                  <a:pt x="632892" y="217745"/>
                </a:cubicBezTo>
                <a:cubicBezTo>
                  <a:pt x="573621" y="217745"/>
                  <a:pt x="543986" y="198490"/>
                  <a:pt x="543986" y="159981"/>
                </a:cubicBezTo>
                <a:cubicBezTo>
                  <a:pt x="543986" y="146921"/>
                  <a:pt x="547544" y="135076"/>
                  <a:pt x="554659" y="124444"/>
                </a:cubicBezTo>
                <a:cubicBezTo>
                  <a:pt x="561775" y="113812"/>
                  <a:pt x="571779" y="103640"/>
                  <a:pt x="584672" y="93929"/>
                </a:cubicBezTo>
                <a:cubicBezTo>
                  <a:pt x="585676" y="93092"/>
                  <a:pt x="585844" y="92171"/>
                  <a:pt x="585174" y="91167"/>
                </a:cubicBezTo>
                <a:cubicBezTo>
                  <a:pt x="576635" y="75093"/>
                  <a:pt x="567007" y="54834"/>
                  <a:pt x="556292" y="30389"/>
                </a:cubicBezTo>
                <a:cubicBezTo>
                  <a:pt x="555455" y="28547"/>
                  <a:pt x="555036" y="26622"/>
                  <a:pt x="555036" y="24613"/>
                </a:cubicBezTo>
                <a:cubicBezTo>
                  <a:pt x="555036" y="22771"/>
                  <a:pt x="555371" y="21013"/>
                  <a:pt x="556041" y="19339"/>
                </a:cubicBezTo>
                <a:cubicBezTo>
                  <a:pt x="557715" y="15487"/>
                  <a:pt x="560394" y="12809"/>
                  <a:pt x="564077" y="11302"/>
                </a:cubicBezTo>
                <a:lnTo>
                  <a:pt x="568849" y="9292"/>
                </a:lnTo>
                <a:cubicBezTo>
                  <a:pt x="570691" y="8623"/>
                  <a:pt x="572533" y="8288"/>
                  <a:pt x="574374" y="8288"/>
                </a:cubicBezTo>
                <a:close/>
                <a:moveTo>
                  <a:pt x="831801" y="1256"/>
                </a:moveTo>
                <a:cubicBezTo>
                  <a:pt x="832135" y="1256"/>
                  <a:pt x="832387" y="1256"/>
                  <a:pt x="832554" y="1256"/>
                </a:cubicBezTo>
                <a:lnTo>
                  <a:pt x="838079" y="1507"/>
                </a:lnTo>
                <a:cubicBezTo>
                  <a:pt x="841763" y="1674"/>
                  <a:pt x="844777" y="3265"/>
                  <a:pt x="847121" y="6279"/>
                </a:cubicBezTo>
                <a:cubicBezTo>
                  <a:pt x="848795" y="8623"/>
                  <a:pt x="849632" y="11051"/>
                  <a:pt x="849632" y="13562"/>
                </a:cubicBezTo>
                <a:cubicBezTo>
                  <a:pt x="849632" y="14567"/>
                  <a:pt x="849548" y="15571"/>
                  <a:pt x="849381" y="16576"/>
                </a:cubicBezTo>
                <a:cubicBezTo>
                  <a:pt x="846200" y="30640"/>
                  <a:pt x="844023" y="42779"/>
                  <a:pt x="842851" y="52992"/>
                </a:cubicBezTo>
                <a:cubicBezTo>
                  <a:pt x="842684" y="53327"/>
                  <a:pt x="842725" y="53495"/>
                  <a:pt x="842977" y="53495"/>
                </a:cubicBezTo>
                <a:cubicBezTo>
                  <a:pt x="843228" y="53495"/>
                  <a:pt x="843437" y="53411"/>
                  <a:pt x="843604" y="53243"/>
                </a:cubicBezTo>
                <a:cubicBezTo>
                  <a:pt x="850637" y="42193"/>
                  <a:pt x="859510" y="32859"/>
                  <a:pt x="870226" y="25240"/>
                </a:cubicBezTo>
                <a:cubicBezTo>
                  <a:pt x="880942" y="17622"/>
                  <a:pt x="892746" y="13813"/>
                  <a:pt x="905638" y="13813"/>
                </a:cubicBezTo>
                <a:cubicBezTo>
                  <a:pt x="923721" y="13813"/>
                  <a:pt x="938748" y="22059"/>
                  <a:pt x="950719" y="38551"/>
                </a:cubicBezTo>
                <a:cubicBezTo>
                  <a:pt x="962690" y="55043"/>
                  <a:pt x="968676" y="77019"/>
                  <a:pt x="968676" y="104477"/>
                </a:cubicBezTo>
                <a:cubicBezTo>
                  <a:pt x="968676" y="136624"/>
                  <a:pt x="960221" y="162074"/>
                  <a:pt x="943310" y="180826"/>
                </a:cubicBezTo>
                <a:cubicBezTo>
                  <a:pt x="926399" y="199579"/>
                  <a:pt x="902457" y="212722"/>
                  <a:pt x="871482" y="220256"/>
                </a:cubicBezTo>
                <a:cubicBezTo>
                  <a:pt x="869808" y="220759"/>
                  <a:pt x="868133" y="221010"/>
                  <a:pt x="866459" y="221010"/>
                </a:cubicBezTo>
                <a:cubicBezTo>
                  <a:pt x="863947" y="221010"/>
                  <a:pt x="861352" y="220424"/>
                  <a:pt x="858673" y="219252"/>
                </a:cubicBezTo>
                <a:cubicBezTo>
                  <a:pt x="854655" y="217578"/>
                  <a:pt x="851390" y="214815"/>
                  <a:pt x="848879" y="210964"/>
                </a:cubicBezTo>
                <a:lnTo>
                  <a:pt x="845865" y="206192"/>
                </a:lnTo>
                <a:cubicBezTo>
                  <a:pt x="844693" y="204518"/>
                  <a:pt x="844107" y="202760"/>
                  <a:pt x="844107" y="200918"/>
                </a:cubicBezTo>
                <a:cubicBezTo>
                  <a:pt x="844107" y="199746"/>
                  <a:pt x="844442" y="198490"/>
                  <a:pt x="845111" y="197151"/>
                </a:cubicBezTo>
                <a:cubicBezTo>
                  <a:pt x="846451" y="193970"/>
                  <a:pt x="848795" y="191961"/>
                  <a:pt x="852143" y="191123"/>
                </a:cubicBezTo>
                <a:cubicBezTo>
                  <a:pt x="865203" y="188612"/>
                  <a:pt x="876421" y="185389"/>
                  <a:pt x="885797" y="181454"/>
                </a:cubicBezTo>
                <a:cubicBezTo>
                  <a:pt x="895173" y="177520"/>
                  <a:pt x="903629" y="172245"/>
                  <a:pt x="911163" y="165632"/>
                </a:cubicBezTo>
                <a:cubicBezTo>
                  <a:pt x="918698" y="159018"/>
                  <a:pt x="924348" y="150647"/>
                  <a:pt x="928116" y="140517"/>
                </a:cubicBezTo>
                <a:cubicBezTo>
                  <a:pt x="931883" y="130388"/>
                  <a:pt x="933766" y="118458"/>
                  <a:pt x="933766" y="104729"/>
                </a:cubicBezTo>
                <a:cubicBezTo>
                  <a:pt x="933766" y="85307"/>
                  <a:pt x="930753" y="70280"/>
                  <a:pt x="924725" y="59648"/>
                </a:cubicBezTo>
                <a:cubicBezTo>
                  <a:pt x="918698" y="49016"/>
                  <a:pt x="910326" y="43700"/>
                  <a:pt x="899610" y="43700"/>
                </a:cubicBezTo>
                <a:cubicBezTo>
                  <a:pt x="890067" y="43700"/>
                  <a:pt x="880816" y="47927"/>
                  <a:pt x="871859" y="56383"/>
                </a:cubicBezTo>
                <a:cubicBezTo>
                  <a:pt x="862901" y="64838"/>
                  <a:pt x="855785" y="75135"/>
                  <a:pt x="850511" y="87274"/>
                </a:cubicBezTo>
                <a:cubicBezTo>
                  <a:pt x="845237" y="99413"/>
                  <a:pt x="842432" y="111091"/>
                  <a:pt x="842098" y="122309"/>
                </a:cubicBezTo>
                <a:cubicBezTo>
                  <a:pt x="841930" y="124486"/>
                  <a:pt x="841846" y="126662"/>
                  <a:pt x="841846" y="128839"/>
                </a:cubicBezTo>
                <a:lnTo>
                  <a:pt x="842098" y="135369"/>
                </a:lnTo>
                <a:cubicBezTo>
                  <a:pt x="842098" y="139052"/>
                  <a:pt x="840842" y="142317"/>
                  <a:pt x="838330" y="145163"/>
                </a:cubicBezTo>
                <a:cubicBezTo>
                  <a:pt x="835819" y="148345"/>
                  <a:pt x="832554" y="150019"/>
                  <a:pt x="828536" y="150186"/>
                </a:cubicBezTo>
                <a:lnTo>
                  <a:pt x="826526" y="150437"/>
                </a:lnTo>
                <a:cubicBezTo>
                  <a:pt x="826024" y="150437"/>
                  <a:pt x="825606" y="150437"/>
                  <a:pt x="825271" y="150437"/>
                </a:cubicBezTo>
                <a:cubicBezTo>
                  <a:pt x="821587" y="150437"/>
                  <a:pt x="818322" y="149265"/>
                  <a:pt x="815476" y="146921"/>
                </a:cubicBezTo>
                <a:cubicBezTo>
                  <a:pt x="812295" y="144242"/>
                  <a:pt x="810453" y="140810"/>
                  <a:pt x="809951" y="136624"/>
                </a:cubicBezTo>
                <a:cubicBezTo>
                  <a:pt x="809114" y="126746"/>
                  <a:pt x="808695" y="117537"/>
                  <a:pt x="808695" y="108998"/>
                </a:cubicBezTo>
                <a:cubicBezTo>
                  <a:pt x="808695" y="87232"/>
                  <a:pt x="811039" y="60024"/>
                  <a:pt x="815727" y="27375"/>
                </a:cubicBezTo>
                <a:cubicBezTo>
                  <a:pt x="816229" y="23859"/>
                  <a:pt x="816648" y="19925"/>
                  <a:pt x="816983" y="15571"/>
                </a:cubicBezTo>
                <a:cubicBezTo>
                  <a:pt x="817318" y="11385"/>
                  <a:pt x="818992" y="7953"/>
                  <a:pt x="822006" y="5274"/>
                </a:cubicBezTo>
                <a:cubicBezTo>
                  <a:pt x="824852" y="2595"/>
                  <a:pt x="828117" y="1256"/>
                  <a:pt x="831801" y="1256"/>
                </a:cubicBezTo>
                <a:close/>
                <a:moveTo>
                  <a:pt x="1407431" y="753"/>
                </a:moveTo>
                <a:lnTo>
                  <a:pt x="1412454" y="753"/>
                </a:lnTo>
                <a:cubicBezTo>
                  <a:pt x="1416472" y="753"/>
                  <a:pt x="1419737" y="2177"/>
                  <a:pt x="1422248" y="5023"/>
                </a:cubicBezTo>
                <a:cubicBezTo>
                  <a:pt x="1424592" y="7702"/>
                  <a:pt x="1425764" y="10799"/>
                  <a:pt x="1425764" y="14315"/>
                </a:cubicBezTo>
                <a:lnTo>
                  <a:pt x="1425513" y="18585"/>
                </a:lnTo>
                <a:lnTo>
                  <a:pt x="1425262" y="26873"/>
                </a:lnTo>
                <a:cubicBezTo>
                  <a:pt x="1425262" y="28045"/>
                  <a:pt x="1425932" y="28631"/>
                  <a:pt x="1427271" y="28631"/>
                </a:cubicBezTo>
                <a:cubicBezTo>
                  <a:pt x="1441001" y="27961"/>
                  <a:pt x="1455735" y="26622"/>
                  <a:pt x="1471473" y="24613"/>
                </a:cubicBezTo>
                <a:cubicBezTo>
                  <a:pt x="1472143" y="24445"/>
                  <a:pt x="1472813" y="24361"/>
                  <a:pt x="1473482" y="24361"/>
                </a:cubicBezTo>
                <a:cubicBezTo>
                  <a:pt x="1476496" y="24361"/>
                  <a:pt x="1479259" y="25450"/>
                  <a:pt x="1481770" y="27626"/>
                </a:cubicBezTo>
                <a:cubicBezTo>
                  <a:pt x="1484784" y="30138"/>
                  <a:pt x="1486291" y="33486"/>
                  <a:pt x="1486291" y="37672"/>
                </a:cubicBezTo>
                <a:cubicBezTo>
                  <a:pt x="1486291" y="41523"/>
                  <a:pt x="1485035" y="44956"/>
                  <a:pt x="1482524" y="47969"/>
                </a:cubicBezTo>
                <a:cubicBezTo>
                  <a:pt x="1479677" y="51151"/>
                  <a:pt x="1476245" y="52909"/>
                  <a:pt x="1472227" y="53243"/>
                </a:cubicBezTo>
                <a:cubicBezTo>
                  <a:pt x="1454981" y="54750"/>
                  <a:pt x="1439912" y="55839"/>
                  <a:pt x="1427020" y="56508"/>
                </a:cubicBezTo>
                <a:cubicBezTo>
                  <a:pt x="1425681" y="56676"/>
                  <a:pt x="1425011" y="57345"/>
                  <a:pt x="1425011" y="58517"/>
                </a:cubicBezTo>
                <a:lnTo>
                  <a:pt x="1424760" y="81372"/>
                </a:lnTo>
                <a:cubicBezTo>
                  <a:pt x="1424760" y="82544"/>
                  <a:pt x="1425430" y="83130"/>
                  <a:pt x="1426769" y="83130"/>
                </a:cubicBezTo>
                <a:cubicBezTo>
                  <a:pt x="1442842" y="82460"/>
                  <a:pt x="1459921" y="81121"/>
                  <a:pt x="1478003" y="79112"/>
                </a:cubicBezTo>
                <a:cubicBezTo>
                  <a:pt x="1478505" y="78944"/>
                  <a:pt x="1479008" y="78860"/>
                  <a:pt x="1479510" y="78860"/>
                </a:cubicBezTo>
                <a:cubicBezTo>
                  <a:pt x="1482859" y="78860"/>
                  <a:pt x="1485789" y="80032"/>
                  <a:pt x="1488300" y="82377"/>
                </a:cubicBezTo>
                <a:cubicBezTo>
                  <a:pt x="1491147" y="84888"/>
                  <a:pt x="1492570" y="88153"/>
                  <a:pt x="1492570" y="92171"/>
                </a:cubicBezTo>
                <a:lnTo>
                  <a:pt x="1492570" y="92674"/>
                </a:lnTo>
                <a:cubicBezTo>
                  <a:pt x="1492570" y="96859"/>
                  <a:pt x="1491188" y="100501"/>
                  <a:pt x="1488426" y="103598"/>
                </a:cubicBezTo>
                <a:cubicBezTo>
                  <a:pt x="1485663" y="106696"/>
                  <a:pt x="1482189" y="108496"/>
                  <a:pt x="1478003" y="108998"/>
                </a:cubicBezTo>
                <a:cubicBezTo>
                  <a:pt x="1460255" y="110840"/>
                  <a:pt x="1443345" y="112012"/>
                  <a:pt x="1427271" y="112514"/>
                </a:cubicBezTo>
                <a:cubicBezTo>
                  <a:pt x="1425932" y="112514"/>
                  <a:pt x="1425346" y="113184"/>
                  <a:pt x="1425513" y="114523"/>
                </a:cubicBezTo>
                <a:cubicBezTo>
                  <a:pt x="1426016" y="126411"/>
                  <a:pt x="1426518" y="134950"/>
                  <a:pt x="1427020" y="140140"/>
                </a:cubicBezTo>
                <a:cubicBezTo>
                  <a:pt x="1427020" y="141480"/>
                  <a:pt x="1427606" y="142317"/>
                  <a:pt x="1428778" y="142652"/>
                </a:cubicBezTo>
                <a:cubicBezTo>
                  <a:pt x="1449205" y="148679"/>
                  <a:pt x="1468460" y="158307"/>
                  <a:pt x="1486542" y="171534"/>
                </a:cubicBezTo>
                <a:cubicBezTo>
                  <a:pt x="1490058" y="174045"/>
                  <a:pt x="1492151" y="177394"/>
                  <a:pt x="1492821" y="181580"/>
                </a:cubicBezTo>
                <a:cubicBezTo>
                  <a:pt x="1492988" y="182584"/>
                  <a:pt x="1493072" y="183505"/>
                  <a:pt x="1493072" y="184342"/>
                </a:cubicBezTo>
                <a:cubicBezTo>
                  <a:pt x="1493072" y="187524"/>
                  <a:pt x="1492151" y="190454"/>
                  <a:pt x="1490309" y="193133"/>
                </a:cubicBezTo>
                <a:lnTo>
                  <a:pt x="1488049" y="196649"/>
                </a:lnTo>
                <a:cubicBezTo>
                  <a:pt x="1486040" y="199997"/>
                  <a:pt x="1483110" y="201923"/>
                  <a:pt x="1479259" y="202425"/>
                </a:cubicBezTo>
                <a:cubicBezTo>
                  <a:pt x="1478589" y="202425"/>
                  <a:pt x="1477919" y="202425"/>
                  <a:pt x="1477250" y="202425"/>
                </a:cubicBezTo>
                <a:cubicBezTo>
                  <a:pt x="1474236" y="202425"/>
                  <a:pt x="1471473" y="201420"/>
                  <a:pt x="1468962" y="199411"/>
                </a:cubicBezTo>
                <a:cubicBezTo>
                  <a:pt x="1456572" y="189198"/>
                  <a:pt x="1443680" y="180994"/>
                  <a:pt x="1430285" y="174799"/>
                </a:cubicBezTo>
                <a:cubicBezTo>
                  <a:pt x="1429950" y="174631"/>
                  <a:pt x="1429615" y="174673"/>
                  <a:pt x="1429281" y="174924"/>
                </a:cubicBezTo>
                <a:cubicBezTo>
                  <a:pt x="1428946" y="175175"/>
                  <a:pt x="1428778" y="175469"/>
                  <a:pt x="1428778" y="175803"/>
                </a:cubicBezTo>
                <a:cubicBezTo>
                  <a:pt x="1428778" y="177645"/>
                  <a:pt x="1428778" y="180073"/>
                  <a:pt x="1428778" y="183087"/>
                </a:cubicBezTo>
                <a:cubicBezTo>
                  <a:pt x="1428778" y="194472"/>
                  <a:pt x="1424509" y="203723"/>
                  <a:pt x="1415970" y="210838"/>
                </a:cubicBezTo>
                <a:cubicBezTo>
                  <a:pt x="1407431" y="217954"/>
                  <a:pt x="1395041" y="221512"/>
                  <a:pt x="1378800" y="221512"/>
                </a:cubicBezTo>
                <a:cubicBezTo>
                  <a:pt x="1358541" y="221512"/>
                  <a:pt x="1343095" y="217829"/>
                  <a:pt x="1332463" y="210462"/>
                </a:cubicBezTo>
                <a:cubicBezTo>
                  <a:pt x="1321831" y="203095"/>
                  <a:pt x="1316515" y="192630"/>
                  <a:pt x="1316515" y="179068"/>
                </a:cubicBezTo>
                <a:cubicBezTo>
                  <a:pt x="1316515" y="166009"/>
                  <a:pt x="1322166" y="155460"/>
                  <a:pt x="1333468" y="147424"/>
                </a:cubicBezTo>
                <a:cubicBezTo>
                  <a:pt x="1344769" y="139387"/>
                  <a:pt x="1360131" y="135369"/>
                  <a:pt x="1379553" y="135369"/>
                </a:cubicBezTo>
                <a:cubicBezTo>
                  <a:pt x="1384241" y="135369"/>
                  <a:pt x="1388846" y="135620"/>
                  <a:pt x="1393366" y="136122"/>
                </a:cubicBezTo>
                <a:cubicBezTo>
                  <a:pt x="1393869" y="136122"/>
                  <a:pt x="1394287" y="135955"/>
                  <a:pt x="1394622" y="135620"/>
                </a:cubicBezTo>
                <a:cubicBezTo>
                  <a:pt x="1394957" y="135285"/>
                  <a:pt x="1395124" y="134866"/>
                  <a:pt x="1395124" y="134364"/>
                </a:cubicBezTo>
                <a:cubicBezTo>
                  <a:pt x="1394790" y="129843"/>
                  <a:pt x="1394455" y="123397"/>
                  <a:pt x="1394120" y="115026"/>
                </a:cubicBezTo>
                <a:cubicBezTo>
                  <a:pt x="1394120" y="113686"/>
                  <a:pt x="1393534" y="113016"/>
                  <a:pt x="1392362" y="113016"/>
                </a:cubicBezTo>
                <a:lnTo>
                  <a:pt x="1381060" y="113016"/>
                </a:lnTo>
                <a:cubicBezTo>
                  <a:pt x="1367163" y="113016"/>
                  <a:pt x="1351676" y="112347"/>
                  <a:pt x="1334598" y="111007"/>
                </a:cubicBezTo>
                <a:cubicBezTo>
                  <a:pt x="1330412" y="110840"/>
                  <a:pt x="1326938" y="109166"/>
                  <a:pt x="1324175" y="105984"/>
                </a:cubicBezTo>
                <a:cubicBezTo>
                  <a:pt x="1321413" y="102803"/>
                  <a:pt x="1320031" y="99120"/>
                  <a:pt x="1320031" y="94934"/>
                </a:cubicBezTo>
                <a:lnTo>
                  <a:pt x="1320031" y="94432"/>
                </a:lnTo>
                <a:cubicBezTo>
                  <a:pt x="1320031" y="90581"/>
                  <a:pt x="1321538" y="87399"/>
                  <a:pt x="1324552" y="84888"/>
                </a:cubicBezTo>
                <a:cubicBezTo>
                  <a:pt x="1327064" y="82711"/>
                  <a:pt x="1329994" y="81623"/>
                  <a:pt x="1333342" y="81623"/>
                </a:cubicBezTo>
                <a:cubicBezTo>
                  <a:pt x="1333844" y="81623"/>
                  <a:pt x="1334347" y="81623"/>
                  <a:pt x="1334849" y="81623"/>
                </a:cubicBezTo>
                <a:cubicBezTo>
                  <a:pt x="1351927" y="83297"/>
                  <a:pt x="1367498" y="84135"/>
                  <a:pt x="1381563" y="84135"/>
                </a:cubicBezTo>
                <a:lnTo>
                  <a:pt x="1391860" y="84135"/>
                </a:lnTo>
                <a:cubicBezTo>
                  <a:pt x="1393032" y="84135"/>
                  <a:pt x="1393618" y="83549"/>
                  <a:pt x="1393618" y="82377"/>
                </a:cubicBezTo>
                <a:lnTo>
                  <a:pt x="1393618" y="59522"/>
                </a:lnTo>
                <a:cubicBezTo>
                  <a:pt x="1393618" y="58350"/>
                  <a:pt x="1393032" y="57764"/>
                  <a:pt x="1391860" y="57764"/>
                </a:cubicBezTo>
                <a:lnTo>
                  <a:pt x="1381563" y="57764"/>
                </a:lnTo>
                <a:cubicBezTo>
                  <a:pt x="1368670" y="57764"/>
                  <a:pt x="1355025" y="57094"/>
                  <a:pt x="1340625" y="55755"/>
                </a:cubicBezTo>
                <a:cubicBezTo>
                  <a:pt x="1336607" y="55253"/>
                  <a:pt x="1333175" y="53495"/>
                  <a:pt x="1330328" y="50481"/>
                </a:cubicBezTo>
                <a:cubicBezTo>
                  <a:pt x="1327482" y="47300"/>
                  <a:pt x="1326059" y="43532"/>
                  <a:pt x="1326059" y="39179"/>
                </a:cubicBezTo>
                <a:cubicBezTo>
                  <a:pt x="1326059" y="35496"/>
                  <a:pt x="1327482" y="32482"/>
                  <a:pt x="1330328" y="30138"/>
                </a:cubicBezTo>
                <a:cubicBezTo>
                  <a:pt x="1332840" y="27961"/>
                  <a:pt x="1335603" y="26873"/>
                  <a:pt x="1338616" y="26873"/>
                </a:cubicBezTo>
                <a:cubicBezTo>
                  <a:pt x="1339286" y="26873"/>
                  <a:pt x="1339872" y="26957"/>
                  <a:pt x="1340374" y="27124"/>
                </a:cubicBezTo>
                <a:cubicBezTo>
                  <a:pt x="1354773" y="28798"/>
                  <a:pt x="1368419" y="29636"/>
                  <a:pt x="1381311" y="29636"/>
                </a:cubicBezTo>
                <a:lnTo>
                  <a:pt x="1392111" y="29636"/>
                </a:lnTo>
                <a:cubicBezTo>
                  <a:pt x="1393283" y="29636"/>
                  <a:pt x="1393869" y="29050"/>
                  <a:pt x="1393869" y="27878"/>
                </a:cubicBezTo>
                <a:lnTo>
                  <a:pt x="1393869" y="18083"/>
                </a:lnTo>
                <a:lnTo>
                  <a:pt x="1393869" y="15069"/>
                </a:lnTo>
                <a:cubicBezTo>
                  <a:pt x="1393869" y="11218"/>
                  <a:pt x="1395124" y="7869"/>
                  <a:pt x="1397636" y="5023"/>
                </a:cubicBezTo>
                <a:cubicBezTo>
                  <a:pt x="1400315" y="2177"/>
                  <a:pt x="1403580" y="753"/>
                  <a:pt x="1407431" y="753"/>
                </a:cubicBezTo>
                <a:close/>
                <a:moveTo>
                  <a:pt x="1155530" y="753"/>
                </a:moveTo>
                <a:cubicBezTo>
                  <a:pt x="1158544" y="753"/>
                  <a:pt x="1161390" y="1591"/>
                  <a:pt x="1164069" y="3265"/>
                </a:cubicBezTo>
                <a:cubicBezTo>
                  <a:pt x="1167752" y="5274"/>
                  <a:pt x="1170347" y="8288"/>
                  <a:pt x="1171854" y="12306"/>
                </a:cubicBezTo>
                <a:cubicBezTo>
                  <a:pt x="1174198" y="18669"/>
                  <a:pt x="1177212" y="26371"/>
                  <a:pt x="1180896" y="35412"/>
                </a:cubicBezTo>
                <a:cubicBezTo>
                  <a:pt x="1181398" y="36584"/>
                  <a:pt x="1182319" y="37086"/>
                  <a:pt x="1183658" y="36919"/>
                </a:cubicBezTo>
                <a:cubicBezTo>
                  <a:pt x="1195378" y="34575"/>
                  <a:pt x="1206680" y="31812"/>
                  <a:pt x="1217563" y="28631"/>
                </a:cubicBezTo>
                <a:cubicBezTo>
                  <a:pt x="1218903" y="28296"/>
                  <a:pt x="1220158" y="28129"/>
                  <a:pt x="1221330" y="28129"/>
                </a:cubicBezTo>
                <a:cubicBezTo>
                  <a:pt x="1223674" y="28129"/>
                  <a:pt x="1225935" y="28798"/>
                  <a:pt x="1228111" y="30138"/>
                </a:cubicBezTo>
                <a:cubicBezTo>
                  <a:pt x="1231627" y="32147"/>
                  <a:pt x="1233720" y="35077"/>
                  <a:pt x="1234390" y="38928"/>
                </a:cubicBezTo>
                <a:lnTo>
                  <a:pt x="1234892" y="41942"/>
                </a:lnTo>
                <a:cubicBezTo>
                  <a:pt x="1235060" y="42946"/>
                  <a:pt x="1235144" y="43951"/>
                  <a:pt x="1235144" y="44956"/>
                </a:cubicBezTo>
                <a:cubicBezTo>
                  <a:pt x="1235144" y="47969"/>
                  <a:pt x="1234306" y="50816"/>
                  <a:pt x="1232632" y="53495"/>
                </a:cubicBezTo>
                <a:cubicBezTo>
                  <a:pt x="1230455" y="57011"/>
                  <a:pt x="1227358" y="59271"/>
                  <a:pt x="1223340" y="60276"/>
                </a:cubicBezTo>
                <a:cubicBezTo>
                  <a:pt x="1214466" y="62452"/>
                  <a:pt x="1205424" y="64461"/>
                  <a:pt x="1196216" y="66303"/>
                </a:cubicBezTo>
                <a:cubicBezTo>
                  <a:pt x="1195044" y="66638"/>
                  <a:pt x="1194709" y="67391"/>
                  <a:pt x="1195211" y="68563"/>
                </a:cubicBezTo>
                <a:cubicBezTo>
                  <a:pt x="1203917" y="86813"/>
                  <a:pt x="1212540" y="104059"/>
                  <a:pt x="1221079" y="120300"/>
                </a:cubicBezTo>
                <a:cubicBezTo>
                  <a:pt x="1222419" y="122979"/>
                  <a:pt x="1223088" y="125825"/>
                  <a:pt x="1223088" y="128839"/>
                </a:cubicBezTo>
                <a:cubicBezTo>
                  <a:pt x="1223088" y="129676"/>
                  <a:pt x="1223088" y="130513"/>
                  <a:pt x="1223088" y="131350"/>
                </a:cubicBezTo>
                <a:cubicBezTo>
                  <a:pt x="1222586" y="135201"/>
                  <a:pt x="1220996" y="138550"/>
                  <a:pt x="1218317" y="141396"/>
                </a:cubicBezTo>
                <a:cubicBezTo>
                  <a:pt x="1213461" y="146587"/>
                  <a:pt x="1207768" y="149182"/>
                  <a:pt x="1201239" y="149182"/>
                </a:cubicBezTo>
                <a:cubicBezTo>
                  <a:pt x="1199732" y="149182"/>
                  <a:pt x="1198057" y="149014"/>
                  <a:pt x="1196216" y="148679"/>
                </a:cubicBezTo>
                <a:cubicBezTo>
                  <a:pt x="1185835" y="146838"/>
                  <a:pt x="1175287" y="145163"/>
                  <a:pt x="1164571" y="143656"/>
                </a:cubicBezTo>
                <a:cubicBezTo>
                  <a:pt x="1160888" y="143154"/>
                  <a:pt x="1157874" y="141480"/>
                  <a:pt x="1155530" y="138634"/>
                </a:cubicBezTo>
                <a:cubicBezTo>
                  <a:pt x="1153688" y="136122"/>
                  <a:pt x="1152767" y="133359"/>
                  <a:pt x="1152767" y="130346"/>
                </a:cubicBezTo>
                <a:cubicBezTo>
                  <a:pt x="1152767" y="129843"/>
                  <a:pt x="1152767" y="129341"/>
                  <a:pt x="1152767" y="128839"/>
                </a:cubicBezTo>
                <a:cubicBezTo>
                  <a:pt x="1153269" y="125155"/>
                  <a:pt x="1154860" y="122142"/>
                  <a:pt x="1157539" y="119797"/>
                </a:cubicBezTo>
                <a:cubicBezTo>
                  <a:pt x="1160050" y="117788"/>
                  <a:pt x="1162813" y="116784"/>
                  <a:pt x="1165827" y="116784"/>
                </a:cubicBezTo>
                <a:cubicBezTo>
                  <a:pt x="1166329" y="116784"/>
                  <a:pt x="1166831" y="116867"/>
                  <a:pt x="1167334" y="117035"/>
                </a:cubicBezTo>
                <a:cubicBezTo>
                  <a:pt x="1174198" y="117705"/>
                  <a:pt x="1179221" y="118123"/>
                  <a:pt x="1182403" y="118291"/>
                </a:cubicBezTo>
                <a:cubicBezTo>
                  <a:pt x="1182905" y="118291"/>
                  <a:pt x="1183282" y="118123"/>
                  <a:pt x="1183533" y="117788"/>
                </a:cubicBezTo>
                <a:cubicBezTo>
                  <a:pt x="1183784" y="117453"/>
                  <a:pt x="1183742" y="117119"/>
                  <a:pt x="1183407" y="116784"/>
                </a:cubicBezTo>
                <a:cubicBezTo>
                  <a:pt x="1169845" y="88488"/>
                  <a:pt x="1162980" y="74089"/>
                  <a:pt x="1162813" y="73586"/>
                </a:cubicBezTo>
                <a:cubicBezTo>
                  <a:pt x="1162311" y="72414"/>
                  <a:pt x="1161390" y="71912"/>
                  <a:pt x="1160050" y="72079"/>
                </a:cubicBezTo>
                <a:cubicBezTo>
                  <a:pt x="1144982" y="73586"/>
                  <a:pt x="1128908" y="74340"/>
                  <a:pt x="1111830" y="74340"/>
                </a:cubicBezTo>
                <a:cubicBezTo>
                  <a:pt x="1098435" y="74340"/>
                  <a:pt x="1084288" y="73921"/>
                  <a:pt x="1069386" y="73084"/>
                </a:cubicBezTo>
                <a:cubicBezTo>
                  <a:pt x="1065200" y="72749"/>
                  <a:pt x="1061642" y="71075"/>
                  <a:pt x="1058712" y="68061"/>
                </a:cubicBezTo>
                <a:cubicBezTo>
                  <a:pt x="1055782" y="65047"/>
                  <a:pt x="1054317" y="61364"/>
                  <a:pt x="1054317" y="57011"/>
                </a:cubicBezTo>
                <a:lnTo>
                  <a:pt x="1054066" y="53997"/>
                </a:lnTo>
                <a:cubicBezTo>
                  <a:pt x="1054066" y="50146"/>
                  <a:pt x="1055489" y="46881"/>
                  <a:pt x="1058336" y="44202"/>
                </a:cubicBezTo>
                <a:cubicBezTo>
                  <a:pt x="1060847" y="42025"/>
                  <a:pt x="1063693" y="40937"/>
                  <a:pt x="1066875" y="40937"/>
                </a:cubicBezTo>
                <a:cubicBezTo>
                  <a:pt x="1067377" y="40937"/>
                  <a:pt x="1067879" y="40937"/>
                  <a:pt x="1068381" y="40937"/>
                </a:cubicBezTo>
                <a:cubicBezTo>
                  <a:pt x="1084622" y="42611"/>
                  <a:pt x="1100193" y="43449"/>
                  <a:pt x="1115095" y="43449"/>
                </a:cubicBezTo>
                <a:cubicBezTo>
                  <a:pt x="1126145" y="43449"/>
                  <a:pt x="1136777" y="42946"/>
                  <a:pt x="1146991" y="41942"/>
                </a:cubicBezTo>
                <a:cubicBezTo>
                  <a:pt x="1147493" y="41942"/>
                  <a:pt x="1147828" y="41732"/>
                  <a:pt x="1147995" y="41314"/>
                </a:cubicBezTo>
                <a:cubicBezTo>
                  <a:pt x="1148163" y="40895"/>
                  <a:pt x="1148163" y="40519"/>
                  <a:pt x="1147995" y="40184"/>
                </a:cubicBezTo>
                <a:cubicBezTo>
                  <a:pt x="1146488" y="36835"/>
                  <a:pt x="1144982" y="33319"/>
                  <a:pt x="1143475" y="29636"/>
                </a:cubicBezTo>
                <a:cubicBezTo>
                  <a:pt x="1141298" y="24947"/>
                  <a:pt x="1139456" y="21180"/>
                  <a:pt x="1137949" y="18334"/>
                </a:cubicBezTo>
                <a:cubicBezTo>
                  <a:pt x="1137112" y="16659"/>
                  <a:pt x="1136694" y="14901"/>
                  <a:pt x="1136694" y="13060"/>
                </a:cubicBezTo>
                <a:cubicBezTo>
                  <a:pt x="1136694" y="11553"/>
                  <a:pt x="1137112" y="10046"/>
                  <a:pt x="1137949" y="8539"/>
                </a:cubicBezTo>
                <a:cubicBezTo>
                  <a:pt x="1139456" y="5190"/>
                  <a:pt x="1141968" y="3181"/>
                  <a:pt x="1145484" y="2512"/>
                </a:cubicBezTo>
                <a:lnTo>
                  <a:pt x="1152265" y="1256"/>
                </a:lnTo>
                <a:cubicBezTo>
                  <a:pt x="1153437" y="921"/>
                  <a:pt x="1154525" y="753"/>
                  <a:pt x="1155530" y="753"/>
                </a:cubicBezTo>
                <a:close/>
                <a:moveTo>
                  <a:pt x="79865" y="0"/>
                </a:moveTo>
                <a:lnTo>
                  <a:pt x="85139" y="0"/>
                </a:lnTo>
                <a:cubicBezTo>
                  <a:pt x="89158" y="0"/>
                  <a:pt x="92506" y="1423"/>
                  <a:pt x="95185" y="4270"/>
                </a:cubicBezTo>
                <a:cubicBezTo>
                  <a:pt x="97529" y="6948"/>
                  <a:pt x="98701" y="9962"/>
                  <a:pt x="98701" y="13311"/>
                </a:cubicBezTo>
                <a:cubicBezTo>
                  <a:pt x="98701" y="13646"/>
                  <a:pt x="98701" y="14064"/>
                  <a:pt x="98701" y="14567"/>
                </a:cubicBezTo>
                <a:cubicBezTo>
                  <a:pt x="98366" y="17413"/>
                  <a:pt x="98115" y="19925"/>
                  <a:pt x="97948" y="22101"/>
                </a:cubicBezTo>
                <a:cubicBezTo>
                  <a:pt x="97780" y="26622"/>
                  <a:pt x="97613" y="32063"/>
                  <a:pt x="97445" y="38426"/>
                </a:cubicBezTo>
                <a:cubicBezTo>
                  <a:pt x="97278" y="39598"/>
                  <a:pt x="97864" y="40100"/>
                  <a:pt x="99203" y="39933"/>
                </a:cubicBezTo>
                <a:cubicBezTo>
                  <a:pt x="109919" y="38426"/>
                  <a:pt x="120049" y="36584"/>
                  <a:pt x="129592" y="34407"/>
                </a:cubicBezTo>
                <a:cubicBezTo>
                  <a:pt x="130597" y="34240"/>
                  <a:pt x="131601" y="34156"/>
                  <a:pt x="132606" y="34156"/>
                </a:cubicBezTo>
                <a:cubicBezTo>
                  <a:pt x="135118" y="34156"/>
                  <a:pt x="137462" y="34993"/>
                  <a:pt x="139638" y="36668"/>
                </a:cubicBezTo>
                <a:cubicBezTo>
                  <a:pt x="142652" y="38844"/>
                  <a:pt x="144243" y="41774"/>
                  <a:pt x="144410" y="45458"/>
                </a:cubicBezTo>
                <a:lnTo>
                  <a:pt x="144410" y="47718"/>
                </a:lnTo>
                <a:cubicBezTo>
                  <a:pt x="144577" y="52071"/>
                  <a:pt x="143322" y="55964"/>
                  <a:pt x="140643" y="59397"/>
                </a:cubicBezTo>
                <a:cubicBezTo>
                  <a:pt x="137964" y="62829"/>
                  <a:pt x="134531" y="64880"/>
                  <a:pt x="130346" y="65550"/>
                </a:cubicBezTo>
                <a:cubicBezTo>
                  <a:pt x="121137" y="67224"/>
                  <a:pt x="110421" y="68815"/>
                  <a:pt x="98199" y="70321"/>
                </a:cubicBezTo>
                <a:cubicBezTo>
                  <a:pt x="96859" y="70489"/>
                  <a:pt x="96190" y="71242"/>
                  <a:pt x="96190" y="72582"/>
                </a:cubicBezTo>
                <a:cubicBezTo>
                  <a:pt x="96022" y="77270"/>
                  <a:pt x="95939" y="84218"/>
                  <a:pt x="95939" y="93427"/>
                </a:cubicBezTo>
                <a:lnTo>
                  <a:pt x="95939" y="100710"/>
                </a:lnTo>
                <a:cubicBezTo>
                  <a:pt x="95939" y="101882"/>
                  <a:pt x="96525" y="102301"/>
                  <a:pt x="97697" y="101966"/>
                </a:cubicBezTo>
                <a:cubicBezTo>
                  <a:pt x="114775" y="97948"/>
                  <a:pt x="130513" y="95938"/>
                  <a:pt x="144912" y="95938"/>
                </a:cubicBezTo>
                <a:cubicBezTo>
                  <a:pt x="165004" y="95938"/>
                  <a:pt x="181664" y="100961"/>
                  <a:pt x="194891" y="111007"/>
                </a:cubicBezTo>
                <a:cubicBezTo>
                  <a:pt x="208118" y="121053"/>
                  <a:pt x="214731" y="134615"/>
                  <a:pt x="214731" y="151693"/>
                </a:cubicBezTo>
                <a:cubicBezTo>
                  <a:pt x="214731" y="184175"/>
                  <a:pt x="196063" y="205104"/>
                  <a:pt x="158725" y="214480"/>
                </a:cubicBezTo>
                <a:cubicBezTo>
                  <a:pt x="152865" y="215652"/>
                  <a:pt x="146670" y="216573"/>
                  <a:pt x="140140" y="217243"/>
                </a:cubicBezTo>
                <a:cubicBezTo>
                  <a:pt x="139303" y="217410"/>
                  <a:pt x="138550" y="217494"/>
                  <a:pt x="137880" y="217494"/>
                </a:cubicBezTo>
                <a:cubicBezTo>
                  <a:pt x="134364" y="217494"/>
                  <a:pt x="131099" y="216489"/>
                  <a:pt x="128085" y="214480"/>
                </a:cubicBezTo>
                <a:cubicBezTo>
                  <a:pt x="124402" y="211969"/>
                  <a:pt x="121807" y="208704"/>
                  <a:pt x="120300" y="204685"/>
                </a:cubicBezTo>
                <a:lnTo>
                  <a:pt x="118542" y="199662"/>
                </a:lnTo>
                <a:cubicBezTo>
                  <a:pt x="118039" y="198490"/>
                  <a:pt x="117788" y="197318"/>
                  <a:pt x="117788" y="196146"/>
                </a:cubicBezTo>
                <a:cubicBezTo>
                  <a:pt x="117788" y="194137"/>
                  <a:pt x="118458" y="192212"/>
                  <a:pt x="119798" y="190370"/>
                </a:cubicBezTo>
                <a:cubicBezTo>
                  <a:pt x="121807" y="187356"/>
                  <a:pt x="124653" y="185766"/>
                  <a:pt x="128337" y="185598"/>
                </a:cubicBezTo>
                <a:cubicBezTo>
                  <a:pt x="134699" y="185263"/>
                  <a:pt x="140224" y="184761"/>
                  <a:pt x="144912" y="184091"/>
                </a:cubicBezTo>
                <a:cubicBezTo>
                  <a:pt x="155795" y="182082"/>
                  <a:pt x="164669" y="178315"/>
                  <a:pt x="171534" y="172790"/>
                </a:cubicBezTo>
                <a:cubicBezTo>
                  <a:pt x="178399" y="167264"/>
                  <a:pt x="181831" y="160148"/>
                  <a:pt x="181831" y="151442"/>
                </a:cubicBezTo>
                <a:cubicBezTo>
                  <a:pt x="181831" y="142903"/>
                  <a:pt x="178399" y="136206"/>
                  <a:pt x="171534" y="131350"/>
                </a:cubicBezTo>
                <a:cubicBezTo>
                  <a:pt x="164669" y="126495"/>
                  <a:pt x="155628" y="124067"/>
                  <a:pt x="144410" y="124067"/>
                </a:cubicBezTo>
                <a:cubicBezTo>
                  <a:pt x="129676" y="124067"/>
                  <a:pt x="114272" y="126244"/>
                  <a:pt x="98199" y="130597"/>
                </a:cubicBezTo>
                <a:cubicBezTo>
                  <a:pt x="97027" y="130932"/>
                  <a:pt x="96441" y="131685"/>
                  <a:pt x="96441" y="132857"/>
                </a:cubicBezTo>
                <a:cubicBezTo>
                  <a:pt x="96608" y="137713"/>
                  <a:pt x="96818" y="143782"/>
                  <a:pt x="97069" y="151065"/>
                </a:cubicBezTo>
                <a:cubicBezTo>
                  <a:pt x="97320" y="158349"/>
                  <a:pt x="97487" y="164292"/>
                  <a:pt x="97571" y="168897"/>
                </a:cubicBezTo>
                <a:cubicBezTo>
                  <a:pt x="97655" y="173501"/>
                  <a:pt x="97697" y="177059"/>
                  <a:pt x="97697" y="179571"/>
                </a:cubicBezTo>
                <a:cubicBezTo>
                  <a:pt x="97697" y="194472"/>
                  <a:pt x="95311" y="204853"/>
                  <a:pt x="90539" y="210713"/>
                </a:cubicBezTo>
                <a:cubicBezTo>
                  <a:pt x="85767" y="216573"/>
                  <a:pt x="78860" y="219503"/>
                  <a:pt x="69819" y="219503"/>
                </a:cubicBezTo>
                <a:cubicBezTo>
                  <a:pt x="61280" y="219503"/>
                  <a:pt x="52406" y="217410"/>
                  <a:pt x="43198" y="213224"/>
                </a:cubicBezTo>
                <a:cubicBezTo>
                  <a:pt x="33989" y="209039"/>
                  <a:pt x="26078" y="203137"/>
                  <a:pt x="19464" y="195518"/>
                </a:cubicBezTo>
                <a:cubicBezTo>
                  <a:pt x="12851" y="187900"/>
                  <a:pt x="9544" y="179822"/>
                  <a:pt x="9544" y="171283"/>
                </a:cubicBezTo>
                <a:cubicBezTo>
                  <a:pt x="9544" y="160735"/>
                  <a:pt x="14776" y="150186"/>
                  <a:pt x="25240" y="139638"/>
                </a:cubicBezTo>
                <a:cubicBezTo>
                  <a:pt x="35705" y="129090"/>
                  <a:pt x="48890" y="120216"/>
                  <a:pt x="64796" y="113016"/>
                </a:cubicBezTo>
                <a:cubicBezTo>
                  <a:pt x="65968" y="112514"/>
                  <a:pt x="66554" y="111677"/>
                  <a:pt x="66554" y="110505"/>
                </a:cubicBezTo>
                <a:cubicBezTo>
                  <a:pt x="66387" y="106989"/>
                  <a:pt x="66303" y="101631"/>
                  <a:pt x="66303" y="94432"/>
                </a:cubicBezTo>
                <a:lnTo>
                  <a:pt x="66303" y="75093"/>
                </a:lnTo>
                <a:cubicBezTo>
                  <a:pt x="66303" y="73754"/>
                  <a:pt x="65717" y="73168"/>
                  <a:pt x="64545" y="73335"/>
                </a:cubicBezTo>
                <a:cubicBezTo>
                  <a:pt x="59187" y="73503"/>
                  <a:pt x="55253" y="73586"/>
                  <a:pt x="52741" y="73586"/>
                </a:cubicBezTo>
                <a:cubicBezTo>
                  <a:pt x="45039" y="73586"/>
                  <a:pt x="38175" y="73503"/>
                  <a:pt x="32147" y="73335"/>
                </a:cubicBezTo>
                <a:cubicBezTo>
                  <a:pt x="27961" y="73168"/>
                  <a:pt x="24403" y="71577"/>
                  <a:pt x="21473" y="68563"/>
                </a:cubicBezTo>
                <a:cubicBezTo>
                  <a:pt x="18543" y="65550"/>
                  <a:pt x="17078" y="61866"/>
                  <a:pt x="17078" y="57513"/>
                </a:cubicBezTo>
                <a:lnTo>
                  <a:pt x="17078" y="56257"/>
                </a:lnTo>
                <a:cubicBezTo>
                  <a:pt x="16911" y="52406"/>
                  <a:pt x="18334" y="49141"/>
                  <a:pt x="21348" y="46462"/>
                </a:cubicBezTo>
                <a:cubicBezTo>
                  <a:pt x="23859" y="44118"/>
                  <a:pt x="26873" y="42946"/>
                  <a:pt x="30389" y="42946"/>
                </a:cubicBezTo>
                <a:cubicBezTo>
                  <a:pt x="30724" y="42946"/>
                  <a:pt x="31059" y="42946"/>
                  <a:pt x="31394" y="42946"/>
                </a:cubicBezTo>
                <a:cubicBezTo>
                  <a:pt x="37756" y="43449"/>
                  <a:pt x="44621" y="43700"/>
                  <a:pt x="51988" y="43700"/>
                </a:cubicBezTo>
                <a:cubicBezTo>
                  <a:pt x="54834" y="43700"/>
                  <a:pt x="59104" y="43532"/>
                  <a:pt x="64796" y="43198"/>
                </a:cubicBezTo>
                <a:cubicBezTo>
                  <a:pt x="65968" y="43198"/>
                  <a:pt x="66638" y="42528"/>
                  <a:pt x="66805" y="41188"/>
                </a:cubicBezTo>
                <a:cubicBezTo>
                  <a:pt x="66805" y="35831"/>
                  <a:pt x="66805" y="29552"/>
                  <a:pt x="66805" y="22352"/>
                </a:cubicBezTo>
                <a:lnTo>
                  <a:pt x="66554" y="13562"/>
                </a:lnTo>
                <a:cubicBezTo>
                  <a:pt x="66554" y="10046"/>
                  <a:pt x="67726" y="6948"/>
                  <a:pt x="70070" y="4270"/>
                </a:cubicBezTo>
                <a:cubicBezTo>
                  <a:pt x="72749" y="1423"/>
                  <a:pt x="76014" y="0"/>
                  <a:pt x="7986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E3B22B81-E3A2-E0E3-A6FF-0401D164A5AF}"/>
              </a:ext>
            </a:extLst>
          </p:cNvPr>
          <p:cNvSpPr txBox="1"/>
          <p:nvPr/>
        </p:nvSpPr>
        <p:spPr>
          <a:xfrm>
            <a:off x="960657" y="5013116"/>
            <a:ext cx="1781668" cy="545363"/>
          </a:xfrm>
          <a:custGeom>
            <a:avLst/>
            <a:gdLst/>
            <a:ahLst/>
            <a:cxnLst/>
            <a:rect l="l" t="t" r="r" b="b"/>
            <a:pathLst>
              <a:path w="1781668" h="545363">
                <a:moveTo>
                  <a:pt x="1079711" y="452438"/>
                </a:moveTo>
                <a:cubicBezTo>
                  <a:pt x="1078371" y="452438"/>
                  <a:pt x="1077701" y="453108"/>
                  <a:pt x="1077701" y="454447"/>
                </a:cubicBezTo>
                <a:lnTo>
                  <a:pt x="1077701" y="467507"/>
                </a:lnTo>
                <a:cubicBezTo>
                  <a:pt x="1077701" y="468679"/>
                  <a:pt x="1078371" y="469265"/>
                  <a:pt x="1079711" y="469265"/>
                </a:cubicBezTo>
                <a:lnTo>
                  <a:pt x="1118890" y="469265"/>
                </a:lnTo>
                <a:cubicBezTo>
                  <a:pt x="1120062" y="469265"/>
                  <a:pt x="1120648" y="468679"/>
                  <a:pt x="1120648" y="467507"/>
                </a:cubicBezTo>
                <a:lnTo>
                  <a:pt x="1120648" y="454447"/>
                </a:lnTo>
                <a:cubicBezTo>
                  <a:pt x="1120648" y="453108"/>
                  <a:pt x="1120062" y="452438"/>
                  <a:pt x="1118890" y="452438"/>
                </a:cubicBezTo>
                <a:close/>
                <a:moveTo>
                  <a:pt x="1686483" y="441890"/>
                </a:moveTo>
                <a:cubicBezTo>
                  <a:pt x="1685311" y="441890"/>
                  <a:pt x="1684725" y="442559"/>
                  <a:pt x="1684725" y="443899"/>
                </a:cubicBezTo>
                <a:lnTo>
                  <a:pt x="1684725" y="462735"/>
                </a:lnTo>
                <a:cubicBezTo>
                  <a:pt x="1684725" y="464074"/>
                  <a:pt x="1685144" y="465079"/>
                  <a:pt x="1685981" y="465749"/>
                </a:cubicBezTo>
                <a:cubicBezTo>
                  <a:pt x="1694018" y="472613"/>
                  <a:pt x="1703729" y="479060"/>
                  <a:pt x="1715114" y="485087"/>
                </a:cubicBezTo>
                <a:cubicBezTo>
                  <a:pt x="1715449" y="485255"/>
                  <a:pt x="1715742" y="485213"/>
                  <a:pt x="1715993" y="484962"/>
                </a:cubicBezTo>
                <a:cubicBezTo>
                  <a:pt x="1716244" y="484710"/>
                  <a:pt x="1716370" y="484417"/>
                  <a:pt x="1716370" y="484083"/>
                </a:cubicBezTo>
                <a:cubicBezTo>
                  <a:pt x="1715533" y="481738"/>
                  <a:pt x="1714528" y="479143"/>
                  <a:pt x="1713356" y="476297"/>
                </a:cubicBezTo>
                <a:cubicBezTo>
                  <a:pt x="1712854" y="475125"/>
                  <a:pt x="1712602" y="473869"/>
                  <a:pt x="1712602" y="472530"/>
                </a:cubicBezTo>
                <a:cubicBezTo>
                  <a:pt x="1712602" y="470855"/>
                  <a:pt x="1713105" y="469265"/>
                  <a:pt x="1714109" y="467758"/>
                </a:cubicBezTo>
                <a:cubicBezTo>
                  <a:pt x="1715784" y="465079"/>
                  <a:pt x="1718295" y="463740"/>
                  <a:pt x="1721644" y="463740"/>
                </a:cubicBezTo>
                <a:cubicBezTo>
                  <a:pt x="1722983" y="463740"/>
                  <a:pt x="1724406" y="463740"/>
                  <a:pt x="1725913" y="463740"/>
                </a:cubicBezTo>
                <a:cubicBezTo>
                  <a:pt x="1727588" y="463572"/>
                  <a:pt x="1728508" y="463488"/>
                  <a:pt x="1728676" y="463488"/>
                </a:cubicBezTo>
                <a:cubicBezTo>
                  <a:pt x="1730183" y="463488"/>
                  <a:pt x="1731229" y="463237"/>
                  <a:pt x="1731815" y="462735"/>
                </a:cubicBezTo>
                <a:cubicBezTo>
                  <a:pt x="1732401" y="462233"/>
                  <a:pt x="1732694" y="461312"/>
                  <a:pt x="1732694" y="459972"/>
                </a:cubicBezTo>
                <a:lnTo>
                  <a:pt x="1732694" y="443899"/>
                </a:lnTo>
                <a:cubicBezTo>
                  <a:pt x="1732694" y="442559"/>
                  <a:pt x="1732108" y="441890"/>
                  <a:pt x="1730936" y="441890"/>
                </a:cubicBezTo>
                <a:close/>
                <a:moveTo>
                  <a:pt x="1421774" y="416022"/>
                </a:moveTo>
                <a:cubicBezTo>
                  <a:pt x="1423113" y="416022"/>
                  <a:pt x="1424536" y="416189"/>
                  <a:pt x="1426043" y="416524"/>
                </a:cubicBezTo>
                <a:cubicBezTo>
                  <a:pt x="1429727" y="417528"/>
                  <a:pt x="1432657" y="419621"/>
                  <a:pt x="1434833" y="422803"/>
                </a:cubicBezTo>
                <a:cubicBezTo>
                  <a:pt x="1441363" y="433183"/>
                  <a:pt x="1446637" y="442894"/>
                  <a:pt x="1450656" y="451936"/>
                </a:cubicBezTo>
                <a:cubicBezTo>
                  <a:pt x="1451493" y="453945"/>
                  <a:pt x="1451911" y="455954"/>
                  <a:pt x="1451911" y="457963"/>
                </a:cubicBezTo>
                <a:cubicBezTo>
                  <a:pt x="1451911" y="459972"/>
                  <a:pt x="1451577" y="461898"/>
                  <a:pt x="1450907" y="463740"/>
                </a:cubicBezTo>
                <a:cubicBezTo>
                  <a:pt x="1449232" y="467758"/>
                  <a:pt x="1446470" y="470772"/>
                  <a:pt x="1442619" y="472781"/>
                </a:cubicBezTo>
                <a:lnTo>
                  <a:pt x="1442368" y="472781"/>
                </a:lnTo>
                <a:cubicBezTo>
                  <a:pt x="1440526" y="473618"/>
                  <a:pt x="1438684" y="474037"/>
                  <a:pt x="1436843" y="474037"/>
                </a:cubicBezTo>
                <a:cubicBezTo>
                  <a:pt x="1435336" y="474037"/>
                  <a:pt x="1433745" y="473702"/>
                  <a:pt x="1432071" y="473032"/>
                </a:cubicBezTo>
                <a:cubicBezTo>
                  <a:pt x="1428555" y="471693"/>
                  <a:pt x="1426043" y="469181"/>
                  <a:pt x="1424536" y="465498"/>
                </a:cubicBezTo>
                <a:cubicBezTo>
                  <a:pt x="1420685" y="455452"/>
                  <a:pt x="1415830" y="445322"/>
                  <a:pt x="1409970" y="435109"/>
                </a:cubicBezTo>
                <a:cubicBezTo>
                  <a:pt x="1408798" y="433100"/>
                  <a:pt x="1408212" y="431007"/>
                  <a:pt x="1408212" y="428830"/>
                </a:cubicBezTo>
                <a:cubicBezTo>
                  <a:pt x="1408212" y="427658"/>
                  <a:pt x="1408379" y="426402"/>
                  <a:pt x="1408714" y="425063"/>
                </a:cubicBezTo>
                <a:cubicBezTo>
                  <a:pt x="1409719" y="421714"/>
                  <a:pt x="1411812" y="419203"/>
                  <a:pt x="1414993" y="417528"/>
                </a:cubicBezTo>
                <a:cubicBezTo>
                  <a:pt x="1417169" y="416524"/>
                  <a:pt x="1419430" y="416022"/>
                  <a:pt x="1421774" y="416022"/>
                </a:cubicBezTo>
                <a:close/>
                <a:moveTo>
                  <a:pt x="1079711" y="414012"/>
                </a:moveTo>
                <a:cubicBezTo>
                  <a:pt x="1078371" y="414012"/>
                  <a:pt x="1077701" y="414598"/>
                  <a:pt x="1077701" y="415770"/>
                </a:cubicBezTo>
                <a:lnTo>
                  <a:pt x="1077701" y="428077"/>
                </a:lnTo>
                <a:cubicBezTo>
                  <a:pt x="1077701" y="429249"/>
                  <a:pt x="1078371" y="429835"/>
                  <a:pt x="1079711" y="429835"/>
                </a:cubicBezTo>
                <a:lnTo>
                  <a:pt x="1118890" y="429835"/>
                </a:lnTo>
                <a:cubicBezTo>
                  <a:pt x="1120062" y="429835"/>
                  <a:pt x="1120648" y="429249"/>
                  <a:pt x="1120648" y="428077"/>
                </a:cubicBezTo>
                <a:lnTo>
                  <a:pt x="1120648" y="415770"/>
                </a:lnTo>
                <a:cubicBezTo>
                  <a:pt x="1120648" y="414598"/>
                  <a:pt x="1120062" y="414012"/>
                  <a:pt x="1118890" y="414012"/>
                </a:cubicBezTo>
                <a:close/>
                <a:moveTo>
                  <a:pt x="1186449" y="390907"/>
                </a:moveTo>
                <a:cubicBezTo>
                  <a:pt x="1190299" y="390907"/>
                  <a:pt x="1193606" y="392246"/>
                  <a:pt x="1196369" y="394925"/>
                </a:cubicBezTo>
                <a:cubicBezTo>
                  <a:pt x="1199131" y="397604"/>
                  <a:pt x="1200513" y="400869"/>
                  <a:pt x="1200513" y="404720"/>
                </a:cubicBezTo>
                <a:lnTo>
                  <a:pt x="1200513" y="481822"/>
                </a:lnTo>
                <a:cubicBezTo>
                  <a:pt x="1200513" y="485673"/>
                  <a:pt x="1199131" y="488938"/>
                  <a:pt x="1196369" y="491617"/>
                </a:cubicBezTo>
                <a:cubicBezTo>
                  <a:pt x="1193606" y="494296"/>
                  <a:pt x="1190299" y="495635"/>
                  <a:pt x="1186449" y="495635"/>
                </a:cubicBezTo>
                <a:cubicBezTo>
                  <a:pt x="1182597" y="495635"/>
                  <a:pt x="1179291" y="494296"/>
                  <a:pt x="1176528" y="491617"/>
                </a:cubicBezTo>
                <a:cubicBezTo>
                  <a:pt x="1173766" y="488938"/>
                  <a:pt x="1172384" y="485673"/>
                  <a:pt x="1172384" y="481822"/>
                </a:cubicBezTo>
                <a:lnTo>
                  <a:pt x="1172384" y="404720"/>
                </a:lnTo>
                <a:cubicBezTo>
                  <a:pt x="1172384" y="400869"/>
                  <a:pt x="1173766" y="397604"/>
                  <a:pt x="1176528" y="394925"/>
                </a:cubicBezTo>
                <a:cubicBezTo>
                  <a:pt x="1179291" y="392246"/>
                  <a:pt x="1182597" y="390907"/>
                  <a:pt x="1186449" y="390907"/>
                </a:cubicBezTo>
                <a:close/>
                <a:moveTo>
                  <a:pt x="1063386" y="388144"/>
                </a:moveTo>
                <a:lnTo>
                  <a:pt x="1135465" y="388144"/>
                </a:lnTo>
                <a:cubicBezTo>
                  <a:pt x="1139484" y="388144"/>
                  <a:pt x="1142958" y="389609"/>
                  <a:pt x="1145888" y="392539"/>
                </a:cubicBezTo>
                <a:cubicBezTo>
                  <a:pt x="1148818" y="395469"/>
                  <a:pt x="1150283" y="398944"/>
                  <a:pt x="1150283" y="402962"/>
                </a:cubicBezTo>
                <a:lnTo>
                  <a:pt x="1150283" y="514722"/>
                </a:lnTo>
                <a:cubicBezTo>
                  <a:pt x="1150283" y="521587"/>
                  <a:pt x="1149446" y="526903"/>
                  <a:pt x="1147772" y="530670"/>
                </a:cubicBezTo>
                <a:cubicBezTo>
                  <a:pt x="1146098" y="534438"/>
                  <a:pt x="1143167" y="537410"/>
                  <a:pt x="1138982" y="539586"/>
                </a:cubicBezTo>
                <a:cubicBezTo>
                  <a:pt x="1134126" y="542098"/>
                  <a:pt x="1126843" y="543604"/>
                  <a:pt x="1117132" y="544107"/>
                </a:cubicBezTo>
                <a:cubicBezTo>
                  <a:pt x="1116797" y="544107"/>
                  <a:pt x="1116462" y="544107"/>
                  <a:pt x="1116127" y="544107"/>
                </a:cubicBezTo>
                <a:cubicBezTo>
                  <a:pt x="1112611" y="544107"/>
                  <a:pt x="1109346" y="542935"/>
                  <a:pt x="1106332" y="540591"/>
                </a:cubicBezTo>
                <a:cubicBezTo>
                  <a:pt x="1102984" y="538247"/>
                  <a:pt x="1100556" y="535065"/>
                  <a:pt x="1099049" y="531047"/>
                </a:cubicBezTo>
                <a:cubicBezTo>
                  <a:pt x="1098714" y="529875"/>
                  <a:pt x="1098547" y="528703"/>
                  <a:pt x="1098547" y="527531"/>
                </a:cubicBezTo>
                <a:cubicBezTo>
                  <a:pt x="1098547" y="525857"/>
                  <a:pt x="1099049" y="524266"/>
                  <a:pt x="1100054" y="522759"/>
                </a:cubicBezTo>
                <a:cubicBezTo>
                  <a:pt x="1101728" y="520080"/>
                  <a:pt x="1104156" y="518741"/>
                  <a:pt x="1107337" y="518741"/>
                </a:cubicBezTo>
                <a:lnTo>
                  <a:pt x="1109597" y="518741"/>
                </a:lnTo>
                <a:cubicBezTo>
                  <a:pt x="1112778" y="518741"/>
                  <a:pt x="1115122" y="518741"/>
                  <a:pt x="1116629" y="518741"/>
                </a:cubicBezTo>
                <a:cubicBezTo>
                  <a:pt x="1118136" y="518741"/>
                  <a:pt x="1119183" y="518406"/>
                  <a:pt x="1119769" y="517736"/>
                </a:cubicBezTo>
                <a:cubicBezTo>
                  <a:pt x="1120355" y="517067"/>
                  <a:pt x="1120648" y="515978"/>
                  <a:pt x="1120648" y="514471"/>
                </a:cubicBezTo>
                <a:lnTo>
                  <a:pt x="1120648" y="493626"/>
                </a:lnTo>
                <a:cubicBezTo>
                  <a:pt x="1120648" y="492287"/>
                  <a:pt x="1120062" y="491617"/>
                  <a:pt x="1118890" y="491617"/>
                </a:cubicBezTo>
                <a:lnTo>
                  <a:pt x="1079711" y="491617"/>
                </a:lnTo>
                <a:cubicBezTo>
                  <a:pt x="1078371" y="491617"/>
                  <a:pt x="1077701" y="492287"/>
                  <a:pt x="1077701" y="493626"/>
                </a:cubicBezTo>
                <a:lnTo>
                  <a:pt x="1077701" y="529038"/>
                </a:lnTo>
                <a:cubicBezTo>
                  <a:pt x="1077701" y="533056"/>
                  <a:pt x="1076278" y="536489"/>
                  <a:pt x="1073432" y="539335"/>
                </a:cubicBezTo>
                <a:cubicBezTo>
                  <a:pt x="1070586" y="542181"/>
                  <a:pt x="1067153" y="543604"/>
                  <a:pt x="1063135" y="543604"/>
                </a:cubicBezTo>
                <a:cubicBezTo>
                  <a:pt x="1059117" y="543604"/>
                  <a:pt x="1055684" y="542181"/>
                  <a:pt x="1052838" y="539335"/>
                </a:cubicBezTo>
                <a:cubicBezTo>
                  <a:pt x="1049991" y="536489"/>
                  <a:pt x="1048568" y="533056"/>
                  <a:pt x="1048568" y="529038"/>
                </a:cubicBezTo>
                <a:lnTo>
                  <a:pt x="1048568" y="402962"/>
                </a:lnTo>
                <a:cubicBezTo>
                  <a:pt x="1048568" y="398944"/>
                  <a:pt x="1050033" y="395469"/>
                  <a:pt x="1052963" y="392539"/>
                </a:cubicBezTo>
                <a:cubicBezTo>
                  <a:pt x="1055893" y="389609"/>
                  <a:pt x="1059368" y="388144"/>
                  <a:pt x="1063386" y="388144"/>
                </a:cubicBezTo>
                <a:close/>
                <a:moveTo>
                  <a:pt x="1238436" y="383624"/>
                </a:moveTo>
                <a:lnTo>
                  <a:pt x="1238938" y="383624"/>
                </a:lnTo>
                <a:cubicBezTo>
                  <a:pt x="1242957" y="383624"/>
                  <a:pt x="1246431" y="385089"/>
                  <a:pt x="1249361" y="388019"/>
                </a:cubicBezTo>
                <a:cubicBezTo>
                  <a:pt x="1252291" y="390949"/>
                  <a:pt x="1253756" y="394423"/>
                  <a:pt x="1253756" y="398441"/>
                </a:cubicBezTo>
                <a:lnTo>
                  <a:pt x="1253756" y="511458"/>
                </a:lnTo>
                <a:cubicBezTo>
                  <a:pt x="1253756" y="519327"/>
                  <a:pt x="1252793" y="525271"/>
                  <a:pt x="1250868" y="529289"/>
                </a:cubicBezTo>
                <a:cubicBezTo>
                  <a:pt x="1248942" y="533307"/>
                  <a:pt x="1245468" y="536572"/>
                  <a:pt x="1240445" y="539084"/>
                </a:cubicBezTo>
                <a:cubicBezTo>
                  <a:pt x="1234250" y="541930"/>
                  <a:pt x="1225125" y="543604"/>
                  <a:pt x="1213070" y="544107"/>
                </a:cubicBezTo>
                <a:cubicBezTo>
                  <a:pt x="1212903" y="544107"/>
                  <a:pt x="1212735" y="544107"/>
                  <a:pt x="1212568" y="544107"/>
                </a:cubicBezTo>
                <a:cubicBezTo>
                  <a:pt x="1208550" y="544107"/>
                  <a:pt x="1204950" y="542851"/>
                  <a:pt x="1201769" y="540340"/>
                </a:cubicBezTo>
                <a:cubicBezTo>
                  <a:pt x="1198252" y="537661"/>
                  <a:pt x="1195657" y="534145"/>
                  <a:pt x="1193983" y="529791"/>
                </a:cubicBezTo>
                <a:cubicBezTo>
                  <a:pt x="1193983" y="529457"/>
                  <a:pt x="1193899" y="529122"/>
                  <a:pt x="1193732" y="528787"/>
                </a:cubicBezTo>
                <a:cubicBezTo>
                  <a:pt x="1193230" y="527447"/>
                  <a:pt x="1192978" y="526192"/>
                  <a:pt x="1192978" y="525020"/>
                </a:cubicBezTo>
                <a:cubicBezTo>
                  <a:pt x="1192978" y="523178"/>
                  <a:pt x="1193481" y="521420"/>
                  <a:pt x="1194485" y="519745"/>
                </a:cubicBezTo>
                <a:cubicBezTo>
                  <a:pt x="1196159" y="517067"/>
                  <a:pt x="1198671" y="515727"/>
                  <a:pt x="1202020" y="515727"/>
                </a:cubicBezTo>
                <a:cubicBezTo>
                  <a:pt x="1204698" y="515727"/>
                  <a:pt x="1207126" y="515727"/>
                  <a:pt x="1209303" y="515727"/>
                </a:cubicBezTo>
                <a:cubicBezTo>
                  <a:pt x="1213154" y="515727"/>
                  <a:pt x="1216084" y="515643"/>
                  <a:pt x="1218093" y="515476"/>
                </a:cubicBezTo>
                <a:cubicBezTo>
                  <a:pt x="1220270" y="515476"/>
                  <a:pt x="1221735" y="515183"/>
                  <a:pt x="1222488" y="514597"/>
                </a:cubicBezTo>
                <a:cubicBezTo>
                  <a:pt x="1223242" y="514011"/>
                  <a:pt x="1223618" y="512797"/>
                  <a:pt x="1223618" y="510955"/>
                </a:cubicBezTo>
                <a:lnTo>
                  <a:pt x="1223618" y="398441"/>
                </a:lnTo>
                <a:cubicBezTo>
                  <a:pt x="1223618" y="394423"/>
                  <a:pt x="1225042" y="390949"/>
                  <a:pt x="1227888" y="388019"/>
                </a:cubicBezTo>
                <a:cubicBezTo>
                  <a:pt x="1230734" y="385089"/>
                  <a:pt x="1234250" y="383624"/>
                  <a:pt x="1238436" y="383624"/>
                </a:cubicBezTo>
                <a:close/>
                <a:moveTo>
                  <a:pt x="1377572" y="379856"/>
                </a:moveTo>
                <a:cubicBezTo>
                  <a:pt x="1378241" y="379856"/>
                  <a:pt x="1378911" y="379856"/>
                  <a:pt x="1379581" y="379856"/>
                </a:cubicBezTo>
                <a:lnTo>
                  <a:pt x="1380083" y="379856"/>
                </a:lnTo>
                <a:cubicBezTo>
                  <a:pt x="1384102" y="380359"/>
                  <a:pt x="1387283" y="382284"/>
                  <a:pt x="1389627" y="385633"/>
                </a:cubicBezTo>
                <a:cubicBezTo>
                  <a:pt x="1391469" y="387977"/>
                  <a:pt x="1392389" y="390572"/>
                  <a:pt x="1392389" y="393418"/>
                </a:cubicBezTo>
                <a:cubicBezTo>
                  <a:pt x="1392389" y="394423"/>
                  <a:pt x="1392306" y="395427"/>
                  <a:pt x="1392138" y="396432"/>
                </a:cubicBezTo>
                <a:cubicBezTo>
                  <a:pt x="1387618" y="417863"/>
                  <a:pt x="1381758" y="437369"/>
                  <a:pt x="1374558" y="454949"/>
                </a:cubicBezTo>
                <a:cubicBezTo>
                  <a:pt x="1374056" y="456121"/>
                  <a:pt x="1374139" y="457210"/>
                  <a:pt x="1374809" y="458214"/>
                </a:cubicBezTo>
                <a:cubicBezTo>
                  <a:pt x="1382009" y="467758"/>
                  <a:pt x="1388120" y="476799"/>
                  <a:pt x="1393143" y="485338"/>
                </a:cubicBezTo>
                <a:cubicBezTo>
                  <a:pt x="1394817" y="488017"/>
                  <a:pt x="1395654" y="490863"/>
                  <a:pt x="1395654" y="493877"/>
                </a:cubicBezTo>
                <a:cubicBezTo>
                  <a:pt x="1395654" y="495049"/>
                  <a:pt x="1395487" y="496221"/>
                  <a:pt x="1395152" y="497393"/>
                </a:cubicBezTo>
                <a:cubicBezTo>
                  <a:pt x="1394315" y="501579"/>
                  <a:pt x="1392222" y="505095"/>
                  <a:pt x="1388873" y="507942"/>
                </a:cubicBezTo>
                <a:lnTo>
                  <a:pt x="1387115" y="509448"/>
                </a:lnTo>
                <a:cubicBezTo>
                  <a:pt x="1384939" y="511290"/>
                  <a:pt x="1382511" y="512211"/>
                  <a:pt x="1379832" y="512211"/>
                </a:cubicBezTo>
                <a:cubicBezTo>
                  <a:pt x="1378995" y="512211"/>
                  <a:pt x="1378158" y="512127"/>
                  <a:pt x="1377321" y="511960"/>
                </a:cubicBezTo>
                <a:cubicBezTo>
                  <a:pt x="1373637" y="511290"/>
                  <a:pt x="1370958" y="509281"/>
                  <a:pt x="1369284" y="505932"/>
                </a:cubicBezTo>
                <a:cubicBezTo>
                  <a:pt x="1366270" y="500407"/>
                  <a:pt x="1362921" y="494798"/>
                  <a:pt x="1359238" y="489105"/>
                </a:cubicBezTo>
                <a:cubicBezTo>
                  <a:pt x="1359071" y="488771"/>
                  <a:pt x="1358778" y="488603"/>
                  <a:pt x="1358359" y="488603"/>
                </a:cubicBezTo>
                <a:cubicBezTo>
                  <a:pt x="1357940" y="488603"/>
                  <a:pt x="1357564" y="488771"/>
                  <a:pt x="1357229" y="489105"/>
                </a:cubicBezTo>
                <a:cubicBezTo>
                  <a:pt x="1346346" y="506853"/>
                  <a:pt x="1333119" y="521922"/>
                  <a:pt x="1317548" y="534312"/>
                </a:cubicBezTo>
                <a:cubicBezTo>
                  <a:pt x="1315036" y="536321"/>
                  <a:pt x="1312273" y="537326"/>
                  <a:pt x="1309260" y="537326"/>
                </a:cubicBezTo>
                <a:cubicBezTo>
                  <a:pt x="1308422" y="537326"/>
                  <a:pt x="1307585" y="537242"/>
                  <a:pt x="1306748" y="537075"/>
                </a:cubicBezTo>
                <a:cubicBezTo>
                  <a:pt x="1302730" y="536405"/>
                  <a:pt x="1299381" y="534479"/>
                  <a:pt x="1296702" y="531298"/>
                </a:cubicBezTo>
                <a:cubicBezTo>
                  <a:pt x="1296200" y="530796"/>
                  <a:pt x="1295781" y="530294"/>
                  <a:pt x="1295447" y="529791"/>
                </a:cubicBezTo>
                <a:cubicBezTo>
                  <a:pt x="1293270" y="527280"/>
                  <a:pt x="1292182" y="524517"/>
                  <a:pt x="1292182" y="521504"/>
                </a:cubicBezTo>
                <a:cubicBezTo>
                  <a:pt x="1292182" y="521001"/>
                  <a:pt x="1292182" y="520499"/>
                  <a:pt x="1292182" y="519997"/>
                </a:cubicBezTo>
                <a:cubicBezTo>
                  <a:pt x="1292684" y="516313"/>
                  <a:pt x="1294442" y="513299"/>
                  <a:pt x="1297456" y="510955"/>
                </a:cubicBezTo>
                <a:cubicBezTo>
                  <a:pt x="1314199" y="498733"/>
                  <a:pt x="1328012" y="482576"/>
                  <a:pt x="1338895" y="462484"/>
                </a:cubicBezTo>
                <a:cubicBezTo>
                  <a:pt x="1339565" y="461312"/>
                  <a:pt x="1339481" y="460223"/>
                  <a:pt x="1338644" y="459219"/>
                </a:cubicBezTo>
                <a:cubicBezTo>
                  <a:pt x="1328598" y="445824"/>
                  <a:pt x="1317715" y="432430"/>
                  <a:pt x="1305995" y="419035"/>
                </a:cubicBezTo>
                <a:cubicBezTo>
                  <a:pt x="1303818" y="416524"/>
                  <a:pt x="1302730" y="413678"/>
                  <a:pt x="1302730" y="410496"/>
                </a:cubicBezTo>
                <a:cubicBezTo>
                  <a:pt x="1302730" y="409994"/>
                  <a:pt x="1302814" y="409492"/>
                  <a:pt x="1302981" y="408989"/>
                </a:cubicBezTo>
                <a:cubicBezTo>
                  <a:pt x="1303148" y="405306"/>
                  <a:pt x="1304739" y="402292"/>
                  <a:pt x="1307753" y="399948"/>
                </a:cubicBezTo>
                <a:cubicBezTo>
                  <a:pt x="1310432" y="397772"/>
                  <a:pt x="1313529" y="396683"/>
                  <a:pt x="1317045" y="396683"/>
                </a:cubicBezTo>
                <a:cubicBezTo>
                  <a:pt x="1317380" y="396683"/>
                  <a:pt x="1317799" y="396683"/>
                  <a:pt x="1318301" y="396683"/>
                </a:cubicBezTo>
                <a:cubicBezTo>
                  <a:pt x="1322152" y="397018"/>
                  <a:pt x="1325417" y="398609"/>
                  <a:pt x="1328096" y="401455"/>
                </a:cubicBezTo>
                <a:cubicBezTo>
                  <a:pt x="1336802" y="411166"/>
                  <a:pt x="1344588" y="420207"/>
                  <a:pt x="1351452" y="428579"/>
                </a:cubicBezTo>
                <a:cubicBezTo>
                  <a:pt x="1351787" y="428746"/>
                  <a:pt x="1352122" y="428830"/>
                  <a:pt x="1352457" y="428830"/>
                </a:cubicBezTo>
                <a:cubicBezTo>
                  <a:pt x="1352792" y="428830"/>
                  <a:pt x="1353043" y="428579"/>
                  <a:pt x="1353210" y="428077"/>
                </a:cubicBezTo>
                <a:cubicBezTo>
                  <a:pt x="1356894" y="416859"/>
                  <a:pt x="1359991" y="405055"/>
                  <a:pt x="1362503" y="392665"/>
                </a:cubicBezTo>
                <a:cubicBezTo>
                  <a:pt x="1363340" y="388479"/>
                  <a:pt x="1365349" y="385214"/>
                  <a:pt x="1368530" y="382870"/>
                </a:cubicBezTo>
                <a:cubicBezTo>
                  <a:pt x="1371377" y="380861"/>
                  <a:pt x="1374391" y="379856"/>
                  <a:pt x="1377572" y="379856"/>
                </a:cubicBezTo>
                <a:close/>
                <a:moveTo>
                  <a:pt x="621115" y="364787"/>
                </a:moveTo>
                <a:cubicBezTo>
                  <a:pt x="611404" y="366964"/>
                  <a:pt x="602447" y="370773"/>
                  <a:pt x="594243" y="376215"/>
                </a:cubicBezTo>
                <a:cubicBezTo>
                  <a:pt x="586039" y="381656"/>
                  <a:pt x="579425" y="387809"/>
                  <a:pt x="574402" y="394674"/>
                </a:cubicBezTo>
                <a:cubicBezTo>
                  <a:pt x="569379" y="401539"/>
                  <a:pt x="565486" y="408738"/>
                  <a:pt x="562724" y="416273"/>
                </a:cubicBezTo>
                <a:cubicBezTo>
                  <a:pt x="559961" y="423807"/>
                  <a:pt x="558580" y="431090"/>
                  <a:pt x="558580" y="438123"/>
                </a:cubicBezTo>
                <a:cubicBezTo>
                  <a:pt x="558580" y="450178"/>
                  <a:pt x="560547" y="459596"/>
                  <a:pt x="564482" y="466377"/>
                </a:cubicBezTo>
                <a:cubicBezTo>
                  <a:pt x="568416" y="473158"/>
                  <a:pt x="573063" y="476548"/>
                  <a:pt x="578420" y="476548"/>
                </a:cubicBezTo>
                <a:cubicBezTo>
                  <a:pt x="589136" y="476548"/>
                  <a:pt x="599433" y="459721"/>
                  <a:pt x="609312" y="426067"/>
                </a:cubicBezTo>
                <a:cubicBezTo>
                  <a:pt x="615004" y="408487"/>
                  <a:pt x="619525" y="388563"/>
                  <a:pt x="622873" y="366294"/>
                </a:cubicBezTo>
                <a:cubicBezTo>
                  <a:pt x="622873" y="365792"/>
                  <a:pt x="622706" y="365373"/>
                  <a:pt x="622371" y="365039"/>
                </a:cubicBezTo>
                <a:cubicBezTo>
                  <a:pt x="622036" y="364704"/>
                  <a:pt x="621618" y="364620"/>
                  <a:pt x="621115" y="364787"/>
                </a:cubicBezTo>
                <a:close/>
                <a:moveTo>
                  <a:pt x="142177" y="359765"/>
                </a:moveTo>
                <a:cubicBezTo>
                  <a:pt x="141842" y="359765"/>
                  <a:pt x="141591" y="359932"/>
                  <a:pt x="141424" y="360267"/>
                </a:cubicBezTo>
                <a:cubicBezTo>
                  <a:pt x="131880" y="377345"/>
                  <a:pt x="124764" y="389567"/>
                  <a:pt x="120076" y="396934"/>
                </a:cubicBezTo>
                <a:lnTo>
                  <a:pt x="88934" y="442643"/>
                </a:lnTo>
                <a:cubicBezTo>
                  <a:pt x="88767" y="442978"/>
                  <a:pt x="88767" y="443355"/>
                  <a:pt x="88934" y="443773"/>
                </a:cubicBezTo>
                <a:cubicBezTo>
                  <a:pt x="89101" y="444192"/>
                  <a:pt x="89353" y="444401"/>
                  <a:pt x="89687" y="444401"/>
                </a:cubicBezTo>
                <a:lnTo>
                  <a:pt x="139163" y="444401"/>
                </a:lnTo>
                <a:cubicBezTo>
                  <a:pt x="140503" y="444401"/>
                  <a:pt x="141173" y="443731"/>
                  <a:pt x="141173" y="442392"/>
                </a:cubicBezTo>
                <a:lnTo>
                  <a:pt x="141173" y="399948"/>
                </a:lnTo>
                <a:cubicBezTo>
                  <a:pt x="141173" y="390739"/>
                  <a:pt x="141675" y="377512"/>
                  <a:pt x="142680" y="360267"/>
                </a:cubicBezTo>
                <a:cubicBezTo>
                  <a:pt x="142680" y="359932"/>
                  <a:pt x="142512" y="359765"/>
                  <a:pt x="142177" y="359765"/>
                </a:cubicBezTo>
                <a:close/>
                <a:moveTo>
                  <a:pt x="1628217" y="350472"/>
                </a:moveTo>
                <a:cubicBezTo>
                  <a:pt x="1627715" y="350472"/>
                  <a:pt x="1627380" y="350640"/>
                  <a:pt x="1627212" y="350974"/>
                </a:cubicBezTo>
                <a:cubicBezTo>
                  <a:pt x="1627045" y="351309"/>
                  <a:pt x="1627045" y="351644"/>
                  <a:pt x="1627212" y="351979"/>
                </a:cubicBezTo>
                <a:cubicBezTo>
                  <a:pt x="1627715" y="353151"/>
                  <a:pt x="1628217" y="354156"/>
                  <a:pt x="1628719" y="354993"/>
                </a:cubicBezTo>
                <a:cubicBezTo>
                  <a:pt x="1629724" y="357002"/>
                  <a:pt x="1630226" y="359011"/>
                  <a:pt x="1630226" y="361020"/>
                </a:cubicBezTo>
                <a:cubicBezTo>
                  <a:pt x="1630226" y="362695"/>
                  <a:pt x="1629891" y="364369"/>
                  <a:pt x="1629222" y="366043"/>
                </a:cubicBezTo>
                <a:cubicBezTo>
                  <a:pt x="1627715" y="369727"/>
                  <a:pt x="1625036" y="372322"/>
                  <a:pt x="1621185" y="373829"/>
                </a:cubicBezTo>
                <a:lnTo>
                  <a:pt x="1613650" y="376843"/>
                </a:lnTo>
                <a:cubicBezTo>
                  <a:pt x="1613483" y="376843"/>
                  <a:pt x="1613399" y="376926"/>
                  <a:pt x="1613399" y="377094"/>
                </a:cubicBezTo>
                <a:cubicBezTo>
                  <a:pt x="1613399" y="377261"/>
                  <a:pt x="1613567" y="377345"/>
                  <a:pt x="1613902" y="377345"/>
                </a:cubicBezTo>
                <a:lnTo>
                  <a:pt x="1650318" y="377345"/>
                </a:lnTo>
                <a:cubicBezTo>
                  <a:pt x="1651322" y="377345"/>
                  <a:pt x="1651825" y="376843"/>
                  <a:pt x="1651825" y="375838"/>
                </a:cubicBezTo>
                <a:lnTo>
                  <a:pt x="1651825" y="367801"/>
                </a:lnTo>
                <a:cubicBezTo>
                  <a:pt x="1651825" y="366629"/>
                  <a:pt x="1652202" y="365666"/>
                  <a:pt x="1652955" y="364913"/>
                </a:cubicBezTo>
                <a:cubicBezTo>
                  <a:pt x="1653708" y="364160"/>
                  <a:pt x="1654587" y="363783"/>
                  <a:pt x="1655592" y="363783"/>
                </a:cubicBezTo>
                <a:cubicBezTo>
                  <a:pt x="1655592" y="363783"/>
                  <a:pt x="1655634" y="363741"/>
                  <a:pt x="1655718" y="363657"/>
                </a:cubicBezTo>
                <a:cubicBezTo>
                  <a:pt x="1655801" y="363574"/>
                  <a:pt x="1655843" y="363532"/>
                  <a:pt x="1655843" y="363532"/>
                </a:cubicBezTo>
                <a:cubicBezTo>
                  <a:pt x="1655508" y="363364"/>
                  <a:pt x="1655341" y="363281"/>
                  <a:pt x="1655341" y="363281"/>
                </a:cubicBezTo>
                <a:cubicBezTo>
                  <a:pt x="1653667" y="362276"/>
                  <a:pt x="1652746" y="360811"/>
                  <a:pt x="1652578" y="358886"/>
                </a:cubicBezTo>
                <a:cubicBezTo>
                  <a:pt x="1652411" y="356960"/>
                  <a:pt x="1652997" y="355328"/>
                  <a:pt x="1654336" y="353988"/>
                </a:cubicBezTo>
                <a:cubicBezTo>
                  <a:pt x="1655006" y="353318"/>
                  <a:pt x="1655843" y="352481"/>
                  <a:pt x="1656848" y="351477"/>
                </a:cubicBezTo>
                <a:cubicBezTo>
                  <a:pt x="1657015" y="351309"/>
                  <a:pt x="1657057" y="351100"/>
                  <a:pt x="1656973" y="350849"/>
                </a:cubicBezTo>
                <a:cubicBezTo>
                  <a:pt x="1656890" y="350598"/>
                  <a:pt x="1656680" y="350472"/>
                  <a:pt x="1656345" y="350472"/>
                </a:cubicBezTo>
                <a:close/>
                <a:moveTo>
                  <a:pt x="405882" y="349970"/>
                </a:moveTo>
                <a:cubicBezTo>
                  <a:pt x="421453" y="349970"/>
                  <a:pt x="435392" y="352774"/>
                  <a:pt x="447698" y="358383"/>
                </a:cubicBezTo>
                <a:cubicBezTo>
                  <a:pt x="460004" y="363992"/>
                  <a:pt x="469841" y="372447"/>
                  <a:pt x="477208" y="383749"/>
                </a:cubicBezTo>
                <a:cubicBezTo>
                  <a:pt x="484575" y="395051"/>
                  <a:pt x="488258" y="408320"/>
                  <a:pt x="488258" y="423556"/>
                </a:cubicBezTo>
                <a:cubicBezTo>
                  <a:pt x="488258" y="450512"/>
                  <a:pt x="476748" y="472613"/>
                  <a:pt x="453726" y="489859"/>
                </a:cubicBezTo>
                <a:cubicBezTo>
                  <a:pt x="430704" y="507104"/>
                  <a:pt x="398934" y="517736"/>
                  <a:pt x="358415" y="521755"/>
                </a:cubicBezTo>
                <a:cubicBezTo>
                  <a:pt x="357578" y="521755"/>
                  <a:pt x="356908" y="521755"/>
                  <a:pt x="356406" y="521755"/>
                </a:cubicBezTo>
                <a:cubicBezTo>
                  <a:pt x="352723" y="521755"/>
                  <a:pt x="349290" y="520750"/>
                  <a:pt x="346109" y="518741"/>
                </a:cubicBezTo>
                <a:cubicBezTo>
                  <a:pt x="342258" y="516397"/>
                  <a:pt x="339412" y="513216"/>
                  <a:pt x="337570" y="509197"/>
                </a:cubicBezTo>
                <a:lnTo>
                  <a:pt x="334807" y="502416"/>
                </a:lnTo>
                <a:cubicBezTo>
                  <a:pt x="334138" y="501077"/>
                  <a:pt x="333803" y="499737"/>
                  <a:pt x="333803" y="498398"/>
                </a:cubicBezTo>
                <a:cubicBezTo>
                  <a:pt x="333803" y="496556"/>
                  <a:pt x="334389" y="494798"/>
                  <a:pt x="335561" y="493124"/>
                </a:cubicBezTo>
                <a:cubicBezTo>
                  <a:pt x="337403" y="490110"/>
                  <a:pt x="340081" y="488436"/>
                  <a:pt x="343597" y="488101"/>
                </a:cubicBezTo>
                <a:cubicBezTo>
                  <a:pt x="359336" y="487096"/>
                  <a:pt x="373651" y="485045"/>
                  <a:pt x="386544" y="481948"/>
                </a:cubicBezTo>
                <a:cubicBezTo>
                  <a:pt x="399436" y="478850"/>
                  <a:pt x="410821" y="474706"/>
                  <a:pt x="420700" y="469516"/>
                </a:cubicBezTo>
                <a:cubicBezTo>
                  <a:pt x="430578" y="464326"/>
                  <a:pt x="438238" y="457754"/>
                  <a:pt x="443680" y="449801"/>
                </a:cubicBezTo>
                <a:cubicBezTo>
                  <a:pt x="449121" y="441848"/>
                  <a:pt x="451842" y="432932"/>
                  <a:pt x="451842" y="423054"/>
                </a:cubicBezTo>
                <a:cubicBezTo>
                  <a:pt x="451842" y="410664"/>
                  <a:pt x="447698" y="400534"/>
                  <a:pt x="439410" y="392665"/>
                </a:cubicBezTo>
                <a:cubicBezTo>
                  <a:pt x="431122" y="384796"/>
                  <a:pt x="419528" y="380861"/>
                  <a:pt x="404626" y="380861"/>
                </a:cubicBezTo>
                <a:cubicBezTo>
                  <a:pt x="379846" y="380861"/>
                  <a:pt x="343012" y="391242"/>
                  <a:pt x="294121" y="412003"/>
                </a:cubicBezTo>
                <a:cubicBezTo>
                  <a:pt x="292280" y="412673"/>
                  <a:pt x="290354" y="413008"/>
                  <a:pt x="288345" y="413008"/>
                </a:cubicBezTo>
                <a:cubicBezTo>
                  <a:pt x="286503" y="413008"/>
                  <a:pt x="284662" y="412673"/>
                  <a:pt x="282820" y="412003"/>
                </a:cubicBezTo>
                <a:cubicBezTo>
                  <a:pt x="279136" y="410496"/>
                  <a:pt x="276541" y="407817"/>
                  <a:pt x="275034" y="403966"/>
                </a:cubicBezTo>
                <a:lnTo>
                  <a:pt x="271518" y="395679"/>
                </a:lnTo>
                <a:cubicBezTo>
                  <a:pt x="271016" y="394004"/>
                  <a:pt x="270765" y="392414"/>
                  <a:pt x="270765" y="390907"/>
                </a:cubicBezTo>
                <a:cubicBezTo>
                  <a:pt x="270765" y="389065"/>
                  <a:pt x="271267" y="387140"/>
                  <a:pt x="272272" y="385130"/>
                </a:cubicBezTo>
                <a:cubicBezTo>
                  <a:pt x="274113" y="381782"/>
                  <a:pt x="276876" y="379605"/>
                  <a:pt x="280560" y="378601"/>
                </a:cubicBezTo>
                <a:cubicBezTo>
                  <a:pt x="286085" y="377261"/>
                  <a:pt x="291610" y="375754"/>
                  <a:pt x="297135" y="374080"/>
                </a:cubicBezTo>
                <a:cubicBezTo>
                  <a:pt x="298307" y="373745"/>
                  <a:pt x="303246" y="372196"/>
                  <a:pt x="311953" y="369434"/>
                </a:cubicBezTo>
                <a:cubicBezTo>
                  <a:pt x="320659" y="366671"/>
                  <a:pt x="327984" y="364453"/>
                  <a:pt x="333928" y="362778"/>
                </a:cubicBezTo>
                <a:cubicBezTo>
                  <a:pt x="339872" y="361104"/>
                  <a:pt x="347448" y="359137"/>
                  <a:pt x="356657" y="356876"/>
                </a:cubicBezTo>
                <a:cubicBezTo>
                  <a:pt x="365866" y="354616"/>
                  <a:pt x="374614" y="352900"/>
                  <a:pt x="382902" y="351728"/>
                </a:cubicBezTo>
                <a:cubicBezTo>
                  <a:pt x="391190" y="350556"/>
                  <a:pt x="398850" y="349970"/>
                  <a:pt x="405882" y="349970"/>
                </a:cubicBezTo>
                <a:close/>
                <a:moveTo>
                  <a:pt x="642714" y="332389"/>
                </a:moveTo>
                <a:cubicBezTo>
                  <a:pt x="663141" y="332389"/>
                  <a:pt x="681223" y="336826"/>
                  <a:pt x="696962" y="345700"/>
                </a:cubicBezTo>
                <a:cubicBezTo>
                  <a:pt x="712701" y="354574"/>
                  <a:pt x="724714" y="366546"/>
                  <a:pt x="733002" y="381614"/>
                </a:cubicBezTo>
                <a:cubicBezTo>
                  <a:pt x="741289" y="396683"/>
                  <a:pt x="745433" y="413510"/>
                  <a:pt x="745433" y="432095"/>
                </a:cubicBezTo>
                <a:cubicBezTo>
                  <a:pt x="745433" y="457042"/>
                  <a:pt x="738401" y="478055"/>
                  <a:pt x="724337" y="495133"/>
                </a:cubicBezTo>
                <a:cubicBezTo>
                  <a:pt x="710273" y="512211"/>
                  <a:pt x="689762" y="524015"/>
                  <a:pt x="662806" y="530545"/>
                </a:cubicBezTo>
                <a:cubicBezTo>
                  <a:pt x="661299" y="530880"/>
                  <a:pt x="659792" y="531047"/>
                  <a:pt x="658285" y="531047"/>
                </a:cubicBezTo>
                <a:cubicBezTo>
                  <a:pt x="655439" y="531047"/>
                  <a:pt x="652760" y="530461"/>
                  <a:pt x="650249" y="529289"/>
                </a:cubicBezTo>
                <a:cubicBezTo>
                  <a:pt x="646063" y="527447"/>
                  <a:pt x="642798" y="524601"/>
                  <a:pt x="640454" y="520750"/>
                </a:cubicBezTo>
                <a:lnTo>
                  <a:pt x="637189" y="515727"/>
                </a:lnTo>
                <a:cubicBezTo>
                  <a:pt x="636184" y="514053"/>
                  <a:pt x="635682" y="512378"/>
                  <a:pt x="635682" y="510704"/>
                </a:cubicBezTo>
                <a:cubicBezTo>
                  <a:pt x="635682" y="509365"/>
                  <a:pt x="635933" y="508025"/>
                  <a:pt x="636435" y="506686"/>
                </a:cubicBezTo>
                <a:cubicBezTo>
                  <a:pt x="637942" y="503505"/>
                  <a:pt x="640454" y="501579"/>
                  <a:pt x="643970" y="500909"/>
                </a:cubicBezTo>
                <a:cubicBezTo>
                  <a:pt x="646984" y="500407"/>
                  <a:pt x="649997" y="499821"/>
                  <a:pt x="653011" y="499151"/>
                </a:cubicBezTo>
                <a:cubicBezTo>
                  <a:pt x="670089" y="495133"/>
                  <a:pt x="683986" y="487222"/>
                  <a:pt x="694702" y="475418"/>
                </a:cubicBezTo>
                <a:cubicBezTo>
                  <a:pt x="705417" y="463614"/>
                  <a:pt x="710775" y="448754"/>
                  <a:pt x="710775" y="430839"/>
                </a:cubicBezTo>
                <a:cubicBezTo>
                  <a:pt x="710775" y="413426"/>
                  <a:pt x="706296" y="398734"/>
                  <a:pt x="697339" y="386763"/>
                </a:cubicBezTo>
                <a:cubicBezTo>
                  <a:pt x="688381" y="374792"/>
                  <a:pt x="675698" y="367215"/>
                  <a:pt x="659290" y="364034"/>
                </a:cubicBezTo>
                <a:cubicBezTo>
                  <a:pt x="658118" y="363699"/>
                  <a:pt x="657448" y="364118"/>
                  <a:pt x="657281" y="365290"/>
                </a:cubicBezTo>
                <a:cubicBezTo>
                  <a:pt x="652760" y="392414"/>
                  <a:pt x="647821" y="414933"/>
                  <a:pt x="642463" y="432848"/>
                </a:cubicBezTo>
                <a:cubicBezTo>
                  <a:pt x="634594" y="459135"/>
                  <a:pt x="625176" y="479478"/>
                  <a:pt x="614209" y="493877"/>
                </a:cubicBezTo>
                <a:cubicBezTo>
                  <a:pt x="603242" y="508276"/>
                  <a:pt x="590894" y="515476"/>
                  <a:pt x="577165" y="515476"/>
                </a:cubicBezTo>
                <a:cubicBezTo>
                  <a:pt x="562933" y="515476"/>
                  <a:pt x="550752" y="508444"/>
                  <a:pt x="540623" y="494380"/>
                </a:cubicBezTo>
                <a:cubicBezTo>
                  <a:pt x="530493" y="480315"/>
                  <a:pt x="525428" y="462651"/>
                  <a:pt x="525428" y="441387"/>
                </a:cubicBezTo>
                <a:cubicBezTo>
                  <a:pt x="525428" y="426988"/>
                  <a:pt x="528442" y="413092"/>
                  <a:pt x="534470" y="399697"/>
                </a:cubicBezTo>
                <a:cubicBezTo>
                  <a:pt x="540497" y="386302"/>
                  <a:pt x="548701" y="374708"/>
                  <a:pt x="559082" y="364913"/>
                </a:cubicBezTo>
                <a:cubicBezTo>
                  <a:pt x="569463" y="355118"/>
                  <a:pt x="581937" y="347249"/>
                  <a:pt x="596503" y="341305"/>
                </a:cubicBezTo>
                <a:cubicBezTo>
                  <a:pt x="611070" y="335361"/>
                  <a:pt x="626473" y="332389"/>
                  <a:pt x="642714" y="332389"/>
                </a:cubicBezTo>
                <a:close/>
                <a:moveTo>
                  <a:pt x="141926" y="331636"/>
                </a:moveTo>
                <a:lnTo>
                  <a:pt x="161264" y="331636"/>
                </a:lnTo>
                <a:cubicBezTo>
                  <a:pt x="165283" y="331636"/>
                  <a:pt x="168757" y="333101"/>
                  <a:pt x="171687" y="336031"/>
                </a:cubicBezTo>
                <a:cubicBezTo>
                  <a:pt x="174617" y="338961"/>
                  <a:pt x="176082" y="342435"/>
                  <a:pt x="176082" y="346454"/>
                </a:cubicBezTo>
                <a:lnTo>
                  <a:pt x="176082" y="442392"/>
                </a:lnTo>
                <a:cubicBezTo>
                  <a:pt x="176082" y="443731"/>
                  <a:pt x="176752" y="444401"/>
                  <a:pt x="178091" y="444401"/>
                </a:cubicBezTo>
                <a:lnTo>
                  <a:pt x="187886" y="444401"/>
                </a:lnTo>
                <a:cubicBezTo>
                  <a:pt x="191904" y="444401"/>
                  <a:pt x="195295" y="445824"/>
                  <a:pt x="198058" y="448671"/>
                </a:cubicBezTo>
                <a:cubicBezTo>
                  <a:pt x="200820" y="451517"/>
                  <a:pt x="202202" y="454949"/>
                  <a:pt x="202202" y="458968"/>
                </a:cubicBezTo>
                <a:cubicBezTo>
                  <a:pt x="202202" y="462986"/>
                  <a:pt x="200820" y="466377"/>
                  <a:pt x="198058" y="469139"/>
                </a:cubicBezTo>
                <a:cubicBezTo>
                  <a:pt x="195295" y="471902"/>
                  <a:pt x="191904" y="473283"/>
                  <a:pt x="187886" y="473283"/>
                </a:cubicBezTo>
                <a:lnTo>
                  <a:pt x="178091" y="473283"/>
                </a:lnTo>
                <a:cubicBezTo>
                  <a:pt x="176752" y="473283"/>
                  <a:pt x="176082" y="473953"/>
                  <a:pt x="176082" y="475292"/>
                </a:cubicBezTo>
                <a:lnTo>
                  <a:pt x="176082" y="507942"/>
                </a:lnTo>
                <a:cubicBezTo>
                  <a:pt x="176082" y="511960"/>
                  <a:pt x="174617" y="515434"/>
                  <a:pt x="171687" y="518364"/>
                </a:cubicBezTo>
                <a:cubicBezTo>
                  <a:pt x="168757" y="521294"/>
                  <a:pt x="165283" y="522759"/>
                  <a:pt x="161264" y="522759"/>
                </a:cubicBezTo>
                <a:lnTo>
                  <a:pt x="155990" y="522759"/>
                </a:lnTo>
                <a:cubicBezTo>
                  <a:pt x="151805" y="522759"/>
                  <a:pt x="148289" y="521294"/>
                  <a:pt x="145442" y="518364"/>
                </a:cubicBezTo>
                <a:cubicBezTo>
                  <a:pt x="142596" y="515434"/>
                  <a:pt x="141173" y="511960"/>
                  <a:pt x="141173" y="507942"/>
                </a:cubicBezTo>
                <a:lnTo>
                  <a:pt x="141173" y="475292"/>
                </a:lnTo>
                <a:cubicBezTo>
                  <a:pt x="141173" y="473953"/>
                  <a:pt x="140503" y="473283"/>
                  <a:pt x="139163" y="473283"/>
                </a:cubicBezTo>
                <a:lnTo>
                  <a:pt x="60805" y="473283"/>
                </a:lnTo>
                <a:cubicBezTo>
                  <a:pt x="57122" y="473283"/>
                  <a:pt x="54024" y="472027"/>
                  <a:pt x="51513" y="469516"/>
                </a:cubicBezTo>
                <a:cubicBezTo>
                  <a:pt x="49002" y="467004"/>
                  <a:pt x="47746" y="463991"/>
                  <a:pt x="47746" y="460475"/>
                </a:cubicBezTo>
                <a:cubicBezTo>
                  <a:pt x="47746" y="451768"/>
                  <a:pt x="50174" y="443815"/>
                  <a:pt x="55029" y="436616"/>
                </a:cubicBezTo>
                <a:lnTo>
                  <a:pt x="118821" y="343942"/>
                </a:lnTo>
                <a:cubicBezTo>
                  <a:pt x="124346" y="335738"/>
                  <a:pt x="132048" y="331636"/>
                  <a:pt x="141926" y="331636"/>
                </a:cubicBezTo>
                <a:close/>
                <a:moveTo>
                  <a:pt x="1210810" y="307526"/>
                </a:moveTo>
                <a:cubicBezTo>
                  <a:pt x="1212484" y="307526"/>
                  <a:pt x="1214075" y="307777"/>
                  <a:pt x="1215582" y="308279"/>
                </a:cubicBezTo>
                <a:lnTo>
                  <a:pt x="1220353" y="309786"/>
                </a:lnTo>
                <a:cubicBezTo>
                  <a:pt x="1224037" y="310791"/>
                  <a:pt x="1226465" y="313051"/>
                  <a:pt x="1227637" y="316567"/>
                </a:cubicBezTo>
                <a:cubicBezTo>
                  <a:pt x="1228139" y="317907"/>
                  <a:pt x="1228390" y="319246"/>
                  <a:pt x="1228390" y="320586"/>
                </a:cubicBezTo>
                <a:cubicBezTo>
                  <a:pt x="1228390" y="322595"/>
                  <a:pt x="1227804" y="324520"/>
                  <a:pt x="1226632" y="326362"/>
                </a:cubicBezTo>
                <a:cubicBezTo>
                  <a:pt x="1223618" y="330883"/>
                  <a:pt x="1220102" y="335906"/>
                  <a:pt x="1216084" y="341431"/>
                </a:cubicBezTo>
                <a:cubicBezTo>
                  <a:pt x="1215917" y="341766"/>
                  <a:pt x="1215917" y="342100"/>
                  <a:pt x="1216084" y="342435"/>
                </a:cubicBezTo>
                <a:cubicBezTo>
                  <a:pt x="1216251" y="342770"/>
                  <a:pt x="1216503" y="342938"/>
                  <a:pt x="1216837" y="342938"/>
                </a:cubicBezTo>
                <a:lnTo>
                  <a:pt x="1253505" y="342938"/>
                </a:lnTo>
                <a:cubicBezTo>
                  <a:pt x="1257356" y="342938"/>
                  <a:pt x="1260621" y="344277"/>
                  <a:pt x="1263300" y="346956"/>
                </a:cubicBezTo>
                <a:cubicBezTo>
                  <a:pt x="1265979" y="349635"/>
                  <a:pt x="1267318" y="352900"/>
                  <a:pt x="1267318" y="356751"/>
                </a:cubicBezTo>
                <a:cubicBezTo>
                  <a:pt x="1267318" y="360602"/>
                  <a:pt x="1265979" y="363867"/>
                  <a:pt x="1263300" y="366546"/>
                </a:cubicBezTo>
                <a:cubicBezTo>
                  <a:pt x="1260621" y="369224"/>
                  <a:pt x="1257356" y="370564"/>
                  <a:pt x="1253505" y="370564"/>
                </a:cubicBezTo>
                <a:lnTo>
                  <a:pt x="1048317" y="370564"/>
                </a:lnTo>
                <a:cubicBezTo>
                  <a:pt x="1044466" y="370564"/>
                  <a:pt x="1041201" y="369224"/>
                  <a:pt x="1038522" y="366546"/>
                </a:cubicBezTo>
                <a:cubicBezTo>
                  <a:pt x="1035844" y="363867"/>
                  <a:pt x="1034504" y="360602"/>
                  <a:pt x="1034504" y="356751"/>
                </a:cubicBezTo>
                <a:cubicBezTo>
                  <a:pt x="1034504" y="352900"/>
                  <a:pt x="1035844" y="349635"/>
                  <a:pt x="1038522" y="346956"/>
                </a:cubicBezTo>
                <a:cubicBezTo>
                  <a:pt x="1041201" y="344277"/>
                  <a:pt x="1044466" y="342938"/>
                  <a:pt x="1048317" y="342938"/>
                </a:cubicBezTo>
                <a:lnTo>
                  <a:pt x="1087496" y="342938"/>
                </a:lnTo>
                <a:cubicBezTo>
                  <a:pt x="1087831" y="342938"/>
                  <a:pt x="1088124" y="342770"/>
                  <a:pt x="1088375" y="342435"/>
                </a:cubicBezTo>
                <a:cubicBezTo>
                  <a:pt x="1088626" y="342100"/>
                  <a:pt x="1088668" y="341766"/>
                  <a:pt x="1088501" y="341431"/>
                </a:cubicBezTo>
                <a:cubicBezTo>
                  <a:pt x="1085822" y="336575"/>
                  <a:pt x="1082641" y="331552"/>
                  <a:pt x="1078957" y="326362"/>
                </a:cubicBezTo>
                <a:cubicBezTo>
                  <a:pt x="1077618" y="324520"/>
                  <a:pt x="1076948" y="322427"/>
                  <a:pt x="1076948" y="320083"/>
                </a:cubicBezTo>
                <a:cubicBezTo>
                  <a:pt x="1076948" y="319079"/>
                  <a:pt x="1077115" y="317990"/>
                  <a:pt x="1077450" y="316818"/>
                </a:cubicBezTo>
                <a:cubicBezTo>
                  <a:pt x="1078455" y="313302"/>
                  <a:pt x="1080631" y="310958"/>
                  <a:pt x="1083980" y="309786"/>
                </a:cubicBezTo>
                <a:lnTo>
                  <a:pt x="1084985" y="309535"/>
                </a:lnTo>
                <a:cubicBezTo>
                  <a:pt x="1087496" y="308698"/>
                  <a:pt x="1089924" y="308279"/>
                  <a:pt x="1092268" y="308279"/>
                </a:cubicBezTo>
                <a:cubicBezTo>
                  <a:pt x="1094277" y="308279"/>
                  <a:pt x="1096203" y="308530"/>
                  <a:pt x="1098044" y="309033"/>
                </a:cubicBezTo>
                <a:cubicBezTo>
                  <a:pt x="1102398" y="310205"/>
                  <a:pt x="1105997" y="312465"/>
                  <a:pt x="1108844" y="315814"/>
                </a:cubicBezTo>
                <a:cubicBezTo>
                  <a:pt x="1111690" y="319497"/>
                  <a:pt x="1114202" y="323097"/>
                  <a:pt x="1116378" y="326613"/>
                </a:cubicBezTo>
                <a:cubicBezTo>
                  <a:pt x="1117550" y="328287"/>
                  <a:pt x="1118136" y="330129"/>
                  <a:pt x="1118136" y="332138"/>
                </a:cubicBezTo>
                <a:cubicBezTo>
                  <a:pt x="1118136" y="333310"/>
                  <a:pt x="1117885" y="334566"/>
                  <a:pt x="1117383" y="335906"/>
                </a:cubicBezTo>
                <a:cubicBezTo>
                  <a:pt x="1116043" y="339087"/>
                  <a:pt x="1113699" y="341263"/>
                  <a:pt x="1110351" y="342435"/>
                </a:cubicBezTo>
                <a:cubicBezTo>
                  <a:pt x="1110351" y="342435"/>
                  <a:pt x="1110351" y="342519"/>
                  <a:pt x="1110351" y="342686"/>
                </a:cubicBezTo>
                <a:cubicBezTo>
                  <a:pt x="1110351" y="342854"/>
                  <a:pt x="1110434" y="342938"/>
                  <a:pt x="1110602" y="342938"/>
                </a:cubicBezTo>
                <a:lnTo>
                  <a:pt x="1178412" y="342938"/>
                </a:lnTo>
                <a:cubicBezTo>
                  <a:pt x="1179751" y="342938"/>
                  <a:pt x="1180756" y="342435"/>
                  <a:pt x="1181426" y="341431"/>
                </a:cubicBezTo>
                <a:cubicBezTo>
                  <a:pt x="1186114" y="334064"/>
                  <a:pt x="1190634" y="326111"/>
                  <a:pt x="1194988" y="317572"/>
                </a:cubicBezTo>
                <a:cubicBezTo>
                  <a:pt x="1196997" y="313721"/>
                  <a:pt x="1199927" y="310958"/>
                  <a:pt x="1203778" y="309284"/>
                </a:cubicBezTo>
                <a:cubicBezTo>
                  <a:pt x="1206122" y="308112"/>
                  <a:pt x="1208466" y="307526"/>
                  <a:pt x="1210810" y="307526"/>
                </a:cubicBezTo>
                <a:close/>
                <a:moveTo>
                  <a:pt x="1696529" y="306270"/>
                </a:moveTo>
                <a:cubicBezTo>
                  <a:pt x="1697868" y="306270"/>
                  <a:pt x="1699208" y="306438"/>
                  <a:pt x="1700547" y="306772"/>
                </a:cubicBezTo>
                <a:lnTo>
                  <a:pt x="1702808" y="307275"/>
                </a:lnTo>
                <a:cubicBezTo>
                  <a:pt x="1706324" y="308112"/>
                  <a:pt x="1708919" y="310205"/>
                  <a:pt x="1710593" y="313553"/>
                </a:cubicBezTo>
                <a:cubicBezTo>
                  <a:pt x="1711598" y="315228"/>
                  <a:pt x="1712100" y="316902"/>
                  <a:pt x="1712100" y="318576"/>
                </a:cubicBezTo>
                <a:cubicBezTo>
                  <a:pt x="1712100" y="320251"/>
                  <a:pt x="1711682" y="321841"/>
                  <a:pt x="1710844" y="323348"/>
                </a:cubicBezTo>
                <a:cubicBezTo>
                  <a:pt x="1710677" y="323683"/>
                  <a:pt x="1710719" y="324060"/>
                  <a:pt x="1710970" y="324478"/>
                </a:cubicBezTo>
                <a:cubicBezTo>
                  <a:pt x="1711221" y="324897"/>
                  <a:pt x="1711514" y="325106"/>
                  <a:pt x="1711849" y="325106"/>
                </a:cubicBezTo>
                <a:lnTo>
                  <a:pt x="1768859" y="325106"/>
                </a:lnTo>
                <a:cubicBezTo>
                  <a:pt x="1772376" y="325106"/>
                  <a:pt x="1775389" y="326320"/>
                  <a:pt x="1777901" y="328748"/>
                </a:cubicBezTo>
                <a:cubicBezTo>
                  <a:pt x="1780412" y="331176"/>
                  <a:pt x="1781668" y="334147"/>
                  <a:pt x="1781668" y="337664"/>
                </a:cubicBezTo>
                <a:cubicBezTo>
                  <a:pt x="1781668" y="341180"/>
                  <a:pt x="1780412" y="344193"/>
                  <a:pt x="1777901" y="346705"/>
                </a:cubicBezTo>
                <a:cubicBezTo>
                  <a:pt x="1775389" y="349216"/>
                  <a:pt x="1772376" y="350472"/>
                  <a:pt x="1768859" y="350472"/>
                </a:cubicBezTo>
                <a:lnTo>
                  <a:pt x="1741484" y="350472"/>
                </a:lnTo>
                <a:cubicBezTo>
                  <a:pt x="1741150" y="350472"/>
                  <a:pt x="1740898" y="350640"/>
                  <a:pt x="1740731" y="350974"/>
                </a:cubicBezTo>
                <a:cubicBezTo>
                  <a:pt x="1740564" y="351309"/>
                  <a:pt x="1740564" y="351644"/>
                  <a:pt x="1740731" y="351979"/>
                </a:cubicBezTo>
                <a:cubicBezTo>
                  <a:pt x="1741401" y="353151"/>
                  <a:pt x="1741987" y="354239"/>
                  <a:pt x="1742489" y="355244"/>
                </a:cubicBezTo>
                <a:cubicBezTo>
                  <a:pt x="1743494" y="357086"/>
                  <a:pt x="1743996" y="358927"/>
                  <a:pt x="1743996" y="360769"/>
                </a:cubicBezTo>
                <a:cubicBezTo>
                  <a:pt x="1743996" y="362443"/>
                  <a:pt x="1743661" y="364034"/>
                  <a:pt x="1742991" y="365541"/>
                </a:cubicBezTo>
                <a:cubicBezTo>
                  <a:pt x="1741484" y="369057"/>
                  <a:pt x="1738889" y="371401"/>
                  <a:pt x="1735206" y="372573"/>
                </a:cubicBezTo>
                <a:cubicBezTo>
                  <a:pt x="1733531" y="373075"/>
                  <a:pt x="1731941" y="373326"/>
                  <a:pt x="1730434" y="373326"/>
                </a:cubicBezTo>
                <a:cubicBezTo>
                  <a:pt x="1728257" y="373326"/>
                  <a:pt x="1726164" y="372824"/>
                  <a:pt x="1724155" y="371820"/>
                </a:cubicBezTo>
                <a:cubicBezTo>
                  <a:pt x="1720472" y="370145"/>
                  <a:pt x="1717709" y="367466"/>
                  <a:pt x="1715867" y="363783"/>
                </a:cubicBezTo>
                <a:cubicBezTo>
                  <a:pt x="1714026" y="360099"/>
                  <a:pt x="1711849" y="356165"/>
                  <a:pt x="1709338" y="351979"/>
                </a:cubicBezTo>
                <a:cubicBezTo>
                  <a:pt x="1708668" y="350974"/>
                  <a:pt x="1707747" y="350472"/>
                  <a:pt x="1706575" y="350472"/>
                </a:cubicBezTo>
                <a:lnTo>
                  <a:pt x="1697785" y="350472"/>
                </a:lnTo>
                <a:cubicBezTo>
                  <a:pt x="1696613" y="350472"/>
                  <a:pt x="1695692" y="350974"/>
                  <a:pt x="1695022" y="351979"/>
                </a:cubicBezTo>
                <a:cubicBezTo>
                  <a:pt x="1692008" y="356500"/>
                  <a:pt x="1688995" y="360518"/>
                  <a:pt x="1685981" y="364034"/>
                </a:cubicBezTo>
                <a:cubicBezTo>
                  <a:pt x="1685144" y="364871"/>
                  <a:pt x="1684725" y="365959"/>
                  <a:pt x="1684725" y="367299"/>
                </a:cubicBezTo>
                <a:lnTo>
                  <a:pt x="1684725" y="375587"/>
                </a:lnTo>
                <a:cubicBezTo>
                  <a:pt x="1684725" y="376759"/>
                  <a:pt x="1685311" y="377345"/>
                  <a:pt x="1686483" y="377345"/>
                </a:cubicBezTo>
                <a:lnTo>
                  <a:pt x="1764088" y="377345"/>
                </a:lnTo>
                <a:cubicBezTo>
                  <a:pt x="1767771" y="377345"/>
                  <a:pt x="1770869" y="378642"/>
                  <a:pt x="1773380" y="381238"/>
                </a:cubicBezTo>
                <a:cubicBezTo>
                  <a:pt x="1775892" y="383833"/>
                  <a:pt x="1777147" y="386930"/>
                  <a:pt x="1777147" y="390530"/>
                </a:cubicBezTo>
                <a:cubicBezTo>
                  <a:pt x="1777147" y="394130"/>
                  <a:pt x="1775892" y="397227"/>
                  <a:pt x="1773380" y="399823"/>
                </a:cubicBezTo>
                <a:cubicBezTo>
                  <a:pt x="1770869" y="402418"/>
                  <a:pt x="1767771" y="403715"/>
                  <a:pt x="1764088" y="403715"/>
                </a:cubicBezTo>
                <a:lnTo>
                  <a:pt x="1686483" y="403715"/>
                </a:lnTo>
                <a:cubicBezTo>
                  <a:pt x="1685311" y="403715"/>
                  <a:pt x="1684725" y="404301"/>
                  <a:pt x="1684725" y="405473"/>
                </a:cubicBezTo>
                <a:lnTo>
                  <a:pt x="1684725" y="414264"/>
                </a:lnTo>
                <a:cubicBezTo>
                  <a:pt x="1684725" y="415436"/>
                  <a:pt x="1685311" y="416022"/>
                  <a:pt x="1686483" y="416022"/>
                </a:cubicBezTo>
                <a:lnTo>
                  <a:pt x="1749521" y="416022"/>
                </a:lnTo>
                <a:cubicBezTo>
                  <a:pt x="1753707" y="416022"/>
                  <a:pt x="1757223" y="417487"/>
                  <a:pt x="1760069" y="420417"/>
                </a:cubicBezTo>
                <a:cubicBezTo>
                  <a:pt x="1762916" y="423347"/>
                  <a:pt x="1764339" y="426821"/>
                  <a:pt x="1764339" y="430839"/>
                </a:cubicBezTo>
                <a:lnTo>
                  <a:pt x="1764339" y="459972"/>
                </a:lnTo>
                <a:cubicBezTo>
                  <a:pt x="1764339" y="466670"/>
                  <a:pt x="1763502" y="471693"/>
                  <a:pt x="1761827" y="475041"/>
                </a:cubicBezTo>
                <a:cubicBezTo>
                  <a:pt x="1760153" y="478390"/>
                  <a:pt x="1757056" y="480985"/>
                  <a:pt x="1752535" y="482827"/>
                </a:cubicBezTo>
                <a:cubicBezTo>
                  <a:pt x="1746340" y="485338"/>
                  <a:pt x="1735541" y="486678"/>
                  <a:pt x="1720137" y="486845"/>
                </a:cubicBezTo>
                <a:cubicBezTo>
                  <a:pt x="1719969" y="486845"/>
                  <a:pt x="1719844" y="486929"/>
                  <a:pt x="1719760" y="487096"/>
                </a:cubicBezTo>
                <a:cubicBezTo>
                  <a:pt x="1719676" y="487264"/>
                  <a:pt x="1719802" y="487431"/>
                  <a:pt x="1720137" y="487599"/>
                </a:cubicBezTo>
                <a:cubicBezTo>
                  <a:pt x="1736210" y="495635"/>
                  <a:pt x="1753791" y="501998"/>
                  <a:pt x="1772878" y="506686"/>
                </a:cubicBezTo>
                <a:cubicBezTo>
                  <a:pt x="1776059" y="507356"/>
                  <a:pt x="1778152" y="509281"/>
                  <a:pt x="1779157" y="512462"/>
                </a:cubicBezTo>
                <a:cubicBezTo>
                  <a:pt x="1779659" y="513634"/>
                  <a:pt x="1779910" y="514722"/>
                  <a:pt x="1779910" y="515727"/>
                </a:cubicBezTo>
                <a:cubicBezTo>
                  <a:pt x="1779910" y="517569"/>
                  <a:pt x="1779240" y="519327"/>
                  <a:pt x="1777901" y="521001"/>
                </a:cubicBezTo>
                <a:cubicBezTo>
                  <a:pt x="1777231" y="522006"/>
                  <a:pt x="1776561" y="523010"/>
                  <a:pt x="1775892" y="524015"/>
                </a:cubicBezTo>
                <a:cubicBezTo>
                  <a:pt x="1773213" y="527698"/>
                  <a:pt x="1769864" y="530377"/>
                  <a:pt x="1765846" y="532052"/>
                </a:cubicBezTo>
                <a:cubicBezTo>
                  <a:pt x="1763669" y="532889"/>
                  <a:pt x="1761409" y="533307"/>
                  <a:pt x="1759065" y="533307"/>
                </a:cubicBezTo>
                <a:cubicBezTo>
                  <a:pt x="1757390" y="533307"/>
                  <a:pt x="1755632" y="533056"/>
                  <a:pt x="1753791" y="532554"/>
                </a:cubicBezTo>
                <a:cubicBezTo>
                  <a:pt x="1729011" y="524350"/>
                  <a:pt x="1706491" y="512211"/>
                  <a:pt x="1686232" y="496138"/>
                </a:cubicBezTo>
                <a:cubicBezTo>
                  <a:pt x="1685897" y="495970"/>
                  <a:pt x="1685562" y="495970"/>
                  <a:pt x="1685227" y="496138"/>
                </a:cubicBezTo>
                <a:cubicBezTo>
                  <a:pt x="1684893" y="496305"/>
                  <a:pt x="1684725" y="496556"/>
                  <a:pt x="1684725" y="496891"/>
                </a:cubicBezTo>
                <a:lnTo>
                  <a:pt x="1684725" y="530545"/>
                </a:lnTo>
                <a:cubicBezTo>
                  <a:pt x="1684725" y="534731"/>
                  <a:pt x="1683260" y="538247"/>
                  <a:pt x="1680330" y="541093"/>
                </a:cubicBezTo>
                <a:cubicBezTo>
                  <a:pt x="1677400" y="543939"/>
                  <a:pt x="1673926" y="545363"/>
                  <a:pt x="1669907" y="545363"/>
                </a:cubicBezTo>
                <a:lnTo>
                  <a:pt x="1666642" y="545363"/>
                </a:lnTo>
                <a:cubicBezTo>
                  <a:pt x="1662457" y="545363"/>
                  <a:pt x="1658941" y="543939"/>
                  <a:pt x="1656094" y="541093"/>
                </a:cubicBezTo>
                <a:cubicBezTo>
                  <a:pt x="1653248" y="538247"/>
                  <a:pt x="1651825" y="534731"/>
                  <a:pt x="1651825" y="530545"/>
                </a:cubicBezTo>
                <a:lnTo>
                  <a:pt x="1651825" y="496138"/>
                </a:lnTo>
                <a:cubicBezTo>
                  <a:pt x="1651825" y="495803"/>
                  <a:pt x="1651657" y="495552"/>
                  <a:pt x="1651322" y="495384"/>
                </a:cubicBezTo>
                <a:cubicBezTo>
                  <a:pt x="1650988" y="495217"/>
                  <a:pt x="1650653" y="495217"/>
                  <a:pt x="1650318" y="495384"/>
                </a:cubicBezTo>
                <a:cubicBezTo>
                  <a:pt x="1630728" y="512127"/>
                  <a:pt x="1607455" y="525020"/>
                  <a:pt x="1580499" y="534061"/>
                </a:cubicBezTo>
                <a:cubicBezTo>
                  <a:pt x="1578657" y="534731"/>
                  <a:pt x="1576815" y="535065"/>
                  <a:pt x="1574974" y="535065"/>
                </a:cubicBezTo>
                <a:cubicBezTo>
                  <a:pt x="1572797" y="535065"/>
                  <a:pt x="1570620" y="534647"/>
                  <a:pt x="1568444" y="533810"/>
                </a:cubicBezTo>
                <a:cubicBezTo>
                  <a:pt x="1564425" y="532135"/>
                  <a:pt x="1561077" y="529540"/>
                  <a:pt x="1558398" y="526024"/>
                </a:cubicBezTo>
                <a:cubicBezTo>
                  <a:pt x="1557896" y="525354"/>
                  <a:pt x="1557393" y="524685"/>
                  <a:pt x="1556891" y="524015"/>
                </a:cubicBezTo>
                <a:cubicBezTo>
                  <a:pt x="1555552" y="522173"/>
                  <a:pt x="1554882" y="520331"/>
                  <a:pt x="1554882" y="518490"/>
                </a:cubicBezTo>
                <a:cubicBezTo>
                  <a:pt x="1554882" y="517485"/>
                  <a:pt x="1555133" y="516397"/>
                  <a:pt x="1555635" y="515225"/>
                </a:cubicBezTo>
                <a:cubicBezTo>
                  <a:pt x="1556640" y="512211"/>
                  <a:pt x="1558649" y="510286"/>
                  <a:pt x="1561663" y="509448"/>
                </a:cubicBezTo>
                <a:cubicBezTo>
                  <a:pt x="1580248" y="504593"/>
                  <a:pt x="1597284" y="498021"/>
                  <a:pt x="1612771" y="489733"/>
                </a:cubicBezTo>
                <a:cubicBezTo>
                  <a:pt x="1628259" y="481445"/>
                  <a:pt x="1640858" y="472027"/>
                  <a:pt x="1650569" y="461479"/>
                </a:cubicBezTo>
                <a:cubicBezTo>
                  <a:pt x="1651406" y="460475"/>
                  <a:pt x="1651825" y="459386"/>
                  <a:pt x="1651825" y="458214"/>
                </a:cubicBezTo>
                <a:lnTo>
                  <a:pt x="1651825" y="443899"/>
                </a:lnTo>
                <a:cubicBezTo>
                  <a:pt x="1651825" y="442559"/>
                  <a:pt x="1651155" y="441890"/>
                  <a:pt x="1649816" y="441890"/>
                </a:cubicBezTo>
                <a:lnTo>
                  <a:pt x="1604609" y="441890"/>
                </a:lnTo>
                <a:cubicBezTo>
                  <a:pt x="1603270" y="441890"/>
                  <a:pt x="1602600" y="442559"/>
                  <a:pt x="1602600" y="443899"/>
                </a:cubicBezTo>
                <a:lnTo>
                  <a:pt x="1602600" y="472781"/>
                </a:lnTo>
                <a:cubicBezTo>
                  <a:pt x="1602600" y="476799"/>
                  <a:pt x="1601177" y="480273"/>
                  <a:pt x="1598330" y="483203"/>
                </a:cubicBezTo>
                <a:cubicBezTo>
                  <a:pt x="1595484" y="486134"/>
                  <a:pt x="1591968" y="487599"/>
                  <a:pt x="1587782" y="487599"/>
                </a:cubicBezTo>
                <a:lnTo>
                  <a:pt x="1585020" y="487599"/>
                </a:lnTo>
                <a:cubicBezTo>
                  <a:pt x="1581001" y="487599"/>
                  <a:pt x="1577527" y="486134"/>
                  <a:pt x="1574597" y="483203"/>
                </a:cubicBezTo>
                <a:cubicBezTo>
                  <a:pt x="1571667" y="480273"/>
                  <a:pt x="1570202" y="476799"/>
                  <a:pt x="1570202" y="472781"/>
                </a:cubicBezTo>
                <a:lnTo>
                  <a:pt x="1570202" y="430839"/>
                </a:lnTo>
                <a:cubicBezTo>
                  <a:pt x="1570202" y="426821"/>
                  <a:pt x="1571667" y="423347"/>
                  <a:pt x="1574597" y="420417"/>
                </a:cubicBezTo>
                <a:cubicBezTo>
                  <a:pt x="1577527" y="417487"/>
                  <a:pt x="1581001" y="416022"/>
                  <a:pt x="1585020" y="416022"/>
                </a:cubicBezTo>
                <a:lnTo>
                  <a:pt x="1649816" y="416022"/>
                </a:lnTo>
                <a:cubicBezTo>
                  <a:pt x="1651155" y="416022"/>
                  <a:pt x="1651825" y="415436"/>
                  <a:pt x="1651825" y="414264"/>
                </a:cubicBezTo>
                <a:lnTo>
                  <a:pt x="1651825" y="405473"/>
                </a:lnTo>
                <a:cubicBezTo>
                  <a:pt x="1651825" y="404301"/>
                  <a:pt x="1651155" y="403715"/>
                  <a:pt x="1649816" y="403715"/>
                </a:cubicBezTo>
                <a:lnTo>
                  <a:pt x="1566937" y="403715"/>
                </a:lnTo>
                <a:cubicBezTo>
                  <a:pt x="1563253" y="403715"/>
                  <a:pt x="1560156" y="402418"/>
                  <a:pt x="1557644" y="399823"/>
                </a:cubicBezTo>
                <a:cubicBezTo>
                  <a:pt x="1555133" y="397227"/>
                  <a:pt x="1553877" y="394130"/>
                  <a:pt x="1553877" y="390530"/>
                </a:cubicBezTo>
                <a:cubicBezTo>
                  <a:pt x="1553877" y="386930"/>
                  <a:pt x="1555133" y="383833"/>
                  <a:pt x="1557644" y="381238"/>
                </a:cubicBezTo>
                <a:cubicBezTo>
                  <a:pt x="1560156" y="378642"/>
                  <a:pt x="1563253" y="377345"/>
                  <a:pt x="1566937" y="377345"/>
                </a:cubicBezTo>
                <a:lnTo>
                  <a:pt x="1606367" y="377345"/>
                </a:lnTo>
                <a:cubicBezTo>
                  <a:pt x="1606869" y="377345"/>
                  <a:pt x="1607246" y="377177"/>
                  <a:pt x="1607497" y="376843"/>
                </a:cubicBezTo>
                <a:cubicBezTo>
                  <a:pt x="1607748" y="376508"/>
                  <a:pt x="1607790" y="376089"/>
                  <a:pt x="1607623" y="375587"/>
                </a:cubicBezTo>
                <a:cubicBezTo>
                  <a:pt x="1604944" y="368387"/>
                  <a:pt x="1601093" y="360518"/>
                  <a:pt x="1596070" y="351979"/>
                </a:cubicBezTo>
                <a:cubicBezTo>
                  <a:pt x="1595400" y="350974"/>
                  <a:pt x="1594479" y="350472"/>
                  <a:pt x="1593307" y="350472"/>
                </a:cubicBezTo>
                <a:lnTo>
                  <a:pt x="1592805" y="350472"/>
                </a:lnTo>
                <a:cubicBezTo>
                  <a:pt x="1591466" y="350472"/>
                  <a:pt x="1590461" y="350974"/>
                  <a:pt x="1589791" y="351979"/>
                </a:cubicBezTo>
                <a:cubicBezTo>
                  <a:pt x="1586610" y="356667"/>
                  <a:pt x="1583178" y="361104"/>
                  <a:pt x="1579494" y="365290"/>
                </a:cubicBezTo>
                <a:cubicBezTo>
                  <a:pt x="1576815" y="368471"/>
                  <a:pt x="1573383" y="370229"/>
                  <a:pt x="1569197" y="370564"/>
                </a:cubicBezTo>
                <a:cubicBezTo>
                  <a:pt x="1568528" y="370564"/>
                  <a:pt x="1567942" y="370564"/>
                  <a:pt x="1567439" y="370564"/>
                </a:cubicBezTo>
                <a:cubicBezTo>
                  <a:pt x="1563756" y="370564"/>
                  <a:pt x="1560407" y="369559"/>
                  <a:pt x="1557393" y="367550"/>
                </a:cubicBezTo>
                <a:cubicBezTo>
                  <a:pt x="1557226" y="367383"/>
                  <a:pt x="1556975" y="367215"/>
                  <a:pt x="1556640" y="367048"/>
                </a:cubicBezTo>
                <a:cubicBezTo>
                  <a:pt x="1553626" y="365039"/>
                  <a:pt x="1551952" y="362276"/>
                  <a:pt x="1551617" y="358760"/>
                </a:cubicBezTo>
                <a:cubicBezTo>
                  <a:pt x="1551450" y="358258"/>
                  <a:pt x="1551366" y="357755"/>
                  <a:pt x="1551366" y="357253"/>
                </a:cubicBezTo>
                <a:cubicBezTo>
                  <a:pt x="1551366" y="354239"/>
                  <a:pt x="1552454" y="351560"/>
                  <a:pt x="1554631" y="349216"/>
                </a:cubicBezTo>
                <a:cubicBezTo>
                  <a:pt x="1563337" y="339673"/>
                  <a:pt x="1570872" y="328790"/>
                  <a:pt x="1577234" y="316567"/>
                </a:cubicBezTo>
                <a:cubicBezTo>
                  <a:pt x="1579243" y="312716"/>
                  <a:pt x="1582090" y="309954"/>
                  <a:pt x="1585773" y="308279"/>
                </a:cubicBezTo>
                <a:cubicBezTo>
                  <a:pt x="1588284" y="307107"/>
                  <a:pt x="1590712" y="306521"/>
                  <a:pt x="1593056" y="306521"/>
                </a:cubicBezTo>
                <a:cubicBezTo>
                  <a:pt x="1594563" y="306521"/>
                  <a:pt x="1596070" y="306689"/>
                  <a:pt x="1597577" y="307024"/>
                </a:cubicBezTo>
                <a:lnTo>
                  <a:pt x="1599335" y="307526"/>
                </a:lnTo>
                <a:cubicBezTo>
                  <a:pt x="1602851" y="308530"/>
                  <a:pt x="1605363" y="310623"/>
                  <a:pt x="1606869" y="313805"/>
                </a:cubicBezTo>
                <a:cubicBezTo>
                  <a:pt x="1607707" y="315479"/>
                  <a:pt x="1608125" y="317111"/>
                  <a:pt x="1608125" y="318702"/>
                </a:cubicBezTo>
                <a:cubicBezTo>
                  <a:pt x="1608125" y="320293"/>
                  <a:pt x="1607707" y="321841"/>
                  <a:pt x="1606869" y="323348"/>
                </a:cubicBezTo>
                <a:cubicBezTo>
                  <a:pt x="1606702" y="323850"/>
                  <a:pt x="1606744" y="324269"/>
                  <a:pt x="1606995" y="324604"/>
                </a:cubicBezTo>
                <a:cubicBezTo>
                  <a:pt x="1607246" y="324939"/>
                  <a:pt x="1607539" y="325106"/>
                  <a:pt x="1607874" y="325106"/>
                </a:cubicBezTo>
                <a:lnTo>
                  <a:pt x="1647053" y="325106"/>
                </a:lnTo>
                <a:cubicBezTo>
                  <a:pt x="1651071" y="325106"/>
                  <a:pt x="1654546" y="326529"/>
                  <a:pt x="1657476" y="329376"/>
                </a:cubicBezTo>
                <a:cubicBezTo>
                  <a:pt x="1660406" y="332222"/>
                  <a:pt x="1661871" y="335738"/>
                  <a:pt x="1661871" y="339924"/>
                </a:cubicBezTo>
                <a:lnTo>
                  <a:pt x="1661871" y="344193"/>
                </a:lnTo>
                <a:cubicBezTo>
                  <a:pt x="1661871" y="344528"/>
                  <a:pt x="1661996" y="344738"/>
                  <a:pt x="1662247" y="344821"/>
                </a:cubicBezTo>
                <a:cubicBezTo>
                  <a:pt x="1662499" y="344905"/>
                  <a:pt x="1662792" y="344863"/>
                  <a:pt x="1663126" y="344696"/>
                </a:cubicBezTo>
                <a:cubicBezTo>
                  <a:pt x="1669824" y="336659"/>
                  <a:pt x="1675684" y="327367"/>
                  <a:pt x="1680707" y="316818"/>
                </a:cubicBezTo>
                <a:cubicBezTo>
                  <a:pt x="1682381" y="312967"/>
                  <a:pt x="1685144" y="310037"/>
                  <a:pt x="1688995" y="308028"/>
                </a:cubicBezTo>
                <a:cubicBezTo>
                  <a:pt x="1691506" y="306856"/>
                  <a:pt x="1694018" y="306270"/>
                  <a:pt x="1696529" y="306270"/>
                </a:cubicBezTo>
                <a:close/>
                <a:moveTo>
                  <a:pt x="1484812" y="305014"/>
                </a:moveTo>
                <a:lnTo>
                  <a:pt x="1485314" y="305014"/>
                </a:lnTo>
                <a:cubicBezTo>
                  <a:pt x="1489332" y="305014"/>
                  <a:pt x="1492807" y="306438"/>
                  <a:pt x="1495737" y="309284"/>
                </a:cubicBezTo>
                <a:cubicBezTo>
                  <a:pt x="1498667" y="312130"/>
                  <a:pt x="1500132" y="315646"/>
                  <a:pt x="1500132" y="319832"/>
                </a:cubicBezTo>
                <a:lnTo>
                  <a:pt x="1500132" y="360016"/>
                </a:lnTo>
                <a:cubicBezTo>
                  <a:pt x="1500132" y="361355"/>
                  <a:pt x="1500718" y="362025"/>
                  <a:pt x="1501890" y="362025"/>
                </a:cubicBezTo>
                <a:lnTo>
                  <a:pt x="1512940" y="362025"/>
                </a:lnTo>
                <a:cubicBezTo>
                  <a:pt x="1516959" y="362025"/>
                  <a:pt x="1520391" y="363448"/>
                  <a:pt x="1523237" y="366294"/>
                </a:cubicBezTo>
                <a:cubicBezTo>
                  <a:pt x="1526084" y="369141"/>
                  <a:pt x="1527507" y="372615"/>
                  <a:pt x="1527507" y="376717"/>
                </a:cubicBezTo>
                <a:cubicBezTo>
                  <a:pt x="1527507" y="380819"/>
                  <a:pt x="1526084" y="384293"/>
                  <a:pt x="1523237" y="387140"/>
                </a:cubicBezTo>
                <a:cubicBezTo>
                  <a:pt x="1520391" y="389986"/>
                  <a:pt x="1516959" y="391409"/>
                  <a:pt x="1512940" y="391409"/>
                </a:cubicBezTo>
                <a:lnTo>
                  <a:pt x="1501890" y="391409"/>
                </a:lnTo>
                <a:cubicBezTo>
                  <a:pt x="1500718" y="391409"/>
                  <a:pt x="1500132" y="391995"/>
                  <a:pt x="1500132" y="393167"/>
                </a:cubicBezTo>
                <a:lnTo>
                  <a:pt x="1500132" y="507188"/>
                </a:lnTo>
                <a:cubicBezTo>
                  <a:pt x="1500132" y="515895"/>
                  <a:pt x="1499169" y="522634"/>
                  <a:pt x="1497244" y="527405"/>
                </a:cubicBezTo>
                <a:cubicBezTo>
                  <a:pt x="1495318" y="532177"/>
                  <a:pt x="1491928" y="535735"/>
                  <a:pt x="1487072" y="538079"/>
                </a:cubicBezTo>
                <a:cubicBezTo>
                  <a:pt x="1480542" y="541763"/>
                  <a:pt x="1470078" y="543939"/>
                  <a:pt x="1455679" y="544609"/>
                </a:cubicBezTo>
                <a:cubicBezTo>
                  <a:pt x="1455344" y="544609"/>
                  <a:pt x="1455093" y="544609"/>
                  <a:pt x="1454925" y="544609"/>
                </a:cubicBezTo>
                <a:cubicBezTo>
                  <a:pt x="1451074" y="544609"/>
                  <a:pt x="1447642" y="543353"/>
                  <a:pt x="1444628" y="540842"/>
                </a:cubicBezTo>
                <a:cubicBezTo>
                  <a:pt x="1441279" y="538163"/>
                  <a:pt x="1439019" y="534647"/>
                  <a:pt x="1437847" y="530294"/>
                </a:cubicBezTo>
                <a:cubicBezTo>
                  <a:pt x="1437345" y="528787"/>
                  <a:pt x="1436843" y="527280"/>
                  <a:pt x="1436340" y="525773"/>
                </a:cubicBezTo>
                <a:cubicBezTo>
                  <a:pt x="1436005" y="524601"/>
                  <a:pt x="1435838" y="523513"/>
                  <a:pt x="1435838" y="522508"/>
                </a:cubicBezTo>
                <a:cubicBezTo>
                  <a:pt x="1435838" y="520331"/>
                  <a:pt x="1436508" y="518322"/>
                  <a:pt x="1437847" y="516481"/>
                </a:cubicBezTo>
                <a:cubicBezTo>
                  <a:pt x="1439689" y="513802"/>
                  <a:pt x="1442284" y="512462"/>
                  <a:pt x="1445633" y="512462"/>
                </a:cubicBezTo>
                <a:cubicBezTo>
                  <a:pt x="1445800" y="512462"/>
                  <a:pt x="1445884" y="512462"/>
                  <a:pt x="1445884" y="512462"/>
                </a:cubicBezTo>
                <a:cubicBezTo>
                  <a:pt x="1446888" y="512462"/>
                  <a:pt x="1452832" y="512462"/>
                  <a:pt x="1463715" y="512462"/>
                </a:cubicBezTo>
                <a:cubicBezTo>
                  <a:pt x="1466059" y="512462"/>
                  <a:pt x="1467692" y="512085"/>
                  <a:pt x="1468613" y="511332"/>
                </a:cubicBezTo>
                <a:cubicBezTo>
                  <a:pt x="1469534" y="510579"/>
                  <a:pt x="1469994" y="509197"/>
                  <a:pt x="1469994" y="507188"/>
                </a:cubicBezTo>
                <a:lnTo>
                  <a:pt x="1469994" y="393167"/>
                </a:lnTo>
                <a:cubicBezTo>
                  <a:pt x="1469994" y="391995"/>
                  <a:pt x="1469324" y="391409"/>
                  <a:pt x="1467985" y="391409"/>
                </a:cubicBezTo>
                <a:lnTo>
                  <a:pt x="1420267" y="391409"/>
                </a:lnTo>
                <a:cubicBezTo>
                  <a:pt x="1416081" y="391409"/>
                  <a:pt x="1412565" y="389944"/>
                  <a:pt x="1409719" y="387014"/>
                </a:cubicBezTo>
                <a:cubicBezTo>
                  <a:pt x="1406872" y="384084"/>
                  <a:pt x="1405449" y="380610"/>
                  <a:pt x="1405449" y="376591"/>
                </a:cubicBezTo>
                <a:lnTo>
                  <a:pt x="1405449" y="374833"/>
                </a:lnTo>
                <a:cubicBezTo>
                  <a:pt x="1405449" y="373494"/>
                  <a:pt x="1404779" y="372824"/>
                  <a:pt x="1403440" y="372824"/>
                </a:cubicBezTo>
                <a:lnTo>
                  <a:pt x="1306246" y="372824"/>
                </a:lnTo>
                <a:cubicBezTo>
                  <a:pt x="1302395" y="372824"/>
                  <a:pt x="1299088" y="371443"/>
                  <a:pt x="1296326" y="368680"/>
                </a:cubicBezTo>
                <a:cubicBezTo>
                  <a:pt x="1293563" y="365918"/>
                  <a:pt x="1292182" y="362569"/>
                  <a:pt x="1292182" y="358634"/>
                </a:cubicBezTo>
                <a:cubicBezTo>
                  <a:pt x="1292182" y="354700"/>
                  <a:pt x="1293563" y="351351"/>
                  <a:pt x="1296326" y="348588"/>
                </a:cubicBezTo>
                <a:cubicBezTo>
                  <a:pt x="1299088" y="345826"/>
                  <a:pt x="1302395" y="344445"/>
                  <a:pt x="1306246" y="344445"/>
                </a:cubicBezTo>
                <a:lnTo>
                  <a:pt x="1335128" y="344445"/>
                </a:lnTo>
                <a:cubicBezTo>
                  <a:pt x="1336300" y="344445"/>
                  <a:pt x="1336886" y="343859"/>
                  <a:pt x="1336886" y="342686"/>
                </a:cubicBezTo>
                <a:lnTo>
                  <a:pt x="1336886" y="319832"/>
                </a:lnTo>
                <a:cubicBezTo>
                  <a:pt x="1336886" y="315814"/>
                  <a:pt x="1338351" y="312381"/>
                  <a:pt x="1341281" y="309535"/>
                </a:cubicBezTo>
                <a:cubicBezTo>
                  <a:pt x="1344211" y="306689"/>
                  <a:pt x="1347685" y="305266"/>
                  <a:pt x="1351704" y="305266"/>
                </a:cubicBezTo>
                <a:cubicBezTo>
                  <a:pt x="1355722" y="305266"/>
                  <a:pt x="1359154" y="306689"/>
                  <a:pt x="1362001" y="309535"/>
                </a:cubicBezTo>
                <a:cubicBezTo>
                  <a:pt x="1364847" y="312381"/>
                  <a:pt x="1366270" y="315814"/>
                  <a:pt x="1366270" y="319832"/>
                </a:cubicBezTo>
                <a:lnTo>
                  <a:pt x="1366270" y="342686"/>
                </a:lnTo>
                <a:cubicBezTo>
                  <a:pt x="1366270" y="343859"/>
                  <a:pt x="1366940" y="344445"/>
                  <a:pt x="1368279" y="344445"/>
                </a:cubicBezTo>
                <a:lnTo>
                  <a:pt x="1399170" y="344445"/>
                </a:lnTo>
                <a:cubicBezTo>
                  <a:pt x="1403189" y="344445"/>
                  <a:pt x="1406663" y="345910"/>
                  <a:pt x="1409593" y="348840"/>
                </a:cubicBezTo>
                <a:cubicBezTo>
                  <a:pt x="1412523" y="351770"/>
                  <a:pt x="1413988" y="355244"/>
                  <a:pt x="1413988" y="359262"/>
                </a:cubicBezTo>
                <a:lnTo>
                  <a:pt x="1413988" y="360016"/>
                </a:lnTo>
                <a:cubicBezTo>
                  <a:pt x="1413988" y="361355"/>
                  <a:pt x="1414574" y="362025"/>
                  <a:pt x="1415746" y="362025"/>
                </a:cubicBezTo>
                <a:lnTo>
                  <a:pt x="1467985" y="362025"/>
                </a:lnTo>
                <a:cubicBezTo>
                  <a:pt x="1469324" y="362025"/>
                  <a:pt x="1469994" y="361355"/>
                  <a:pt x="1469994" y="360016"/>
                </a:cubicBezTo>
                <a:lnTo>
                  <a:pt x="1469994" y="319832"/>
                </a:lnTo>
                <a:cubicBezTo>
                  <a:pt x="1469994" y="315646"/>
                  <a:pt x="1471417" y="312130"/>
                  <a:pt x="1474264" y="309284"/>
                </a:cubicBezTo>
                <a:cubicBezTo>
                  <a:pt x="1477110" y="306438"/>
                  <a:pt x="1480626" y="305014"/>
                  <a:pt x="1484812" y="305014"/>
                </a:cubicBezTo>
                <a:close/>
                <a:moveTo>
                  <a:pt x="893108" y="299489"/>
                </a:moveTo>
                <a:lnTo>
                  <a:pt x="895620" y="299489"/>
                </a:lnTo>
                <a:cubicBezTo>
                  <a:pt x="899638" y="299489"/>
                  <a:pt x="903112" y="300954"/>
                  <a:pt x="906042" y="303884"/>
                </a:cubicBezTo>
                <a:cubicBezTo>
                  <a:pt x="908972" y="306814"/>
                  <a:pt x="910437" y="310288"/>
                  <a:pt x="910437" y="314307"/>
                </a:cubicBezTo>
                <a:lnTo>
                  <a:pt x="910437" y="343942"/>
                </a:lnTo>
                <a:cubicBezTo>
                  <a:pt x="910437" y="345114"/>
                  <a:pt x="911107" y="345700"/>
                  <a:pt x="912446" y="345700"/>
                </a:cubicBezTo>
                <a:lnTo>
                  <a:pt x="982265" y="345700"/>
                </a:lnTo>
                <a:cubicBezTo>
                  <a:pt x="986284" y="345700"/>
                  <a:pt x="989758" y="347165"/>
                  <a:pt x="992688" y="350095"/>
                </a:cubicBezTo>
                <a:cubicBezTo>
                  <a:pt x="995618" y="353025"/>
                  <a:pt x="997083" y="356500"/>
                  <a:pt x="997083" y="360518"/>
                </a:cubicBezTo>
                <a:lnTo>
                  <a:pt x="997083" y="360769"/>
                </a:lnTo>
                <a:cubicBezTo>
                  <a:pt x="997083" y="364787"/>
                  <a:pt x="995618" y="368262"/>
                  <a:pt x="992688" y="371192"/>
                </a:cubicBezTo>
                <a:cubicBezTo>
                  <a:pt x="989758" y="374122"/>
                  <a:pt x="986284" y="375587"/>
                  <a:pt x="982265" y="375587"/>
                </a:cubicBezTo>
                <a:lnTo>
                  <a:pt x="912446" y="375587"/>
                </a:lnTo>
                <a:cubicBezTo>
                  <a:pt x="911107" y="375587"/>
                  <a:pt x="910437" y="376257"/>
                  <a:pt x="910437" y="377596"/>
                </a:cubicBezTo>
                <a:lnTo>
                  <a:pt x="910437" y="418784"/>
                </a:lnTo>
                <a:cubicBezTo>
                  <a:pt x="910437" y="420124"/>
                  <a:pt x="911107" y="420793"/>
                  <a:pt x="912446" y="420793"/>
                </a:cubicBezTo>
                <a:lnTo>
                  <a:pt x="972471" y="420793"/>
                </a:lnTo>
                <a:cubicBezTo>
                  <a:pt x="976489" y="420793"/>
                  <a:pt x="979963" y="422258"/>
                  <a:pt x="982893" y="425188"/>
                </a:cubicBezTo>
                <a:cubicBezTo>
                  <a:pt x="985823" y="428118"/>
                  <a:pt x="987288" y="431593"/>
                  <a:pt x="987288" y="435611"/>
                </a:cubicBezTo>
                <a:cubicBezTo>
                  <a:pt x="987288" y="439629"/>
                  <a:pt x="985823" y="443104"/>
                  <a:pt x="982893" y="446034"/>
                </a:cubicBezTo>
                <a:cubicBezTo>
                  <a:pt x="979963" y="448964"/>
                  <a:pt x="976489" y="450429"/>
                  <a:pt x="972471" y="450429"/>
                </a:cubicBezTo>
                <a:lnTo>
                  <a:pt x="912446" y="450429"/>
                </a:lnTo>
                <a:cubicBezTo>
                  <a:pt x="911107" y="450429"/>
                  <a:pt x="910437" y="451098"/>
                  <a:pt x="910437" y="452438"/>
                </a:cubicBezTo>
                <a:lnTo>
                  <a:pt x="910437" y="500156"/>
                </a:lnTo>
                <a:cubicBezTo>
                  <a:pt x="910437" y="501495"/>
                  <a:pt x="911107" y="502165"/>
                  <a:pt x="912446" y="502165"/>
                </a:cubicBezTo>
                <a:lnTo>
                  <a:pt x="995325" y="502165"/>
                </a:lnTo>
                <a:cubicBezTo>
                  <a:pt x="999343" y="502165"/>
                  <a:pt x="1002818" y="503630"/>
                  <a:pt x="1005748" y="506560"/>
                </a:cubicBezTo>
                <a:cubicBezTo>
                  <a:pt x="1008678" y="509490"/>
                  <a:pt x="1010143" y="512964"/>
                  <a:pt x="1010143" y="516983"/>
                </a:cubicBezTo>
                <a:lnTo>
                  <a:pt x="1010143" y="517234"/>
                </a:lnTo>
                <a:cubicBezTo>
                  <a:pt x="1010143" y="521252"/>
                  <a:pt x="1008678" y="524727"/>
                  <a:pt x="1005748" y="527657"/>
                </a:cubicBezTo>
                <a:cubicBezTo>
                  <a:pt x="1002818" y="530587"/>
                  <a:pt x="999343" y="532052"/>
                  <a:pt x="995325" y="532052"/>
                </a:cubicBezTo>
                <a:lnTo>
                  <a:pt x="793654" y="532052"/>
                </a:lnTo>
                <a:cubicBezTo>
                  <a:pt x="789635" y="532052"/>
                  <a:pt x="786161" y="530587"/>
                  <a:pt x="783231" y="527657"/>
                </a:cubicBezTo>
                <a:cubicBezTo>
                  <a:pt x="780301" y="524727"/>
                  <a:pt x="778836" y="521252"/>
                  <a:pt x="778836" y="517234"/>
                </a:cubicBezTo>
                <a:lnTo>
                  <a:pt x="778836" y="516983"/>
                </a:lnTo>
                <a:cubicBezTo>
                  <a:pt x="778836" y="512964"/>
                  <a:pt x="780301" y="509490"/>
                  <a:pt x="783231" y="506560"/>
                </a:cubicBezTo>
                <a:cubicBezTo>
                  <a:pt x="786161" y="503630"/>
                  <a:pt x="789635" y="502165"/>
                  <a:pt x="793654" y="502165"/>
                </a:cubicBezTo>
                <a:lnTo>
                  <a:pt x="876281" y="502165"/>
                </a:lnTo>
                <a:cubicBezTo>
                  <a:pt x="877621" y="502165"/>
                  <a:pt x="878290" y="501495"/>
                  <a:pt x="878290" y="500156"/>
                </a:cubicBezTo>
                <a:lnTo>
                  <a:pt x="878290" y="452438"/>
                </a:lnTo>
                <a:cubicBezTo>
                  <a:pt x="878290" y="451098"/>
                  <a:pt x="877621" y="450429"/>
                  <a:pt x="876281" y="450429"/>
                </a:cubicBezTo>
                <a:lnTo>
                  <a:pt x="823289" y="450429"/>
                </a:lnTo>
                <a:cubicBezTo>
                  <a:pt x="819271" y="450429"/>
                  <a:pt x="815797" y="448964"/>
                  <a:pt x="812867" y="446034"/>
                </a:cubicBezTo>
                <a:cubicBezTo>
                  <a:pt x="809936" y="443104"/>
                  <a:pt x="808471" y="439629"/>
                  <a:pt x="808471" y="435611"/>
                </a:cubicBezTo>
                <a:cubicBezTo>
                  <a:pt x="808471" y="431593"/>
                  <a:pt x="809936" y="428118"/>
                  <a:pt x="812867" y="425188"/>
                </a:cubicBezTo>
                <a:cubicBezTo>
                  <a:pt x="815797" y="422258"/>
                  <a:pt x="819271" y="420793"/>
                  <a:pt x="823289" y="420793"/>
                </a:cubicBezTo>
                <a:lnTo>
                  <a:pt x="876281" y="420793"/>
                </a:lnTo>
                <a:cubicBezTo>
                  <a:pt x="877621" y="420793"/>
                  <a:pt x="878290" y="420124"/>
                  <a:pt x="878290" y="418784"/>
                </a:cubicBezTo>
                <a:lnTo>
                  <a:pt x="878290" y="377596"/>
                </a:lnTo>
                <a:cubicBezTo>
                  <a:pt x="878290" y="376257"/>
                  <a:pt x="877621" y="375587"/>
                  <a:pt x="876281" y="375587"/>
                </a:cubicBezTo>
                <a:lnTo>
                  <a:pt x="827056" y="375587"/>
                </a:lnTo>
                <a:cubicBezTo>
                  <a:pt x="825717" y="375587"/>
                  <a:pt x="824712" y="376173"/>
                  <a:pt x="824043" y="377345"/>
                </a:cubicBezTo>
                <a:cubicBezTo>
                  <a:pt x="819187" y="386386"/>
                  <a:pt x="814499" y="394255"/>
                  <a:pt x="809978" y="400953"/>
                </a:cubicBezTo>
                <a:cubicBezTo>
                  <a:pt x="807634" y="404301"/>
                  <a:pt x="804369" y="406227"/>
                  <a:pt x="800184" y="406729"/>
                </a:cubicBezTo>
                <a:cubicBezTo>
                  <a:pt x="799346" y="406897"/>
                  <a:pt x="798593" y="406980"/>
                  <a:pt x="797923" y="406980"/>
                </a:cubicBezTo>
                <a:cubicBezTo>
                  <a:pt x="794575" y="406980"/>
                  <a:pt x="791561" y="406059"/>
                  <a:pt x="788882" y="404218"/>
                </a:cubicBezTo>
                <a:cubicBezTo>
                  <a:pt x="788045" y="403548"/>
                  <a:pt x="787208" y="402878"/>
                  <a:pt x="786370" y="402208"/>
                </a:cubicBezTo>
                <a:cubicBezTo>
                  <a:pt x="783189" y="400199"/>
                  <a:pt x="781264" y="397269"/>
                  <a:pt x="780594" y="393418"/>
                </a:cubicBezTo>
                <a:cubicBezTo>
                  <a:pt x="780427" y="392581"/>
                  <a:pt x="780343" y="391744"/>
                  <a:pt x="780343" y="390907"/>
                </a:cubicBezTo>
                <a:cubicBezTo>
                  <a:pt x="780343" y="388228"/>
                  <a:pt x="781180" y="385633"/>
                  <a:pt x="782854" y="383121"/>
                </a:cubicBezTo>
                <a:cubicBezTo>
                  <a:pt x="789049" y="374750"/>
                  <a:pt x="794826" y="365039"/>
                  <a:pt x="800184" y="353988"/>
                </a:cubicBezTo>
                <a:cubicBezTo>
                  <a:pt x="806044" y="341933"/>
                  <a:pt x="810983" y="329543"/>
                  <a:pt x="815001" y="316818"/>
                </a:cubicBezTo>
                <a:cubicBezTo>
                  <a:pt x="816173" y="312800"/>
                  <a:pt x="818601" y="309702"/>
                  <a:pt x="822285" y="307526"/>
                </a:cubicBezTo>
                <a:cubicBezTo>
                  <a:pt x="824629" y="306019"/>
                  <a:pt x="827224" y="305266"/>
                  <a:pt x="830070" y="305266"/>
                </a:cubicBezTo>
                <a:cubicBezTo>
                  <a:pt x="831242" y="305266"/>
                  <a:pt x="832414" y="305433"/>
                  <a:pt x="833586" y="305768"/>
                </a:cubicBezTo>
                <a:lnTo>
                  <a:pt x="836098" y="306270"/>
                </a:lnTo>
                <a:cubicBezTo>
                  <a:pt x="840116" y="307107"/>
                  <a:pt x="843130" y="309284"/>
                  <a:pt x="845139" y="312800"/>
                </a:cubicBezTo>
                <a:cubicBezTo>
                  <a:pt x="846478" y="314977"/>
                  <a:pt x="847148" y="317153"/>
                  <a:pt x="847148" y="319330"/>
                </a:cubicBezTo>
                <a:cubicBezTo>
                  <a:pt x="847148" y="320837"/>
                  <a:pt x="846897" y="322260"/>
                  <a:pt x="846395" y="323599"/>
                </a:cubicBezTo>
                <a:cubicBezTo>
                  <a:pt x="844386" y="329627"/>
                  <a:pt x="842041" y="336408"/>
                  <a:pt x="839363" y="343942"/>
                </a:cubicBezTo>
                <a:cubicBezTo>
                  <a:pt x="839195" y="344445"/>
                  <a:pt x="839237" y="344863"/>
                  <a:pt x="839488" y="345198"/>
                </a:cubicBezTo>
                <a:cubicBezTo>
                  <a:pt x="839739" y="345533"/>
                  <a:pt x="840116" y="345700"/>
                  <a:pt x="840618" y="345700"/>
                </a:cubicBezTo>
                <a:lnTo>
                  <a:pt x="876532" y="345700"/>
                </a:lnTo>
                <a:cubicBezTo>
                  <a:pt x="877704" y="345700"/>
                  <a:pt x="878290" y="345114"/>
                  <a:pt x="878290" y="343942"/>
                </a:cubicBezTo>
                <a:lnTo>
                  <a:pt x="878290" y="314307"/>
                </a:lnTo>
                <a:cubicBezTo>
                  <a:pt x="878290" y="310288"/>
                  <a:pt x="879755" y="306814"/>
                  <a:pt x="882686" y="303884"/>
                </a:cubicBezTo>
                <a:cubicBezTo>
                  <a:pt x="885616" y="300954"/>
                  <a:pt x="889090" y="299489"/>
                  <a:pt x="893108" y="299489"/>
                </a:cubicBezTo>
                <a:close/>
                <a:moveTo>
                  <a:pt x="1093887" y="132634"/>
                </a:moveTo>
                <a:cubicBezTo>
                  <a:pt x="1099747" y="132634"/>
                  <a:pt x="1104663" y="134522"/>
                  <a:pt x="1108634" y="138299"/>
                </a:cubicBezTo>
                <a:cubicBezTo>
                  <a:pt x="1112606" y="142075"/>
                  <a:pt x="1114592" y="146829"/>
                  <a:pt x="1114592" y="152559"/>
                </a:cubicBezTo>
                <a:cubicBezTo>
                  <a:pt x="1114592" y="158288"/>
                  <a:pt x="1112639" y="162977"/>
                  <a:pt x="1108732" y="166623"/>
                </a:cubicBezTo>
                <a:cubicBezTo>
                  <a:pt x="1104825" y="170269"/>
                  <a:pt x="1099877" y="172092"/>
                  <a:pt x="1093887" y="172092"/>
                </a:cubicBezTo>
                <a:cubicBezTo>
                  <a:pt x="1087896" y="172092"/>
                  <a:pt x="1082948" y="170269"/>
                  <a:pt x="1079041" y="166623"/>
                </a:cubicBezTo>
                <a:cubicBezTo>
                  <a:pt x="1075134" y="162977"/>
                  <a:pt x="1073181" y="158288"/>
                  <a:pt x="1073181" y="152559"/>
                </a:cubicBezTo>
                <a:cubicBezTo>
                  <a:pt x="1073181" y="146829"/>
                  <a:pt x="1075167" y="142075"/>
                  <a:pt x="1079139" y="138299"/>
                </a:cubicBezTo>
                <a:cubicBezTo>
                  <a:pt x="1083110" y="134522"/>
                  <a:pt x="1088026" y="132634"/>
                  <a:pt x="1093887" y="132634"/>
                </a:cubicBezTo>
                <a:close/>
                <a:moveTo>
                  <a:pt x="144745" y="130290"/>
                </a:moveTo>
                <a:cubicBezTo>
                  <a:pt x="143833" y="130290"/>
                  <a:pt x="143377" y="130811"/>
                  <a:pt x="143377" y="131853"/>
                </a:cubicBezTo>
                <a:lnTo>
                  <a:pt x="143377" y="139862"/>
                </a:lnTo>
                <a:cubicBezTo>
                  <a:pt x="143377" y="140903"/>
                  <a:pt x="143833" y="141424"/>
                  <a:pt x="144745" y="141424"/>
                </a:cubicBezTo>
                <a:lnTo>
                  <a:pt x="160957" y="141424"/>
                </a:lnTo>
                <a:cubicBezTo>
                  <a:pt x="161869" y="141424"/>
                  <a:pt x="162325" y="140903"/>
                  <a:pt x="162325" y="139862"/>
                </a:cubicBezTo>
                <a:lnTo>
                  <a:pt x="162325" y="131853"/>
                </a:lnTo>
                <a:cubicBezTo>
                  <a:pt x="162325" y="130811"/>
                  <a:pt x="161869" y="130290"/>
                  <a:pt x="160957" y="130290"/>
                </a:cubicBezTo>
                <a:close/>
                <a:moveTo>
                  <a:pt x="108021" y="130290"/>
                </a:moveTo>
                <a:cubicBezTo>
                  <a:pt x="107110" y="130290"/>
                  <a:pt x="106654" y="130811"/>
                  <a:pt x="106654" y="131853"/>
                </a:cubicBezTo>
                <a:lnTo>
                  <a:pt x="106654" y="139862"/>
                </a:lnTo>
                <a:cubicBezTo>
                  <a:pt x="106654" y="140903"/>
                  <a:pt x="107110" y="141424"/>
                  <a:pt x="108021" y="141424"/>
                </a:cubicBezTo>
                <a:lnTo>
                  <a:pt x="123062" y="141424"/>
                </a:lnTo>
                <a:cubicBezTo>
                  <a:pt x="124104" y="141424"/>
                  <a:pt x="124625" y="140903"/>
                  <a:pt x="124625" y="139862"/>
                </a:cubicBezTo>
                <a:lnTo>
                  <a:pt x="124625" y="131853"/>
                </a:lnTo>
                <a:cubicBezTo>
                  <a:pt x="124625" y="130811"/>
                  <a:pt x="124104" y="130290"/>
                  <a:pt x="123062" y="130290"/>
                </a:cubicBezTo>
                <a:close/>
                <a:moveTo>
                  <a:pt x="144745" y="103529"/>
                </a:moveTo>
                <a:cubicBezTo>
                  <a:pt x="143833" y="103529"/>
                  <a:pt x="143377" y="103985"/>
                  <a:pt x="143377" y="104896"/>
                </a:cubicBezTo>
                <a:lnTo>
                  <a:pt x="143377" y="113491"/>
                </a:lnTo>
                <a:cubicBezTo>
                  <a:pt x="143377" y="114403"/>
                  <a:pt x="143833" y="114859"/>
                  <a:pt x="144745" y="114859"/>
                </a:cubicBezTo>
                <a:lnTo>
                  <a:pt x="160957" y="114859"/>
                </a:lnTo>
                <a:cubicBezTo>
                  <a:pt x="161869" y="114859"/>
                  <a:pt x="162325" y="114403"/>
                  <a:pt x="162325" y="113491"/>
                </a:cubicBezTo>
                <a:lnTo>
                  <a:pt x="162325" y="104896"/>
                </a:lnTo>
                <a:cubicBezTo>
                  <a:pt x="162325" y="103985"/>
                  <a:pt x="161869" y="103529"/>
                  <a:pt x="160957" y="103529"/>
                </a:cubicBezTo>
                <a:close/>
                <a:moveTo>
                  <a:pt x="108021" y="103529"/>
                </a:moveTo>
                <a:cubicBezTo>
                  <a:pt x="107110" y="103529"/>
                  <a:pt x="106654" y="103985"/>
                  <a:pt x="106654" y="104896"/>
                </a:cubicBezTo>
                <a:lnTo>
                  <a:pt x="106654" y="113491"/>
                </a:lnTo>
                <a:cubicBezTo>
                  <a:pt x="106654" y="114403"/>
                  <a:pt x="107110" y="114859"/>
                  <a:pt x="108021" y="114859"/>
                </a:cubicBezTo>
                <a:lnTo>
                  <a:pt x="123062" y="114859"/>
                </a:lnTo>
                <a:cubicBezTo>
                  <a:pt x="124104" y="114859"/>
                  <a:pt x="124625" y="114403"/>
                  <a:pt x="124625" y="113491"/>
                </a:cubicBezTo>
                <a:lnTo>
                  <a:pt x="124625" y="104896"/>
                </a:lnTo>
                <a:cubicBezTo>
                  <a:pt x="124625" y="103985"/>
                  <a:pt x="124104" y="103529"/>
                  <a:pt x="123062" y="103529"/>
                </a:cubicBezTo>
                <a:close/>
                <a:moveTo>
                  <a:pt x="676842" y="97474"/>
                </a:moveTo>
                <a:cubicBezTo>
                  <a:pt x="675931" y="97474"/>
                  <a:pt x="675214" y="97929"/>
                  <a:pt x="674694" y="98841"/>
                </a:cubicBezTo>
                <a:cubicBezTo>
                  <a:pt x="673261" y="101706"/>
                  <a:pt x="671177" y="105775"/>
                  <a:pt x="668443" y="111049"/>
                </a:cubicBezTo>
                <a:cubicBezTo>
                  <a:pt x="665708" y="116324"/>
                  <a:pt x="664080" y="119547"/>
                  <a:pt x="663559" y="120719"/>
                </a:cubicBezTo>
                <a:cubicBezTo>
                  <a:pt x="663038" y="121500"/>
                  <a:pt x="663299" y="122021"/>
                  <a:pt x="664341" y="122281"/>
                </a:cubicBezTo>
                <a:cubicBezTo>
                  <a:pt x="674368" y="125277"/>
                  <a:pt x="686153" y="129183"/>
                  <a:pt x="699697" y="134002"/>
                </a:cubicBezTo>
                <a:cubicBezTo>
                  <a:pt x="700608" y="134392"/>
                  <a:pt x="701390" y="134197"/>
                  <a:pt x="702041" y="133416"/>
                </a:cubicBezTo>
                <a:cubicBezTo>
                  <a:pt x="711156" y="124170"/>
                  <a:pt x="717668" y="112645"/>
                  <a:pt x="721574" y="98841"/>
                </a:cubicBezTo>
                <a:cubicBezTo>
                  <a:pt x="721705" y="98580"/>
                  <a:pt x="721672" y="98287"/>
                  <a:pt x="721477" y="97962"/>
                </a:cubicBezTo>
                <a:cubicBezTo>
                  <a:pt x="721281" y="97636"/>
                  <a:pt x="720988" y="97474"/>
                  <a:pt x="720598" y="97474"/>
                </a:cubicBezTo>
                <a:close/>
                <a:moveTo>
                  <a:pt x="98254" y="86339"/>
                </a:moveTo>
                <a:lnTo>
                  <a:pt x="171115" y="86339"/>
                </a:lnTo>
                <a:cubicBezTo>
                  <a:pt x="174240" y="86339"/>
                  <a:pt x="176943" y="87446"/>
                  <a:pt x="179221" y="89660"/>
                </a:cubicBezTo>
                <a:cubicBezTo>
                  <a:pt x="181500" y="91874"/>
                  <a:pt x="182640" y="94609"/>
                  <a:pt x="182640" y="97864"/>
                </a:cubicBezTo>
                <a:lnTo>
                  <a:pt x="182640" y="167600"/>
                </a:lnTo>
                <a:cubicBezTo>
                  <a:pt x="182640" y="172288"/>
                  <a:pt x="182152" y="175901"/>
                  <a:pt x="181175" y="178441"/>
                </a:cubicBezTo>
                <a:cubicBezTo>
                  <a:pt x="180198" y="180980"/>
                  <a:pt x="178408" y="183031"/>
                  <a:pt x="175803" y="184594"/>
                </a:cubicBezTo>
                <a:cubicBezTo>
                  <a:pt x="172547" y="186287"/>
                  <a:pt x="167990" y="187329"/>
                  <a:pt x="162130" y="187719"/>
                </a:cubicBezTo>
                <a:cubicBezTo>
                  <a:pt x="161999" y="187719"/>
                  <a:pt x="161804" y="187719"/>
                  <a:pt x="161544" y="187719"/>
                </a:cubicBezTo>
                <a:cubicBezTo>
                  <a:pt x="159199" y="187719"/>
                  <a:pt x="157051" y="186873"/>
                  <a:pt x="155097" y="185180"/>
                </a:cubicBezTo>
                <a:cubicBezTo>
                  <a:pt x="153144" y="183487"/>
                  <a:pt x="151712" y="181273"/>
                  <a:pt x="150800" y="178538"/>
                </a:cubicBezTo>
                <a:cubicBezTo>
                  <a:pt x="150279" y="176455"/>
                  <a:pt x="150637" y="174501"/>
                  <a:pt x="151874" y="172678"/>
                </a:cubicBezTo>
                <a:cubicBezTo>
                  <a:pt x="153111" y="170855"/>
                  <a:pt x="154837" y="169944"/>
                  <a:pt x="157051" y="169944"/>
                </a:cubicBezTo>
                <a:cubicBezTo>
                  <a:pt x="158353" y="169813"/>
                  <a:pt x="159395" y="169748"/>
                  <a:pt x="160176" y="169748"/>
                </a:cubicBezTo>
                <a:cubicBezTo>
                  <a:pt x="161088" y="169748"/>
                  <a:pt x="161674" y="169585"/>
                  <a:pt x="161934" y="169260"/>
                </a:cubicBezTo>
                <a:cubicBezTo>
                  <a:pt x="162195" y="168934"/>
                  <a:pt x="162325" y="168316"/>
                  <a:pt x="162325" y="167404"/>
                </a:cubicBezTo>
                <a:lnTo>
                  <a:pt x="162325" y="158419"/>
                </a:lnTo>
                <a:cubicBezTo>
                  <a:pt x="162325" y="157377"/>
                  <a:pt x="161869" y="156856"/>
                  <a:pt x="160957" y="156856"/>
                </a:cubicBezTo>
                <a:lnTo>
                  <a:pt x="144745" y="156856"/>
                </a:lnTo>
                <a:cubicBezTo>
                  <a:pt x="143833" y="156856"/>
                  <a:pt x="143377" y="157377"/>
                  <a:pt x="143377" y="158419"/>
                </a:cubicBezTo>
                <a:lnTo>
                  <a:pt x="143377" y="177562"/>
                </a:lnTo>
                <a:cubicBezTo>
                  <a:pt x="143377" y="180166"/>
                  <a:pt x="142466" y="182380"/>
                  <a:pt x="140642" y="184203"/>
                </a:cubicBezTo>
                <a:cubicBezTo>
                  <a:pt x="138819" y="186026"/>
                  <a:pt x="136605" y="186938"/>
                  <a:pt x="134001" y="186938"/>
                </a:cubicBezTo>
                <a:cubicBezTo>
                  <a:pt x="131397" y="186938"/>
                  <a:pt x="129183" y="186026"/>
                  <a:pt x="127360" y="184203"/>
                </a:cubicBezTo>
                <a:cubicBezTo>
                  <a:pt x="125536" y="182380"/>
                  <a:pt x="124625" y="180166"/>
                  <a:pt x="124625" y="177562"/>
                </a:cubicBezTo>
                <a:lnTo>
                  <a:pt x="124625" y="158419"/>
                </a:lnTo>
                <a:cubicBezTo>
                  <a:pt x="124625" y="157377"/>
                  <a:pt x="124104" y="156856"/>
                  <a:pt x="123062" y="156856"/>
                </a:cubicBezTo>
                <a:lnTo>
                  <a:pt x="108021" y="156856"/>
                </a:lnTo>
                <a:cubicBezTo>
                  <a:pt x="107110" y="156856"/>
                  <a:pt x="106654" y="157377"/>
                  <a:pt x="106654" y="158419"/>
                </a:cubicBezTo>
                <a:lnTo>
                  <a:pt x="106654" y="177366"/>
                </a:lnTo>
                <a:cubicBezTo>
                  <a:pt x="106654" y="180101"/>
                  <a:pt x="105677" y="182445"/>
                  <a:pt x="103724" y="184398"/>
                </a:cubicBezTo>
                <a:cubicBezTo>
                  <a:pt x="101770" y="186352"/>
                  <a:pt x="99426" y="187329"/>
                  <a:pt x="96692" y="187329"/>
                </a:cubicBezTo>
                <a:cubicBezTo>
                  <a:pt x="93957" y="187329"/>
                  <a:pt x="91613" y="186352"/>
                  <a:pt x="89659" y="184398"/>
                </a:cubicBezTo>
                <a:cubicBezTo>
                  <a:pt x="87706" y="182445"/>
                  <a:pt x="86729" y="180101"/>
                  <a:pt x="86729" y="177366"/>
                </a:cubicBezTo>
                <a:lnTo>
                  <a:pt x="86729" y="97864"/>
                </a:lnTo>
                <a:cubicBezTo>
                  <a:pt x="86729" y="94609"/>
                  <a:pt x="87869" y="91874"/>
                  <a:pt x="90148" y="89660"/>
                </a:cubicBezTo>
                <a:cubicBezTo>
                  <a:pt x="92427" y="87446"/>
                  <a:pt x="95129" y="86339"/>
                  <a:pt x="98254" y="86339"/>
                </a:cubicBezTo>
                <a:close/>
                <a:moveTo>
                  <a:pt x="826861" y="69736"/>
                </a:moveTo>
                <a:cubicBezTo>
                  <a:pt x="827642" y="69736"/>
                  <a:pt x="828424" y="69801"/>
                  <a:pt x="829205" y="69931"/>
                </a:cubicBezTo>
                <a:lnTo>
                  <a:pt x="829986" y="70126"/>
                </a:lnTo>
                <a:cubicBezTo>
                  <a:pt x="833242" y="70778"/>
                  <a:pt x="835847" y="72405"/>
                  <a:pt x="837800" y="75010"/>
                </a:cubicBezTo>
                <a:cubicBezTo>
                  <a:pt x="839363" y="77224"/>
                  <a:pt x="840144" y="79633"/>
                  <a:pt x="840144" y="82237"/>
                </a:cubicBezTo>
                <a:cubicBezTo>
                  <a:pt x="840144" y="82758"/>
                  <a:pt x="840079" y="83344"/>
                  <a:pt x="839949" y="83995"/>
                </a:cubicBezTo>
                <a:cubicBezTo>
                  <a:pt x="836693" y="107696"/>
                  <a:pt x="831875" y="126383"/>
                  <a:pt x="825494" y="140057"/>
                </a:cubicBezTo>
                <a:cubicBezTo>
                  <a:pt x="824191" y="142922"/>
                  <a:pt x="821912" y="144745"/>
                  <a:pt x="818657" y="145526"/>
                </a:cubicBezTo>
                <a:cubicBezTo>
                  <a:pt x="817615" y="145787"/>
                  <a:pt x="816573" y="145917"/>
                  <a:pt x="815531" y="145917"/>
                </a:cubicBezTo>
                <a:cubicBezTo>
                  <a:pt x="813578" y="145917"/>
                  <a:pt x="811690" y="145396"/>
                  <a:pt x="809867" y="144354"/>
                </a:cubicBezTo>
                <a:lnTo>
                  <a:pt x="807523" y="142987"/>
                </a:lnTo>
                <a:cubicBezTo>
                  <a:pt x="804918" y="141555"/>
                  <a:pt x="803225" y="139276"/>
                  <a:pt x="802444" y="136150"/>
                </a:cubicBezTo>
                <a:cubicBezTo>
                  <a:pt x="802053" y="135108"/>
                  <a:pt x="801858" y="134002"/>
                  <a:pt x="801858" y="132830"/>
                </a:cubicBezTo>
                <a:cubicBezTo>
                  <a:pt x="801858" y="131006"/>
                  <a:pt x="802314" y="129183"/>
                  <a:pt x="803225" y="127360"/>
                </a:cubicBezTo>
                <a:cubicBezTo>
                  <a:pt x="809476" y="114859"/>
                  <a:pt x="813904" y="98776"/>
                  <a:pt x="816508" y="79112"/>
                </a:cubicBezTo>
                <a:cubicBezTo>
                  <a:pt x="816899" y="75987"/>
                  <a:pt x="818396" y="73512"/>
                  <a:pt x="821001" y="71689"/>
                </a:cubicBezTo>
                <a:cubicBezTo>
                  <a:pt x="822824" y="70387"/>
                  <a:pt x="824777" y="69736"/>
                  <a:pt x="826861" y="69736"/>
                </a:cubicBezTo>
                <a:close/>
                <a:moveTo>
                  <a:pt x="950119" y="63290"/>
                </a:moveTo>
                <a:cubicBezTo>
                  <a:pt x="951160" y="63290"/>
                  <a:pt x="952202" y="63420"/>
                  <a:pt x="953244" y="63680"/>
                </a:cubicBezTo>
                <a:cubicBezTo>
                  <a:pt x="956500" y="64462"/>
                  <a:pt x="959104" y="66220"/>
                  <a:pt x="961057" y="68954"/>
                </a:cubicBezTo>
                <a:cubicBezTo>
                  <a:pt x="966657" y="77289"/>
                  <a:pt x="971866" y="86209"/>
                  <a:pt x="976684" y="95716"/>
                </a:cubicBezTo>
                <a:cubicBezTo>
                  <a:pt x="981112" y="104701"/>
                  <a:pt x="984628" y="112970"/>
                  <a:pt x="987233" y="120523"/>
                </a:cubicBezTo>
                <a:cubicBezTo>
                  <a:pt x="987753" y="121956"/>
                  <a:pt x="988014" y="123388"/>
                  <a:pt x="988014" y="124821"/>
                </a:cubicBezTo>
                <a:cubicBezTo>
                  <a:pt x="988014" y="126514"/>
                  <a:pt x="987623" y="128207"/>
                  <a:pt x="986842" y="129899"/>
                </a:cubicBezTo>
                <a:cubicBezTo>
                  <a:pt x="985409" y="133025"/>
                  <a:pt x="983196" y="135304"/>
                  <a:pt x="980200" y="136736"/>
                </a:cubicBezTo>
                <a:lnTo>
                  <a:pt x="976684" y="138494"/>
                </a:lnTo>
                <a:cubicBezTo>
                  <a:pt x="975382" y="139145"/>
                  <a:pt x="974047" y="139471"/>
                  <a:pt x="972680" y="139471"/>
                </a:cubicBezTo>
                <a:cubicBezTo>
                  <a:pt x="971313" y="139471"/>
                  <a:pt x="969978" y="139145"/>
                  <a:pt x="968676" y="138494"/>
                </a:cubicBezTo>
                <a:cubicBezTo>
                  <a:pt x="966071" y="137322"/>
                  <a:pt x="964378" y="135304"/>
                  <a:pt x="963597" y="132439"/>
                </a:cubicBezTo>
                <a:cubicBezTo>
                  <a:pt x="961253" y="125016"/>
                  <a:pt x="958062" y="116812"/>
                  <a:pt x="954025" y="107826"/>
                </a:cubicBezTo>
                <a:cubicBezTo>
                  <a:pt x="949337" y="97929"/>
                  <a:pt x="944324" y="88749"/>
                  <a:pt x="938984" y="80284"/>
                </a:cubicBezTo>
                <a:cubicBezTo>
                  <a:pt x="937812" y="78461"/>
                  <a:pt x="937226" y="76573"/>
                  <a:pt x="937226" y="74619"/>
                </a:cubicBezTo>
                <a:cubicBezTo>
                  <a:pt x="937226" y="73838"/>
                  <a:pt x="937357" y="72926"/>
                  <a:pt x="937617" y="71884"/>
                </a:cubicBezTo>
                <a:cubicBezTo>
                  <a:pt x="938398" y="69019"/>
                  <a:pt x="940091" y="66871"/>
                  <a:pt x="942696" y="65438"/>
                </a:cubicBezTo>
                <a:lnTo>
                  <a:pt x="944063" y="64852"/>
                </a:lnTo>
                <a:cubicBezTo>
                  <a:pt x="946017" y="63811"/>
                  <a:pt x="948035" y="63290"/>
                  <a:pt x="950119" y="63290"/>
                </a:cubicBezTo>
                <a:close/>
                <a:moveTo>
                  <a:pt x="322696" y="57234"/>
                </a:moveTo>
                <a:cubicBezTo>
                  <a:pt x="328687" y="57234"/>
                  <a:pt x="333505" y="59318"/>
                  <a:pt x="337151" y="63485"/>
                </a:cubicBezTo>
                <a:cubicBezTo>
                  <a:pt x="338844" y="65308"/>
                  <a:pt x="339691" y="67457"/>
                  <a:pt x="339691" y="69931"/>
                </a:cubicBezTo>
                <a:cubicBezTo>
                  <a:pt x="339691" y="70322"/>
                  <a:pt x="339626" y="70712"/>
                  <a:pt x="339495" y="71103"/>
                </a:cubicBezTo>
                <a:cubicBezTo>
                  <a:pt x="339235" y="74098"/>
                  <a:pt x="337933" y="76507"/>
                  <a:pt x="335589" y="78331"/>
                </a:cubicBezTo>
                <a:cubicBezTo>
                  <a:pt x="333375" y="80154"/>
                  <a:pt x="332007" y="81261"/>
                  <a:pt x="331487" y="81651"/>
                </a:cubicBezTo>
                <a:cubicBezTo>
                  <a:pt x="317813" y="93502"/>
                  <a:pt x="307395" y="103073"/>
                  <a:pt x="300233" y="110366"/>
                </a:cubicBezTo>
                <a:cubicBezTo>
                  <a:pt x="299972" y="110626"/>
                  <a:pt x="299907" y="110887"/>
                  <a:pt x="300037" y="111147"/>
                </a:cubicBezTo>
                <a:cubicBezTo>
                  <a:pt x="300168" y="111408"/>
                  <a:pt x="300363" y="111538"/>
                  <a:pt x="300623" y="111538"/>
                </a:cubicBezTo>
                <a:cubicBezTo>
                  <a:pt x="303098" y="111798"/>
                  <a:pt x="305116" y="112319"/>
                  <a:pt x="306679" y="113101"/>
                </a:cubicBezTo>
                <a:cubicBezTo>
                  <a:pt x="312018" y="114793"/>
                  <a:pt x="316055" y="119286"/>
                  <a:pt x="318790" y="126579"/>
                </a:cubicBezTo>
                <a:cubicBezTo>
                  <a:pt x="319311" y="128141"/>
                  <a:pt x="320190" y="131072"/>
                  <a:pt x="321427" y="135369"/>
                </a:cubicBezTo>
                <a:cubicBezTo>
                  <a:pt x="322664" y="139666"/>
                  <a:pt x="323608" y="142727"/>
                  <a:pt x="324259" y="144550"/>
                </a:cubicBezTo>
                <a:cubicBezTo>
                  <a:pt x="325952" y="150670"/>
                  <a:pt x="330575" y="153731"/>
                  <a:pt x="338128" y="153731"/>
                </a:cubicBezTo>
                <a:cubicBezTo>
                  <a:pt x="347765" y="153731"/>
                  <a:pt x="356945" y="153210"/>
                  <a:pt x="365671" y="152168"/>
                </a:cubicBezTo>
                <a:cubicBezTo>
                  <a:pt x="366061" y="152038"/>
                  <a:pt x="366517" y="151973"/>
                  <a:pt x="367038" y="151973"/>
                </a:cubicBezTo>
                <a:cubicBezTo>
                  <a:pt x="369382" y="151973"/>
                  <a:pt x="371466" y="152819"/>
                  <a:pt x="373289" y="154512"/>
                </a:cubicBezTo>
                <a:cubicBezTo>
                  <a:pt x="375503" y="156465"/>
                  <a:pt x="376479" y="158874"/>
                  <a:pt x="376219" y="161739"/>
                </a:cubicBezTo>
                <a:lnTo>
                  <a:pt x="376023" y="164865"/>
                </a:lnTo>
                <a:cubicBezTo>
                  <a:pt x="375893" y="168251"/>
                  <a:pt x="374689" y="171181"/>
                  <a:pt x="372410" y="173655"/>
                </a:cubicBezTo>
                <a:cubicBezTo>
                  <a:pt x="370131" y="176129"/>
                  <a:pt x="367298" y="177497"/>
                  <a:pt x="363913" y="177757"/>
                </a:cubicBezTo>
                <a:cubicBezTo>
                  <a:pt x="353885" y="178669"/>
                  <a:pt x="344769" y="179124"/>
                  <a:pt x="336565" y="179124"/>
                </a:cubicBezTo>
                <a:cubicBezTo>
                  <a:pt x="326929" y="179124"/>
                  <a:pt x="319473" y="177887"/>
                  <a:pt x="314199" y="175413"/>
                </a:cubicBezTo>
                <a:cubicBezTo>
                  <a:pt x="308925" y="172939"/>
                  <a:pt x="305116" y="168511"/>
                  <a:pt x="302772" y="162130"/>
                </a:cubicBezTo>
                <a:cubicBezTo>
                  <a:pt x="302251" y="160828"/>
                  <a:pt x="300298" y="154186"/>
                  <a:pt x="296912" y="142206"/>
                </a:cubicBezTo>
                <a:cubicBezTo>
                  <a:pt x="294828" y="135694"/>
                  <a:pt x="291312" y="132439"/>
                  <a:pt x="286364" y="132439"/>
                </a:cubicBezTo>
                <a:cubicBezTo>
                  <a:pt x="282978" y="132439"/>
                  <a:pt x="278746" y="135108"/>
                  <a:pt x="273667" y="140448"/>
                </a:cubicBezTo>
                <a:cubicBezTo>
                  <a:pt x="264942" y="149173"/>
                  <a:pt x="255501" y="159656"/>
                  <a:pt x="245343" y="171897"/>
                </a:cubicBezTo>
                <a:cubicBezTo>
                  <a:pt x="243259" y="174501"/>
                  <a:pt x="240655" y="175999"/>
                  <a:pt x="237530" y="176390"/>
                </a:cubicBezTo>
                <a:cubicBezTo>
                  <a:pt x="236878" y="176520"/>
                  <a:pt x="236227" y="176585"/>
                  <a:pt x="235576" y="176585"/>
                </a:cubicBezTo>
                <a:cubicBezTo>
                  <a:pt x="233102" y="176585"/>
                  <a:pt x="230823" y="175869"/>
                  <a:pt x="228739" y="174436"/>
                </a:cubicBezTo>
                <a:lnTo>
                  <a:pt x="224051" y="171116"/>
                </a:lnTo>
                <a:cubicBezTo>
                  <a:pt x="221577" y="169423"/>
                  <a:pt x="220340" y="167014"/>
                  <a:pt x="220340" y="163888"/>
                </a:cubicBezTo>
                <a:cubicBezTo>
                  <a:pt x="220340" y="161153"/>
                  <a:pt x="221382" y="158874"/>
                  <a:pt x="223465" y="157051"/>
                </a:cubicBezTo>
                <a:cubicBezTo>
                  <a:pt x="225158" y="155489"/>
                  <a:pt x="226786" y="153926"/>
                  <a:pt x="228349" y="152363"/>
                </a:cubicBezTo>
                <a:cubicBezTo>
                  <a:pt x="230302" y="150410"/>
                  <a:pt x="235934" y="144745"/>
                  <a:pt x="245245" y="135369"/>
                </a:cubicBezTo>
                <a:cubicBezTo>
                  <a:pt x="254556" y="125993"/>
                  <a:pt x="263998" y="116454"/>
                  <a:pt x="273569" y="106752"/>
                </a:cubicBezTo>
                <a:cubicBezTo>
                  <a:pt x="283141" y="97050"/>
                  <a:pt x="290661" y="89335"/>
                  <a:pt x="296131" y="83605"/>
                </a:cubicBezTo>
                <a:cubicBezTo>
                  <a:pt x="296391" y="83344"/>
                  <a:pt x="296456" y="83116"/>
                  <a:pt x="296326" y="82921"/>
                </a:cubicBezTo>
                <a:cubicBezTo>
                  <a:pt x="296196" y="82726"/>
                  <a:pt x="296000" y="82628"/>
                  <a:pt x="295740" y="82628"/>
                </a:cubicBezTo>
                <a:cubicBezTo>
                  <a:pt x="285192" y="83149"/>
                  <a:pt x="269369" y="84321"/>
                  <a:pt x="248273" y="86144"/>
                </a:cubicBezTo>
                <a:cubicBezTo>
                  <a:pt x="246320" y="86274"/>
                  <a:pt x="244431" y="86470"/>
                  <a:pt x="242608" y="86730"/>
                </a:cubicBezTo>
                <a:cubicBezTo>
                  <a:pt x="242087" y="86730"/>
                  <a:pt x="241567" y="86730"/>
                  <a:pt x="241046" y="86730"/>
                </a:cubicBezTo>
                <a:cubicBezTo>
                  <a:pt x="238571" y="86730"/>
                  <a:pt x="236292" y="85949"/>
                  <a:pt x="234209" y="84386"/>
                </a:cubicBezTo>
                <a:cubicBezTo>
                  <a:pt x="231735" y="82563"/>
                  <a:pt x="230367" y="80089"/>
                  <a:pt x="230107" y="76963"/>
                </a:cubicBezTo>
                <a:lnTo>
                  <a:pt x="229716" y="72666"/>
                </a:lnTo>
                <a:cubicBezTo>
                  <a:pt x="229716" y="72275"/>
                  <a:pt x="229716" y="71950"/>
                  <a:pt x="229716" y="71689"/>
                </a:cubicBezTo>
                <a:cubicBezTo>
                  <a:pt x="229716" y="69085"/>
                  <a:pt x="230693" y="66806"/>
                  <a:pt x="232646" y="64852"/>
                </a:cubicBezTo>
                <a:cubicBezTo>
                  <a:pt x="234600" y="62769"/>
                  <a:pt x="237074" y="61727"/>
                  <a:pt x="240069" y="61727"/>
                </a:cubicBezTo>
                <a:cubicBezTo>
                  <a:pt x="240199" y="61727"/>
                  <a:pt x="240264" y="61727"/>
                  <a:pt x="240264" y="61727"/>
                </a:cubicBezTo>
                <a:cubicBezTo>
                  <a:pt x="242739" y="61727"/>
                  <a:pt x="245213" y="61727"/>
                  <a:pt x="247687" y="61727"/>
                </a:cubicBezTo>
                <a:cubicBezTo>
                  <a:pt x="253677" y="61727"/>
                  <a:pt x="265137" y="61271"/>
                  <a:pt x="282066" y="60360"/>
                </a:cubicBezTo>
                <a:cubicBezTo>
                  <a:pt x="298996" y="59448"/>
                  <a:pt x="311172" y="58471"/>
                  <a:pt x="318594" y="57430"/>
                </a:cubicBezTo>
                <a:cubicBezTo>
                  <a:pt x="318725" y="57430"/>
                  <a:pt x="318855" y="57430"/>
                  <a:pt x="318985" y="57430"/>
                </a:cubicBezTo>
                <a:cubicBezTo>
                  <a:pt x="320287" y="57299"/>
                  <a:pt x="321524" y="57234"/>
                  <a:pt x="322696" y="57234"/>
                </a:cubicBezTo>
                <a:close/>
                <a:moveTo>
                  <a:pt x="865147" y="53523"/>
                </a:moveTo>
                <a:lnTo>
                  <a:pt x="866905" y="53523"/>
                </a:lnTo>
                <a:cubicBezTo>
                  <a:pt x="870030" y="53523"/>
                  <a:pt x="872733" y="54662"/>
                  <a:pt x="875012" y="56941"/>
                </a:cubicBezTo>
                <a:cubicBezTo>
                  <a:pt x="877290" y="59220"/>
                  <a:pt x="878430" y="61922"/>
                  <a:pt x="878430" y="65048"/>
                </a:cubicBezTo>
                <a:lnTo>
                  <a:pt x="878430" y="148457"/>
                </a:lnTo>
                <a:cubicBezTo>
                  <a:pt x="878430" y="153275"/>
                  <a:pt x="879049" y="156303"/>
                  <a:pt x="880286" y="157540"/>
                </a:cubicBezTo>
                <a:cubicBezTo>
                  <a:pt x="881523" y="158777"/>
                  <a:pt x="884485" y="159395"/>
                  <a:pt x="889173" y="159395"/>
                </a:cubicBezTo>
                <a:lnTo>
                  <a:pt x="916716" y="159395"/>
                </a:lnTo>
                <a:cubicBezTo>
                  <a:pt x="921534" y="159395"/>
                  <a:pt x="924725" y="157182"/>
                  <a:pt x="926288" y="152754"/>
                </a:cubicBezTo>
                <a:cubicBezTo>
                  <a:pt x="927329" y="149368"/>
                  <a:pt x="928176" y="142922"/>
                  <a:pt x="928827" y="133416"/>
                </a:cubicBezTo>
                <a:cubicBezTo>
                  <a:pt x="928957" y="130941"/>
                  <a:pt x="930129" y="129118"/>
                  <a:pt x="932343" y="127946"/>
                </a:cubicBezTo>
                <a:cubicBezTo>
                  <a:pt x="933515" y="127295"/>
                  <a:pt x="934687" y="126969"/>
                  <a:pt x="935859" y="126969"/>
                </a:cubicBezTo>
                <a:cubicBezTo>
                  <a:pt x="937031" y="126969"/>
                  <a:pt x="938138" y="127230"/>
                  <a:pt x="939180" y="127751"/>
                </a:cubicBezTo>
                <a:cubicBezTo>
                  <a:pt x="939701" y="128011"/>
                  <a:pt x="940222" y="128272"/>
                  <a:pt x="940742" y="128532"/>
                </a:cubicBezTo>
                <a:cubicBezTo>
                  <a:pt x="943998" y="129834"/>
                  <a:pt x="946537" y="131918"/>
                  <a:pt x="948361" y="134783"/>
                </a:cubicBezTo>
                <a:cubicBezTo>
                  <a:pt x="949923" y="136997"/>
                  <a:pt x="950705" y="139406"/>
                  <a:pt x="950705" y="142010"/>
                </a:cubicBezTo>
                <a:cubicBezTo>
                  <a:pt x="950705" y="142662"/>
                  <a:pt x="950705" y="143248"/>
                  <a:pt x="950705" y="143768"/>
                </a:cubicBezTo>
                <a:cubicBezTo>
                  <a:pt x="949142" y="156530"/>
                  <a:pt x="946603" y="165581"/>
                  <a:pt x="943086" y="170920"/>
                </a:cubicBezTo>
                <a:cubicBezTo>
                  <a:pt x="938659" y="177822"/>
                  <a:pt x="930520" y="181273"/>
                  <a:pt x="918669" y="181273"/>
                </a:cubicBezTo>
                <a:lnTo>
                  <a:pt x="886048" y="181273"/>
                </a:lnTo>
                <a:cubicBezTo>
                  <a:pt x="873416" y="181273"/>
                  <a:pt x="864854" y="178962"/>
                  <a:pt x="860361" y="174339"/>
                </a:cubicBezTo>
                <a:cubicBezTo>
                  <a:pt x="855869" y="169716"/>
                  <a:pt x="853622" y="161088"/>
                  <a:pt x="853622" y="148457"/>
                </a:cubicBezTo>
                <a:lnTo>
                  <a:pt x="853622" y="65048"/>
                </a:lnTo>
                <a:cubicBezTo>
                  <a:pt x="853622" y="61922"/>
                  <a:pt x="854762" y="59220"/>
                  <a:pt x="857041" y="56941"/>
                </a:cubicBezTo>
                <a:cubicBezTo>
                  <a:pt x="859320" y="54662"/>
                  <a:pt x="862022" y="53523"/>
                  <a:pt x="865147" y="53523"/>
                </a:cubicBezTo>
                <a:close/>
                <a:moveTo>
                  <a:pt x="681726" y="47467"/>
                </a:moveTo>
                <a:cubicBezTo>
                  <a:pt x="682767" y="47467"/>
                  <a:pt x="683744" y="47598"/>
                  <a:pt x="684656" y="47858"/>
                </a:cubicBezTo>
                <a:lnTo>
                  <a:pt x="687195" y="48444"/>
                </a:lnTo>
                <a:cubicBezTo>
                  <a:pt x="690060" y="48965"/>
                  <a:pt x="692144" y="50528"/>
                  <a:pt x="693446" y="53132"/>
                </a:cubicBezTo>
                <a:cubicBezTo>
                  <a:pt x="694097" y="54565"/>
                  <a:pt x="694423" y="55932"/>
                  <a:pt x="694423" y="57234"/>
                </a:cubicBezTo>
                <a:cubicBezTo>
                  <a:pt x="694423" y="58536"/>
                  <a:pt x="694097" y="59839"/>
                  <a:pt x="693446" y="61141"/>
                </a:cubicBezTo>
                <a:cubicBezTo>
                  <a:pt x="691623" y="65048"/>
                  <a:pt x="689539" y="69280"/>
                  <a:pt x="687195" y="73838"/>
                </a:cubicBezTo>
                <a:cubicBezTo>
                  <a:pt x="687065" y="74098"/>
                  <a:pt x="687097" y="74391"/>
                  <a:pt x="687293" y="74717"/>
                </a:cubicBezTo>
                <a:cubicBezTo>
                  <a:pt x="687488" y="75042"/>
                  <a:pt x="687781" y="75205"/>
                  <a:pt x="688172" y="75205"/>
                </a:cubicBezTo>
                <a:lnTo>
                  <a:pt x="771581" y="75205"/>
                </a:lnTo>
                <a:cubicBezTo>
                  <a:pt x="774706" y="75205"/>
                  <a:pt x="777376" y="76280"/>
                  <a:pt x="779589" y="78428"/>
                </a:cubicBezTo>
                <a:cubicBezTo>
                  <a:pt x="781803" y="80577"/>
                  <a:pt x="782910" y="83214"/>
                  <a:pt x="782910" y="86339"/>
                </a:cubicBezTo>
                <a:cubicBezTo>
                  <a:pt x="782910" y="89465"/>
                  <a:pt x="781803" y="92102"/>
                  <a:pt x="779589" y="94251"/>
                </a:cubicBezTo>
                <a:cubicBezTo>
                  <a:pt x="777376" y="96399"/>
                  <a:pt x="774706" y="97474"/>
                  <a:pt x="771581" y="97474"/>
                </a:cubicBezTo>
                <a:lnTo>
                  <a:pt x="751070" y="97474"/>
                </a:lnTo>
                <a:cubicBezTo>
                  <a:pt x="750159" y="97474"/>
                  <a:pt x="749508" y="97929"/>
                  <a:pt x="749117" y="98841"/>
                </a:cubicBezTo>
                <a:cubicBezTo>
                  <a:pt x="743778" y="116291"/>
                  <a:pt x="736029" y="130876"/>
                  <a:pt x="725872" y="142596"/>
                </a:cubicBezTo>
                <a:cubicBezTo>
                  <a:pt x="725221" y="143378"/>
                  <a:pt x="725351" y="143964"/>
                  <a:pt x="726263" y="144354"/>
                </a:cubicBezTo>
                <a:cubicBezTo>
                  <a:pt x="741629" y="150735"/>
                  <a:pt x="754456" y="156661"/>
                  <a:pt x="764744" y="162130"/>
                </a:cubicBezTo>
                <a:cubicBezTo>
                  <a:pt x="767348" y="163563"/>
                  <a:pt x="768846" y="165711"/>
                  <a:pt x="769237" y="168576"/>
                </a:cubicBezTo>
                <a:cubicBezTo>
                  <a:pt x="769367" y="169097"/>
                  <a:pt x="769432" y="169553"/>
                  <a:pt x="769432" y="169944"/>
                </a:cubicBezTo>
                <a:cubicBezTo>
                  <a:pt x="769432" y="172288"/>
                  <a:pt x="768520" y="174371"/>
                  <a:pt x="766697" y="176194"/>
                </a:cubicBezTo>
                <a:lnTo>
                  <a:pt x="763963" y="179124"/>
                </a:lnTo>
                <a:cubicBezTo>
                  <a:pt x="761618" y="181468"/>
                  <a:pt x="758754" y="182836"/>
                  <a:pt x="755368" y="183226"/>
                </a:cubicBezTo>
                <a:cubicBezTo>
                  <a:pt x="754717" y="183357"/>
                  <a:pt x="754131" y="183422"/>
                  <a:pt x="753610" y="183422"/>
                </a:cubicBezTo>
                <a:cubicBezTo>
                  <a:pt x="750875" y="183422"/>
                  <a:pt x="748336" y="182706"/>
                  <a:pt x="745992" y="181273"/>
                </a:cubicBezTo>
                <a:cubicBezTo>
                  <a:pt x="735183" y="174892"/>
                  <a:pt x="721965" y="168316"/>
                  <a:pt x="706338" y="161544"/>
                </a:cubicBezTo>
                <a:cubicBezTo>
                  <a:pt x="705427" y="161153"/>
                  <a:pt x="704580" y="161219"/>
                  <a:pt x="703799" y="161739"/>
                </a:cubicBezTo>
                <a:cubicBezTo>
                  <a:pt x="686739" y="172808"/>
                  <a:pt x="663624" y="180882"/>
                  <a:pt x="634454" y="185961"/>
                </a:cubicBezTo>
                <a:cubicBezTo>
                  <a:pt x="633543" y="186091"/>
                  <a:pt x="632696" y="186157"/>
                  <a:pt x="631915" y="186157"/>
                </a:cubicBezTo>
                <a:cubicBezTo>
                  <a:pt x="629441" y="186157"/>
                  <a:pt x="627096" y="185571"/>
                  <a:pt x="624883" y="184398"/>
                </a:cubicBezTo>
                <a:cubicBezTo>
                  <a:pt x="621887" y="182836"/>
                  <a:pt x="619478" y="180557"/>
                  <a:pt x="617655" y="177562"/>
                </a:cubicBezTo>
                <a:cubicBezTo>
                  <a:pt x="617134" y="176780"/>
                  <a:pt x="616678" y="176064"/>
                  <a:pt x="616288" y="175413"/>
                </a:cubicBezTo>
                <a:cubicBezTo>
                  <a:pt x="615506" y="174241"/>
                  <a:pt x="615116" y="173004"/>
                  <a:pt x="615116" y="171702"/>
                </a:cubicBezTo>
                <a:cubicBezTo>
                  <a:pt x="615116" y="170660"/>
                  <a:pt x="615311" y="169683"/>
                  <a:pt x="615702" y="168772"/>
                </a:cubicBezTo>
                <a:cubicBezTo>
                  <a:pt x="616744" y="166427"/>
                  <a:pt x="618502" y="165125"/>
                  <a:pt x="620976" y="164865"/>
                </a:cubicBezTo>
                <a:cubicBezTo>
                  <a:pt x="644026" y="161870"/>
                  <a:pt x="662648" y="157116"/>
                  <a:pt x="676842" y="150605"/>
                </a:cubicBezTo>
                <a:cubicBezTo>
                  <a:pt x="677103" y="150475"/>
                  <a:pt x="677233" y="150280"/>
                  <a:pt x="677233" y="150019"/>
                </a:cubicBezTo>
                <a:cubicBezTo>
                  <a:pt x="677233" y="149759"/>
                  <a:pt x="677103" y="149563"/>
                  <a:pt x="676842" y="149433"/>
                </a:cubicBezTo>
                <a:cubicBezTo>
                  <a:pt x="665773" y="145396"/>
                  <a:pt x="657895" y="142662"/>
                  <a:pt x="653207" y="141229"/>
                </a:cubicBezTo>
                <a:cubicBezTo>
                  <a:pt x="652686" y="140969"/>
                  <a:pt x="652295" y="141099"/>
                  <a:pt x="652034" y="141620"/>
                </a:cubicBezTo>
                <a:cubicBezTo>
                  <a:pt x="651123" y="143313"/>
                  <a:pt x="649788" y="144517"/>
                  <a:pt x="648030" y="145233"/>
                </a:cubicBezTo>
                <a:cubicBezTo>
                  <a:pt x="646272" y="145950"/>
                  <a:pt x="644416" y="146047"/>
                  <a:pt x="642463" y="145526"/>
                </a:cubicBezTo>
                <a:lnTo>
                  <a:pt x="635040" y="143573"/>
                </a:lnTo>
                <a:cubicBezTo>
                  <a:pt x="632175" y="142792"/>
                  <a:pt x="630222" y="141099"/>
                  <a:pt x="629180" y="138494"/>
                </a:cubicBezTo>
                <a:cubicBezTo>
                  <a:pt x="628659" y="137322"/>
                  <a:pt x="628399" y="136150"/>
                  <a:pt x="628399" y="134978"/>
                </a:cubicBezTo>
                <a:cubicBezTo>
                  <a:pt x="628399" y="133546"/>
                  <a:pt x="628854" y="132113"/>
                  <a:pt x="629766" y="130681"/>
                </a:cubicBezTo>
                <a:cubicBezTo>
                  <a:pt x="634715" y="122086"/>
                  <a:pt x="640575" y="111473"/>
                  <a:pt x="647346" y="98841"/>
                </a:cubicBezTo>
                <a:cubicBezTo>
                  <a:pt x="647477" y="98580"/>
                  <a:pt x="647477" y="98287"/>
                  <a:pt x="647346" y="97962"/>
                </a:cubicBezTo>
                <a:cubicBezTo>
                  <a:pt x="647216" y="97636"/>
                  <a:pt x="646956" y="97474"/>
                  <a:pt x="646565" y="97474"/>
                </a:cubicBezTo>
                <a:lnTo>
                  <a:pt x="616288" y="97474"/>
                </a:lnTo>
                <a:cubicBezTo>
                  <a:pt x="613162" y="97474"/>
                  <a:pt x="610493" y="96399"/>
                  <a:pt x="608279" y="94251"/>
                </a:cubicBezTo>
                <a:cubicBezTo>
                  <a:pt x="606065" y="92102"/>
                  <a:pt x="604958" y="89465"/>
                  <a:pt x="604958" y="86339"/>
                </a:cubicBezTo>
                <a:cubicBezTo>
                  <a:pt x="604958" y="83214"/>
                  <a:pt x="606065" y="80577"/>
                  <a:pt x="608279" y="78428"/>
                </a:cubicBezTo>
                <a:cubicBezTo>
                  <a:pt x="610493" y="76280"/>
                  <a:pt x="613162" y="75205"/>
                  <a:pt x="616288" y="75205"/>
                </a:cubicBezTo>
                <a:lnTo>
                  <a:pt x="657895" y="75205"/>
                </a:lnTo>
                <a:cubicBezTo>
                  <a:pt x="658936" y="75205"/>
                  <a:pt x="659653" y="74749"/>
                  <a:pt x="660043" y="73838"/>
                </a:cubicBezTo>
                <a:cubicBezTo>
                  <a:pt x="663038" y="67847"/>
                  <a:pt x="665903" y="61922"/>
                  <a:pt x="668638" y="56062"/>
                </a:cubicBezTo>
                <a:cubicBezTo>
                  <a:pt x="670071" y="52937"/>
                  <a:pt x="672284" y="50658"/>
                  <a:pt x="675280" y="49225"/>
                </a:cubicBezTo>
                <a:cubicBezTo>
                  <a:pt x="677363" y="48053"/>
                  <a:pt x="679512" y="47467"/>
                  <a:pt x="681726" y="47467"/>
                </a:cubicBezTo>
                <a:close/>
                <a:moveTo>
                  <a:pt x="558273" y="21683"/>
                </a:moveTo>
                <a:cubicBezTo>
                  <a:pt x="558533" y="21683"/>
                  <a:pt x="558794" y="21683"/>
                  <a:pt x="559054" y="21683"/>
                </a:cubicBezTo>
                <a:cubicBezTo>
                  <a:pt x="561919" y="21683"/>
                  <a:pt x="564393" y="22660"/>
                  <a:pt x="566477" y="24613"/>
                </a:cubicBezTo>
                <a:cubicBezTo>
                  <a:pt x="568691" y="26827"/>
                  <a:pt x="569863" y="29496"/>
                  <a:pt x="569993" y="32622"/>
                </a:cubicBezTo>
                <a:lnTo>
                  <a:pt x="569993" y="35161"/>
                </a:lnTo>
                <a:cubicBezTo>
                  <a:pt x="569993" y="38286"/>
                  <a:pt x="568886" y="40989"/>
                  <a:pt x="566672" y="43268"/>
                </a:cubicBezTo>
                <a:cubicBezTo>
                  <a:pt x="564458" y="45547"/>
                  <a:pt x="561724" y="46751"/>
                  <a:pt x="558468" y="46881"/>
                </a:cubicBezTo>
                <a:cubicBezTo>
                  <a:pt x="546748" y="47142"/>
                  <a:pt x="537893" y="47923"/>
                  <a:pt x="531902" y="49225"/>
                </a:cubicBezTo>
                <a:cubicBezTo>
                  <a:pt x="520182" y="52481"/>
                  <a:pt x="510285" y="59578"/>
                  <a:pt x="502211" y="70517"/>
                </a:cubicBezTo>
                <a:cubicBezTo>
                  <a:pt x="494137" y="81456"/>
                  <a:pt x="490100" y="92851"/>
                  <a:pt x="490100" y="104701"/>
                </a:cubicBezTo>
                <a:cubicBezTo>
                  <a:pt x="490100" y="111733"/>
                  <a:pt x="491435" y="117951"/>
                  <a:pt x="494105" y="123356"/>
                </a:cubicBezTo>
                <a:cubicBezTo>
                  <a:pt x="496774" y="128760"/>
                  <a:pt x="500616" y="133220"/>
                  <a:pt x="505629" y="136736"/>
                </a:cubicBezTo>
                <a:cubicBezTo>
                  <a:pt x="510643" y="140252"/>
                  <a:pt x="516178" y="143052"/>
                  <a:pt x="522233" y="145136"/>
                </a:cubicBezTo>
                <a:cubicBezTo>
                  <a:pt x="528289" y="147219"/>
                  <a:pt x="535028" y="148717"/>
                  <a:pt x="542450" y="149629"/>
                </a:cubicBezTo>
                <a:cubicBezTo>
                  <a:pt x="545446" y="150019"/>
                  <a:pt x="547725" y="151452"/>
                  <a:pt x="549287" y="153926"/>
                </a:cubicBezTo>
                <a:cubicBezTo>
                  <a:pt x="550329" y="155489"/>
                  <a:pt x="550850" y="157116"/>
                  <a:pt x="550850" y="158809"/>
                </a:cubicBezTo>
                <a:cubicBezTo>
                  <a:pt x="550850" y="159721"/>
                  <a:pt x="550655" y="160698"/>
                  <a:pt x="550264" y="161739"/>
                </a:cubicBezTo>
                <a:lnTo>
                  <a:pt x="548506" y="167209"/>
                </a:lnTo>
                <a:cubicBezTo>
                  <a:pt x="547464" y="170464"/>
                  <a:pt x="545511" y="173004"/>
                  <a:pt x="542646" y="174827"/>
                </a:cubicBezTo>
                <a:cubicBezTo>
                  <a:pt x="540432" y="176259"/>
                  <a:pt x="538023" y="176976"/>
                  <a:pt x="535418" y="176976"/>
                </a:cubicBezTo>
                <a:cubicBezTo>
                  <a:pt x="534767" y="176976"/>
                  <a:pt x="534051" y="176911"/>
                  <a:pt x="533270" y="176780"/>
                </a:cubicBezTo>
                <a:cubicBezTo>
                  <a:pt x="523763" y="175348"/>
                  <a:pt x="514941" y="172874"/>
                  <a:pt x="506802" y="169358"/>
                </a:cubicBezTo>
                <a:cubicBezTo>
                  <a:pt x="498662" y="165841"/>
                  <a:pt x="491337" y="161381"/>
                  <a:pt x="484826" y="155977"/>
                </a:cubicBezTo>
                <a:cubicBezTo>
                  <a:pt x="478315" y="150573"/>
                  <a:pt x="473204" y="143931"/>
                  <a:pt x="469492" y="136053"/>
                </a:cubicBezTo>
                <a:cubicBezTo>
                  <a:pt x="465781" y="128174"/>
                  <a:pt x="463925" y="119547"/>
                  <a:pt x="463925" y="110170"/>
                </a:cubicBezTo>
                <a:cubicBezTo>
                  <a:pt x="463925" y="97408"/>
                  <a:pt x="466725" y="85688"/>
                  <a:pt x="472325" y="75010"/>
                </a:cubicBezTo>
                <a:cubicBezTo>
                  <a:pt x="477924" y="64331"/>
                  <a:pt x="484501" y="55997"/>
                  <a:pt x="492054" y="50007"/>
                </a:cubicBezTo>
                <a:cubicBezTo>
                  <a:pt x="492184" y="49876"/>
                  <a:pt x="492216" y="49714"/>
                  <a:pt x="492151" y="49518"/>
                </a:cubicBezTo>
                <a:cubicBezTo>
                  <a:pt x="492086" y="49323"/>
                  <a:pt x="491923" y="49225"/>
                  <a:pt x="491663" y="49225"/>
                </a:cubicBezTo>
                <a:cubicBezTo>
                  <a:pt x="461190" y="52481"/>
                  <a:pt x="438206" y="55476"/>
                  <a:pt x="422709" y="58211"/>
                </a:cubicBezTo>
                <a:cubicBezTo>
                  <a:pt x="422058" y="58341"/>
                  <a:pt x="421407" y="58406"/>
                  <a:pt x="420756" y="58406"/>
                </a:cubicBezTo>
                <a:cubicBezTo>
                  <a:pt x="418412" y="58406"/>
                  <a:pt x="416328" y="57690"/>
                  <a:pt x="414505" y="56257"/>
                </a:cubicBezTo>
                <a:cubicBezTo>
                  <a:pt x="412031" y="54304"/>
                  <a:pt x="410663" y="51830"/>
                  <a:pt x="410403" y="48835"/>
                </a:cubicBezTo>
                <a:lnTo>
                  <a:pt x="410012" y="44537"/>
                </a:lnTo>
                <a:cubicBezTo>
                  <a:pt x="410012" y="44277"/>
                  <a:pt x="410012" y="43951"/>
                  <a:pt x="410012" y="43561"/>
                </a:cubicBezTo>
                <a:cubicBezTo>
                  <a:pt x="410012" y="40826"/>
                  <a:pt x="410924" y="38417"/>
                  <a:pt x="412747" y="36333"/>
                </a:cubicBezTo>
                <a:cubicBezTo>
                  <a:pt x="414830" y="34119"/>
                  <a:pt x="417435" y="32882"/>
                  <a:pt x="420560" y="32622"/>
                </a:cubicBezTo>
                <a:cubicBezTo>
                  <a:pt x="423816" y="32491"/>
                  <a:pt x="426420" y="32296"/>
                  <a:pt x="428374" y="32036"/>
                </a:cubicBezTo>
                <a:cubicBezTo>
                  <a:pt x="432150" y="31775"/>
                  <a:pt x="460604" y="29301"/>
                  <a:pt x="513736" y="24613"/>
                </a:cubicBezTo>
                <a:cubicBezTo>
                  <a:pt x="527670" y="23441"/>
                  <a:pt x="542516" y="22464"/>
                  <a:pt x="558273" y="21683"/>
                </a:cubicBezTo>
                <a:close/>
                <a:moveTo>
                  <a:pt x="1087245" y="20706"/>
                </a:moveTo>
                <a:lnTo>
                  <a:pt x="1100723" y="20706"/>
                </a:lnTo>
                <a:cubicBezTo>
                  <a:pt x="1103849" y="20706"/>
                  <a:pt x="1106518" y="21846"/>
                  <a:pt x="1108732" y="24125"/>
                </a:cubicBezTo>
                <a:cubicBezTo>
                  <a:pt x="1110946" y="26403"/>
                  <a:pt x="1111988" y="29106"/>
                  <a:pt x="1111858" y="32231"/>
                </a:cubicBezTo>
                <a:lnTo>
                  <a:pt x="1111272" y="50593"/>
                </a:lnTo>
                <a:lnTo>
                  <a:pt x="1105411" y="108608"/>
                </a:lnTo>
                <a:cubicBezTo>
                  <a:pt x="1105021" y="111603"/>
                  <a:pt x="1103751" y="114077"/>
                  <a:pt x="1101602" y="116031"/>
                </a:cubicBezTo>
                <a:cubicBezTo>
                  <a:pt x="1099454" y="117984"/>
                  <a:pt x="1096914" y="118961"/>
                  <a:pt x="1093984" y="118961"/>
                </a:cubicBezTo>
                <a:cubicBezTo>
                  <a:pt x="1091054" y="118961"/>
                  <a:pt x="1088515" y="117984"/>
                  <a:pt x="1086366" y="116031"/>
                </a:cubicBezTo>
                <a:cubicBezTo>
                  <a:pt x="1084217" y="114077"/>
                  <a:pt x="1082948" y="111603"/>
                  <a:pt x="1082557" y="108608"/>
                </a:cubicBezTo>
                <a:lnTo>
                  <a:pt x="1076502" y="50593"/>
                </a:lnTo>
                <a:lnTo>
                  <a:pt x="1075916" y="32231"/>
                </a:lnTo>
                <a:cubicBezTo>
                  <a:pt x="1075916" y="29106"/>
                  <a:pt x="1077022" y="26403"/>
                  <a:pt x="1079236" y="24125"/>
                </a:cubicBezTo>
                <a:cubicBezTo>
                  <a:pt x="1081450" y="21846"/>
                  <a:pt x="1084120" y="20706"/>
                  <a:pt x="1087245" y="20706"/>
                </a:cubicBezTo>
                <a:close/>
                <a:moveTo>
                  <a:pt x="266049" y="10549"/>
                </a:moveTo>
                <a:cubicBezTo>
                  <a:pt x="266700" y="10549"/>
                  <a:pt x="267351" y="10614"/>
                  <a:pt x="268002" y="10744"/>
                </a:cubicBezTo>
                <a:cubicBezTo>
                  <a:pt x="286234" y="13609"/>
                  <a:pt x="305507" y="15888"/>
                  <a:pt x="325822" y="17581"/>
                </a:cubicBezTo>
                <a:cubicBezTo>
                  <a:pt x="328947" y="17841"/>
                  <a:pt x="331487" y="19143"/>
                  <a:pt x="333440" y="21488"/>
                </a:cubicBezTo>
                <a:cubicBezTo>
                  <a:pt x="335133" y="23441"/>
                  <a:pt x="335979" y="25655"/>
                  <a:pt x="335979" y="28129"/>
                </a:cubicBezTo>
                <a:cubicBezTo>
                  <a:pt x="335979" y="28650"/>
                  <a:pt x="335914" y="29171"/>
                  <a:pt x="335784" y="29692"/>
                </a:cubicBezTo>
                <a:lnTo>
                  <a:pt x="335784" y="30278"/>
                </a:lnTo>
                <a:cubicBezTo>
                  <a:pt x="335263" y="33533"/>
                  <a:pt x="333766" y="36138"/>
                  <a:pt x="331291" y="38091"/>
                </a:cubicBezTo>
                <a:cubicBezTo>
                  <a:pt x="329077" y="39784"/>
                  <a:pt x="326668" y="40631"/>
                  <a:pt x="324064" y="40631"/>
                </a:cubicBezTo>
                <a:cubicBezTo>
                  <a:pt x="323543" y="40631"/>
                  <a:pt x="323087" y="40631"/>
                  <a:pt x="322696" y="40631"/>
                </a:cubicBezTo>
                <a:cubicBezTo>
                  <a:pt x="301340" y="38547"/>
                  <a:pt x="281806" y="36203"/>
                  <a:pt x="264095" y="33598"/>
                </a:cubicBezTo>
                <a:cubicBezTo>
                  <a:pt x="260970" y="33078"/>
                  <a:pt x="258496" y="31515"/>
                  <a:pt x="256673" y="28910"/>
                </a:cubicBezTo>
                <a:cubicBezTo>
                  <a:pt x="255240" y="26957"/>
                  <a:pt x="254524" y="24808"/>
                  <a:pt x="254524" y="22464"/>
                </a:cubicBezTo>
                <a:cubicBezTo>
                  <a:pt x="254524" y="21683"/>
                  <a:pt x="254589" y="20967"/>
                  <a:pt x="254719" y="20315"/>
                </a:cubicBezTo>
                <a:lnTo>
                  <a:pt x="254719" y="20120"/>
                </a:lnTo>
                <a:cubicBezTo>
                  <a:pt x="255240" y="16995"/>
                  <a:pt x="256803" y="14521"/>
                  <a:pt x="259407" y="12697"/>
                </a:cubicBezTo>
                <a:cubicBezTo>
                  <a:pt x="261361" y="11265"/>
                  <a:pt x="263574" y="10549"/>
                  <a:pt x="266049" y="10549"/>
                </a:cubicBezTo>
                <a:close/>
                <a:moveTo>
                  <a:pt x="43755" y="3907"/>
                </a:moveTo>
                <a:cubicBezTo>
                  <a:pt x="44927" y="3907"/>
                  <a:pt x="46034" y="4103"/>
                  <a:pt x="47076" y="4493"/>
                </a:cubicBezTo>
                <a:cubicBezTo>
                  <a:pt x="50201" y="5405"/>
                  <a:pt x="52480" y="7228"/>
                  <a:pt x="53913" y="9963"/>
                </a:cubicBezTo>
                <a:cubicBezTo>
                  <a:pt x="54694" y="11525"/>
                  <a:pt x="55085" y="13153"/>
                  <a:pt x="55085" y="14846"/>
                </a:cubicBezTo>
                <a:cubicBezTo>
                  <a:pt x="55085" y="16018"/>
                  <a:pt x="54824" y="17255"/>
                  <a:pt x="54303" y="18557"/>
                </a:cubicBezTo>
                <a:cubicBezTo>
                  <a:pt x="51178" y="27413"/>
                  <a:pt x="47597" y="36268"/>
                  <a:pt x="43560" y="45123"/>
                </a:cubicBezTo>
                <a:cubicBezTo>
                  <a:pt x="43169" y="46035"/>
                  <a:pt x="42974" y="47012"/>
                  <a:pt x="42974" y="48053"/>
                </a:cubicBezTo>
                <a:lnTo>
                  <a:pt x="42974" y="171702"/>
                </a:lnTo>
                <a:cubicBezTo>
                  <a:pt x="42974" y="171832"/>
                  <a:pt x="43072" y="171929"/>
                  <a:pt x="43267" y="171995"/>
                </a:cubicBezTo>
                <a:cubicBezTo>
                  <a:pt x="43462" y="172060"/>
                  <a:pt x="43625" y="172027"/>
                  <a:pt x="43755" y="171897"/>
                </a:cubicBezTo>
                <a:cubicBezTo>
                  <a:pt x="49615" y="162391"/>
                  <a:pt x="53490" y="151549"/>
                  <a:pt x="55378" y="139373"/>
                </a:cubicBezTo>
                <a:cubicBezTo>
                  <a:pt x="57266" y="127197"/>
                  <a:pt x="58210" y="113947"/>
                  <a:pt x="58210" y="99622"/>
                </a:cubicBezTo>
                <a:lnTo>
                  <a:pt x="58210" y="67196"/>
                </a:lnTo>
                <a:cubicBezTo>
                  <a:pt x="58210" y="64071"/>
                  <a:pt x="59317" y="61369"/>
                  <a:pt x="61531" y="59090"/>
                </a:cubicBezTo>
                <a:cubicBezTo>
                  <a:pt x="63745" y="56811"/>
                  <a:pt x="66479" y="55671"/>
                  <a:pt x="69735" y="55671"/>
                </a:cubicBezTo>
                <a:lnTo>
                  <a:pt x="176780" y="55671"/>
                </a:lnTo>
                <a:cubicBezTo>
                  <a:pt x="179645" y="55671"/>
                  <a:pt x="182086" y="56681"/>
                  <a:pt x="184105" y="58699"/>
                </a:cubicBezTo>
                <a:cubicBezTo>
                  <a:pt x="186123" y="60718"/>
                  <a:pt x="187133" y="63159"/>
                  <a:pt x="187133" y="66024"/>
                </a:cubicBezTo>
                <a:cubicBezTo>
                  <a:pt x="187133" y="68889"/>
                  <a:pt x="186123" y="71331"/>
                  <a:pt x="184105" y="73349"/>
                </a:cubicBezTo>
                <a:cubicBezTo>
                  <a:pt x="182086" y="75368"/>
                  <a:pt x="179645" y="76377"/>
                  <a:pt x="176780" y="76377"/>
                </a:cubicBezTo>
                <a:lnTo>
                  <a:pt x="81260" y="76377"/>
                </a:lnTo>
                <a:cubicBezTo>
                  <a:pt x="80218" y="76377"/>
                  <a:pt x="79697" y="76833"/>
                  <a:pt x="79697" y="77745"/>
                </a:cubicBezTo>
                <a:lnTo>
                  <a:pt x="79697" y="100013"/>
                </a:lnTo>
                <a:cubicBezTo>
                  <a:pt x="79697" y="133350"/>
                  <a:pt x="75009" y="159460"/>
                  <a:pt x="65633" y="178343"/>
                </a:cubicBezTo>
                <a:cubicBezTo>
                  <a:pt x="64331" y="180948"/>
                  <a:pt x="62182" y="182445"/>
                  <a:pt x="59187" y="182836"/>
                </a:cubicBezTo>
                <a:cubicBezTo>
                  <a:pt x="58796" y="182836"/>
                  <a:pt x="58406" y="182836"/>
                  <a:pt x="58015" y="182836"/>
                </a:cubicBezTo>
                <a:cubicBezTo>
                  <a:pt x="55541" y="182836"/>
                  <a:pt x="53327" y="181989"/>
                  <a:pt x="51373" y="180296"/>
                </a:cubicBezTo>
                <a:cubicBezTo>
                  <a:pt x="48639" y="177952"/>
                  <a:pt x="46230" y="176064"/>
                  <a:pt x="44146" y="174632"/>
                </a:cubicBezTo>
                <a:cubicBezTo>
                  <a:pt x="43886" y="174501"/>
                  <a:pt x="43625" y="174501"/>
                  <a:pt x="43365" y="174632"/>
                </a:cubicBezTo>
                <a:cubicBezTo>
                  <a:pt x="43104" y="174762"/>
                  <a:pt x="42974" y="175022"/>
                  <a:pt x="42974" y="175413"/>
                </a:cubicBezTo>
                <a:lnTo>
                  <a:pt x="42974" y="176194"/>
                </a:lnTo>
                <a:cubicBezTo>
                  <a:pt x="42974" y="179320"/>
                  <a:pt x="41867" y="181989"/>
                  <a:pt x="39653" y="184203"/>
                </a:cubicBezTo>
                <a:cubicBezTo>
                  <a:pt x="37439" y="186417"/>
                  <a:pt x="34770" y="187524"/>
                  <a:pt x="31644" y="187524"/>
                </a:cubicBezTo>
                <a:cubicBezTo>
                  <a:pt x="28519" y="187524"/>
                  <a:pt x="25849" y="186417"/>
                  <a:pt x="23636" y="184203"/>
                </a:cubicBezTo>
                <a:cubicBezTo>
                  <a:pt x="21422" y="181989"/>
                  <a:pt x="20315" y="179320"/>
                  <a:pt x="20315" y="176194"/>
                </a:cubicBezTo>
                <a:lnTo>
                  <a:pt x="20315" y="89074"/>
                </a:lnTo>
                <a:cubicBezTo>
                  <a:pt x="20315" y="88814"/>
                  <a:pt x="20217" y="88651"/>
                  <a:pt x="20022" y="88586"/>
                </a:cubicBezTo>
                <a:cubicBezTo>
                  <a:pt x="19827" y="88521"/>
                  <a:pt x="19664" y="88553"/>
                  <a:pt x="19534" y="88683"/>
                </a:cubicBezTo>
                <a:cubicBezTo>
                  <a:pt x="18101" y="90897"/>
                  <a:pt x="16669" y="92981"/>
                  <a:pt x="15236" y="94934"/>
                </a:cubicBezTo>
                <a:cubicBezTo>
                  <a:pt x="13934" y="96627"/>
                  <a:pt x="12306" y="97474"/>
                  <a:pt x="10353" y="97474"/>
                </a:cubicBezTo>
                <a:cubicBezTo>
                  <a:pt x="9962" y="97474"/>
                  <a:pt x="9571" y="97408"/>
                  <a:pt x="9181" y="97278"/>
                </a:cubicBezTo>
                <a:cubicBezTo>
                  <a:pt x="6576" y="96888"/>
                  <a:pt x="4753" y="95520"/>
                  <a:pt x="3711" y="93176"/>
                </a:cubicBezTo>
                <a:cubicBezTo>
                  <a:pt x="3060" y="91613"/>
                  <a:pt x="2409" y="90116"/>
                  <a:pt x="1758" y="88683"/>
                </a:cubicBezTo>
                <a:cubicBezTo>
                  <a:pt x="586" y="86079"/>
                  <a:pt x="0" y="83409"/>
                  <a:pt x="0" y="80675"/>
                </a:cubicBezTo>
                <a:cubicBezTo>
                  <a:pt x="0" y="80023"/>
                  <a:pt x="65" y="79372"/>
                  <a:pt x="195" y="78721"/>
                </a:cubicBezTo>
                <a:cubicBezTo>
                  <a:pt x="456" y="75205"/>
                  <a:pt x="1628" y="72015"/>
                  <a:pt x="3711" y="69150"/>
                </a:cubicBezTo>
                <a:cubicBezTo>
                  <a:pt x="15301" y="53132"/>
                  <a:pt x="24938" y="34119"/>
                  <a:pt x="32621" y="12111"/>
                </a:cubicBezTo>
                <a:cubicBezTo>
                  <a:pt x="33663" y="8986"/>
                  <a:pt x="35616" y="6707"/>
                  <a:pt x="38481" y="5275"/>
                </a:cubicBezTo>
                <a:cubicBezTo>
                  <a:pt x="40174" y="4363"/>
                  <a:pt x="41932" y="3907"/>
                  <a:pt x="43755" y="3907"/>
                </a:cubicBezTo>
                <a:close/>
                <a:moveTo>
                  <a:pt x="96399" y="2149"/>
                </a:moveTo>
                <a:cubicBezTo>
                  <a:pt x="99459" y="2149"/>
                  <a:pt x="102063" y="3224"/>
                  <a:pt x="104212" y="5372"/>
                </a:cubicBezTo>
                <a:cubicBezTo>
                  <a:pt x="106361" y="7521"/>
                  <a:pt x="107435" y="10093"/>
                  <a:pt x="107435" y="13088"/>
                </a:cubicBezTo>
                <a:lnTo>
                  <a:pt x="107435" y="15237"/>
                </a:lnTo>
                <a:cubicBezTo>
                  <a:pt x="107435" y="16279"/>
                  <a:pt x="107891" y="16799"/>
                  <a:pt x="108803" y="16799"/>
                </a:cubicBezTo>
                <a:lnTo>
                  <a:pt x="135564" y="16799"/>
                </a:lnTo>
                <a:cubicBezTo>
                  <a:pt x="136475" y="16799"/>
                  <a:pt x="136931" y="16279"/>
                  <a:pt x="136931" y="15237"/>
                </a:cubicBezTo>
                <a:lnTo>
                  <a:pt x="136931" y="13283"/>
                </a:lnTo>
                <a:cubicBezTo>
                  <a:pt x="136931" y="10158"/>
                  <a:pt x="138038" y="7521"/>
                  <a:pt x="140252" y="5372"/>
                </a:cubicBezTo>
                <a:cubicBezTo>
                  <a:pt x="142466" y="3224"/>
                  <a:pt x="145103" y="2149"/>
                  <a:pt x="148163" y="2149"/>
                </a:cubicBezTo>
                <a:cubicBezTo>
                  <a:pt x="151223" y="2149"/>
                  <a:pt x="153860" y="3224"/>
                  <a:pt x="156074" y="5372"/>
                </a:cubicBezTo>
                <a:cubicBezTo>
                  <a:pt x="158288" y="7521"/>
                  <a:pt x="159395" y="10158"/>
                  <a:pt x="159395" y="13283"/>
                </a:cubicBezTo>
                <a:lnTo>
                  <a:pt x="159395" y="15237"/>
                </a:lnTo>
                <a:cubicBezTo>
                  <a:pt x="159395" y="16279"/>
                  <a:pt x="159851" y="16799"/>
                  <a:pt x="160762" y="16799"/>
                </a:cubicBezTo>
                <a:lnTo>
                  <a:pt x="175998" y="16799"/>
                </a:lnTo>
                <a:cubicBezTo>
                  <a:pt x="178733" y="16799"/>
                  <a:pt x="181110" y="17776"/>
                  <a:pt x="183128" y="19729"/>
                </a:cubicBezTo>
                <a:cubicBezTo>
                  <a:pt x="185147" y="21683"/>
                  <a:pt x="186156" y="24059"/>
                  <a:pt x="186156" y="26859"/>
                </a:cubicBezTo>
                <a:cubicBezTo>
                  <a:pt x="186156" y="29659"/>
                  <a:pt x="185147" y="32068"/>
                  <a:pt x="183128" y="34087"/>
                </a:cubicBezTo>
                <a:cubicBezTo>
                  <a:pt x="181110" y="36105"/>
                  <a:pt x="178733" y="37114"/>
                  <a:pt x="175998" y="37114"/>
                </a:cubicBezTo>
                <a:lnTo>
                  <a:pt x="160762" y="37114"/>
                </a:lnTo>
                <a:cubicBezTo>
                  <a:pt x="159851" y="37114"/>
                  <a:pt x="159395" y="37635"/>
                  <a:pt x="159395" y="38677"/>
                </a:cubicBezTo>
                <a:lnTo>
                  <a:pt x="159395" y="39263"/>
                </a:lnTo>
                <a:cubicBezTo>
                  <a:pt x="159395" y="42389"/>
                  <a:pt x="158288" y="45058"/>
                  <a:pt x="156074" y="47272"/>
                </a:cubicBezTo>
                <a:cubicBezTo>
                  <a:pt x="153860" y="49486"/>
                  <a:pt x="151223" y="50593"/>
                  <a:pt x="148163" y="50593"/>
                </a:cubicBezTo>
                <a:cubicBezTo>
                  <a:pt x="145103" y="50593"/>
                  <a:pt x="142466" y="49486"/>
                  <a:pt x="140252" y="47272"/>
                </a:cubicBezTo>
                <a:cubicBezTo>
                  <a:pt x="138038" y="45058"/>
                  <a:pt x="136931" y="42389"/>
                  <a:pt x="136931" y="39263"/>
                </a:cubicBezTo>
                <a:lnTo>
                  <a:pt x="136931" y="38677"/>
                </a:lnTo>
                <a:cubicBezTo>
                  <a:pt x="136931" y="37635"/>
                  <a:pt x="136475" y="37114"/>
                  <a:pt x="135564" y="37114"/>
                </a:cubicBezTo>
                <a:lnTo>
                  <a:pt x="108803" y="37114"/>
                </a:lnTo>
                <a:cubicBezTo>
                  <a:pt x="107891" y="37114"/>
                  <a:pt x="107435" y="37635"/>
                  <a:pt x="107435" y="38677"/>
                </a:cubicBezTo>
                <a:lnTo>
                  <a:pt x="107435" y="39459"/>
                </a:lnTo>
                <a:cubicBezTo>
                  <a:pt x="107435" y="42584"/>
                  <a:pt x="106361" y="45221"/>
                  <a:pt x="104212" y="47370"/>
                </a:cubicBezTo>
                <a:cubicBezTo>
                  <a:pt x="102063" y="49518"/>
                  <a:pt x="99459" y="50593"/>
                  <a:pt x="96399" y="50593"/>
                </a:cubicBezTo>
                <a:cubicBezTo>
                  <a:pt x="93338" y="50593"/>
                  <a:pt x="90734" y="49518"/>
                  <a:pt x="88585" y="47370"/>
                </a:cubicBezTo>
                <a:cubicBezTo>
                  <a:pt x="86436" y="45221"/>
                  <a:pt x="85362" y="42584"/>
                  <a:pt x="85362" y="39459"/>
                </a:cubicBezTo>
                <a:lnTo>
                  <a:pt x="85362" y="38677"/>
                </a:lnTo>
                <a:cubicBezTo>
                  <a:pt x="85362" y="37635"/>
                  <a:pt x="84841" y="37114"/>
                  <a:pt x="83799" y="37114"/>
                </a:cubicBezTo>
                <a:lnTo>
                  <a:pt x="67391" y="37114"/>
                </a:lnTo>
                <a:cubicBezTo>
                  <a:pt x="64526" y="37114"/>
                  <a:pt x="62117" y="36105"/>
                  <a:pt x="60164" y="34087"/>
                </a:cubicBezTo>
                <a:cubicBezTo>
                  <a:pt x="58210" y="32068"/>
                  <a:pt x="57234" y="29659"/>
                  <a:pt x="57234" y="26859"/>
                </a:cubicBezTo>
                <a:cubicBezTo>
                  <a:pt x="57234" y="24059"/>
                  <a:pt x="58210" y="21683"/>
                  <a:pt x="60164" y="19729"/>
                </a:cubicBezTo>
                <a:cubicBezTo>
                  <a:pt x="62117" y="17776"/>
                  <a:pt x="64526" y="16799"/>
                  <a:pt x="67391" y="16799"/>
                </a:cubicBezTo>
                <a:lnTo>
                  <a:pt x="83799" y="16799"/>
                </a:lnTo>
                <a:cubicBezTo>
                  <a:pt x="84841" y="16799"/>
                  <a:pt x="85362" y="16279"/>
                  <a:pt x="85362" y="15237"/>
                </a:cubicBezTo>
                <a:lnTo>
                  <a:pt x="85362" y="13088"/>
                </a:lnTo>
                <a:cubicBezTo>
                  <a:pt x="85362" y="10093"/>
                  <a:pt x="86436" y="7521"/>
                  <a:pt x="88585" y="5372"/>
                </a:cubicBezTo>
                <a:cubicBezTo>
                  <a:pt x="90734" y="3224"/>
                  <a:pt x="93338" y="2149"/>
                  <a:pt x="96399" y="2149"/>
                </a:cubicBezTo>
                <a:close/>
                <a:moveTo>
                  <a:pt x="692079" y="977"/>
                </a:moveTo>
                <a:lnTo>
                  <a:pt x="694227" y="977"/>
                </a:lnTo>
                <a:cubicBezTo>
                  <a:pt x="697483" y="977"/>
                  <a:pt x="700218" y="2084"/>
                  <a:pt x="702431" y="4298"/>
                </a:cubicBezTo>
                <a:cubicBezTo>
                  <a:pt x="704645" y="6512"/>
                  <a:pt x="705752" y="9246"/>
                  <a:pt x="705752" y="12502"/>
                </a:cubicBezTo>
                <a:lnTo>
                  <a:pt x="705752" y="17190"/>
                </a:lnTo>
                <a:cubicBezTo>
                  <a:pt x="705752" y="18232"/>
                  <a:pt x="706273" y="18753"/>
                  <a:pt x="707315" y="18753"/>
                </a:cubicBezTo>
                <a:lnTo>
                  <a:pt x="767674" y="18753"/>
                </a:lnTo>
                <a:cubicBezTo>
                  <a:pt x="770930" y="18753"/>
                  <a:pt x="773664" y="19860"/>
                  <a:pt x="775878" y="22074"/>
                </a:cubicBezTo>
                <a:cubicBezTo>
                  <a:pt x="778092" y="24287"/>
                  <a:pt x="779199" y="27022"/>
                  <a:pt x="779199" y="30278"/>
                </a:cubicBezTo>
                <a:lnTo>
                  <a:pt x="779199" y="54109"/>
                </a:lnTo>
                <a:cubicBezTo>
                  <a:pt x="779199" y="57364"/>
                  <a:pt x="778092" y="60099"/>
                  <a:pt x="775878" y="62313"/>
                </a:cubicBezTo>
                <a:cubicBezTo>
                  <a:pt x="773664" y="64527"/>
                  <a:pt x="770930" y="65634"/>
                  <a:pt x="767674" y="65634"/>
                </a:cubicBezTo>
                <a:lnTo>
                  <a:pt x="765330" y="65634"/>
                </a:lnTo>
                <a:cubicBezTo>
                  <a:pt x="762204" y="65634"/>
                  <a:pt x="759502" y="64527"/>
                  <a:pt x="757223" y="62313"/>
                </a:cubicBezTo>
                <a:cubicBezTo>
                  <a:pt x="754944" y="60099"/>
                  <a:pt x="753805" y="57364"/>
                  <a:pt x="753805" y="54109"/>
                </a:cubicBezTo>
                <a:lnTo>
                  <a:pt x="753805" y="42193"/>
                </a:lnTo>
                <a:cubicBezTo>
                  <a:pt x="753805" y="41151"/>
                  <a:pt x="753349" y="40631"/>
                  <a:pt x="752438" y="40631"/>
                </a:cubicBezTo>
                <a:lnTo>
                  <a:pt x="634845" y="40631"/>
                </a:lnTo>
                <a:cubicBezTo>
                  <a:pt x="633933" y="40631"/>
                  <a:pt x="633477" y="41151"/>
                  <a:pt x="633477" y="42193"/>
                </a:cubicBezTo>
                <a:lnTo>
                  <a:pt x="633477" y="54109"/>
                </a:lnTo>
                <a:cubicBezTo>
                  <a:pt x="633477" y="57364"/>
                  <a:pt x="632338" y="60099"/>
                  <a:pt x="630059" y="62313"/>
                </a:cubicBezTo>
                <a:cubicBezTo>
                  <a:pt x="627780" y="64527"/>
                  <a:pt x="625078" y="65634"/>
                  <a:pt x="621953" y="65634"/>
                </a:cubicBezTo>
                <a:lnTo>
                  <a:pt x="620781" y="65634"/>
                </a:lnTo>
                <a:cubicBezTo>
                  <a:pt x="617525" y="65634"/>
                  <a:pt x="614790" y="64527"/>
                  <a:pt x="612576" y="62313"/>
                </a:cubicBezTo>
                <a:cubicBezTo>
                  <a:pt x="610363" y="60099"/>
                  <a:pt x="609256" y="57364"/>
                  <a:pt x="609256" y="54109"/>
                </a:cubicBezTo>
                <a:lnTo>
                  <a:pt x="609256" y="30278"/>
                </a:lnTo>
                <a:cubicBezTo>
                  <a:pt x="609256" y="27022"/>
                  <a:pt x="610363" y="24287"/>
                  <a:pt x="612576" y="22074"/>
                </a:cubicBezTo>
                <a:cubicBezTo>
                  <a:pt x="614790" y="19860"/>
                  <a:pt x="617525" y="18753"/>
                  <a:pt x="620781" y="18753"/>
                </a:cubicBezTo>
                <a:lnTo>
                  <a:pt x="679186" y="18753"/>
                </a:lnTo>
                <a:cubicBezTo>
                  <a:pt x="680098" y="18753"/>
                  <a:pt x="680554" y="18232"/>
                  <a:pt x="680554" y="17190"/>
                </a:cubicBezTo>
                <a:lnTo>
                  <a:pt x="680554" y="12502"/>
                </a:lnTo>
                <a:cubicBezTo>
                  <a:pt x="680554" y="9246"/>
                  <a:pt x="681693" y="6512"/>
                  <a:pt x="683972" y="4298"/>
                </a:cubicBezTo>
                <a:cubicBezTo>
                  <a:pt x="686251" y="2084"/>
                  <a:pt x="688953" y="977"/>
                  <a:pt x="692079" y="977"/>
                </a:cubicBezTo>
                <a:close/>
                <a:moveTo>
                  <a:pt x="874719" y="0"/>
                </a:moveTo>
                <a:cubicBezTo>
                  <a:pt x="876672" y="0"/>
                  <a:pt x="878560" y="391"/>
                  <a:pt x="880383" y="1172"/>
                </a:cubicBezTo>
                <a:cubicBezTo>
                  <a:pt x="888587" y="4558"/>
                  <a:pt x="896987" y="8465"/>
                  <a:pt x="905582" y="12893"/>
                </a:cubicBezTo>
                <a:cubicBezTo>
                  <a:pt x="913656" y="17190"/>
                  <a:pt x="920818" y="21357"/>
                  <a:pt x="927069" y="25394"/>
                </a:cubicBezTo>
                <a:cubicBezTo>
                  <a:pt x="929804" y="27087"/>
                  <a:pt x="931366" y="29496"/>
                  <a:pt x="931757" y="32622"/>
                </a:cubicBezTo>
                <a:cubicBezTo>
                  <a:pt x="931887" y="33273"/>
                  <a:pt x="931952" y="33924"/>
                  <a:pt x="931952" y="34575"/>
                </a:cubicBezTo>
                <a:cubicBezTo>
                  <a:pt x="931952" y="36919"/>
                  <a:pt x="931236" y="39068"/>
                  <a:pt x="929804" y="41021"/>
                </a:cubicBezTo>
                <a:lnTo>
                  <a:pt x="927850" y="43561"/>
                </a:lnTo>
                <a:cubicBezTo>
                  <a:pt x="926027" y="46035"/>
                  <a:pt x="923553" y="47467"/>
                  <a:pt x="920427" y="47858"/>
                </a:cubicBezTo>
                <a:cubicBezTo>
                  <a:pt x="919776" y="47988"/>
                  <a:pt x="919190" y="48053"/>
                  <a:pt x="918669" y="48053"/>
                </a:cubicBezTo>
                <a:cubicBezTo>
                  <a:pt x="916195" y="48053"/>
                  <a:pt x="913916" y="47272"/>
                  <a:pt x="911833" y="45709"/>
                </a:cubicBezTo>
                <a:cubicBezTo>
                  <a:pt x="905842" y="41542"/>
                  <a:pt x="898810" y="37245"/>
                  <a:pt x="890736" y="32817"/>
                </a:cubicBezTo>
                <a:cubicBezTo>
                  <a:pt x="882011" y="27999"/>
                  <a:pt x="873481" y="23701"/>
                  <a:pt x="865147" y="19925"/>
                </a:cubicBezTo>
                <a:cubicBezTo>
                  <a:pt x="862412" y="18883"/>
                  <a:pt x="860719" y="16995"/>
                  <a:pt x="860068" y="14260"/>
                </a:cubicBezTo>
                <a:cubicBezTo>
                  <a:pt x="859938" y="13479"/>
                  <a:pt x="859873" y="12697"/>
                  <a:pt x="859873" y="11916"/>
                </a:cubicBezTo>
                <a:cubicBezTo>
                  <a:pt x="859873" y="10093"/>
                  <a:pt x="860459" y="8335"/>
                  <a:pt x="861631" y="6642"/>
                </a:cubicBezTo>
                <a:lnTo>
                  <a:pt x="862412" y="6056"/>
                </a:lnTo>
                <a:cubicBezTo>
                  <a:pt x="864496" y="3321"/>
                  <a:pt x="867231" y="1498"/>
                  <a:pt x="870616" y="586"/>
                </a:cubicBezTo>
                <a:cubicBezTo>
                  <a:pt x="871919" y="196"/>
                  <a:pt x="873286" y="0"/>
                  <a:pt x="87471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670A3B4-C183-ED2C-FCD7-A110EFCF2EE1}"/>
              </a:ext>
            </a:extLst>
          </p:cNvPr>
          <p:cNvSpPr txBox="1"/>
          <p:nvPr/>
        </p:nvSpPr>
        <p:spPr>
          <a:xfrm>
            <a:off x="962415" y="5814890"/>
            <a:ext cx="2268392" cy="544386"/>
          </a:xfrm>
          <a:custGeom>
            <a:avLst/>
            <a:gdLst/>
            <a:ahLst/>
            <a:cxnLst/>
            <a:rect l="l" t="t" r="r" b="b"/>
            <a:pathLst>
              <a:path w="2268392" h="544386">
                <a:moveTo>
                  <a:pt x="306428" y="451461"/>
                </a:moveTo>
                <a:cubicBezTo>
                  <a:pt x="305088" y="451461"/>
                  <a:pt x="304419" y="452131"/>
                  <a:pt x="304419" y="453470"/>
                </a:cubicBezTo>
                <a:lnTo>
                  <a:pt x="304419" y="466530"/>
                </a:lnTo>
                <a:cubicBezTo>
                  <a:pt x="304419" y="467702"/>
                  <a:pt x="305088" y="468288"/>
                  <a:pt x="306428" y="468288"/>
                </a:cubicBezTo>
                <a:lnTo>
                  <a:pt x="345607" y="468288"/>
                </a:lnTo>
                <a:cubicBezTo>
                  <a:pt x="346779" y="468288"/>
                  <a:pt x="347365" y="467702"/>
                  <a:pt x="347365" y="466530"/>
                </a:cubicBezTo>
                <a:lnTo>
                  <a:pt x="347365" y="453470"/>
                </a:lnTo>
                <a:cubicBezTo>
                  <a:pt x="347365" y="452131"/>
                  <a:pt x="346779" y="451461"/>
                  <a:pt x="345607" y="451461"/>
                </a:cubicBezTo>
                <a:close/>
                <a:moveTo>
                  <a:pt x="913200" y="440913"/>
                </a:moveTo>
                <a:cubicBezTo>
                  <a:pt x="912028" y="440913"/>
                  <a:pt x="911442" y="441582"/>
                  <a:pt x="911442" y="442922"/>
                </a:cubicBezTo>
                <a:lnTo>
                  <a:pt x="911442" y="461758"/>
                </a:lnTo>
                <a:cubicBezTo>
                  <a:pt x="911442" y="463097"/>
                  <a:pt x="911861" y="464102"/>
                  <a:pt x="912698" y="464772"/>
                </a:cubicBezTo>
                <a:cubicBezTo>
                  <a:pt x="920734" y="471636"/>
                  <a:pt x="930445" y="478083"/>
                  <a:pt x="941831" y="484110"/>
                </a:cubicBezTo>
                <a:cubicBezTo>
                  <a:pt x="942166" y="484278"/>
                  <a:pt x="942459" y="484236"/>
                  <a:pt x="942710" y="483985"/>
                </a:cubicBezTo>
                <a:cubicBezTo>
                  <a:pt x="942961" y="483733"/>
                  <a:pt x="943087" y="483440"/>
                  <a:pt x="943087" y="483106"/>
                </a:cubicBezTo>
                <a:cubicBezTo>
                  <a:pt x="942249" y="480761"/>
                  <a:pt x="941245" y="478166"/>
                  <a:pt x="940073" y="475320"/>
                </a:cubicBezTo>
                <a:cubicBezTo>
                  <a:pt x="939570" y="474148"/>
                  <a:pt x="939319" y="472892"/>
                  <a:pt x="939319" y="471553"/>
                </a:cubicBezTo>
                <a:cubicBezTo>
                  <a:pt x="939319" y="469878"/>
                  <a:pt x="939822" y="468288"/>
                  <a:pt x="940826" y="466781"/>
                </a:cubicBezTo>
                <a:cubicBezTo>
                  <a:pt x="942501" y="464102"/>
                  <a:pt x="945012" y="462763"/>
                  <a:pt x="948361" y="462763"/>
                </a:cubicBezTo>
                <a:cubicBezTo>
                  <a:pt x="949700" y="462763"/>
                  <a:pt x="951123" y="462763"/>
                  <a:pt x="952630" y="462763"/>
                </a:cubicBezTo>
                <a:cubicBezTo>
                  <a:pt x="954304" y="462595"/>
                  <a:pt x="955225" y="462511"/>
                  <a:pt x="955393" y="462511"/>
                </a:cubicBezTo>
                <a:cubicBezTo>
                  <a:pt x="956900" y="462511"/>
                  <a:pt x="957946" y="462260"/>
                  <a:pt x="958532" y="461758"/>
                </a:cubicBezTo>
                <a:cubicBezTo>
                  <a:pt x="959118" y="461256"/>
                  <a:pt x="959411" y="460335"/>
                  <a:pt x="959411" y="458995"/>
                </a:cubicBezTo>
                <a:lnTo>
                  <a:pt x="959411" y="442922"/>
                </a:lnTo>
                <a:cubicBezTo>
                  <a:pt x="959411" y="441582"/>
                  <a:pt x="958825" y="440913"/>
                  <a:pt x="957653" y="440913"/>
                </a:cubicBezTo>
                <a:close/>
                <a:moveTo>
                  <a:pt x="1343416" y="420570"/>
                </a:moveTo>
                <a:cubicBezTo>
                  <a:pt x="1345592" y="420570"/>
                  <a:pt x="1347769" y="421072"/>
                  <a:pt x="1349946" y="422077"/>
                </a:cubicBezTo>
                <a:lnTo>
                  <a:pt x="1352206" y="423081"/>
                </a:lnTo>
                <a:cubicBezTo>
                  <a:pt x="1355889" y="424923"/>
                  <a:pt x="1358317" y="427686"/>
                  <a:pt x="1359489" y="431369"/>
                </a:cubicBezTo>
                <a:cubicBezTo>
                  <a:pt x="1359991" y="432876"/>
                  <a:pt x="1360243" y="434299"/>
                  <a:pt x="1360243" y="435639"/>
                </a:cubicBezTo>
                <a:cubicBezTo>
                  <a:pt x="1360243" y="437983"/>
                  <a:pt x="1359573" y="440243"/>
                  <a:pt x="1358233" y="442420"/>
                </a:cubicBezTo>
                <a:cubicBezTo>
                  <a:pt x="1348355" y="459163"/>
                  <a:pt x="1337472" y="474985"/>
                  <a:pt x="1325584" y="489886"/>
                </a:cubicBezTo>
                <a:cubicBezTo>
                  <a:pt x="1322905" y="493235"/>
                  <a:pt x="1319473" y="495161"/>
                  <a:pt x="1315287" y="495663"/>
                </a:cubicBezTo>
                <a:cubicBezTo>
                  <a:pt x="1314450" y="495830"/>
                  <a:pt x="1313697" y="495914"/>
                  <a:pt x="1313027" y="495914"/>
                </a:cubicBezTo>
                <a:cubicBezTo>
                  <a:pt x="1309678" y="495914"/>
                  <a:pt x="1306581" y="494909"/>
                  <a:pt x="1303734" y="492900"/>
                </a:cubicBezTo>
                <a:lnTo>
                  <a:pt x="1300470" y="490640"/>
                </a:lnTo>
                <a:cubicBezTo>
                  <a:pt x="1297288" y="488463"/>
                  <a:pt x="1295530" y="485450"/>
                  <a:pt x="1295195" y="481599"/>
                </a:cubicBezTo>
                <a:cubicBezTo>
                  <a:pt x="1295028" y="481096"/>
                  <a:pt x="1294944" y="480594"/>
                  <a:pt x="1294944" y="480092"/>
                </a:cubicBezTo>
                <a:cubicBezTo>
                  <a:pt x="1294944" y="476911"/>
                  <a:pt x="1296116" y="474064"/>
                  <a:pt x="1298460" y="471553"/>
                </a:cubicBezTo>
                <a:cubicBezTo>
                  <a:pt x="1310013" y="458326"/>
                  <a:pt x="1320310" y="444094"/>
                  <a:pt x="1329351" y="428858"/>
                </a:cubicBezTo>
                <a:cubicBezTo>
                  <a:pt x="1331528" y="425342"/>
                  <a:pt x="1334542" y="422914"/>
                  <a:pt x="1338393" y="421574"/>
                </a:cubicBezTo>
                <a:cubicBezTo>
                  <a:pt x="1340067" y="420905"/>
                  <a:pt x="1341741" y="420570"/>
                  <a:pt x="1343416" y="420570"/>
                </a:cubicBezTo>
                <a:close/>
                <a:moveTo>
                  <a:pt x="1471250" y="420068"/>
                </a:moveTo>
                <a:cubicBezTo>
                  <a:pt x="1472422" y="420068"/>
                  <a:pt x="1473678" y="420151"/>
                  <a:pt x="1475017" y="420319"/>
                </a:cubicBezTo>
                <a:cubicBezTo>
                  <a:pt x="1479203" y="421323"/>
                  <a:pt x="1482551" y="423500"/>
                  <a:pt x="1485063" y="426848"/>
                </a:cubicBezTo>
                <a:cubicBezTo>
                  <a:pt x="1494272" y="439908"/>
                  <a:pt x="1503480" y="454224"/>
                  <a:pt x="1512689" y="469795"/>
                </a:cubicBezTo>
                <a:cubicBezTo>
                  <a:pt x="1514029" y="472139"/>
                  <a:pt x="1514698" y="474483"/>
                  <a:pt x="1514698" y="476827"/>
                </a:cubicBezTo>
                <a:cubicBezTo>
                  <a:pt x="1514698" y="478166"/>
                  <a:pt x="1514531" y="479589"/>
                  <a:pt x="1514196" y="481096"/>
                </a:cubicBezTo>
                <a:cubicBezTo>
                  <a:pt x="1513024" y="484947"/>
                  <a:pt x="1510680" y="487794"/>
                  <a:pt x="1507164" y="489635"/>
                </a:cubicBezTo>
                <a:lnTo>
                  <a:pt x="1502894" y="492147"/>
                </a:lnTo>
                <a:cubicBezTo>
                  <a:pt x="1500550" y="493319"/>
                  <a:pt x="1498290" y="493905"/>
                  <a:pt x="1496113" y="493905"/>
                </a:cubicBezTo>
                <a:cubicBezTo>
                  <a:pt x="1494607" y="493905"/>
                  <a:pt x="1493100" y="493654"/>
                  <a:pt x="1491593" y="493151"/>
                </a:cubicBezTo>
                <a:cubicBezTo>
                  <a:pt x="1487742" y="491979"/>
                  <a:pt x="1484895" y="489635"/>
                  <a:pt x="1483054" y="486119"/>
                </a:cubicBezTo>
                <a:cubicBezTo>
                  <a:pt x="1474012" y="469544"/>
                  <a:pt x="1465222" y="454893"/>
                  <a:pt x="1456683" y="442168"/>
                </a:cubicBezTo>
                <a:cubicBezTo>
                  <a:pt x="1455176" y="439824"/>
                  <a:pt x="1454423" y="437397"/>
                  <a:pt x="1454423" y="434885"/>
                </a:cubicBezTo>
                <a:cubicBezTo>
                  <a:pt x="1454423" y="433881"/>
                  <a:pt x="1454507" y="432792"/>
                  <a:pt x="1454674" y="431620"/>
                </a:cubicBezTo>
                <a:cubicBezTo>
                  <a:pt x="1455511" y="427769"/>
                  <a:pt x="1457688" y="424923"/>
                  <a:pt x="1461204" y="423081"/>
                </a:cubicBezTo>
                <a:lnTo>
                  <a:pt x="1463213" y="422077"/>
                </a:lnTo>
                <a:cubicBezTo>
                  <a:pt x="1465725" y="420737"/>
                  <a:pt x="1468403" y="420068"/>
                  <a:pt x="1471250" y="420068"/>
                </a:cubicBezTo>
                <a:close/>
                <a:moveTo>
                  <a:pt x="648491" y="415045"/>
                </a:moveTo>
                <a:cubicBezTo>
                  <a:pt x="649830" y="415045"/>
                  <a:pt x="651253" y="415212"/>
                  <a:pt x="652760" y="415547"/>
                </a:cubicBezTo>
                <a:cubicBezTo>
                  <a:pt x="656444" y="416551"/>
                  <a:pt x="659374" y="418644"/>
                  <a:pt x="661550" y="421826"/>
                </a:cubicBezTo>
                <a:cubicBezTo>
                  <a:pt x="668080" y="432206"/>
                  <a:pt x="673354" y="441917"/>
                  <a:pt x="677373" y="450959"/>
                </a:cubicBezTo>
                <a:cubicBezTo>
                  <a:pt x="678210" y="452968"/>
                  <a:pt x="678628" y="454977"/>
                  <a:pt x="678628" y="456986"/>
                </a:cubicBezTo>
                <a:cubicBezTo>
                  <a:pt x="678628" y="458995"/>
                  <a:pt x="678293" y="460921"/>
                  <a:pt x="677624" y="462763"/>
                </a:cubicBezTo>
                <a:cubicBezTo>
                  <a:pt x="675949" y="466781"/>
                  <a:pt x="673187" y="469795"/>
                  <a:pt x="669336" y="471804"/>
                </a:cubicBezTo>
                <a:lnTo>
                  <a:pt x="669085" y="471804"/>
                </a:lnTo>
                <a:cubicBezTo>
                  <a:pt x="667243" y="472641"/>
                  <a:pt x="665401" y="473060"/>
                  <a:pt x="663559" y="473060"/>
                </a:cubicBezTo>
                <a:cubicBezTo>
                  <a:pt x="662053" y="473060"/>
                  <a:pt x="660462" y="472725"/>
                  <a:pt x="658788" y="472055"/>
                </a:cubicBezTo>
                <a:cubicBezTo>
                  <a:pt x="655272" y="470716"/>
                  <a:pt x="652760" y="468204"/>
                  <a:pt x="651253" y="464521"/>
                </a:cubicBezTo>
                <a:cubicBezTo>
                  <a:pt x="647402" y="454475"/>
                  <a:pt x="642547" y="444345"/>
                  <a:pt x="636687" y="434132"/>
                </a:cubicBezTo>
                <a:cubicBezTo>
                  <a:pt x="635515" y="432123"/>
                  <a:pt x="634929" y="430030"/>
                  <a:pt x="634929" y="427853"/>
                </a:cubicBezTo>
                <a:cubicBezTo>
                  <a:pt x="634929" y="426681"/>
                  <a:pt x="635096" y="425425"/>
                  <a:pt x="635431" y="424086"/>
                </a:cubicBezTo>
                <a:cubicBezTo>
                  <a:pt x="636435" y="420737"/>
                  <a:pt x="638528" y="418226"/>
                  <a:pt x="641710" y="416551"/>
                </a:cubicBezTo>
                <a:cubicBezTo>
                  <a:pt x="643886" y="415547"/>
                  <a:pt x="646147" y="415045"/>
                  <a:pt x="648491" y="415045"/>
                </a:cubicBezTo>
                <a:close/>
                <a:moveTo>
                  <a:pt x="306428" y="413035"/>
                </a:moveTo>
                <a:cubicBezTo>
                  <a:pt x="305088" y="413035"/>
                  <a:pt x="304419" y="413621"/>
                  <a:pt x="304419" y="414793"/>
                </a:cubicBezTo>
                <a:lnTo>
                  <a:pt x="304419" y="427100"/>
                </a:lnTo>
                <a:cubicBezTo>
                  <a:pt x="304419" y="428272"/>
                  <a:pt x="305088" y="428858"/>
                  <a:pt x="306428" y="428858"/>
                </a:cubicBezTo>
                <a:lnTo>
                  <a:pt x="345607" y="428858"/>
                </a:lnTo>
                <a:cubicBezTo>
                  <a:pt x="346779" y="428858"/>
                  <a:pt x="347365" y="428272"/>
                  <a:pt x="347365" y="427100"/>
                </a:cubicBezTo>
                <a:lnTo>
                  <a:pt x="347365" y="414793"/>
                </a:lnTo>
                <a:cubicBezTo>
                  <a:pt x="347365" y="413621"/>
                  <a:pt x="346779" y="413035"/>
                  <a:pt x="345607" y="413035"/>
                </a:cubicBezTo>
                <a:close/>
                <a:moveTo>
                  <a:pt x="413165" y="389930"/>
                </a:moveTo>
                <a:cubicBezTo>
                  <a:pt x="417016" y="389930"/>
                  <a:pt x="420323" y="391269"/>
                  <a:pt x="423086" y="393948"/>
                </a:cubicBezTo>
                <a:cubicBezTo>
                  <a:pt x="425848" y="396627"/>
                  <a:pt x="427230" y="399892"/>
                  <a:pt x="427230" y="403743"/>
                </a:cubicBezTo>
                <a:lnTo>
                  <a:pt x="427230" y="480845"/>
                </a:lnTo>
                <a:cubicBezTo>
                  <a:pt x="427230" y="484696"/>
                  <a:pt x="425848" y="487961"/>
                  <a:pt x="423086" y="490640"/>
                </a:cubicBezTo>
                <a:cubicBezTo>
                  <a:pt x="420323" y="493319"/>
                  <a:pt x="417016" y="494658"/>
                  <a:pt x="413165" y="494658"/>
                </a:cubicBezTo>
                <a:cubicBezTo>
                  <a:pt x="409314" y="494658"/>
                  <a:pt x="406008" y="493319"/>
                  <a:pt x="403245" y="490640"/>
                </a:cubicBezTo>
                <a:cubicBezTo>
                  <a:pt x="400482" y="487961"/>
                  <a:pt x="399101" y="484696"/>
                  <a:pt x="399101" y="480845"/>
                </a:cubicBezTo>
                <a:lnTo>
                  <a:pt x="399101" y="403743"/>
                </a:lnTo>
                <a:cubicBezTo>
                  <a:pt x="399101" y="399892"/>
                  <a:pt x="400482" y="396627"/>
                  <a:pt x="403245" y="393948"/>
                </a:cubicBezTo>
                <a:cubicBezTo>
                  <a:pt x="406008" y="391269"/>
                  <a:pt x="409314" y="389930"/>
                  <a:pt x="413165" y="389930"/>
                </a:cubicBezTo>
                <a:close/>
                <a:moveTo>
                  <a:pt x="290103" y="387167"/>
                </a:moveTo>
                <a:lnTo>
                  <a:pt x="362182" y="387167"/>
                </a:lnTo>
                <a:cubicBezTo>
                  <a:pt x="366201" y="387167"/>
                  <a:pt x="369675" y="388632"/>
                  <a:pt x="372605" y="391562"/>
                </a:cubicBezTo>
                <a:cubicBezTo>
                  <a:pt x="375535" y="394492"/>
                  <a:pt x="377000" y="397967"/>
                  <a:pt x="377000" y="401985"/>
                </a:cubicBezTo>
                <a:lnTo>
                  <a:pt x="377000" y="513745"/>
                </a:lnTo>
                <a:cubicBezTo>
                  <a:pt x="377000" y="520610"/>
                  <a:pt x="376163" y="525926"/>
                  <a:pt x="374489" y="529693"/>
                </a:cubicBezTo>
                <a:cubicBezTo>
                  <a:pt x="372814" y="533461"/>
                  <a:pt x="369884" y="536433"/>
                  <a:pt x="365699" y="538609"/>
                </a:cubicBezTo>
                <a:cubicBezTo>
                  <a:pt x="360843" y="541121"/>
                  <a:pt x="353560" y="542627"/>
                  <a:pt x="343849" y="543130"/>
                </a:cubicBezTo>
                <a:cubicBezTo>
                  <a:pt x="343514" y="543130"/>
                  <a:pt x="343179" y="543130"/>
                  <a:pt x="342844" y="543130"/>
                </a:cubicBezTo>
                <a:cubicBezTo>
                  <a:pt x="339328" y="543130"/>
                  <a:pt x="336063" y="541958"/>
                  <a:pt x="333049" y="539614"/>
                </a:cubicBezTo>
                <a:cubicBezTo>
                  <a:pt x="329701" y="537270"/>
                  <a:pt x="327273" y="534088"/>
                  <a:pt x="325766" y="530070"/>
                </a:cubicBezTo>
                <a:cubicBezTo>
                  <a:pt x="325431" y="528898"/>
                  <a:pt x="325264" y="527726"/>
                  <a:pt x="325264" y="526554"/>
                </a:cubicBezTo>
                <a:cubicBezTo>
                  <a:pt x="325264" y="524880"/>
                  <a:pt x="325766" y="523289"/>
                  <a:pt x="326771" y="521782"/>
                </a:cubicBezTo>
                <a:cubicBezTo>
                  <a:pt x="328445" y="519103"/>
                  <a:pt x="330873" y="517764"/>
                  <a:pt x="334054" y="517764"/>
                </a:cubicBezTo>
                <a:lnTo>
                  <a:pt x="336314" y="517764"/>
                </a:lnTo>
                <a:cubicBezTo>
                  <a:pt x="339495" y="517764"/>
                  <a:pt x="341840" y="517764"/>
                  <a:pt x="343346" y="517764"/>
                </a:cubicBezTo>
                <a:cubicBezTo>
                  <a:pt x="344853" y="517764"/>
                  <a:pt x="345900" y="517429"/>
                  <a:pt x="346486" y="516759"/>
                </a:cubicBezTo>
                <a:cubicBezTo>
                  <a:pt x="347072" y="516090"/>
                  <a:pt x="347365" y="515001"/>
                  <a:pt x="347365" y="513494"/>
                </a:cubicBezTo>
                <a:lnTo>
                  <a:pt x="347365" y="492649"/>
                </a:lnTo>
                <a:cubicBezTo>
                  <a:pt x="347365" y="491310"/>
                  <a:pt x="346779" y="490640"/>
                  <a:pt x="345607" y="490640"/>
                </a:cubicBezTo>
                <a:lnTo>
                  <a:pt x="306428" y="490640"/>
                </a:lnTo>
                <a:cubicBezTo>
                  <a:pt x="305088" y="490640"/>
                  <a:pt x="304419" y="491310"/>
                  <a:pt x="304419" y="492649"/>
                </a:cubicBezTo>
                <a:lnTo>
                  <a:pt x="304419" y="528061"/>
                </a:lnTo>
                <a:cubicBezTo>
                  <a:pt x="304419" y="532079"/>
                  <a:pt x="302995" y="535512"/>
                  <a:pt x="300149" y="538358"/>
                </a:cubicBezTo>
                <a:cubicBezTo>
                  <a:pt x="297303" y="541204"/>
                  <a:pt x="293870" y="542627"/>
                  <a:pt x="289852" y="542627"/>
                </a:cubicBezTo>
                <a:cubicBezTo>
                  <a:pt x="285834" y="542627"/>
                  <a:pt x="282401" y="541204"/>
                  <a:pt x="279555" y="538358"/>
                </a:cubicBezTo>
                <a:cubicBezTo>
                  <a:pt x="276709" y="535512"/>
                  <a:pt x="275285" y="532079"/>
                  <a:pt x="275285" y="528061"/>
                </a:cubicBezTo>
                <a:lnTo>
                  <a:pt x="275285" y="401985"/>
                </a:lnTo>
                <a:cubicBezTo>
                  <a:pt x="275285" y="397967"/>
                  <a:pt x="276750" y="394492"/>
                  <a:pt x="279681" y="391562"/>
                </a:cubicBezTo>
                <a:cubicBezTo>
                  <a:pt x="282611" y="388632"/>
                  <a:pt x="286085" y="387167"/>
                  <a:pt x="290103" y="387167"/>
                </a:cubicBezTo>
                <a:close/>
                <a:moveTo>
                  <a:pt x="465153" y="382647"/>
                </a:moveTo>
                <a:lnTo>
                  <a:pt x="465655" y="382647"/>
                </a:lnTo>
                <a:cubicBezTo>
                  <a:pt x="469674" y="382647"/>
                  <a:pt x="473148" y="384112"/>
                  <a:pt x="476078" y="387042"/>
                </a:cubicBezTo>
                <a:cubicBezTo>
                  <a:pt x="479008" y="389972"/>
                  <a:pt x="480473" y="393446"/>
                  <a:pt x="480473" y="397464"/>
                </a:cubicBezTo>
                <a:lnTo>
                  <a:pt x="480473" y="510481"/>
                </a:lnTo>
                <a:cubicBezTo>
                  <a:pt x="480473" y="518350"/>
                  <a:pt x="479510" y="524294"/>
                  <a:pt x="477585" y="528312"/>
                </a:cubicBezTo>
                <a:cubicBezTo>
                  <a:pt x="475659" y="532330"/>
                  <a:pt x="472185" y="535595"/>
                  <a:pt x="467162" y="538107"/>
                </a:cubicBezTo>
                <a:cubicBezTo>
                  <a:pt x="460967" y="540953"/>
                  <a:pt x="451842" y="542627"/>
                  <a:pt x="439787" y="543130"/>
                </a:cubicBezTo>
                <a:cubicBezTo>
                  <a:pt x="439620" y="543130"/>
                  <a:pt x="439452" y="543130"/>
                  <a:pt x="439285" y="543130"/>
                </a:cubicBezTo>
                <a:cubicBezTo>
                  <a:pt x="435266" y="543130"/>
                  <a:pt x="431667" y="541874"/>
                  <a:pt x="428485" y="539363"/>
                </a:cubicBezTo>
                <a:cubicBezTo>
                  <a:pt x="424969" y="536684"/>
                  <a:pt x="422374" y="533168"/>
                  <a:pt x="420700" y="528814"/>
                </a:cubicBezTo>
                <a:cubicBezTo>
                  <a:pt x="420700" y="528480"/>
                  <a:pt x="420616" y="528145"/>
                  <a:pt x="420449" y="527810"/>
                </a:cubicBezTo>
                <a:cubicBezTo>
                  <a:pt x="419946" y="526470"/>
                  <a:pt x="419695" y="525215"/>
                  <a:pt x="419695" y="524043"/>
                </a:cubicBezTo>
                <a:cubicBezTo>
                  <a:pt x="419695" y="522201"/>
                  <a:pt x="420198" y="520443"/>
                  <a:pt x="421202" y="518768"/>
                </a:cubicBezTo>
                <a:cubicBezTo>
                  <a:pt x="422876" y="516090"/>
                  <a:pt x="425388" y="514750"/>
                  <a:pt x="428737" y="514750"/>
                </a:cubicBezTo>
                <a:cubicBezTo>
                  <a:pt x="431415" y="514750"/>
                  <a:pt x="433843" y="514750"/>
                  <a:pt x="436020" y="514750"/>
                </a:cubicBezTo>
                <a:cubicBezTo>
                  <a:pt x="439871" y="514750"/>
                  <a:pt x="442801" y="514666"/>
                  <a:pt x="444810" y="514499"/>
                </a:cubicBezTo>
                <a:cubicBezTo>
                  <a:pt x="446987" y="514499"/>
                  <a:pt x="448452" y="514206"/>
                  <a:pt x="449205" y="513620"/>
                </a:cubicBezTo>
                <a:cubicBezTo>
                  <a:pt x="449958" y="513034"/>
                  <a:pt x="450335" y="511820"/>
                  <a:pt x="450335" y="509978"/>
                </a:cubicBezTo>
                <a:lnTo>
                  <a:pt x="450335" y="397464"/>
                </a:lnTo>
                <a:cubicBezTo>
                  <a:pt x="450335" y="393446"/>
                  <a:pt x="451758" y="389972"/>
                  <a:pt x="454605" y="387042"/>
                </a:cubicBezTo>
                <a:cubicBezTo>
                  <a:pt x="457451" y="384112"/>
                  <a:pt x="460967" y="382647"/>
                  <a:pt x="465153" y="382647"/>
                </a:cubicBezTo>
                <a:close/>
                <a:moveTo>
                  <a:pt x="604289" y="378879"/>
                </a:moveTo>
                <a:cubicBezTo>
                  <a:pt x="604958" y="378879"/>
                  <a:pt x="605628" y="378879"/>
                  <a:pt x="606298" y="378879"/>
                </a:cubicBezTo>
                <a:lnTo>
                  <a:pt x="606800" y="378879"/>
                </a:lnTo>
                <a:cubicBezTo>
                  <a:pt x="610818" y="379382"/>
                  <a:pt x="614000" y="381307"/>
                  <a:pt x="616344" y="384656"/>
                </a:cubicBezTo>
                <a:cubicBezTo>
                  <a:pt x="618185" y="387000"/>
                  <a:pt x="619106" y="389595"/>
                  <a:pt x="619106" y="392441"/>
                </a:cubicBezTo>
                <a:cubicBezTo>
                  <a:pt x="619106" y="393446"/>
                  <a:pt x="619023" y="394450"/>
                  <a:pt x="618855" y="395455"/>
                </a:cubicBezTo>
                <a:cubicBezTo>
                  <a:pt x="614335" y="416886"/>
                  <a:pt x="608474" y="436392"/>
                  <a:pt x="601275" y="453972"/>
                </a:cubicBezTo>
                <a:cubicBezTo>
                  <a:pt x="600773" y="455144"/>
                  <a:pt x="600856" y="456233"/>
                  <a:pt x="601526" y="457237"/>
                </a:cubicBezTo>
                <a:cubicBezTo>
                  <a:pt x="608726" y="466781"/>
                  <a:pt x="614837" y="475822"/>
                  <a:pt x="619860" y="484361"/>
                </a:cubicBezTo>
                <a:cubicBezTo>
                  <a:pt x="621534" y="487040"/>
                  <a:pt x="622371" y="489886"/>
                  <a:pt x="622371" y="492900"/>
                </a:cubicBezTo>
                <a:cubicBezTo>
                  <a:pt x="622371" y="494072"/>
                  <a:pt x="622204" y="495244"/>
                  <a:pt x="621869" y="496416"/>
                </a:cubicBezTo>
                <a:cubicBezTo>
                  <a:pt x="621032" y="500602"/>
                  <a:pt x="618939" y="504118"/>
                  <a:pt x="615590" y="506965"/>
                </a:cubicBezTo>
                <a:lnTo>
                  <a:pt x="613832" y="508471"/>
                </a:lnTo>
                <a:cubicBezTo>
                  <a:pt x="611656" y="510313"/>
                  <a:pt x="609228" y="511234"/>
                  <a:pt x="606549" y="511234"/>
                </a:cubicBezTo>
                <a:cubicBezTo>
                  <a:pt x="605712" y="511234"/>
                  <a:pt x="604875" y="511150"/>
                  <a:pt x="604038" y="510983"/>
                </a:cubicBezTo>
                <a:cubicBezTo>
                  <a:pt x="600354" y="510313"/>
                  <a:pt x="597675" y="508304"/>
                  <a:pt x="596001" y="504955"/>
                </a:cubicBezTo>
                <a:cubicBezTo>
                  <a:pt x="592987" y="499430"/>
                  <a:pt x="589638" y="493821"/>
                  <a:pt x="585955" y="488128"/>
                </a:cubicBezTo>
                <a:cubicBezTo>
                  <a:pt x="585787" y="487794"/>
                  <a:pt x="585494" y="487626"/>
                  <a:pt x="585076" y="487626"/>
                </a:cubicBezTo>
                <a:cubicBezTo>
                  <a:pt x="584657" y="487626"/>
                  <a:pt x="584281" y="487794"/>
                  <a:pt x="583946" y="488128"/>
                </a:cubicBezTo>
                <a:cubicBezTo>
                  <a:pt x="573063" y="505876"/>
                  <a:pt x="559836" y="520945"/>
                  <a:pt x="544264" y="533335"/>
                </a:cubicBezTo>
                <a:cubicBezTo>
                  <a:pt x="541753" y="535344"/>
                  <a:pt x="538990" y="536349"/>
                  <a:pt x="535977" y="536349"/>
                </a:cubicBezTo>
                <a:cubicBezTo>
                  <a:pt x="535139" y="536349"/>
                  <a:pt x="534302" y="536265"/>
                  <a:pt x="533465" y="536098"/>
                </a:cubicBezTo>
                <a:cubicBezTo>
                  <a:pt x="529447" y="535428"/>
                  <a:pt x="526098" y="533502"/>
                  <a:pt x="523419" y="530321"/>
                </a:cubicBezTo>
                <a:cubicBezTo>
                  <a:pt x="522917" y="529819"/>
                  <a:pt x="522498" y="529317"/>
                  <a:pt x="522163" y="528814"/>
                </a:cubicBezTo>
                <a:cubicBezTo>
                  <a:pt x="519987" y="526303"/>
                  <a:pt x="518899" y="523540"/>
                  <a:pt x="518899" y="520527"/>
                </a:cubicBezTo>
                <a:cubicBezTo>
                  <a:pt x="518899" y="520024"/>
                  <a:pt x="518899" y="519522"/>
                  <a:pt x="518899" y="519020"/>
                </a:cubicBezTo>
                <a:cubicBezTo>
                  <a:pt x="519401" y="515336"/>
                  <a:pt x="521159" y="512322"/>
                  <a:pt x="524173" y="509978"/>
                </a:cubicBezTo>
                <a:cubicBezTo>
                  <a:pt x="540916" y="497756"/>
                  <a:pt x="554729" y="481599"/>
                  <a:pt x="565612" y="461507"/>
                </a:cubicBezTo>
                <a:cubicBezTo>
                  <a:pt x="566282" y="460335"/>
                  <a:pt x="566198" y="459246"/>
                  <a:pt x="565361" y="458242"/>
                </a:cubicBezTo>
                <a:cubicBezTo>
                  <a:pt x="555315" y="444847"/>
                  <a:pt x="544432" y="431453"/>
                  <a:pt x="532712" y="418058"/>
                </a:cubicBezTo>
                <a:cubicBezTo>
                  <a:pt x="530535" y="415547"/>
                  <a:pt x="529447" y="412701"/>
                  <a:pt x="529447" y="409519"/>
                </a:cubicBezTo>
                <a:cubicBezTo>
                  <a:pt x="529447" y="409017"/>
                  <a:pt x="529530" y="408515"/>
                  <a:pt x="529698" y="408012"/>
                </a:cubicBezTo>
                <a:cubicBezTo>
                  <a:pt x="529865" y="404329"/>
                  <a:pt x="531456" y="401315"/>
                  <a:pt x="534470" y="398971"/>
                </a:cubicBezTo>
                <a:cubicBezTo>
                  <a:pt x="537149" y="396795"/>
                  <a:pt x="540246" y="395706"/>
                  <a:pt x="543762" y="395706"/>
                </a:cubicBezTo>
                <a:cubicBezTo>
                  <a:pt x="544097" y="395706"/>
                  <a:pt x="544516" y="395706"/>
                  <a:pt x="545018" y="395706"/>
                </a:cubicBezTo>
                <a:cubicBezTo>
                  <a:pt x="548869" y="396041"/>
                  <a:pt x="552134" y="397632"/>
                  <a:pt x="554813" y="400478"/>
                </a:cubicBezTo>
                <a:cubicBezTo>
                  <a:pt x="563519" y="410189"/>
                  <a:pt x="571305" y="419230"/>
                  <a:pt x="578169" y="427602"/>
                </a:cubicBezTo>
                <a:cubicBezTo>
                  <a:pt x="578504" y="427769"/>
                  <a:pt x="578839" y="427853"/>
                  <a:pt x="579174" y="427853"/>
                </a:cubicBezTo>
                <a:cubicBezTo>
                  <a:pt x="579509" y="427853"/>
                  <a:pt x="579760" y="427602"/>
                  <a:pt x="579927" y="427100"/>
                </a:cubicBezTo>
                <a:cubicBezTo>
                  <a:pt x="583611" y="415882"/>
                  <a:pt x="586708" y="404078"/>
                  <a:pt x="589220" y="391688"/>
                </a:cubicBezTo>
                <a:cubicBezTo>
                  <a:pt x="590057" y="387502"/>
                  <a:pt x="592066" y="384237"/>
                  <a:pt x="595247" y="381893"/>
                </a:cubicBezTo>
                <a:cubicBezTo>
                  <a:pt x="598094" y="379884"/>
                  <a:pt x="601107" y="378879"/>
                  <a:pt x="604289" y="378879"/>
                </a:cubicBezTo>
                <a:close/>
                <a:moveTo>
                  <a:pt x="2014231" y="372852"/>
                </a:moveTo>
                <a:cubicBezTo>
                  <a:pt x="2014398" y="372852"/>
                  <a:pt x="2014482" y="372852"/>
                  <a:pt x="2014482" y="372852"/>
                </a:cubicBezTo>
                <a:cubicBezTo>
                  <a:pt x="2017495" y="372852"/>
                  <a:pt x="2019756" y="374191"/>
                  <a:pt x="2021263" y="376870"/>
                </a:cubicBezTo>
                <a:lnTo>
                  <a:pt x="2027039" y="387167"/>
                </a:lnTo>
                <a:cubicBezTo>
                  <a:pt x="2029216" y="391018"/>
                  <a:pt x="2030304" y="395204"/>
                  <a:pt x="2030304" y="399725"/>
                </a:cubicBezTo>
                <a:cubicBezTo>
                  <a:pt x="2030304" y="404580"/>
                  <a:pt x="2029048" y="408933"/>
                  <a:pt x="2026537" y="412784"/>
                </a:cubicBezTo>
                <a:cubicBezTo>
                  <a:pt x="2016156" y="428355"/>
                  <a:pt x="2003431" y="443299"/>
                  <a:pt x="1988362" y="457614"/>
                </a:cubicBezTo>
                <a:cubicBezTo>
                  <a:pt x="1973294" y="471929"/>
                  <a:pt x="1956885" y="484529"/>
                  <a:pt x="1939138" y="495412"/>
                </a:cubicBezTo>
                <a:cubicBezTo>
                  <a:pt x="1913186" y="510983"/>
                  <a:pt x="1886229" y="522033"/>
                  <a:pt x="1858268" y="528563"/>
                </a:cubicBezTo>
                <a:cubicBezTo>
                  <a:pt x="1856594" y="528898"/>
                  <a:pt x="1855003" y="529066"/>
                  <a:pt x="1853496" y="529066"/>
                </a:cubicBezTo>
                <a:cubicBezTo>
                  <a:pt x="1850817" y="529066"/>
                  <a:pt x="1848138" y="528563"/>
                  <a:pt x="1845460" y="527559"/>
                </a:cubicBezTo>
                <a:cubicBezTo>
                  <a:pt x="1841441" y="525717"/>
                  <a:pt x="1838176" y="522871"/>
                  <a:pt x="1835665" y="519020"/>
                </a:cubicBezTo>
                <a:lnTo>
                  <a:pt x="1829888" y="510229"/>
                </a:lnTo>
                <a:cubicBezTo>
                  <a:pt x="1828884" y="508555"/>
                  <a:pt x="1828381" y="506797"/>
                  <a:pt x="1828381" y="504955"/>
                </a:cubicBezTo>
                <a:cubicBezTo>
                  <a:pt x="1828381" y="503616"/>
                  <a:pt x="1828716" y="502276"/>
                  <a:pt x="1829386" y="500937"/>
                </a:cubicBezTo>
                <a:cubicBezTo>
                  <a:pt x="1830726" y="497756"/>
                  <a:pt x="1833153" y="495830"/>
                  <a:pt x="1836669" y="495161"/>
                </a:cubicBezTo>
                <a:cubicBezTo>
                  <a:pt x="1867812" y="489133"/>
                  <a:pt x="1895773" y="478752"/>
                  <a:pt x="1920553" y="464018"/>
                </a:cubicBezTo>
                <a:cubicBezTo>
                  <a:pt x="1938970" y="452968"/>
                  <a:pt x="1955713" y="439783"/>
                  <a:pt x="1970782" y="424463"/>
                </a:cubicBezTo>
                <a:cubicBezTo>
                  <a:pt x="1985851" y="409143"/>
                  <a:pt x="1997990" y="393362"/>
                  <a:pt x="2007198" y="377121"/>
                </a:cubicBezTo>
                <a:cubicBezTo>
                  <a:pt x="2008873" y="374275"/>
                  <a:pt x="2011217" y="372852"/>
                  <a:pt x="2014231" y="372852"/>
                </a:cubicBezTo>
                <a:close/>
                <a:moveTo>
                  <a:pt x="1133707" y="363810"/>
                </a:moveTo>
                <a:cubicBezTo>
                  <a:pt x="1123996" y="365987"/>
                  <a:pt x="1115039" y="369796"/>
                  <a:pt x="1106835" y="375238"/>
                </a:cubicBezTo>
                <a:cubicBezTo>
                  <a:pt x="1098631" y="380679"/>
                  <a:pt x="1092017" y="386832"/>
                  <a:pt x="1086994" y="393697"/>
                </a:cubicBezTo>
                <a:cubicBezTo>
                  <a:pt x="1081971" y="400562"/>
                  <a:pt x="1078078" y="407761"/>
                  <a:pt x="1075316" y="415296"/>
                </a:cubicBezTo>
                <a:cubicBezTo>
                  <a:pt x="1072553" y="422830"/>
                  <a:pt x="1071172" y="430113"/>
                  <a:pt x="1071172" y="437146"/>
                </a:cubicBezTo>
                <a:cubicBezTo>
                  <a:pt x="1071172" y="449201"/>
                  <a:pt x="1073139" y="458619"/>
                  <a:pt x="1077074" y="465400"/>
                </a:cubicBezTo>
                <a:cubicBezTo>
                  <a:pt x="1081008" y="472181"/>
                  <a:pt x="1085654" y="475571"/>
                  <a:pt x="1091012" y="475571"/>
                </a:cubicBezTo>
                <a:cubicBezTo>
                  <a:pt x="1101728" y="475571"/>
                  <a:pt x="1112025" y="458744"/>
                  <a:pt x="1121904" y="425090"/>
                </a:cubicBezTo>
                <a:cubicBezTo>
                  <a:pt x="1127596" y="407510"/>
                  <a:pt x="1132117" y="387586"/>
                  <a:pt x="1135466" y="365317"/>
                </a:cubicBezTo>
                <a:cubicBezTo>
                  <a:pt x="1135466" y="364815"/>
                  <a:pt x="1135298" y="364396"/>
                  <a:pt x="1134963" y="364062"/>
                </a:cubicBezTo>
                <a:cubicBezTo>
                  <a:pt x="1134628" y="363727"/>
                  <a:pt x="1134210" y="363643"/>
                  <a:pt x="1133707" y="363810"/>
                </a:cubicBezTo>
                <a:close/>
                <a:moveTo>
                  <a:pt x="854934" y="349495"/>
                </a:moveTo>
                <a:cubicBezTo>
                  <a:pt x="854432" y="349495"/>
                  <a:pt x="854097" y="349663"/>
                  <a:pt x="853929" y="349997"/>
                </a:cubicBezTo>
                <a:cubicBezTo>
                  <a:pt x="853762" y="350332"/>
                  <a:pt x="853762" y="350667"/>
                  <a:pt x="853929" y="351002"/>
                </a:cubicBezTo>
                <a:cubicBezTo>
                  <a:pt x="854432" y="352174"/>
                  <a:pt x="854934" y="353179"/>
                  <a:pt x="855436" y="354016"/>
                </a:cubicBezTo>
                <a:cubicBezTo>
                  <a:pt x="856441" y="356025"/>
                  <a:pt x="856943" y="358034"/>
                  <a:pt x="856943" y="360043"/>
                </a:cubicBezTo>
                <a:cubicBezTo>
                  <a:pt x="856943" y="361718"/>
                  <a:pt x="856608" y="363392"/>
                  <a:pt x="855938" y="365066"/>
                </a:cubicBezTo>
                <a:cubicBezTo>
                  <a:pt x="854432" y="368750"/>
                  <a:pt x="851753" y="371345"/>
                  <a:pt x="847902" y="372852"/>
                </a:cubicBezTo>
                <a:lnTo>
                  <a:pt x="840367" y="375866"/>
                </a:lnTo>
                <a:cubicBezTo>
                  <a:pt x="840200" y="375866"/>
                  <a:pt x="840116" y="375949"/>
                  <a:pt x="840116" y="376117"/>
                </a:cubicBezTo>
                <a:cubicBezTo>
                  <a:pt x="840116" y="376284"/>
                  <a:pt x="840283" y="376368"/>
                  <a:pt x="840618" y="376368"/>
                </a:cubicBezTo>
                <a:lnTo>
                  <a:pt x="877035" y="376368"/>
                </a:lnTo>
                <a:cubicBezTo>
                  <a:pt x="878039" y="376368"/>
                  <a:pt x="878542" y="375866"/>
                  <a:pt x="878542" y="374861"/>
                </a:cubicBezTo>
                <a:lnTo>
                  <a:pt x="878542" y="366824"/>
                </a:lnTo>
                <a:cubicBezTo>
                  <a:pt x="878542" y="365652"/>
                  <a:pt x="878918" y="364689"/>
                  <a:pt x="879672" y="363936"/>
                </a:cubicBezTo>
                <a:cubicBezTo>
                  <a:pt x="880425" y="363183"/>
                  <a:pt x="881304" y="362806"/>
                  <a:pt x="882309" y="362806"/>
                </a:cubicBezTo>
                <a:cubicBezTo>
                  <a:pt x="882309" y="362806"/>
                  <a:pt x="882351" y="362764"/>
                  <a:pt x="882434" y="362680"/>
                </a:cubicBezTo>
                <a:cubicBezTo>
                  <a:pt x="882518" y="362597"/>
                  <a:pt x="882560" y="362555"/>
                  <a:pt x="882560" y="362555"/>
                </a:cubicBezTo>
                <a:cubicBezTo>
                  <a:pt x="882225" y="362387"/>
                  <a:pt x="882058" y="362304"/>
                  <a:pt x="882058" y="362304"/>
                </a:cubicBezTo>
                <a:cubicBezTo>
                  <a:pt x="880383" y="361299"/>
                  <a:pt x="879462" y="359834"/>
                  <a:pt x="879295" y="357909"/>
                </a:cubicBezTo>
                <a:cubicBezTo>
                  <a:pt x="879128" y="355983"/>
                  <a:pt x="879714" y="354351"/>
                  <a:pt x="881053" y="353011"/>
                </a:cubicBezTo>
                <a:cubicBezTo>
                  <a:pt x="881723" y="352341"/>
                  <a:pt x="882560" y="351504"/>
                  <a:pt x="883565" y="350500"/>
                </a:cubicBezTo>
                <a:cubicBezTo>
                  <a:pt x="883732" y="350332"/>
                  <a:pt x="883774" y="350123"/>
                  <a:pt x="883690" y="349872"/>
                </a:cubicBezTo>
                <a:cubicBezTo>
                  <a:pt x="883606" y="349621"/>
                  <a:pt x="883397" y="349495"/>
                  <a:pt x="883062" y="349495"/>
                </a:cubicBezTo>
                <a:close/>
                <a:moveTo>
                  <a:pt x="1854752" y="331664"/>
                </a:moveTo>
                <a:cubicBezTo>
                  <a:pt x="1855422" y="331664"/>
                  <a:pt x="1856091" y="331664"/>
                  <a:pt x="1856761" y="331664"/>
                </a:cubicBezTo>
                <a:cubicBezTo>
                  <a:pt x="1860110" y="331664"/>
                  <a:pt x="1863291" y="332752"/>
                  <a:pt x="1866305" y="334929"/>
                </a:cubicBezTo>
                <a:cubicBezTo>
                  <a:pt x="1882211" y="346649"/>
                  <a:pt x="1896694" y="358453"/>
                  <a:pt x="1909753" y="370340"/>
                </a:cubicBezTo>
                <a:cubicBezTo>
                  <a:pt x="1912934" y="373187"/>
                  <a:pt x="1914525" y="376703"/>
                  <a:pt x="1914525" y="380889"/>
                </a:cubicBezTo>
                <a:cubicBezTo>
                  <a:pt x="1914525" y="384907"/>
                  <a:pt x="1913102" y="388339"/>
                  <a:pt x="1910256" y="391186"/>
                </a:cubicBezTo>
                <a:lnTo>
                  <a:pt x="1904730" y="396962"/>
                </a:lnTo>
                <a:cubicBezTo>
                  <a:pt x="1901884" y="399808"/>
                  <a:pt x="1898368" y="401231"/>
                  <a:pt x="1894182" y="401231"/>
                </a:cubicBezTo>
                <a:cubicBezTo>
                  <a:pt x="1890164" y="401231"/>
                  <a:pt x="1886731" y="399892"/>
                  <a:pt x="1883885" y="397213"/>
                </a:cubicBezTo>
                <a:cubicBezTo>
                  <a:pt x="1870491" y="384488"/>
                  <a:pt x="1856510" y="372349"/>
                  <a:pt x="1841943" y="360797"/>
                </a:cubicBezTo>
                <a:cubicBezTo>
                  <a:pt x="1838762" y="358453"/>
                  <a:pt x="1837004" y="355355"/>
                  <a:pt x="1836669" y="351504"/>
                </a:cubicBezTo>
                <a:cubicBezTo>
                  <a:pt x="1836669" y="351002"/>
                  <a:pt x="1836669" y="350500"/>
                  <a:pt x="1836669" y="349997"/>
                </a:cubicBezTo>
                <a:cubicBezTo>
                  <a:pt x="1836669" y="346649"/>
                  <a:pt x="1837841" y="343719"/>
                  <a:pt x="1840185" y="341207"/>
                </a:cubicBezTo>
                <a:lnTo>
                  <a:pt x="1843953" y="337189"/>
                </a:lnTo>
                <a:cubicBezTo>
                  <a:pt x="1846966" y="334008"/>
                  <a:pt x="1850566" y="332166"/>
                  <a:pt x="1854752" y="331664"/>
                </a:cubicBezTo>
                <a:close/>
                <a:moveTo>
                  <a:pt x="1155306" y="331412"/>
                </a:moveTo>
                <a:cubicBezTo>
                  <a:pt x="1175733" y="331412"/>
                  <a:pt x="1193816" y="335849"/>
                  <a:pt x="1209554" y="344723"/>
                </a:cubicBezTo>
                <a:cubicBezTo>
                  <a:pt x="1225293" y="353597"/>
                  <a:pt x="1237306" y="365569"/>
                  <a:pt x="1245594" y="380637"/>
                </a:cubicBezTo>
                <a:cubicBezTo>
                  <a:pt x="1253882" y="395706"/>
                  <a:pt x="1258026" y="412533"/>
                  <a:pt x="1258026" y="431118"/>
                </a:cubicBezTo>
                <a:cubicBezTo>
                  <a:pt x="1258026" y="456065"/>
                  <a:pt x="1250993" y="477078"/>
                  <a:pt x="1236929" y="494156"/>
                </a:cubicBezTo>
                <a:cubicBezTo>
                  <a:pt x="1222865" y="511234"/>
                  <a:pt x="1202355" y="523038"/>
                  <a:pt x="1175398" y="529568"/>
                </a:cubicBezTo>
                <a:cubicBezTo>
                  <a:pt x="1173891" y="529903"/>
                  <a:pt x="1172384" y="530070"/>
                  <a:pt x="1170877" y="530070"/>
                </a:cubicBezTo>
                <a:cubicBezTo>
                  <a:pt x="1168031" y="530070"/>
                  <a:pt x="1165352" y="529484"/>
                  <a:pt x="1162841" y="528312"/>
                </a:cubicBezTo>
                <a:cubicBezTo>
                  <a:pt x="1158655" y="526470"/>
                  <a:pt x="1155390" y="523624"/>
                  <a:pt x="1153046" y="519773"/>
                </a:cubicBezTo>
                <a:lnTo>
                  <a:pt x="1149781" y="514750"/>
                </a:lnTo>
                <a:cubicBezTo>
                  <a:pt x="1148776" y="513076"/>
                  <a:pt x="1148274" y="511401"/>
                  <a:pt x="1148274" y="509727"/>
                </a:cubicBezTo>
                <a:cubicBezTo>
                  <a:pt x="1148274" y="508388"/>
                  <a:pt x="1148525" y="507048"/>
                  <a:pt x="1149028" y="505709"/>
                </a:cubicBezTo>
                <a:cubicBezTo>
                  <a:pt x="1150534" y="502528"/>
                  <a:pt x="1153046" y="500602"/>
                  <a:pt x="1156562" y="499932"/>
                </a:cubicBezTo>
                <a:cubicBezTo>
                  <a:pt x="1159576" y="499430"/>
                  <a:pt x="1162590" y="498844"/>
                  <a:pt x="1165603" y="498174"/>
                </a:cubicBezTo>
                <a:cubicBezTo>
                  <a:pt x="1182681" y="494156"/>
                  <a:pt x="1196578" y="486245"/>
                  <a:pt x="1207294" y="474441"/>
                </a:cubicBezTo>
                <a:cubicBezTo>
                  <a:pt x="1218009" y="462637"/>
                  <a:pt x="1223367" y="447777"/>
                  <a:pt x="1223367" y="429862"/>
                </a:cubicBezTo>
                <a:cubicBezTo>
                  <a:pt x="1223367" y="412449"/>
                  <a:pt x="1218888" y="397757"/>
                  <a:pt x="1209931" y="385786"/>
                </a:cubicBezTo>
                <a:cubicBezTo>
                  <a:pt x="1200973" y="373815"/>
                  <a:pt x="1188290" y="366238"/>
                  <a:pt x="1171882" y="363057"/>
                </a:cubicBezTo>
                <a:cubicBezTo>
                  <a:pt x="1170710" y="362722"/>
                  <a:pt x="1170040" y="363141"/>
                  <a:pt x="1169873" y="364313"/>
                </a:cubicBezTo>
                <a:cubicBezTo>
                  <a:pt x="1165352" y="391437"/>
                  <a:pt x="1160413" y="413956"/>
                  <a:pt x="1155055" y="431871"/>
                </a:cubicBezTo>
                <a:cubicBezTo>
                  <a:pt x="1147186" y="458158"/>
                  <a:pt x="1137768" y="478501"/>
                  <a:pt x="1126801" y="492900"/>
                </a:cubicBezTo>
                <a:cubicBezTo>
                  <a:pt x="1115834" y="507299"/>
                  <a:pt x="1103486" y="514499"/>
                  <a:pt x="1089757" y="514499"/>
                </a:cubicBezTo>
                <a:cubicBezTo>
                  <a:pt x="1075525" y="514499"/>
                  <a:pt x="1063344" y="507467"/>
                  <a:pt x="1053215" y="493403"/>
                </a:cubicBezTo>
                <a:cubicBezTo>
                  <a:pt x="1043085" y="479338"/>
                  <a:pt x="1038020" y="461674"/>
                  <a:pt x="1038020" y="440410"/>
                </a:cubicBezTo>
                <a:cubicBezTo>
                  <a:pt x="1038020" y="426011"/>
                  <a:pt x="1041034" y="412115"/>
                  <a:pt x="1047062" y="398720"/>
                </a:cubicBezTo>
                <a:cubicBezTo>
                  <a:pt x="1053089" y="385325"/>
                  <a:pt x="1061293" y="373731"/>
                  <a:pt x="1071674" y="363936"/>
                </a:cubicBezTo>
                <a:cubicBezTo>
                  <a:pt x="1082055" y="354141"/>
                  <a:pt x="1094528" y="346272"/>
                  <a:pt x="1109095" y="340328"/>
                </a:cubicBezTo>
                <a:cubicBezTo>
                  <a:pt x="1123662" y="334384"/>
                  <a:pt x="1139065" y="331412"/>
                  <a:pt x="1155306" y="331412"/>
                </a:cubicBezTo>
                <a:close/>
                <a:moveTo>
                  <a:pt x="1735708" y="320362"/>
                </a:moveTo>
                <a:cubicBezTo>
                  <a:pt x="1736043" y="320362"/>
                  <a:pt x="1736378" y="320362"/>
                  <a:pt x="1736713" y="320362"/>
                </a:cubicBezTo>
                <a:cubicBezTo>
                  <a:pt x="1740229" y="320362"/>
                  <a:pt x="1743326" y="321534"/>
                  <a:pt x="1746005" y="323878"/>
                </a:cubicBezTo>
                <a:lnTo>
                  <a:pt x="1751782" y="328901"/>
                </a:lnTo>
                <a:cubicBezTo>
                  <a:pt x="1754795" y="331747"/>
                  <a:pt x="1756302" y="335263"/>
                  <a:pt x="1756302" y="339449"/>
                </a:cubicBezTo>
                <a:cubicBezTo>
                  <a:pt x="1756302" y="343300"/>
                  <a:pt x="1754879" y="346565"/>
                  <a:pt x="1752033" y="349244"/>
                </a:cubicBezTo>
                <a:cubicBezTo>
                  <a:pt x="1734285" y="365820"/>
                  <a:pt x="1715616" y="380470"/>
                  <a:pt x="1696027" y="393195"/>
                </a:cubicBezTo>
                <a:cubicBezTo>
                  <a:pt x="1695022" y="393864"/>
                  <a:pt x="1694520" y="394869"/>
                  <a:pt x="1694520" y="396208"/>
                </a:cubicBezTo>
                <a:lnTo>
                  <a:pt x="1694520" y="499430"/>
                </a:lnTo>
                <a:lnTo>
                  <a:pt x="1695022" y="519271"/>
                </a:lnTo>
                <a:cubicBezTo>
                  <a:pt x="1695022" y="522787"/>
                  <a:pt x="1693850" y="525968"/>
                  <a:pt x="1691506" y="528814"/>
                </a:cubicBezTo>
                <a:cubicBezTo>
                  <a:pt x="1688995" y="531661"/>
                  <a:pt x="1685813" y="533084"/>
                  <a:pt x="1681963" y="533084"/>
                </a:cubicBezTo>
                <a:lnTo>
                  <a:pt x="1670912" y="533084"/>
                </a:lnTo>
                <a:cubicBezTo>
                  <a:pt x="1667061" y="533084"/>
                  <a:pt x="1663796" y="531661"/>
                  <a:pt x="1661117" y="528814"/>
                </a:cubicBezTo>
                <a:cubicBezTo>
                  <a:pt x="1658606" y="525968"/>
                  <a:pt x="1657350" y="522787"/>
                  <a:pt x="1657350" y="519271"/>
                </a:cubicBezTo>
                <a:lnTo>
                  <a:pt x="1657852" y="499430"/>
                </a:lnTo>
                <a:lnTo>
                  <a:pt x="1657852" y="417054"/>
                </a:lnTo>
                <a:cubicBezTo>
                  <a:pt x="1657852" y="416551"/>
                  <a:pt x="1657685" y="416175"/>
                  <a:pt x="1657350" y="415924"/>
                </a:cubicBezTo>
                <a:cubicBezTo>
                  <a:pt x="1657015" y="415672"/>
                  <a:pt x="1656680" y="415631"/>
                  <a:pt x="1656345" y="415798"/>
                </a:cubicBezTo>
                <a:cubicBezTo>
                  <a:pt x="1631733" y="428188"/>
                  <a:pt x="1607539" y="438150"/>
                  <a:pt x="1583764" y="445685"/>
                </a:cubicBezTo>
                <a:cubicBezTo>
                  <a:pt x="1581922" y="446354"/>
                  <a:pt x="1580080" y="446689"/>
                  <a:pt x="1578239" y="446689"/>
                </a:cubicBezTo>
                <a:cubicBezTo>
                  <a:pt x="1575895" y="446689"/>
                  <a:pt x="1573634" y="446271"/>
                  <a:pt x="1571458" y="445433"/>
                </a:cubicBezTo>
                <a:cubicBezTo>
                  <a:pt x="1567439" y="443759"/>
                  <a:pt x="1564258" y="440996"/>
                  <a:pt x="1561914" y="437146"/>
                </a:cubicBezTo>
                <a:lnTo>
                  <a:pt x="1558398" y="431369"/>
                </a:lnTo>
                <a:cubicBezTo>
                  <a:pt x="1557393" y="429695"/>
                  <a:pt x="1556891" y="427937"/>
                  <a:pt x="1556891" y="426095"/>
                </a:cubicBezTo>
                <a:cubicBezTo>
                  <a:pt x="1556891" y="424588"/>
                  <a:pt x="1557226" y="423081"/>
                  <a:pt x="1557896" y="421574"/>
                </a:cubicBezTo>
                <a:cubicBezTo>
                  <a:pt x="1559403" y="418226"/>
                  <a:pt x="1561914" y="416133"/>
                  <a:pt x="1565430" y="415296"/>
                </a:cubicBezTo>
                <a:cubicBezTo>
                  <a:pt x="1603270" y="405250"/>
                  <a:pt x="1637426" y="390851"/>
                  <a:pt x="1667898" y="372098"/>
                </a:cubicBezTo>
                <a:cubicBezTo>
                  <a:pt x="1690334" y="358202"/>
                  <a:pt x="1709589" y="342630"/>
                  <a:pt x="1725662" y="325385"/>
                </a:cubicBezTo>
                <a:cubicBezTo>
                  <a:pt x="1728341" y="322371"/>
                  <a:pt x="1731690" y="320697"/>
                  <a:pt x="1735708" y="320362"/>
                </a:cubicBezTo>
                <a:close/>
                <a:moveTo>
                  <a:pt x="1402687" y="318855"/>
                </a:moveTo>
                <a:lnTo>
                  <a:pt x="1411226" y="318855"/>
                </a:lnTo>
                <a:cubicBezTo>
                  <a:pt x="1415076" y="318855"/>
                  <a:pt x="1418258" y="320362"/>
                  <a:pt x="1420769" y="323376"/>
                </a:cubicBezTo>
                <a:cubicBezTo>
                  <a:pt x="1423113" y="325887"/>
                  <a:pt x="1424285" y="328817"/>
                  <a:pt x="1424285" y="332166"/>
                </a:cubicBezTo>
                <a:cubicBezTo>
                  <a:pt x="1424285" y="332668"/>
                  <a:pt x="1424201" y="333170"/>
                  <a:pt x="1424034" y="333673"/>
                </a:cubicBezTo>
                <a:cubicBezTo>
                  <a:pt x="1423867" y="336854"/>
                  <a:pt x="1423783" y="339365"/>
                  <a:pt x="1423783" y="341207"/>
                </a:cubicBezTo>
                <a:lnTo>
                  <a:pt x="1423783" y="360043"/>
                </a:lnTo>
                <a:cubicBezTo>
                  <a:pt x="1423783" y="361215"/>
                  <a:pt x="1424369" y="361801"/>
                  <a:pt x="1425541" y="361801"/>
                </a:cubicBezTo>
                <a:lnTo>
                  <a:pt x="1483556" y="361801"/>
                </a:lnTo>
                <a:cubicBezTo>
                  <a:pt x="1486570" y="361801"/>
                  <a:pt x="1490086" y="361718"/>
                  <a:pt x="1494104" y="361550"/>
                </a:cubicBezTo>
                <a:cubicBezTo>
                  <a:pt x="1494439" y="361550"/>
                  <a:pt x="1494774" y="361550"/>
                  <a:pt x="1495109" y="361550"/>
                </a:cubicBezTo>
                <a:cubicBezTo>
                  <a:pt x="1498625" y="361550"/>
                  <a:pt x="1501722" y="362722"/>
                  <a:pt x="1504401" y="365066"/>
                </a:cubicBezTo>
                <a:cubicBezTo>
                  <a:pt x="1507415" y="367745"/>
                  <a:pt x="1508922" y="371010"/>
                  <a:pt x="1508922" y="374861"/>
                </a:cubicBezTo>
                <a:lnTo>
                  <a:pt x="1508922" y="378879"/>
                </a:lnTo>
                <a:cubicBezTo>
                  <a:pt x="1508922" y="382898"/>
                  <a:pt x="1507415" y="386330"/>
                  <a:pt x="1504401" y="389176"/>
                </a:cubicBezTo>
                <a:cubicBezTo>
                  <a:pt x="1501555" y="391855"/>
                  <a:pt x="1498206" y="393195"/>
                  <a:pt x="1494355" y="393195"/>
                </a:cubicBezTo>
                <a:cubicBezTo>
                  <a:pt x="1494188" y="393195"/>
                  <a:pt x="1494104" y="393195"/>
                  <a:pt x="1494104" y="393195"/>
                </a:cubicBezTo>
                <a:cubicBezTo>
                  <a:pt x="1490421" y="393027"/>
                  <a:pt x="1486988" y="392944"/>
                  <a:pt x="1483807" y="392944"/>
                </a:cubicBezTo>
                <a:lnTo>
                  <a:pt x="1425541" y="392944"/>
                </a:lnTo>
                <a:cubicBezTo>
                  <a:pt x="1424369" y="392944"/>
                  <a:pt x="1423783" y="393530"/>
                  <a:pt x="1423783" y="394702"/>
                </a:cubicBezTo>
                <a:lnTo>
                  <a:pt x="1423783" y="512490"/>
                </a:lnTo>
                <a:cubicBezTo>
                  <a:pt x="1423783" y="520192"/>
                  <a:pt x="1421523" y="526135"/>
                  <a:pt x="1417002" y="530321"/>
                </a:cubicBezTo>
                <a:cubicBezTo>
                  <a:pt x="1412481" y="534507"/>
                  <a:pt x="1405784" y="536600"/>
                  <a:pt x="1396910" y="536600"/>
                </a:cubicBezTo>
                <a:cubicBezTo>
                  <a:pt x="1387869" y="536600"/>
                  <a:pt x="1378828" y="536349"/>
                  <a:pt x="1369786" y="535847"/>
                </a:cubicBezTo>
                <a:cubicBezTo>
                  <a:pt x="1365433" y="535512"/>
                  <a:pt x="1361749" y="533795"/>
                  <a:pt x="1358736" y="530698"/>
                </a:cubicBezTo>
                <a:cubicBezTo>
                  <a:pt x="1355722" y="527600"/>
                  <a:pt x="1354048" y="523875"/>
                  <a:pt x="1353713" y="519522"/>
                </a:cubicBezTo>
                <a:lnTo>
                  <a:pt x="1353462" y="517262"/>
                </a:lnTo>
                <a:cubicBezTo>
                  <a:pt x="1353294" y="516759"/>
                  <a:pt x="1353210" y="516341"/>
                  <a:pt x="1353210" y="516006"/>
                </a:cubicBezTo>
                <a:cubicBezTo>
                  <a:pt x="1353210" y="512825"/>
                  <a:pt x="1354466" y="510146"/>
                  <a:pt x="1356978" y="507969"/>
                </a:cubicBezTo>
                <a:cubicBezTo>
                  <a:pt x="1359322" y="505625"/>
                  <a:pt x="1362001" y="504453"/>
                  <a:pt x="1365014" y="504453"/>
                </a:cubicBezTo>
                <a:cubicBezTo>
                  <a:pt x="1365517" y="504453"/>
                  <a:pt x="1366019" y="504537"/>
                  <a:pt x="1366521" y="504704"/>
                </a:cubicBezTo>
                <a:cubicBezTo>
                  <a:pt x="1372214" y="505206"/>
                  <a:pt x="1376902" y="505458"/>
                  <a:pt x="1380586" y="505458"/>
                </a:cubicBezTo>
                <a:cubicBezTo>
                  <a:pt x="1383767" y="505458"/>
                  <a:pt x="1386111" y="504788"/>
                  <a:pt x="1387618" y="503448"/>
                </a:cubicBezTo>
                <a:cubicBezTo>
                  <a:pt x="1389125" y="502109"/>
                  <a:pt x="1389878" y="499765"/>
                  <a:pt x="1389878" y="496416"/>
                </a:cubicBezTo>
                <a:cubicBezTo>
                  <a:pt x="1390045" y="490054"/>
                  <a:pt x="1390129" y="456149"/>
                  <a:pt x="1390129" y="394702"/>
                </a:cubicBezTo>
                <a:cubicBezTo>
                  <a:pt x="1390129" y="393530"/>
                  <a:pt x="1389543" y="392944"/>
                  <a:pt x="1388371" y="392944"/>
                </a:cubicBezTo>
                <a:lnTo>
                  <a:pt x="1324831" y="392944"/>
                </a:lnTo>
                <a:cubicBezTo>
                  <a:pt x="1321482" y="392944"/>
                  <a:pt x="1318134" y="393027"/>
                  <a:pt x="1314785" y="393195"/>
                </a:cubicBezTo>
                <a:cubicBezTo>
                  <a:pt x="1314617" y="393195"/>
                  <a:pt x="1314450" y="393195"/>
                  <a:pt x="1314283" y="393195"/>
                </a:cubicBezTo>
                <a:cubicBezTo>
                  <a:pt x="1310432" y="393195"/>
                  <a:pt x="1307167" y="391855"/>
                  <a:pt x="1304488" y="389176"/>
                </a:cubicBezTo>
                <a:cubicBezTo>
                  <a:pt x="1301474" y="386497"/>
                  <a:pt x="1299967" y="383149"/>
                  <a:pt x="1299967" y="379130"/>
                </a:cubicBezTo>
                <a:lnTo>
                  <a:pt x="1299967" y="374610"/>
                </a:lnTo>
                <a:cubicBezTo>
                  <a:pt x="1299967" y="370759"/>
                  <a:pt x="1301474" y="367494"/>
                  <a:pt x="1304488" y="364815"/>
                </a:cubicBezTo>
                <a:cubicBezTo>
                  <a:pt x="1306999" y="362471"/>
                  <a:pt x="1310013" y="361299"/>
                  <a:pt x="1313529" y="361299"/>
                </a:cubicBezTo>
                <a:cubicBezTo>
                  <a:pt x="1313864" y="361299"/>
                  <a:pt x="1314283" y="361299"/>
                  <a:pt x="1314785" y="361299"/>
                </a:cubicBezTo>
                <a:cubicBezTo>
                  <a:pt x="1318468" y="361634"/>
                  <a:pt x="1321817" y="361801"/>
                  <a:pt x="1324831" y="361801"/>
                </a:cubicBezTo>
                <a:lnTo>
                  <a:pt x="1388371" y="361801"/>
                </a:lnTo>
                <a:cubicBezTo>
                  <a:pt x="1389543" y="361801"/>
                  <a:pt x="1390129" y="361215"/>
                  <a:pt x="1390129" y="360043"/>
                </a:cubicBezTo>
                <a:lnTo>
                  <a:pt x="1390129" y="341207"/>
                </a:lnTo>
                <a:cubicBezTo>
                  <a:pt x="1390129" y="339198"/>
                  <a:pt x="1390045" y="336603"/>
                  <a:pt x="1389878" y="333422"/>
                </a:cubicBezTo>
                <a:cubicBezTo>
                  <a:pt x="1389878" y="333087"/>
                  <a:pt x="1389878" y="332668"/>
                  <a:pt x="1389878" y="332166"/>
                </a:cubicBezTo>
                <a:cubicBezTo>
                  <a:pt x="1389878" y="328817"/>
                  <a:pt x="1390966" y="325887"/>
                  <a:pt x="1393143" y="323376"/>
                </a:cubicBezTo>
                <a:cubicBezTo>
                  <a:pt x="1395654" y="320362"/>
                  <a:pt x="1398836" y="318855"/>
                  <a:pt x="1402687" y="318855"/>
                </a:cubicBezTo>
                <a:close/>
                <a:moveTo>
                  <a:pt x="2142316" y="318353"/>
                </a:moveTo>
                <a:lnTo>
                  <a:pt x="2152864" y="318353"/>
                </a:lnTo>
                <a:cubicBezTo>
                  <a:pt x="2156882" y="318353"/>
                  <a:pt x="2160147" y="319860"/>
                  <a:pt x="2162659" y="322873"/>
                </a:cubicBezTo>
                <a:cubicBezTo>
                  <a:pt x="2165003" y="325385"/>
                  <a:pt x="2166175" y="328315"/>
                  <a:pt x="2166175" y="331664"/>
                </a:cubicBezTo>
                <a:cubicBezTo>
                  <a:pt x="2166175" y="332166"/>
                  <a:pt x="2166175" y="332668"/>
                  <a:pt x="2166175" y="333170"/>
                </a:cubicBezTo>
                <a:cubicBezTo>
                  <a:pt x="2165672" y="339198"/>
                  <a:pt x="2165421" y="344640"/>
                  <a:pt x="2165421" y="349495"/>
                </a:cubicBezTo>
                <a:lnTo>
                  <a:pt x="2165421" y="385409"/>
                </a:lnTo>
                <a:cubicBezTo>
                  <a:pt x="2165421" y="386581"/>
                  <a:pt x="2166007" y="387418"/>
                  <a:pt x="2167179" y="387921"/>
                </a:cubicBezTo>
                <a:cubicBezTo>
                  <a:pt x="2199326" y="397297"/>
                  <a:pt x="2230050" y="408347"/>
                  <a:pt x="2259350" y="421072"/>
                </a:cubicBezTo>
                <a:cubicBezTo>
                  <a:pt x="2263201" y="422579"/>
                  <a:pt x="2265880" y="425342"/>
                  <a:pt x="2267387" y="429360"/>
                </a:cubicBezTo>
                <a:cubicBezTo>
                  <a:pt x="2268057" y="431202"/>
                  <a:pt x="2268392" y="433043"/>
                  <a:pt x="2268392" y="434885"/>
                </a:cubicBezTo>
                <a:cubicBezTo>
                  <a:pt x="2268392" y="436894"/>
                  <a:pt x="2267973" y="438904"/>
                  <a:pt x="2267136" y="440913"/>
                </a:cubicBezTo>
                <a:lnTo>
                  <a:pt x="2263871" y="448949"/>
                </a:lnTo>
                <a:cubicBezTo>
                  <a:pt x="2262364" y="452633"/>
                  <a:pt x="2259769" y="455144"/>
                  <a:pt x="2256086" y="456484"/>
                </a:cubicBezTo>
                <a:cubicBezTo>
                  <a:pt x="2254411" y="457154"/>
                  <a:pt x="2252737" y="457488"/>
                  <a:pt x="2251063" y="457488"/>
                </a:cubicBezTo>
                <a:cubicBezTo>
                  <a:pt x="2249053" y="457488"/>
                  <a:pt x="2247044" y="456986"/>
                  <a:pt x="2245035" y="455982"/>
                </a:cubicBezTo>
                <a:cubicBezTo>
                  <a:pt x="2222767" y="445433"/>
                  <a:pt x="2196815" y="435053"/>
                  <a:pt x="2167179" y="424839"/>
                </a:cubicBezTo>
                <a:cubicBezTo>
                  <a:pt x="2166677" y="424672"/>
                  <a:pt x="2166258" y="424756"/>
                  <a:pt x="2165924" y="425090"/>
                </a:cubicBezTo>
                <a:cubicBezTo>
                  <a:pt x="2165589" y="425425"/>
                  <a:pt x="2165421" y="425760"/>
                  <a:pt x="2165421" y="426095"/>
                </a:cubicBezTo>
                <a:lnTo>
                  <a:pt x="2165421" y="497170"/>
                </a:lnTo>
                <a:lnTo>
                  <a:pt x="2166426" y="519271"/>
                </a:lnTo>
                <a:cubicBezTo>
                  <a:pt x="2166426" y="522787"/>
                  <a:pt x="2165254" y="525884"/>
                  <a:pt x="2162910" y="528563"/>
                </a:cubicBezTo>
                <a:cubicBezTo>
                  <a:pt x="2160231" y="531410"/>
                  <a:pt x="2156882" y="532833"/>
                  <a:pt x="2152864" y="532833"/>
                </a:cubicBezTo>
                <a:lnTo>
                  <a:pt x="2142316" y="532833"/>
                </a:lnTo>
                <a:cubicBezTo>
                  <a:pt x="2138465" y="532833"/>
                  <a:pt x="2135200" y="531410"/>
                  <a:pt x="2132521" y="528563"/>
                </a:cubicBezTo>
                <a:cubicBezTo>
                  <a:pt x="2130344" y="525884"/>
                  <a:pt x="2129256" y="522787"/>
                  <a:pt x="2129256" y="519271"/>
                </a:cubicBezTo>
                <a:cubicBezTo>
                  <a:pt x="2129256" y="518936"/>
                  <a:pt x="2129256" y="518517"/>
                  <a:pt x="2129256" y="518015"/>
                </a:cubicBezTo>
                <a:cubicBezTo>
                  <a:pt x="2129926" y="510313"/>
                  <a:pt x="2130261" y="503365"/>
                  <a:pt x="2130261" y="497170"/>
                </a:cubicBezTo>
                <a:lnTo>
                  <a:pt x="2130261" y="349495"/>
                </a:lnTo>
                <a:cubicBezTo>
                  <a:pt x="2130261" y="344137"/>
                  <a:pt x="2130010" y="338696"/>
                  <a:pt x="2129507" y="333170"/>
                </a:cubicBezTo>
                <a:cubicBezTo>
                  <a:pt x="2129507" y="332668"/>
                  <a:pt x="2129507" y="332166"/>
                  <a:pt x="2129507" y="331664"/>
                </a:cubicBezTo>
                <a:cubicBezTo>
                  <a:pt x="2129507" y="328315"/>
                  <a:pt x="2130595" y="325385"/>
                  <a:pt x="2132772" y="322873"/>
                </a:cubicBezTo>
                <a:cubicBezTo>
                  <a:pt x="2135284" y="319860"/>
                  <a:pt x="2138465" y="318353"/>
                  <a:pt x="2142316" y="318353"/>
                </a:cubicBezTo>
                <a:close/>
                <a:moveTo>
                  <a:pt x="1491342" y="315088"/>
                </a:moveTo>
                <a:cubicBezTo>
                  <a:pt x="1487323" y="315088"/>
                  <a:pt x="1483975" y="316427"/>
                  <a:pt x="1481296" y="319106"/>
                </a:cubicBezTo>
                <a:cubicBezTo>
                  <a:pt x="1478617" y="321785"/>
                  <a:pt x="1477277" y="325050"/>
                  <a:pt x="1477277" y="328901"/>
                </a:cubicBezTo>
                <a:cubicBezTo>
                  <a:pt x="1477277" y="332752"/>
                  <a:pt x="1478617" y="336059"/>
                  <a:pt x="1481296" y="338821"/>
                </a:cubicBezTo>
                <a:cubicBezTo>
                  <a:pt x="1483975" y="341584"/>
                  <a:pt x="1487323" y="342965"/>
                  <a:pt x="1491342" y="342965"/>
                </a:cubicBezTo>
                <a:cubicBezTo>
                  <a:pt x="1495193" y="342965"/>
                  <a:pt x="1498457" y="341584"/>
                  <a:pt x="1501136" y="338821"/>
                </a:cubicBezTo>
                <a:cubicBezTo>
                  <a:pt x="1503815" y="336059"/>
                  <a:pt x="1505155" y="332752"/>
                  <a:pt x="1505155" y="328901"/>
                </a:cubicBezTo>
                <a:cubicBezTo>
                  <a:pt x="1505155" y="325050"/>
                  <a:pt x="1503815" y="321785"/>
                  <a:pt x="1501136" y="319106"/>
                </a:cubicBezTo>
                <a:cubicBezTo>
                  <a:pt x="1498457" y="316427"/>
                  <a:pt x="1495193" y="315088"/>
                  <a:pt x="1491342" y="315088"/>
                </a:cubicBezTo>
                <a:close/>
                <a:moveTo>
                  <a:pt x="437527" y="306549"/>
                </a:moveTo>
                <a:cubicBezTo>
                  <a:pt x="439201" y="306549"/>
                  <a:pt x="440792" y="306800"/>
                  <a:pt x="442299" y="307302"/>
                </a:cubicBezTo>
                <a:lnTo>
                  <a:pt x="447070" y="308809"/>
                </a:lnTo>
                <a:cubicBezTo>
                  <a:pt x="450754" y="309814"/>
                  <a:pt x="453182" y="312074"/>
                  <a:pt x="454354" y="315590"/>
                </a:cubicBezTo>
                <a:cubicBezTo>
                  <a:pt x="454856" y="316930"/>
                  <a:pt x="455107" y="318269"/>
                  <a:pt x="455107" y="319609"/>
                </a:cubicBezTo>
                <a:cubicBezTo>
                  <a:pt x="455107" y="321618"/>
                  <a:pt x="454521" y="323543"/>
                  <a:pt x="453349" y="325385"/>
                </a:cubicBezTo>
                <a:cubicBezTo>
                  <a:pt x="450335" y="329906"/>
                  <a:pt x="446819" y="334929"/>
                  <a:pt x="442801" y="340454"/>
                </a:cubicBezTo>
                <a:cubicBezTo>
                  <a:pt x="442633" y="340789"/>
                  <a:pt x="442633" y="341123"/>
                  <a:pt x="442801" y="341458"/>
                </a:cubicBezTo>
                <a:cubicBezTo>
                  <a:pt x="442968" y="341793"/>
                  <a:pt x="443219" y="341961"/>
                  <a:pt x="443554" y="341961"/>
                </a:cubicBezTo>
                <a:lnTo>
                  <a:pt x="480222" y="341961"/>
                </a:lnTo>
                <a:cubicBezTo>
                  <a:pt x="484073" y="341961"/>
                  <a:pt x="487338" y="343300"/>
                  <a:pt x="490017" y="345979"/>
                </a:cubicBezTo>
                <a:cubicBezTo>
                  <a:pt x="492695" y="348658"/>
                  <a:pt x="494035" y="351923"/>
                  <a:pt x="494035" y="355774"/>
                </a:cubicBezTo>
                <a:cubicBezTo>
                  <a:pt x="494035" y="359625"/>
                  <a:pt x="492695" y="362890"/>
                  <a:pt x="490017" y="365569"/>
                </a:cubicBezTo>
                <a:cubicBezTo>
                  <a:pt x="487338" y="368247"/>
                  <a:pt x="484073" y="369587"/>
                  <a:pt x="480222" y="369587"/>
                </a:cubicBezTo>
                <a:lnTo>
                  <a:pt x="275034" y="369587"/>
                </a:lnTo>
                <a:cubicBezTo>
                  <a:pt x="271183" y="369587"/>
                  <a:pt x="267918" y="368247"/>
                  <a:pt x="265240" y="365569"/>
                </a:cubicBezTo>
                <a:cubicBezTo>
                  <a:pt x="262561" y="362890"/>
                  <a:pt x="261221" y="359625"/>
                  <a:pt x="261221" y="355774"/>
                </a:cubicBezTo>
                <a:cubicBezTo>
                  <a:pt x="261221" y="351923"/>
                  <a:pt x="262561" y="348658"/>
                  <a:pt x="265240" y="345979"/>
                </a:cubicBezTo>
                <a:cubicBezTo>
                  <a:pt x="267918" y="343300"/>
                  <a:pt x="271183" y="341961"/>
                  <a:pt x="275034" y="341961"/>
                </a:cubicBezTo>
                <a:lnTo>
                  <a:pt x="314213" y="341961"/>
                </a:lnTo>
                <a:cubicBezTo>
                  <a:pt x="314548" y="341961"/>
                  <a:pt x="314841" y="341793"/>
                  <a:pt x="315092" y="341458"/>
                </a:cubicBezTo>
                <a:cubicBezTo>
                  <a:pt x="315343" y="341123"/>
                  <a:pt x="315385" y="340789"/>
                  <a:pt x="315218" y="340454"/>
                </a:cubicBezTo>
                <a:cubicBezTo>
                  <a:pt x="312539" y="335598"/>
                  <a:pt x="309358" y="330575"/>
                  <a:pt x="305674" y="325385"/>
                </a:cubicBezTo>
                <a:cubicBezTo>
                  <a:pt x="304335" y="323543"/>
                  <a:pt x="303665" y="321450"/>
                  <a:pt x="303665" y="319106"/>
                </a:cubicBezTo>
                <a:cubicBezTo>
                  <a:pt x="303665" y="318102"/>
                  <a:pt x="303833" y="317013"/>
                  <a:pt x="304167" y="315841"/>
                </a:cubicBezTo>
                <a:cubicBezTo>
                  <a:pt x="305172" y="312325"/>
                  <a:pt x="307349" y="309981"/>
                  <a:pt x="310697" y="308809"/>
                </a:cubicBezTo>
                <a:lnTo>
                  <a:pt x="311702" y="308558"/>
                </a:lnTo>
                <a:cubicBezTo>
                  <a:pt x="314213" y="307721"/>
                  <a:pt x="316641" y="307302"/>
                  <a:pt x="318985" y="307302"/>
                </a:cubicBezTo>
                <a:cubicBezTo>
                  <a:pt x="320994" y="307302"/>
                  <a:pt x="322920" y="307553"/>
                  <a:pt x="324761" y="308056"/>
                </a:cubicBezTo>
                <a:cubicBezTo>
                  <a:pt x="329115" y="309228"/>
                  <a:pt x="332714" y="311488"/>
                  <a:pt x="335561" y="314837"/>
                </a:cubicBezTo>
                <a:cubicBezTo>
                  <a:pt x="338407" y="318520"/>
                  <a:pt x="340919" y="322120"/>
                  <a:pt x="343095" y="325636"/>
                </a:cubicBezTo>
                <a:cubicBezTo>
                  <a:pt x="344267" y="327310"/>
                  <a:pt x="344853" y="329152"/>
                  <a:pt x="344853" y="331161"/>
                </a:cubicBezTo>
                <a:cubicBezTo>
                  <a:pt x="344853" y="332333"/>
                  <a:pt x="344602" y="333589"/>
                  <a:pt x="344100" y="334929"/>
                </a:cubicBezTo>
                <a:cubicBezTo>
                  <a:pt x="342760" y="338110"/>
                  <a:pt x="340416" y="340286"/>
                  <a:pt x="337068" y="341458"/>
                </a:cubicBezTo>
                <a:cubicBezTo>
                  <a:pt x="337068" y="341458"/>
                  <a:pt x="337068" y="341542"/>
                  <a:pt x="337068" y="341709"/>
                </a:cubicBezTo>
                <a:cubicBezTo>
                  <a:pt x="337068" y="341877"/>
                  <a:pt x="337151" y="341961"/>
                  <a:pt x="337319" y="341961"/>
                </a:cubicBezTo>
                <a:lnTo>
                  <a:pt x="405129" y="341961"/>
                </a:lnTo>
                <a:cubicBezTo>
                  <a:pt x="406468" y="341961"/>
                  <a:pt x="407473" y="341458"/>
                  <a:pt x="408142" y="340454"/>
                </a:cubicBezTo>
                <a:cubicBezTo>
                  <a:pt x="412831" y="333087"/>
                  <a:pt x="417351" y="325134"/>
                  <a:pt x="421704" y="316595"/>
                </a:cubicBezTo>
                <a:cubicBezTo>
                  <a:pt x="423714" y="312744"/>
                  <a:pt x="426644" y="309981"/>
                  <a:pt x="430495" y="308307"/>
                </a:cubicBezTo>
                <a:cubicBezTo>
                  <a:pt x="432839" y="307135"/>
                  <a:pt x="435183" y="306549"/>
                  <a:pt x="437527" y="306549"/>
                </a:cubicBezTo>
                <a:close/>
                <a:moveTo>
                  <a:pt x="923246" y="305293"/>
                </a:moveTo>
                <a:cubicBezTo>
                  <a:pt x="924585" y="305293"/>
                  <a:pt x="925925" y="305461"/>
                  <a:pt x="927264" y="305795"/>
                </a:cubicBezTo>
                <a:lnTo>
                  <a:pt x="929525" y="306298"/>
                </a:lnTo>
                <a:cubicBezTo>
                  <a:pt x="933041" y="307135"/>
                  <a:pt x="935636" y="309228"/>
                  <a:pt x="937310" y="312576"/>
                </a:cubicBezTo>
                <a:cubicBezTo>
                  <a:pt x="938315" y="314251"/>
                  <a:pt x="938817" y="315925"/>
                  <a:pt x="938817" y="317599"/>
                </a:cubicBezTo>
                <a:cubicBezTo>
                  <a:pt x="938817" y="319274"/>
                  <a:pt x="938399" y="320864"/>
                  <a:pt x="937561" y="322371"/>
                </a:cubicBezTo>
                <a:cubicBezTo>
                  <a:pt x="937394" y="322706"/>
                  <a:pt x="937436" y="323083"/>
                  <a:pt x="937687" y="323501"/>
                </a:cubicBezTo>
                <a:cubicBezTo>
                  <a:pt x="937938" y="323920"/>
                  <a:pt x="938231" y="324129"/>
                  <a:pt x="938566" y="324129"/>
                </a:cubicBezTo>
                <a:lnTo>
                  <a:pt x="995576" y="324129"/>
                </a:lnTo>
                <a:cubicBezTo>
                  <a:pt x="999092" y="324129"/>
                  <a:pt x="1002106" y="325343"/>
                  <a:pt x="1004618" y="327771"/>
                </a:cubicBezTo>
                <a:cubicBezTo>
                  <a:pt x="1007129" y="330199"/>
                  <a:pt x="1008385" y="333170"/>
                  <a:pt x="1008385" y="336687"/>
                </a:cubicBezTo>
                <a:cubicBezTo>
                  <a:pt x="1008385" y="340203"/>
                  <a:pt x="1007129" y="343216"/>
                  <a:pt x="1004618" y="345728"/>
                </a:cubicBezTo>
                <a:cubicBezTo>
                  <a:pt x="1002106" y="348239"/>
                  <a:pt x="999092" y="349495"/>
                  <a:pt x="995576" y="349495"/>
                </a:cubicBezTo>
                <a:lnTo>
                  <a:pt x="968201" y="349495"/>
                </a:lnTo>
                <a:cubicBezTo>
                  <a:pt x="967866" y="349495"/>
                  <a:pt x="967615" y="349663"/>
                  <a:pt x="967448" y="349997"/>
                </a:cubicBezTo>
                <a:cubicBezTo>
                  <a:pt x="967280" y="350332"/>
                  <a:pt x="967280" y="350667"/>
                  <a:pt x="967448" y="351002"/>
                </a:cubicBezTo>
                <a:cubicBezTo>
                  <a:pt x="968118" y="352174"/>
                  <a:pt x="968704" y="353262"/>
                  <a:pt x="969206" y="354267"/>
                </a:cubicBezTo>
                <a:cubicBezTo>
                  <a:pt x="970210" y="356109"/>
                  <a:pt x="970713" y="357950"/>
                  <a:pt x="970713" y="359792"/>
                </a:cubicBezTo>
                <a:cubicBezTo>
                  <a:pt x="970713" y="361466"/>
                  <a:pt x="970378" y="363057"/>
                  <a:pt x="969708" y="364564"/>
                </a:cubicBezTo>
                <a:cubicBezTo>
                  <a:pt x="968201" y="368080"/>
                  <a:pt x="965606" y="370424"/>
                  <a:pt x="961923" y="371596"/>
                </a:cubicBezTo>
                <a:cubicBezTo>
                  <a:pt x="960248" y="372098"/>
                  <a:pt x="958658" y="372349"/>
                  <a:pt x="957151" y="372349"/>
                </a:cubicBezTo>
                <a:cubicBezTo>
                  <a:pt x="954974" y="372349"/>
                  <a:pt x="952881" y="371847"/>
                  <a:pt x="950872" y="370843"/>
                </a:cubicBezTo>
                <a:cubicBezTo>
                  <a:pt x="947189" y="369168"/>
                  <a:pt x="944426" y="366489"/>
                  <a:pt x="942584" y="362806"/>
                </a:cubicBezTo>
                <a:cubicBezTo>
                  <a:pt x="940743" y="359122"/>
                  <a:pt x="938566" y="355188"/>
                  <a:pt x="936054" y="351002"/>
                </a:cubicBezTo>
                <a:cubicBezTo>
                  <a:pt x="935385" y="349997"/>
                  <a:pt x="934464" y="349495"/>
                  <a:pt x="933292" y="349495"/>
                </a:cubicBezTo>
                <a:lnTo>
                  <a:pt x="924502" y="349495"/>
                </a:lnTo>
                <a:cubicBezTo>
                  <a:pt x="923330" y="349495"/>
                  <a:pt x="922409" y="349997"/>
                  <a:pt x="921739" y="351002"/>
                </a:cubicBezTo>
                <a:cubicBezTo>
                  <a:pt x="918725" y="355523"/>
                  <a:pt x="915711" y="359541"/>
                  <a:pt x="912698" y="363057"/>
                </a:cubicBezTo>
                <a:cubicBezTo>
                  <a:pt x="911861" y="363894"/>
                  <a:pt x="911442" y="364982"/>
                  <a:pt x="911442" y="366322"/>
                </a:cubicBezTo>
                <a:lnTo>
                  <a:pt x="911442" y="374610"/>
                </a:lnTo>
                <a:cubicBezTo>
                  <a:pt x="911442" y="375782"/>
                  <a:pt x="912028" y="376368"/>
                  <a:pt x="913200" y="376368"/>
                </a:cubicBezTo>
                <a:lnTo>
                  <a:pt x="990805" y="376368"/>
                </a:lnTo>
                <a:cubicBezTo>
                  <a:pt x="994488" y="376368"/>
                  <a:pt x="997585" y="377665"/>
                  <a:pt x="1000097" y="380261"/>
                </a:cubicBezTo>
                <a:cubicBezTo>
                  <a:pt x="1002609" y="382856"/>
                  <a:pt x="1003864" y="385953"/>
                  <a:pt x="1003864" y="389553"/>
                </a:cubicBezTo>
                <a:cubicBezTo>
                  <a:pt x="1003864" y="393153"/>
                  <a:pt x="1002609" y="396250"/>
                  <a:pt x="1000097" y="398846"/>
                </a:cubicBezTo>
                <a:cubicBezTo>
                  <a:pt x="997585" y="401441"/>
                  <a:pt x="994488" y="402738"/>
                  <a:pt x="990805" y="402738"/>
                </a:cubicBezTo>
                <a:lnTo>
                  <a:pt x="913200" y="402738"/>
                </a:lnTo>
                <a:cubicBezTo>
                  <a:pt x="912028" y="402738"/>
                  <a:pt x="911442" y="403324"/>
                  <a:pt x="911442" y="404496"/>
                </a:cubicBezTo>
                <a:lnTo>
                  <a:pt x="911442" y="413287"/>
                </a:lnTo>
                <a:cubicBezTo>
                  <a:pt x="911442" y="414459"/>
                  <a:pt x="912028" y="415045"/>
                  <a:pt x="913200" y="415045"/>
                </a:cubicBezTo>
                <a:lnTo>
                  <a:pt x="976238" y="415045"/>
                </a:lnTo>
                <a:cubicBezTo>
                  <a:pt x="980424" y="415045"/>
                  <a:pt x="983940" y="416510"/>
                  <a:pt x="986786" y="419440"/>
                </a:cubicBezTo>
                <a:cubicBezTo>
                  <a:pt x="989633" y="422370"/>
                  <a:pt x="991056" y="425844"/>
                  <a:pt x="991056" y="429862"/>
                </a:cubicBezTo>
                <a:lnTo>
                  <a:pt x="991056" y="458995"/>
                </a:lnTo>
                <a:cubicBezTo>
                  <a:pt x="991056" y="465693"/>
                  <a:pt x="990218" y="470716"/>
                  <a:pt x="988544" y="474064"/>
                </a:cubicBezTo>
                <a:cubicBezTo>
                  <a:pt x="986870" y="477413"/>
                  <a:pt x="983772" y="480008"/>
                  <a:pt x="979252" y="481850"/>
                </a:cubicBezTo>
                <a:cubicBezTo>
                  <a:pt x="973057" y="484361"/>
                  <a:pt x="962257" y="485701"/>
                  <a:pt x="946854" y="485868"/>
                </a:cubicBezTo>
                <a:cubicBezTo>
                  <a:pt x="946686" y="485868"/>
                  <a:pt x="946561" y="485952"/>
                  <a:pt x="946477" y="486119"/>
                </a:cubicBezTo>
                <a:cubicBezTo>
                  <a:pt x="946393" y="486287"/>
                  <a:pt x="946519" y="486454"/>
                  <a:pt x="946854" y="486622"/>
                </a:cubicBezTo>
                <a:cubicBezTo>
                  <a:pt x="962927" y="494658"/>
                  <a:pt x="980507" y="501021"/>
                  <a:pt x="999595" y="505709"/>
                </a:cubicBezTo>
                <a:cubicBezTo>
                  <a:pt x="1002776" y="506379"/>
                  <a:pt x="1004869" y="508304"/>
                  <a:pt x="1005873" y="511485"/>
                </a:cubicBezTo>
                <a:cubicBezTo>
                  <a:pt x="1006376" y="512657"/>
                  <a:pt x="1006627" y="513745"/>
                  <a:pt x="1006627" y="514750"/>
                </a:cubicBezTo>
                <a:cubicBezTo>
                  <a:pt x="1006627" y="516592"/>
                  <a:pt x="1005957" y="518350"/>
                  <a:pt x="1004618" y="520024"/>
                </a:cubicBezTo>
                <a:cubicBezTo>
                  <a:pt x="1003948" y="521029"/>
                  <a:pt x="1003278" y="522033"/>
                  <a:pt x="1002609" y="523038"/>
                </a:cubicBezTo>
                <a:cubicBezTo>
                  <a:pt x="999930" y="526721"/>
                  <a:pt x="996581" y="529400"/>
                  <a:pt x="992563" y="531075"/>
                </a:cubicBezTo>
                <a:cubicBezTo>
                  <a:pt x="990386" y="531912"/>
                  <a:pt x="988126" y="532330"/>
                  <a:pt x="985782" y="532330"/>
                </a:cubicBezTo>
                <a:cubicBezTo>
                  <a:pt x="984107" y="532330"/>
                  <a:pt x="982349" y="532079"/>
                  <a:pt x="980507" y="531577"/>
                </a:cubicBezTo>
                <a:cubicBezTo>
                  <a:pt x="955728" y="523373"/>
                  <a:pt x="933208" y="511234"/>
                  <a:pt x="912949" y="495161"/>
                </a:cubicBezTo>
                <a:cubicBezTo>
                  <a:pt x="912614" y="494993"/>
                  <a:pt x="912279" y="494993"/>
                  <a:pt x="911944" y="495161"/>
                </a:cubicBezTo>
                <a:cubicBezTo>
                  <a:pt x="911609" y="495328"/>
                  <a:pt x="911442" y="495579"/>
                  <a:pt x="911442" y="495914"/>
                </a:cubicBezTo>
                <a:lnTo>
                  <a:pt x="911442" y="529568"/>
                </a:lnTo>
                <a:cubicBezTo>
                  <a:pt x="911442" y="533754"/>
                  <a:pt x="909977" y="537270"/>
                  <a:pt x="907047" y="540116"/>
                </a:cubicBezTo>
                <a:cubicBezTo>
                  <a:pt x="904117" y="542962"/>
                  <a:pt x="900643" y="544386"/>
                  <a:pt x="896624" y="544386"/>
                </a:cubicBezTo>
                <a:lnTo>
                  <a:pt x="893359" y="544386"/>
                </a:lnTo>
                <a:cubicBezTo>
                  <a:pt x="889174" y="544386"/>
                  <a:pt x="885657" y="542962"/>
                  <a:pt x="882811" y="540116"/>
                </a:cubicBezTo>
                <a:cubicBezTo>
                  <a:pt x="879965" y="537270"/>
                  <a:pt x="878542" y="533754"/>
                  <a:pt x="878542" y="529568"/>
                </a:cubicBezTo>
                <a:lnTo>
                  <a:pt x="878542" y="495161"/>
                </a:lnTo>
                <a:cubicBezTo>
                  <a:pt x="878542" y="494826"/>
                  <a:pt x="878374" y="494575"/>
                  <a:pt x="878039" y="494407"/>
                </a:cubicBezTo>
                <a:cubicBezTo>
                  <a:pt x="877704" y="494240"/>
                  <a:pt x="877370" y="494240"/>
                  <a:pt x="877035" y="494407"/>
                </a:cubicBezTo>
                <a:cubicBezTo>
                  <a:pt x="857445" y="511150"/>
                  <a:pt x="834172" y="524043"/>
                  <a:pt x="807216" y="533084"/>
                </a:cubicBezTo>
                <a:cubicBezTo>
                  <a:pt x="805374" y="533754"/>
                  <a:pt x="803532" y="534088"/>
                  <a:pt x="801690" y="534088"/>
                </a:cubicBezTo>
                <a:cubicBezTo>
                  <a:pt x="799514" y="534088"/>
                  <a:pt x="797337" y="533670"/>
                  <a:pt x="795161" y="532833"/>
                </a:cubicBezTo>
                <a:cubicBezTo>
                  <a:pt x="791142" y="531158"/>
                  <a:pt x="787794" y="528563"/>
                  <a:pt x="785115" y="525047"/>
                </a:cubicBezTo>
                <a:cubicBezTo>
                  <a:pt x="784612" y="524377"/>
                  <a:pt x="784110" y="523708"/>
                  <a:pt x="783608" y="523038"/>
                </a:cubicBezTo>
                <a:cubicBezTo>
                  <a:pt x="782268" y="521196"/>
                  <a:pt x="781599" y="519354"/>
                  <a:pt x="781599" y="517513"/>
                </a:cubicBezTo>
                <a:cubicBezTo>
                  <a:pt x="781599" y="516508"/>
                  <a:pt x="781850" y="515420"/>
                  <a:pt x="782352" y="514248"/>
                </a:cubicBezTo>
                <a:cubicBezTo>
                  <a:pt x="783357" y="511234"/>
                  <a:pt x="785366" y="509309"/>
                  <a:pt x="788380" y="508471"/>
                </a:cubicBezTo>
                <a:cubicBezTo>
                  <a:pt x="806965" y="503616"/>
                  <a:pt x="824001" y="497044"/>
                  <a:pt x="839488" y="488756"/>
                </a:cubicBezTo>
                <a:cubicBezTo>
                  <a:pt x="854976" y="480468"/>
                  <a:pt x="867575" y="471050"/>
                  <a:pt x="877286" y="460502"/>
                </a:cubicBezTo>
                <a:cubicBezTo>
                  <a:pt x="878123" y="459498"/>
                  <a:pt x="878542" y="458409"/>
                  <a:pt x="878542" y="457237"/>
                </a:cubicBezTo>
                <a:lnTo>
                  <a:pt x="878542" y="442922"/>
                </a:lnTo>
                <a:cubicBezTo>
                  <a:pt x="878542" y="441582"/>
                  <a:pt x="877872" y="440913"/>
                  <a:pt x="876533" y="440913"/>
                </a:cubicBezTo>
                <a:lnTo>
                  <a:pt x="831326" y="440913"/>
                </a:lnTo>
                <a:cubicBezTo>
                  <a:pt x="829986" y="440913"/>
                  <a:pt x="829317" y="441582"/>
                  <a:pt x="829317" y="442922"/>
                </a:cubicBezTo>
                <a:lnTo>
                  <a:pt x="829317" y="471804"/>
                </a:lnTo>
                <a:cubicBezTo>
                  <a:pt x="829317" y="475822"/>
                  <a:pt x="827894" y="479296"/>
                  <a:pt x="825047" y="482226"/>
                </a:cubicBezTo>
                <a:cubicBezTo>
                  <a:pt x="822201" y="485157"/>
                  <a:pt x="818685" y="486622"/>
                  <a:pt x="814499" y="486622"/>
                </a:cubicBezTo>
                <a:lnTo>
                  <a:pt x="811736" y="486622"/>
                </a:lnTo>
                <a:cubicBezTo>
                  <a:pt x="807718" y="486622"/>
                  <a:pt x="804244" y="485157"/>
                  <a:pt x="801314" y="482226"/>
                </a:cubicBezTo>
                <a:cubicBezTo>
                  <a:pt x="798384" y="479296"/>
                  <a:pt x="796919" y="475822"/>
                  <a:pt x="796919" y="471804"/>
                </a:cubicBezTo>
                <a:lnTo>
                  <a:pt x="796919" y="429862"/>
                </a:lnTo>
                <a:cubicBezTo>
                  <a:pt x="796919" y="425844"/>
                  <a:pt x="798384" y="422370"/>
                  <a:pt x="801314" y="419440"/>
                </a:cubicBezTo>
                <a:cubicBezTo>
                  <a:pt x="804244" y="416510"/>
                  <a:pt x="807718" y="415045"/>
                  <a:pt x="811736" y="415045"/>
                </a:cubicBezTo>
                <a:lnTo>
                  <a:pt x="876533" y="415045"/>
                </a:lnTo>
                <a:cubicBezTo>
                  <a:pt x="877872" y="415045"/>
                  <a:pt x="878542" y="414459"/>
                  <a:pt x="878542" y="413287"/>
                </a:cubicBezTo>
                <a:lnTo>
                  <a:pt x="878542" y="404496"/>
                </a:lnTo>
                <a:cubicBezTo>
                  <a:pt x="878542" y="403324"/>
                  <a:pt x="877872" y="402738"/>
                  <a:pt x="876533" y="402738"/>
                </a:cubicBezTo>
                <a:lnTo>
                  <a:pt x="793654" y="402738"/>
                </a:lnTo>
                <a:cubicBezTo>
                  <a:pt x="789970" y="402738"/>
                  <a:pt x="786873" y="401441"/>
                  <a:pt x="784361" y="398846"/>
                </a:cubicBezTo>
                <a:cubicBezTo>
                  <a:pt x="781850" y="396250"/>
                  <a:pt x="780594" y="393153"/>
                  <a:pt x="780594" y="389553"/>
                </a:cubicBezTo>
                <a:cubicBezTo>
                  <a:pt x="780594" y="385953"/>
                  <a:pt x="781850" y="382856"/>
                  <a:pt x="784361" y="380261"/>
                </a:cubicBezTo>
                <a:cubicBezTo>
                  <a:pt x="786873" y="377665"/>
                  <a:pt x="789970" y="376368"/>
                  <a:pt x="793654" y="376368"/>
                </a:cubicBezTo>
                <a:lnTo>
                  <a:pt x="833084" y="376368"/>
                </a:lnTo>
                <a:cubicBezTo>
                  <a:pt x="833586" y="376368"/>
                  <a:pt x="833963" y="376200"/>
                  <a:pt x="834214" y="375866"/>
                </a:cubicBezTo>
                <a:cubicBezTo>
                  <a:pt x="834465" y="375531"/>
                  <a:pt x="834507" y="375112"/>
                  <a:pt x="834340" y="374610"/>
                </a:cubicBezTo>
                <a:cubicBezTo>
                  <a:pt x="831661" y="367410"/>
                  <a:pt x="827810" y="359541"/>
                  <a:pt x="822787" y="351002"/>
                </a:cubicBezTo>
                <a:cubicBezTo>
                  <a:pt x="822117" y="349997"/>
                  <a:pt x="821196" y="349495"/>
                  <a:pt x="820024" y="349495"/>
                </a:cubicBezTo>
                <a:lnTo>
                  <a:pt x="819522" y="349495"/>
                </a:lnTo>
                <a:cubicBezTo>
                  <a:pt x="818183" y="349495"/>
                  <a:pt x="817178" y="349997"/>
                  <a:pt x="816508" y="351002"/>
                </a:cubicBezTo>
                <a:cubicBezTo>
                  <a:pt x="813327" y="355690"/>
                  <a:pt x="809895" y="360127"/>
                  <a:pt x="806211" y="364313"/>
                </a:cubicBezTo>
                <a:cubicBezTo>
                  <a:pt x="803532" y="367494"/>
                  <a:pt x="800100" y="369252"/>
                  <a:pt x="795914" y="369587"/>
                </a:cubicBezTo>
                <a:cubicBezTo>
                  <a:pt x="795244" y="369587"/>
                  <a:pt x="794658" y="369587"/>
                  <a:pt x="794156" y="369587"/>
                </a:cubicBezTo>
                <a:cubicBezTo>
                  <a:pt x="790473" y="369587"/>
                  <a:pt x="787124" y="368582"/>
                  <a:pt x="784110" y="366573"/>
                </a:cubicBezTo>
                <a:cubicBezTo>
                  <a:pt x="783943" y="366406"/>
                  <a:pt x="783692" y="366238"/>
                  <a:pt x="783357" y="366071"/>
                </a:cubicBezTo>
                <a:cubicBezTo>
                  <a:pt x="780343" y="364062"/>
                  <a:pt x="778669" y="361299"/>
                  <a:pt x="778334" y="357783"/>
                </a:cubicBezTo>
                <a:cubicBezTo>
                  <a:pt x="778166" y="357281"/>
                  <a:pt x="778083" y="356778"/>
                  <a:pt x="778083" y="356276"/>
                </a:cubicBezTo>
                <a:cubicBezTo>
                  <a:pt x="778083" y="353262"/>
                  <a:pt x="779171" y="350583"/>
                  <a:pt x="781348" y="348239"/>
                </a:cubicBezTo>
                <a:cubicBezTo>
                  <a:pt x="790054" y="338696"/>
                  <a:pt x="797588" y="327813"/>
                  <a:pt x="803951" y="315590"/>
                </a:cubicBezTo>
                <a:cubicBezTo>
                  <a:pt x="805960" y="311739"/>
                  <a:pt x="808806" y="308977"/>
                  <a:pt x="812490" y="307302"/>
                </a:cubicBezTo>
                <a:cubicBezTo>
                  <a:pt x="815001" y="306130"/>
                  <a:pt x="817429" y="305544"/>
                  <a:pt x="819773" y="305544"/>
                </a:cubicBezTo>
                <a:cubicBezTo>
                  <a:pt x="821280" y="305544"/>
                  <a:pt x="822787" y="305712"/>
                  <a:pt x="824294" y="306047"/>
                </a:cubicBezTo>
                <a:lnTo>
                  <a:pt x="826052" y="306549"/>
                </a:lnTo>
                <a:cubicBezTo>
                  <a:pt x="829568" y="307553"/>
                  <a:pt x="832079" y="309646"/>
                  <a:pt x="833586" y="312828"/>
                </a:cubicBezTo>
                <a:cubicBezTo>
                  <a:pt x="834423" y="314502"/>
                  <a:pt x="834842" y="316134"/>
                  <a:pt x="834842" y="317725"/>
                </a:cubicBezTo>
                <a:cubicBezTo>
                  <a:pt x="834842" y="319316"/>
                  <a:pt x="834423" y="320864"/>
                  <a:pt x="833586" y="322371"/>
                </a:cubicBezTo>
                <a:cubicBezTo>
                  <a:pt x="833419" y="322873"/>
                  <a:pt x="833461" y="323292"/>
                  <a:pt x="833712" y="323627"/>
                </a:cubicBezTo>
                <a:cubicBezTo>
                  <a:pt x="833963" y="323962"/>
                  <a:pt x="834256" y="324129"/>
                  <a:pt x="834591" y="324129"/>
                </a:cubicBezTo>
                <a:lnTo>
                  <a:pt x="873770" y="324129"/>
                </a:lnTo>
                <a:cubicBezTo>
                  <a:pt x="877788" y="324129"/>
                  <a:pt x="881262" y="325552"/>
                  <a:pt x="884192" y="328399"/>
                </a:cubicBezTo>
                <a:cubicBezTo>
                  <a:pt x="887122" y="331245"/>
                  <a:pt x="888588" y="334761"/>
                  <a:pt x="888588" y="338947"/>
                </a:cubicBezTo>
                <a:lnTo>
                  <a:pt x="888588" y="343216"/>
                </a:lnTo>
                <a:cubicBezTo>
                  <a:pt x="888588" y="343551"/>
                  <a:pt x="888713" y="343761"/>
                  <a:pt x="888964" y="343844"/>
                </a:cubicBezTo>
                <a:cubicBezTo>
                  <a:pt x="889215" y="343928"/>
                  <a:pt x="889508" y="343886"/>
                  <a:pt x="889843" y="343719"/>
                </a:cubicBezTo>
                <a:cubicBezTo>
                  <a:pt x="896541" y="335682"/>
                  <a:pt x="902401" y="326390"/>
                  <a:pt x="907424" y="315841"/>
                </a:cubicBezTo>
                <a:cubicBezTo>
                  <a:pt x="909098" y="311990"/>
                  <a:pt x="911861" y="309060"/>
                  <a:pt x="915711" y="307051"/>
                </a:cubicBezTo>
                <a:cubicBezTo>
                  <a:pt x="918223" y="305879"/>
                  <a:pt x="920734" y="305293"/>
                  <a:pt x="923246" y="305293"/>
                </a:cubicBezTo>
                <a:close/>
                <a:moveTo>
                  <a:pt x="711529" y="304037"/>
                </a:moveTo>
                <a:lnTo>
                  <a:pt x="712031" y="304037"/>
                </a:lnTo>
                <a:cubicBezTo>
                  <a:pt x="716049" y="304037"/>
                  <a:pt x="719523" y="305461"/>
                  <a:pt x="722454" y="308307"/>
                </a:cubicBezTo>
                <a:cubicBezTo>
                  <a:pt x="725384" y="311153"/>
                  <a:pt x="726849" y="314669"/>
                  <a:pt x="726849" y="318855"/>
                </a:cubicBezTo>
                <a:lnTo>
                  <a:pt x="726849" y="359039"/>
                </a:lnTo>
                <a:cubicBezTo>
                  <a:pt x="726849" y="360378"/>
                  <a:pt x="727435" y="361048"/>
                  <a:pt x="728607" y="361048"/>
                </a:cubicBezTo>
                <a:lnTo>
                  <a:pt x="739657" y="361048"/>
                </a:lnTo>
                <a:cubicBezTo>
                  <a:pt x="743675" y="361048"/>
                  <a:pt x="747108" y="362471"/>
                  <a:pt x="749954" y="365317"/>
                </a:cubicBezTo>
                <a:cubicBezTo>
                  <a:pt x="752800" y="368164"/>
                  <a:pt x="754224" y="371638"/>
                  <a:pt x="754224" y="375740"/>
                </a:cubicBezTo>
                <a:cubicBezTo>
                  <a:pt x="754224" y="379842"/>
                  <a:pt x="752800" y="383316"/>
                  <a:pt x="749954" y="386163"/>
                </a:cubicBezTo>
                <a:cubicBezTo>
                  <a:pt x="747108" y="389009"/>
                  <a:pt x="743675" y="390432"/>
                  <a:pt x="739657" y="390432"/>
                </a:cubicBezTo>
                <a:lnTo>
                  <a:pt x="728607" y="390432"/>
                </a:lnTo>
                <a:cubicBezTo>
                  <a:pt x="727435" y="390432"/>
                  <a:pt x="726849" y="391018"/>
                  <a:pt x="726849" y="392190"/>
                </a:cubicBezTo>
                <a:lnTo>
                  <a:pt x="726849" y="506211"/>
                </a:lnTo>
                <a:cubicBezTo>
                  <a:pt x="726849" y="514918"/>
                  <a:pt x="725886" y="521657"/>
                  <a:pt x="723960" y="526428"/>
                </a:cubicBezTo>
                <a:cubicBezTo>
                  <a:pt x="722035" y="531200"/>
                  <a:pt x="718644" y="534758"/>
                  <a:pt x="713789" y="537102"/>
                </a:cubicBezTo>
                <a:cubicBezTo>
                  <a:pt x="707259" y="540786"/>
                  <a:pt x="696795" y="542962"/>
                  <a:pt x="682395" y="543632"/>
                </a:cubicBezTo>
                <a:cubicBezTo>
                  <a:pt x="682061" y="543632"/>
                  <a:pt x="681809" y="543632"/>
                  <a:pt x="681642" y="543632"/>
                </a:cubicBezTo>
                <a:cubicBezTo>
                  <a:pt x="677791" y="543632"/>
                  <a:pt x="674359" y="542376"/>
                  <a:pt x="671345" y="539865"/>
                </a:cubicBezTo>
                <a:cubicBezTo>
                  <a:pt x="667996" y="537186"/>
                  <a:pt x="665736" y="533670"/>
                  <a:pt x="664564" y="529317"/>
                </a:cubicBezTo>
                <a:cubicBezTo>
                  <a:pt x="664062" y="527810"/>
                  <a:pt x="663559" y="526303"/>
                  <a:pt x="663057" y="524796"/>
                </a:cubicBezTo>
                <a:cubicBezTo>
                  <a:pt x="662722" y="523624"/>
                  <a:pt x="662555" y="522536"/>
                  <a:pt x="662555" y="521531"/>
                </a:cubicBezTo>
                <a:cubicBezTo>
                  <a:pt x="662555" y="519354"/>
                  <a:pt x="663225" y="517345"/>
                  <a:pt x="664564" y="515504"/>
                </a:cubicBezTo>
                <a:cubicBezTo>
                  <a:pt x="666406" y="512825"/>
                  <a:pt x="669001" y="511485"/>
                  <a:pt x="672350" y="511485"/>
                </a:cubicBezTo>
                <a:cubicBezTo>
                  <a:pt x="672517" y="511485"/>
                  <a:pt x="672601" y="511485"/>
                  <a:pt x="672601" y="511485"/>
                </a:cubicBezTo>
                <a:cubicBezTo>
                  <a:pt x="673605" y="511485"/>
                  <a:pt x="679549" y="511485"/>
                  <a:pt x="690432" y="511485"/>
                </a:cubicBezTo>
                <a:cubicBezTo>
                  <a:pt x="692776" y="511485"/>
                  <a:pt x="694409" y="511108"/>
                  <a:pt x="695330" y="510355"/>
                </a:cubicBezTo>
                <a:cubicBezTo>
                  <a:pt x="696250" y="509602"/>
                  <a:pt x="696711" y="508220"/>
                  <a:pt x="696711" y="506211"/>
                </a:cubicBezTo>
                <a:lnTo>
                  <a:pt x="696711" y="392190"/>
                </a:lnTo>
                <a:cubicBezTo>
                  <a:pt x="696711" y="391018"/>
                  <a:pt x="696041" y="390432"/>
                  <a:pt x="694702" y="390432"/>
                </a:cubicBezTo>
                <a:lnTo>
                  <a:pt x="646984" y="390432"/>
                </a:lnTo>
                <a:cubicBezTo>
                  <a:pt x="642798" y="390432"/>
                  <a:pt x="639282" y="388967"/>
                  <a:pt x="636435" y="386037"/>
                </a:cubicBezTo>
                <a:cubicBezTo>
                  <a:pt x="633589" y="383107"/>
                  <a:pt x="632166" y="379633"/>
                  <a:pt x="632166" y="375614"/>
                </a:cubicBezTo>
                <a:lnTo>
                  <a:pt x="632166" y="373856"/>
                </a:lnTo>
                <a:cubicBezTo>
                  <a:pt x="632166" y="372517"/>
                  <a:pt x="631496" y="371847"/>
                  <a:pt x="630157" y="371847"/>
                </a:cubicBezTo>
                <a:lnTo>
                  <a:pt x="532963" y="371847"/>
                </a:lnTo>
                <a:cubicBezTo>
                  <a:pt x="529112" y="371847"/>
                  <a:pt x="525805" y="370466"/>
                  <a:pt x="523042" y="367703"/>
                </a:cubicBezTo>
                <a:cubicBezTo>
                  <a:pt x="520280" y="364941"/>
                  <a:pt x="518899" y="361592"/>
                  <a:pt x="518899" y="357657"/>
                </a:cubicBezTo>
                <a:cubicBezTo>
                  <a:pt x="518899" y="353723"/>
                  <a:pt x="520280" y="350374"/>
                  <a:pt x="523042" y="347611"/>
                </a:cubicBezTo>
                <a:cubicBezTo>
                  <a:pt x="525805" y="344849"/>
                  <a:pt x="529112" y="343468"/>
                  <a:pt x="532963" y="343468"/>
                </a:cubicBezTo>
                <a:lnTo>
                  <a:pt x="561845" y="343468"/>
                </a:lnTo>
                <a:cubicBezTo>
                  <a:pt x="563017" y="343468"/>
                  <a:pt x="563603" y="342882"/>
                  <a:pt x="563603" y="341709"/>
                </a:cubicBezTo>
                <a:lnTo>
                  <a:pt x="563603" y="318855"/>
                </a:lnTo>
                <a:cubicBezTo>
                  <a:pt x="563603" y="314837"/>
                  <a:pt x="565068" y="311404"/>
                  <a:pt x="567998" y="308558"/>
                </a:cubicBezTo>
                <a:cubicBezTo>
                  <a:pt x="570928" y="305712"/>
                  <a:pt x="574402" y="304289"/>
                  <a:pt x="578420" y="304289"/>
                </a:cubicBezTo>
                <a:cubicBezTo>
                  <a:pt x="582439" y="304289"/>
                  <a:pt x="585871" y="305712"/>
                  <a:pt x="588718" y="308558"/>
                </a:cubicBezTo>
                <a:cubicBezTo>
                  <a:pt x="591564" y="311404"/>
                  <a:pt x="592987" y="314837"/>
                  <a:pt x="592987" y="318855"/>
                </a:cubicBezTo>
                <a:lnTo>
                  <a:pt x="592987" y="341709"/>
                </a:lnTo>
                <a:cubicBezTo>
                  <a:pt x="592987" y="342882"/>
                  <a:pt x="593657" y="343468"/>
                  <a:pt x="594996" y="343468"/>
                </a:cubicBezTo>
                <a:lnTo>
                  <a:pt x="625887" y="343468"/>
                </a:lnTo>
                <a:cubicBezTo>
                  <a:pt x="629906" y="343468"/>
                  <a:pt x="633380" y="344933"/>
                  <a:pt x="636310" y="347863"/>
                </a:cubicBezTo>
                <a:cubicBezTo>
                  <a:pt x="639240" y="350793"/>
                  <a:pt x="640705" y="354267"/>
                  <a:pt x="640705" y="358285"/>
                </a:cubicBezTo>
                <a:lnTo>
                  <a:pt x="640705" y="359039"/>
                </a:lnTo>
                <a:cubicBezTo>
                  <a:pt x="640705" y="360378"/>
                  <a:pt x="641291" y="361048"/>
                  <a:pt x="642463" y="361048"/>
                </a:cubicBezTo>
                <a:lnTo>
                  <a:pt x="694702" y="361048"/>
                </a:lnTo>
                <a:cubicBezTo>
                  <a:pt x="696041" y="361048"/>
                  <a:pt x="696711" y="360378"/>
                  <a:pt x="696711" y="359039"/>
                </a:cubicBezTo>
                <a:lnTo>
                  <a:pt x="696711" y="318855"/>
                </a:lnTo>
                <a:cubicBezTo>
                  <a:pt x="696711" y="314669"/>
                  <a:pt x="698134" y="311153"/>
                  <a:pt x="700980" y="308307"/>
                </a:cubicBezTo>
                <a:cubicBezTo>
                  <a:pt x="703827" y="305461"/>
                  <a:pt x="707343" y="304037"/>
                  <a:pt x="711529" y="304037"/>
                </a:cubicBezTo>
                <a:close/>
                <a:moveTo>
                  <a:pt x="1491342" y="299266"/>
                </a:moveTo>
                <a:cubicBezTo>
                  <a:pt x="1499546" y="299266"/>
                  <a:pt x="1506536" y="302154"/>
                  <a:pt x="1512312" y="307930"/>
                </a:cubicBezTo>
                <a:cubicBezTo>
                  <a:pt x="1518089" y="313707"/>
                  <a:pt x="1520977" y="320697"/>
                  <a:pt x="1520977" y="328901"/>
                </a:cubicBezTo>
                <a:cubicBezTo>
                  <a:pt x="1520977" y="337105"/>
                  <a:pt x="1518089" y="344137"/>
                  <a:pt x="1512312" y="349997"/>
                </a:cubicBezTo>
                <a:cubicBezTo>
                  <a:pt x="1506536" y="355857"/>
                  <a:pt x="1499546" y="358788"/>
                  <a:pt x="1491342" y="358788"/>
                </a:cubicBezTo>
                <a:cubicBezTo>
                  <a:pt x="1483137" y="358788"/>
                  <a:pt x="1476105" y="355857"/>
                  <a:pt x="1470245" y="349997"/>
                </a:cubicBezTo>
                <a:cubicBezTo>
                  <a:pt x="1464385" y="344137"/>
                  <a:pt x="1461455" y="337105"/>
                  <a:pt x="1461455" y="328901"/>
                </a:cubicBezTo>
                <a:cubicBezTo>
                  <a:pt x="1461455" y="320697"/>
                  <a:pt x="1464385" y="313707"/>
                  <a:pt x="1470245" y="307930"/>
                </a:cubicBezTo>
                <a:cubicBezTo>
                  <a:pt x="1476105" y="302154"/>
                  <a:pt x="1483137" y="299266"/>
                  <a:pt x="1491342" y="299266"/>
                </a:cubicBezTo>
                <a:close/>
                <a:moveTo>
                  <a:pt x="119825" y="298512"/>
                </a:moveTo>
                <a:lnTo>
                  <a:pt x="122337" y="298512"/>
                </a:lnTo>
                <a:cubicBezTo>
                  <a:pt x="126355" y="298512"/>
                  <a:pt x="129829" y="299977"/>
                  <a:pt x="132759" y="302907"/>
                </a:cubicBezTo>
                <a:cubicBezTo>
                  <a:pt x="135689" y="305837"/>
                  <a:pt x="137154" y="309311"/>
                  <a:pt x="137154" y="313330"/>
                </a:cubicBezTo>
                <a:lnTo>
                  <a:pt x="137154" y="342965"/>
                </a:lnTo>
                <a:cubicBezTo>
                  <a:pt x="137154" y="344137"/>
                  <a:pt x="137824" y="344723"/>
                  <a:pt x="139164" y="344723"/>
                </a:cubicBezTo>
                <a:lnTo>
                  <a:pt x="208983" y="344723"/>
                </a:lnTo>
                <a:cubicBezTo>
                  <a:pt x="213001" y="344723"/>
                  <a:pt x="216475" y="346188"/>
                  <a:pt x="219405" y="349118"/>
                </a:cubicBezTo>
                <a:cubicBezTo>
                  <a:pt x="222335" y="352048"/>
                  <a:pt x="223800" y="355523"/>
                  <a:pt x="223800" y="359541"/>
                </a:cubicBezTo>
                <a:lnTo>
                  <a:pt x="223800" y="359792"/>
                </a:lnTo>
                <a:cubicBezTo>
                  <a:pt x="223800" y="363810"/>
                  <a:pt x="222335" y="367285"/>
                  <a:pt x="219405" y="370215"/>
                </a:cubicBezTo>
                <a:cubicBezTo>
                  <a:pt x="216475" y="373145"/>
                  <a:pt x="213001" y="374610"/>
                  <a:pt x="208983" y="374610"/>
                </a:cubicBezTo>
                <a:lnTo>
                  <a:pt x="139164" y="374610"/>
                </a:lnTo>
                <a:cubicBezTo>
                  <a:pt x="137824" y="374610"/>
                  <a:pt x="137154" y="375280"/>
                  <a:pt x="137154" y="376619"/>
                </a:cubicBezTo>
                <a:lnTo>
                  <a:pt x="137154" y="417807"/>
                </a:lnTo>
                <a:cubicBezTo>
                  <a:pt x="137154" y="419147"/>
                  <a:pt x="137824" y="419816"/>
                  <a:pt x="139164" y="419816"/>
                </a:cubicBezTo>
                <a:lnTo>
                  <a:pt x="199188" y="419816"/>
                </a:lnTo>
                <a:cubicBezTo>
                  <a:pt x="203206" y="419816"/>
                  <a:pt x="206680" y="421281"/>
                  <a:pt x="209610" y="424211"/>
                </a:cubicBezTo>
                <a:cubicBezTo>
                  <a:pt x="212540" y="427141"/>
                  <a:pt x="214005" y="430616"/>
                  <a:pt x="214005" y="434634"/>
                </a:cubicBezTo>
                <a:cubicBezTo>
                  <a:pt x="214005" y="438652"/>
                  <a:pt x="212540" y="442127"/>
                  <a:pt x="209610" y="445057"/>
                </a:cubicBezTo>
                <a:cubicBezTo>
                  <a:pt x="206680" y="447987"/>
                  <a:pt x="203206" y="449452"/>
                  <a:pt x="199188" y="449452"/>
                </a:cubicBezTo>
                <a:lnTo>
                  <a:pt x="139164" y="449452"/>
                </a:lnTo>
                <a:cubicBezTo>
                  <a:pt x="137824" y="449452"/>
                  <a:pt x="137154" y="450121"/>
                  <a:pt x="137154" y="451461"/>
                </a:cubicBezTo>
                <a:lnTo>
                  <a:pt x="137154" y="499179"/>
                </a:lnTo>
                <a:cubicBezTo>
                  <a:pt x="137154" y="500518"/>
                  <a:pt x="137824" y="501188"/>
                  <a:pt x="139164" y="501188"/>
                </a:cubicBezTo>
                <a:lnTo>
                  <a:pt x="222042" y="501188"/>
                </a:lnTo>
                <a:cubicBezTo>
                  <a:pt x="226061" y="501188"/>
                  <a:pt x="229535" y="502653"/>
                  <a:pt x="232465" y="505583"/>
                </a:cubicBezTo>
                <a:cubicBezTo>
                  <a:pt x="235395" y="508513"/>
                  <a:pt x="236860" y="511987"/>
                  <a:pt x="236860" y="516006"/>
                </a:cubicBezTo>
                <a:lnTo>
                  <a:pt x="236860" y="516257"/>
                </a:lnTo>
                <a:cubicBezTo>
                  <a:pt x="236860" y="520275"/>
                  <a:pt x="235395" y="523750"/>
                  <a:pt x="232465" y="526680"/>
                </a:cubicBezTo>
                <a:cubicBezTo>
                  <a:pt x="229535" y="529610"/>
                  <a:pt x="226061" y="531075"/>
                  <a:pt x="222042" y="531075"/>
                </a:cubicBezTo>
                <a:lnTo>
                  <a:pt x="20371" y="531075"/>
                </a:lnTo>
                <a:cubicBezTo>
                  <a:pt x="16352" y="531075"/>
                  <a:pt x="12878" y="529610"/>
                  <a:pt x="9948" y="526680"/>
                </a:cubicBezTo>
                <a:cubicBezTo>
                  <a:pt x="7018" y="523750"/>
                  <a:pt x="5553" y="520275"/>
                  <a:pt x="5553" y="516257"/>
                </a:cubicBezTo>
                <a:lnTo>
                  <a:pt x="5553" y="516006"/>
                </a:lnTo>
                <a:cubicBezTo>
                  <a:pt x="5553" y="511987"/>
                  <a:pt x="7018" y="508513"/>
                  <a:pt x="9948" y="505583"/>
                </a:cubicBezTo>
                <a:cubicBezTo>
                  <a:pt x="12878" y="502653"/>
                  <a:pt x="16352" y="501188"/>
                  <a:pt x="20371" y="501188"/>
                </a:cubicBezTo>
                <a:lnTo>
                  <a:pt x="102998" y="501188"/>
                </a:lnTo>
                <a:cubicBezTo>
                  <a:pt x="104338" y="501188"/>
                  <a:pt x="105007" y="500518"/>
                  <a:pt x="105007" y="499179"/>
                </a:cubicBezTo>
                <a:lnTo>
                  <a:pt x="105007" y="451461"/>
                </a:lnTo>
                <a:cubicBezTo>
                  <a:pt x="105007" y="450121"/>
                  <a:pt x="104338" y="449452"/>
                  <a:pt x="102998" y="449452"/>
                </a:cubicBezTo>
                <a:lnTo>
                  <a:pt x="50006" y="449452"/>
                </a:lnTo>
                <a:cubicBezTo>
                  <a:pt x="45988" y="449452"/>
                  <a:pt x="42514" y="447987"/>
                  <a:pt x="39584" y="445057"/>
                </a:cubicBezTo>
                <a:cubicBezTo>
                  <a:pt x="36654" y="442127"/>
                  <a:pt x="35188" y="438652"/>
                  <a:pt x="35188" y="434634"/>
                </a:cubicBezTo>
                <a:cubicBezTo>
                  <a:pt x="35188" y="430616"/>
                  <a:pt x="36654" y="427141"/>
                  <a:pt x="39584" y="424211"/>
                </a:cubicBezTo>
                <a:cubicBezTo>
                  <a:pt x="42514" y="421281"/>
                  <a:pt x="45988" y="419816"/>
                  <a:pt x="50006" y="419816"/>
                </a:cubicBezTo>
                <a:lnTo>
                  <a:pt x="102998" y="419816"/>
                </a:lnTo>
                <a:cubicBezTo>
                  <a:pt x="104338" y="419816"/>
                  <a:pt x="105007" y="419147"/>
                  <a:pt x="105007" y="417807"/>
                </a:cubicBezTo>
                <a:lnTo>
                  <a:pt x="105007" y="376619"/>
                </a:lnTo>
                <a:cubicBezTo>
                  <a:pt x="105007" y="375280"/>
                  <a:pt x="104338" y="374610"/>
                  <a:pt x="102998" y="374610"/>
                </a:cubicBezTo>
                <a:lnTo>
                  <a:pt x="53773" y="374610"/>
                </a:lnTo>
                <a:cubicBezTo>
                  <a:pt x="52434" y="374610"/>
                  <a:pt x="51429" y="375196"/>
                  <a:pt x="50760" y="376368"/>
                </a:cubicBezTo>
                <a:cubicBezTo>
                  <a:pt x="45904" y="385409"/>
                  <a:pt x="41216" y="393278"/>
                  <a:pt x="36695" y="399976"/>
                </a:cubicBezTo>
                <a:cubicBezTo>
                  <a:pt x="34351" y="403324"/>
                  <a:pt x="31086" y="405250"/>
                  <a:pt x="26901" y="405752"/>
                </a:cubicBezTo>
                <a:cubicBezTo>
                  <a:pt x="26063" y="405920"/>
                  <a:pt x="25310" y="406003"/>
                  <a:pt x="24640" y="406003"/>
                </a:cubicBezTo>
                <a:cubicBezTo>
                  <a:pt x="21292" y="406003"/>
                  <a:pt x="18278" y="405082"/>
                  <a:pt x="15599" y="403241"/>
                </a:cubicBezTo>
                <a:cubicBezTo>
                  <a:pt x="14762" y="402571"/>
                  <a:pt x="13925" y="401901"/>
                  <a:pt x="13087" y="401231"/>
                </a:cubicBezTo>
                <a:cubicBezTo>
                  <a:pt x="9906" y="399222"/>
                  <a:pt x="7981" y="396292"/>
                  <a:pt x="7311" y="392441"/>
                </a:cubicBezTo>
                <a:cubicBezTo>
                  <a:pt x="7144" y="391604"/>
                  <a:pt x="7060" y="390767"/>
                  <a:pt x="7060" y="389930"/>
                </a:cubicBezTo>
                <a:cubicBezTo>
                  <a:pt x="7060" y="387251"/>
                  <a:pt x="7897" y="384656"/>
                  <a:pt x="9571" y="382144"/>
                </a:cubicBezTo>
                <a:cubicBezTo>
                  <a:pt x="15766" y="373773"/>
                  <a:pt x="21543" y="364062"/>
                  <a:pt x="26901" y="353011"/>
                </a:cubicBezTo>
                <a:cubicBezTo>
                  <a:pt x="32761" y="340956"/>
                  <a:pt x="37700" y="328566"/>
                  <a:pt x="41718" y="315841"/>
                </a:cubicBezTo>
                <a:cubicBezTo>
                  <a:pt x="42890" y="311823"/>
                  <a:pt x="45318" y="308725"/>
                  <a:pt x="49002" y="306549"/>
                </a:cubicBezTo>
                <a:cubicBezTo>
                  <a:pt x="51346" y="305042"/>
                  <a:pt x="53941" y="304289"/>
                  <a:pt x="56787" y="304289"/>
                </a:cubicBezTo>
                <a:cubicBezTo>
                  <a:pt x="57959" y="304289"/>
                  <a:pt x="59131" y="304456"/>
                  <a:pt x="60303" y="304791"/>
                </a:cubicBezTo>
                <a:lnTo>
                  <a:pt x="62815" y="305293"/>
                </a:lnTo>
                <a:cubicBezTo>
                  <a:pt x="66833" y="306130"/>
                  <a:pt x="69847" y="308307"/>
                  <a:pt x="71856" y="311823"/>
                </a:cubicBezTo>
                <a:cubicBezTo>
                  <a:pt x="73196" y="314000"/>
                  <a:pt x="73865" y="316176"/>
                  <a:pt x="73865" y="318353"/>
                </a:cubicBezTo>
                <a:cubicBezTo>
                  <a:pt x="73865" y="319860"/>
                  <a:pt x="73614" y="321283"/>
                  <a:pt x="73112" y="322622"/>
                </a:cubicBezTo>
                <a:cubicBezTo>
                  <a:pt x="71103" y="328650"/>
                  <a:pt x="68759" y="335431"/>
                  <a:pt x="66080" y="342965"/>
                </a:cubicBezTo>
                <a:cubicBezTo>
                  <a:pt x="65912" y="343468"/>
                  <a:pt x="65954" y="343886"/>
                  <a:pt x="66205" y="344221"/>
                </a:cubicBezTo>
                <a:cubicBezTo>
                  <a:pt x="66456" y="344556"/>
                  <a:pt x="66833" y="344723"/>
                  <a:pt x="67335" y="344723"/>
                </a:cubicBezTo>
                <a:lnTo>
                  <a:pt x="103249" y="344723"/>
                </a:lnTo>
                <a:cubicBezTo>
                  <a:pt x="104421" y="344723"/>
                  <a:pt x="105007" y="344137"/>
                  <a:pt x="105007" y="342965"/>
                </a:cubicBezTo>
                <a:lnTo>
                  <a:pt x="105007" y="313330"/>
                </a:lnTo>
                <a:cubicBezTo>
                  <a:pt x="105007" y="309311"/>
                  <a:pt x="106472" y="305837"/>
                  <a:pt x="109403" y="302907"/>
                </a:cubicBezTo>
                <a:cubicBezTo>
                  <a:pt x="112333" y="299977"/>
                  <a:pt x="115807" y="298512"/>
                  <a:pt x="119825" y="298512"/>
                </a:cubicBezTo>
                <a:close/>
                <a:moveTo>
                  <a:pt x="104896" y="131071"/>
                </a:moveTo>
                <a:cubicBezTo>
                  <a:pt x="103854" y="131071"/>
                  <a:pt x="103333" y="131592"/>
                  <a:pt x="103333" y="132634"/>
                </a:cubicBezTo>
                <a:lnTo>
                  <a:pt x="103333" y="139080"/>
                </a:lnTo>
                <a:cubicBezTo>
                  <a:pt x="103333" y="140122"/>
                  <a:pt x="103854" y="140643"/>
                  <a:pt x="104896" y="140643"/>
                </a:cubicBezTo>
                <a:lnTo>
                  <a:pt x="137908" y="140643"/>
                </a:lnTo>
                <a:cubicBezTo>
                  <a:pt x="138950" y="140643"/>
                  <a:pt x="139470" y="140122"/>
                  <a:pt x="139470" y="139080"/>
                </a:cubicBezTo>
                <a:lnTo>
                  <a:pt x="139470" y="132634"/>
                </a:lnTo>
                <a:cubicBezTo>
                  <a:pt x="139470" y="131592"/>
                  <a:pt x="138950" y="131071"/>
                  <a:pt x="137908" y="131071"/>
                </a:cubicBezTo>
                <a:close/>
                <a:moveTo>
                  <a:pt x="1045248" y="113491"/>
                </a:moveTo>
                <a:cubicBezTo>
                  <a:pt x="1045508" y="113491"/>
                  <a:pt x="1045769" y="113491"/>
                  <a:pt x="1046029" y="113491"/>
                </a:cubicBezTo>
                <a:cubicBezTo>
                  <a:pt x="1049024" y="113621"/>
                  <a:pt x="1051433" y="114923"/>
                  <a:pt x="1053257" y="117398"/>
                </a:cubicBezTo>
                <a:lnTo>
                  <a:pt x="1054233" y="118570"/>
                </a:lnTo>
                <a:cubicBezTo>
                  <a:pt x="1056187" y="120914"/>
                  <a:pt x="1057163" y="123583"/>
                  <a:pt x="1057163" y="126578"/>
                </a:cubicBezTo>
                <a:cubicBezTo>
                  <a:pt x="1057163" y="130355"/>
                  <a:pt x="1055796" y="133480"/>
                  <a:pt x="1053061" y="135955"/>
                </a:cubicBezTo>
                <a:cubicBezTo>
                  <a:pt x="1042904" y="145721"/>
                  <a:pt x="1032095" y="154512"/>
                  <a:pt x="1020635" y="162325"/>
                </a:cubicBezTo>
                <a:cubicBezTo>
                  <a:pt x="1018682" y="163627"/>
                  <a:pt x="1016533" y="164278"/>
                  <a:pt x="1014189" y="164278"/>
                </a:cubicBezTo>
                <a:cubicBezTo>
                  <a:pt x="1013408" y="164278"/>
                  <a:pt x="1012626" y="164213"/>
                  <a:pt x="1011845" y="164083"/>
                </a:cubicBezTo>
                <a:cubicBezTo>
                  <a:pt x="1008720" y="163432"/>
                  <a:pt x="1006245" y="161739"/>
                  <a:pt x="1004422" y="159004"/>
                </a:cubicBezTo>
                <a:lnTo>
                  <a:pt x="1002469" y="156465"/>
                </a:lnTo>
                <a:cubicBezTo>
                  <a:pt x="1001297" y="154642"/>
                  <a:pt x="1000711" y="152688"/>
                  <a:pt x="1000711" y="150605"/>
                </a:cubicBezTo>
                <a:cubicBezTo>
                  <a:pt x="1000711" y="149824"/>
                  <a:pt x="1000776" y="148977"/>
                  <a:pt x="1000906" y="148066"/>
                </a:cubicBezTo>
                <a:cubicBezTo>
                  <a:pt x="1001557" y="145070"/>
                  <a:pt x="1003185" y="142791"/>
                  <a:pt x="1005790" y="141229"/>
                </a:cubicBezTo>
                <a:cubicBezTo>
                  <a:pt x="1017510" y="133806"/>
                  <a:pt x="1028318" y="125472"/>
                  <a:pt x="1038216" y="116226"/>
                </a:cubicBezTo>
                <a:cubicBezTo>
                  <a:pt x="1040169" y="114402"/>
                  <a:pt x="1042513" y="113491"/>
                  <a:pt x="1045248" y="113491"/>
                </a:cubicBezTo>
                <a:close/>
                <a:moveTo>
                  <a:pt x="104896" y="104310"/>
                </a:moveTo>
                <a:cubicBezTo>
                  <a:pt x="103854" y="104310"/>
                  <a:pt x="103333" y="104831"/>
                  <a:pt x="103333" y="105873"/>
                </a:cubicBezTo>
                <a:lnTo>
                  <a:pt x="103333" y="111538"/>
                </a:lnTo>
                <a:cubicBezTo>
                  <a:pt x="103333" y="112449"/>
                  <a:pt x="103854" y="112905"/>
                  <a:pt x="104896" y="112905"/>
                </a:cubicBezTo>
                <a:lnTo>
                  <a:pt x="137908" y="112905"/>
                </a:lnTo>
                <a:cubicBezTo>
                  <a:pt x="138950" y="112905"/>
                  <a:pt x="139470" y="112449"/>
                  <a:pt x="139470" y="111538"/>
                </a:cubicBezTo>
                <a:lnTo>
                  <a:pt x="139470" y="105873"/>
                </a:lnTo>
                <a:cubicBezTo>
                  <a:pt x="139470" y="104831"/>
                  <a:pt x="138950" y="104310"/>
                  <a:pt x="137908" y="104310"/>
                </a:cubicBezTo>
                <a:close/>
                <a:moveTo>
                  <a:pt x="1145260" y="92394"/>
                </a:moveTo>
                <a:cubicBezTo>
                  <a:pt x="1146302" y="92394"/>
                  <a:pt x="1147344" y="92460"/>
                  <a:pt x="1148386" y="92590"/>
                </a:cubicBezTo>
                <a:cubicBezTo>
                  <a:pt x="1151641" y="93371"/>
                  <a:pt x="1154181" y="95129"/>
                  <a:pt x="1156004" y="97864"/>
                </a:cubicBezTo>
                <a:cubicBezTo>
                  <a:pt x="1164729" y="111147"/>
                  <a:pt x="1172347" y="125732"/>
                  <a:pt x="1178858" y="141619"/>
                </a:cubicBezTo>
                <a:cubicBezTo>
                  <a:pt x="1179509" y="143182"/>
                  <a:pt x="1179835" y="144745"/>
                  <a:pt x="1179835" y="146307"/>
                </a:cubicBezTo>
                <a:cubicBezTo>
                  <a:pt x="1179835" y="147740"/>
                  <a:pt x="1179575" y="149238"/>
                  <a:pt x="1179054" y="150800"/>
                </a:cubicBezTo>
                <a:cubicBezTo>
                  <a:pt x="1177882" y="153926"/>
                  <a:pt x="1175798" y="156270"/>
                  <a:pt x="1172803" y="157832"/>
                </a:cubicBezTo>
                <a:lnTo>
                  <a:pt x="1169091" y="159786"/>
                </a:lnTo>
                <a:cubicBezTo>
                  <a:pt x="1167659" y="160437"/>
                  <a:pt x="1166227" y="160762"/>
                  <a:pt x="1164794" y="160762"/>
                </a:cubicBezTo>
                <a:cubicBezTo>
                  <a:pt x="1163622" y="160762"/>
                  <a:pt x="1162385" y="160502"/>
                  <a:pt x="1161083" y="159981"/>
                </a:cubicBezTo>
                <a:cubicBezTo>
                  <a:pt x="1158478" y="158939"/>
                  <a:pt x="1156655" y="156986"/>
                  <a:pt x="1155613" y="154121"/>
                </a:cubicBezTo>
                <a:cubicBezTo>
                  <a:pt x="1150274" y="137973"/>
                  <a:pt x="1143177" y="123062"/>
                  <a:pt x="1134321" y="109389"/>
                </a:cubicBezTo>
                <a:cubicBezTo>
                  <a:pt x="1133149" y="107566"/>
                  <a:pt x="1132563" y="105677"/>
                  <a:pt x="1132563" y="103724"/>
                </a:cubicBezTo>
                <a:cubicBezTo>
                  <a:pt x="1132563" y="102812"/>
                  <a:pt x="1132694" y="101966"/>
                  <a:pt x="1132954" y="101185"/>
                </a:cubicBezTo>
                <a:cubicBezTo>
                  <a:pt x="1133605" y="98189"/>
                  <a:pt x="1135233" y="95976"/>
                  <a:pt x="1137838" y="94543"/>
                </a:cubicBezTo>
                <a:lnTo>
                  <a:pt x="1139205" y="93957"/>
                </a:lnTo>
                <a:cubicBezTo>
                  <a:pt x="1141158" y="92915"/>
                  <a:pt x="1143177" y="92394"/>
                  <a:pt x="1145260" y="92394"/>
                </a:cubicBezTo>
                <a:close/>
                <a:moveTo>
                  <a:pt x="1074744" y="75596"/>
                </a:moveTo>
                <a:cubicBezTo>
                  <a:pt x="1074874" y="75596"/>
                  <a:pt x="1075069" y="75596"/>
                  <a:pt x="1075330" y="75596"/>
                </a:cubicBezTo>
                <a:cubicBezTo>
                  <a:pt x="1078585" y="75726"/>
                  <a:pt x="1081385" y="76963"/>
                  <a:pt x="1083729" y="79307"/>
                </a:cubicBezTo>
                <a:cubicBezTo>
                  <a:pt x="1087245" y="82823"/>
                  <a:pt x="1089850" y="85427"/>
                  <a:pt x="1091543" y="87120"/>
                </a:cubicBezTo>
                <a:cubicBezTo>
                  <a:pt x="1102612" y="98320"/>
                  <a:pt x="1110848" y="108510"/>
                  <a:pt x="1116253" y="117691"/>
                </a:cubicBezTo>
                <a:cubicBezTo>
                  <a:pt x="1121657" y="126871"/>
                  <a:pt x="1124359" y="135824"/>
                  <a:pt x="1124359" y="144549"/>
                </a:cubicBezTo>
                <a:cubicBezTo>
                  <a:pt x="1124359" y="150930"/>
                  <a:pt x="1123285" y="156432"/>
                  <a:pt x="1121136" y="161055"/>
                </a:cubicBezTo>
                <a:cubicBezTo>
                  <a:pt x="1118987" y="165678"/>
                  <a:pt x="1116025" y="169260"/>
                  <a:pt x="1112248" y="171799"/>
                </a:cubicBezTo>
                <a:cubicBezTo>
                  <a:pt x="1108472" y="174338"/>
                  <a:pt x="1104337" y="176161"/>
                  <a:pt x="1099844" y="177268"/>
                </a:cubicBezTo>
                <a:cubicBezTo>
                  <a:pt x="1095352" y="178375"/>
                  <a:pt x="1090371" y="178929"/>
                  <a:pt x="1084901" y="178929"/>
                </a:cubicBezTo>
                <a:cubicBezTo>
                  <a:pt x="1078129" y="178929"/>
                  <a:pt x="1071358" y="178538"/>
                  <a:pt x="1064586" y="177757"/>
                </a:cubicBezTo>
                <a:cubicBezTo>
                  <a:pt x="1061200" y="177496"/>
                  <a:pt x="1058303" y="176129"/>
                  <a:pt x="1055894" y="173655"/>
                </a:cubicBezTo>
                <a:cubicBezTo>
                  <a:pt x="1053484" y="171180"/>
                  <a:pt x="1052019" y="168185"/>
                  <a:pt x="1051498" y="164669"/>
                </a:cubicBezTo>
                <a:lnTo>
                  <a:pt x="1050912" y="161348"/>
                </a:lnTo>
                <a:cubicBezTo>
                  <a:pt x="1050912" y="160958"/>
                  <a:pt x="1050912" y="160567"/>
                  <a:pt x="1050912" y="160176"/>
                </a:cubicBezTo>
                <a:cubicBezTo>
                  <a:pt x="1050912" y="157963"/>
                  <a:pt x="1051759" y="156139"/>
                  <a:pt x="1053452" y="154707"/>
                </a:cubicBezTo>
                <a:cubicBezTo>
                  <a:pt x="1055015" y="153274"/>
                  <a:pt x="1056773" y="152558"/>
                  <a:pt x="1058726" y="152558"/>
                </a:cubicBezTo>
                <a:cubicBezTo>
                  <a:pt x="1059247" y="152558"/>
                  <a:pt x="1059833" y="152623"/>
                  <a:pt x="1060484" y="152754"/>
                </a:cubicBezTo>
                <a:cubicBezTo>
                  <a:pt x="1067256" y="154056"/>
                  <a:pt x="1073767" y="154707"/>
                  <a:pt x="1080018" y="154707"/>
                </a:cubicBezTo>
                <a:cubicBezTo>
                  <a:pt x="1091347" y="154707"/>
                  <a:pt x="1097012" y="150410"/>
                  <a:pt x="1097012" y="141815"/>
                </a:cubicBezTo>
                <a:cubicBezTo>
                  <a:pt x="1097012" y="136345"/>
                  <a:pt x="1094570" y="129867"/>
                  <a:pt x="1089687" y="122379"/>
                </a:cubicBezTo>
                <a:cubicBezTo>
                  <a:pt x="1084803" y="114891"/>
                  <a:pt x="1079692" y="108477"/>
                  <a:pt x="1074353" y="103138"/>
                </a:cubicBezTo>
                <a:cubicBezTo>
                  <a:pt x="1071358" y="100273"/>
                  <a:pt x="1068232" y="97473"/>
                  <a:pt x="1064977" y="94739"/>
                </a:cubicBezTo>
                <a:cubicBezTo>
                  <a:pt x="1062633" y="92785"/>
                  <a:pt x="1061461" y="90246"/>
                  <a:pt x="1061461" y="87120"/>
                </a:cubicBezTo>
                <a:cubicBezTo>
                  <a:pt x="1061461" y="84386"/>
                  <a:pt x="1062568" y="82042"/>
                  <a:pt x="1064781" y="80088"/>
                </a:cubicBezTo>
                <a:lnTo>
                  <a:pt x="1066735" y="78526"/>
                </a:lnTo>
                <a:cubicBezTo>
                  <a:pt x="1069079" y="76572"/>
                  <a:pt x="1071748" y="75596"/>
                  <a:pt x="1074744" y="75596"/>
                </a:cubicBezTo>
                <a:close/>
                <a:moveTo>
                  <a:pt x="281871" y="71689"/>
                </a:moveTo>
                <a:cubicBezTo>
                  <a:pt x="280960" y="71689"/>
                  <a:pt x="280308" y="72145"/>
                  <a:pt x="279918" y="73056"/>
                </a:cubicBezTo>
                <a:cubicBezTo>
                  <a:pt x="277964" y="78916"/>
                  <a:pt x="276271" y="83800"/>
                  <a:pt x="274839" y="87706"/>
                </a:cubicBezTo>
                <a:cubicBezTo>
                  <a:pt x="274448" y="88618"/>
                  <a:pt x="274644" y="89399"/>
                  <a:pt x="275425" y="90050"/>
                </a:cubicBezTo>
                <a:cubicBezTo>
                  <a:pt x="281546" y="94478"/>
                  <a:pt x="286299" y="98255"/>
                  <a:pt x="289685" y="101380"/>
                </a:cubicBezTo>
                <a:cubicBezTo>
                  <a:pt x="289945" y="101640"/>
                  <a:pt x="290238" y="101706"/>
                  <a:pt x="290564" y="101575"/>
                </a:cubicBezTo>
                <a:cubicBezTo>
                  <a:pt x="290889" y="101445"/>
                  <a:pt x="291117" y="101250"/>
                  <a:pt x="291247" y="100989"/>
                </a:cubicBezTo>
                <a:cubicBezTo>
                  <a:pt x="293591" y="92785"/>
                  <a:pt x="295610" y="83539"/>
                  <a:pt x="297303" y="73251"/>
                </a:cubicBezTo>
                <a:cubicBezTo>
                  <a:pt x="297563" y="72210"/>
                  <a:pt x="297172" y="71689"/>
                  <a:pt x="296131" y="71689"/>
                </a:cubicBezTo>
                <a:close/>
                <a:moveTo>
                  <a:pt x="931952" y="67587"/>
                </a:moveTo>
                <a:cubicBezTo>
                  <a:pt x="934036" y="67587"/>
                  <a:pt x="935989" y="68303"/>
                  <a:pt x="937812" y="69735"/>
                </a:cubicBezTo>
                <a:lnTo>
                  <a:pt x="941524" y="72470"/>
                </a:lnTo>
                <a:cubicBezTo>
                  <a:pt x="943868" y="74293"/>
                  <a:pt x="945040" y="76572"/>
                  <a:pt x="945040" y="79307"/>
                </a:cubicBezTo>
                <a:cubicBezTo>
                  <a:pt x="945040" y="81521"/>
                  <a:pt x="944193" y="83474"/>
                  <a:pt x="942501" y="85167"/>
                </a:cubicBezTo>
                <a:cubicBezTo>
                  <a:pt x="931822" y="95325"/>
                  <a:pt x="920102" y="104180"/>
                  <a:pt x="907340" y="111733"/>
                </a:cubicBezTo>
                <a:cubicBezTo>
                  <a:pt x="907210" y="111863"/>
                  <a:pt x="907177" y="112026"/>
                  <a:pt x="907242" y="112221"/>
                </a:cubicBezTo>
                <a:cubicBezTo>
                  <a:pt x="907307" y="112417"/>
                  <a:pt x="907405" y="112514"/>
                  <a:pt x="907535" y="112514"/>
                </a:cubicBezTo>
                <a:lnTo>
                  <a:pt x="970238" y="112514"/>
                </a:lnTo>
                <a:cubicBezTo>
                  <a:pt x="973364" y="112514"/>
                  <a:pt x="976001" y="113589"/>
                  <a:pt x="978149" y="115737"/>
                </a:cubicBezTo>
                <a:cubicBezTo>
                  <a:pt x="980298" y="117886"/>
                  <a:pt x="981373" y="120490"/>
                  <a:pt x="981373" y="123551"/>
                </a:cubicBezTo>
                <a:cubicBezTo>
                  <a:pt x="981373" y="126611"/>
                  <a:pt x="980298" y="129215"/>
                  <a:pt x="978149" y="131364"/>
                </a:cubicBezTo>
                <a:cubicBezTo>
                  <a:pt x="976001" y="133513"/>
                  <a:pt x="973364" y="134587"/>
                  <a:pt x="970238" y="134587"/>
                </a:cubicBezTo>
                <a:lnTo>
                  <a:pt x="905777" y="134587"/>
                </a:lnTo>
                <a:cubicBezTo>
                  <a:pt x="904735" y="134587"/>
                  <a:pt x="904214" y="135043"/>
                  <a:pt x="904214" y="135955"/>
                </a:cubicBezTo>
                <a:lnTo>
                  <a:pt x="904214" y="161153"/>
                </a:lnTo>
                <a:cubicBezTo>
                  <a:pt x="904214" y="167534"/>
                  <a:pt x="903368" y="172385"/>
                  <a:pt x="901675" y="175706"/>
                </a:cubicBezTo>
                <a:cubicBezTo>
                  <a:pt x="899982" y="179026"/>
                  <a:pt x="896727" y="181533"/>
                  <a:pt x="891908" y="183226"/>
                </a:cubicBezTo>
                <a:cubicBezTo>
                  <a:pt x="885918" y="185310"/>
                  <a:pt x="876802" y="186547"/>
                  <a:pt x="864561" y="186938"/>
                </a:cubicBezTo>
                <a:cubicBezTo>
                  <a:pt x="864431" y="186938"/>
                  <a:pt x="864301" y="186938"/>
                  <a:pt x="864170" y="186938"/>
                </a:cubicBezTo>
                <a:cubicBezTo>
                  <a:pt x="861045" y="186938"/>
                  <a:pt x="858180" y="185961"/>
                  <a:pt x="855576" y="184007"/>
                </a:cubicBezTo>
                <a:cubicBezTo>
                  <a:pt x="852841" y="181924"/>
                  <a:pt x="850757" y="179254"/>
                  <a:pt x="849325" y="175999"/>
                </a:cubicBezTo>
                <a:cubicBezTo>
                  <a:pt x="849064" y="175348"/>
                  <a:pt x="848739" y="174696"/>
                  <a:pt x="848348" y="174045"/>
                </a:cubicBezTo>
                <a:cubicBezTo>
                  <a:pt x="847957" y="173004"/>
                  <a:pt x="847762" y="172027"/>
                  <a:pt x="847762" y="171115"/>
                </a:cubicBezTo>
                <a:cubicBezTo>
                  <a:pt x="847762" y="169813"/>
                  <a:pt x="848153" y="168511"/>
                  <a:pt x="848934" y="167209"/>
                </a:cubicBezTo>
                <a:cubicBezTo>
                  <a:pt x="850236" y="165125"/>
                  <a:pt x="852125" y="164083"/>
                  <a:pt x="854599" y="164083"/>
                </a:cubicBezTo>
                <a:cubicBezTo>
                  <a:pt x="854729" y="164083"/>
                  <a:pt x="854794" y="164083"/>
                  <a:pt x="854794" y="164083"/>
                </a:cubicBezTo>
                <a:cubicBezTo>
                  <a:pt x="859613" y="164213"/>
                  <a:pt x="863715" y="164278"/>
                  <a:pt x="867100" y="164278"/>
                </a:cubicBezTo>
                <a:cubicBezTo>
                  <a:pt x="870356" y="164278"/>
                  <a:pt x="872961" y="164213"/>
                  <a:pt x="874914" y="164083"/>
                </a:cubicBezTo>
                <a:cubicBezTo>
                  <a:pt x="876998" y="164083"/>
                  <a:pt x="878397" y="163855"/>
                  <a:pt x="879114" y="163399"/>
                </a:cubicBezTo>
                <a:cubicBezTo>
                  <a:pt x="879830" y="162944"/>
                  <a:pt x="880188" y="162000"/>
                  <a:pt x="880188" y="160567"/>
                </a:cubicBezTo>
                <a:lnTo>
                  <a:pt x="880188" y="135955"/>
                </a:lnTo>
                <a:cubicBezTo>
                  <a:pt x="880188" y="135043"/>
                  <a:pt x="879667" y="134587"/>
                  <a:pt x="878625" y="134587"/>
                </a:cubicBezTo>
                <a:lnTo>
                  <a:pt x="814359" y="134587"/>
                </a:lnTo>
                <a:cubicBezTo>
                  <a:pt x="811234" y="134587"/>
                  <a:pt x="808597" y="133513"/>
                  <a:pt x="806448" y="131364"/>
                </a:cubicBezTo>
                <a:cubicBezTo>
                  <a:pt x="804300" y="129215"/>
                  <a:pt x="803225" y="126611"/>
                  <a:pt x="803225" y="123551"/>
                </a:cubicBezTo>
                <a:cubicBezTo>
                  <a:pt x="803225" y="120490"/>
                  <a:pt x="804300" y="117886"/>
                  <a:pt x="806448" y="115737"/>
                </a:cubicBezTo>
                <a:cubicBezTo>
                  <a:pt x="808597" y="113589"/>
                  <a:pt x="811234" y="112514"/>
                  <a:pt x="814359" y="112514"/>
                </a:cubicBezTo>
                <a:lnTo>
                  <a:pt x="878625" y="112514"/>
                </a:lnTo>
                <a:cubicBezTo>
                  <a:pt x="879667" y="112514"/>
                  <a:pt x="880188" y="112058"/>
                  <a:pt x="880188" y="111147"/>
                </a:cubicBezTo>
                <a:lnTo>
                  <a:pt x="880188" y="109584"/>
                </a:lnTo>
                <a:cubicBezTo>
                  <a:pt x="880188" y="106849"/>
                  <a:pt x="881165" y="104505"/>
                  <a:pt x="883118" y="102552"/>
                </a:cubicBezTo>
                <a:cubicBezTo>
                  <a:pt x="885071" y="100599"/>
                  <a:pt x="887415" y="99622"/>
                  <a:pt x="890150" y="99622"/>
                </a:cubicBezTo>
                <a:cubicBezTo>
                  <a:pt x="891062" y="99622"/>
                  <a:pt x="891908" y="99362"/>
                  <a:pt x="892690" y="98841"/>
                </a:cubicBezTo>
                <a:cubicBezTo>
                  <a:pt x="897378" y="95845"/>
                  <a:pt x="901740" y="92720"/>
                  <a:pt x="905777" y="89464"/>
                </a:cubicBezTo>
                <a:cubicBezTo>
                  <a:pt x="905907" y="89334"/>
                  <a:pt x="905940" y="89139"/>
                  <a:pt x="905875" y="88878"/>
                </a:cubicBezTo>
                <a:cubicBezTo>
                  <a:pt x="905810" y="88618"/>
                  <a:pt x="905647" y="88488"/>
                  <a:pt x="905386" y="88488"/>
                </a:cubicBezTo>
                <a:lnTo>
                  <a:pt x="849325" y="88488"/>
                </a:lnTo>
                <a:cubicBezTo>
                  <a:pt x="846590" y="88488"/>
                  <a:pt x="844213" y="87479"/>
                  <a:pt x="842195" y="85460"/>
                </a:cubicBezTo>
                <a:cubicBezTo>
                  <a:pt x="840177" y="83442"/>
                  <a:pt x="839167" y="81032"/>
                  <a:pt x="839167" y="78233"/>
                </a:cubicBezTo>
                <a:cubicBezTo>
                  <a:pt x="839167" y="75433"/>
                  <a:pt x="840177" y="73024"/>
                  <a:pt x="842195" y="71005"/>
                </a:cubicBezTo>
                <a:cubicBezTo>
                  <a:pt x="844213" y="68987"/>
                  <a:pt x="846590" y="67977"/>
                  <a:pt x="849325" y="67977"/>
                </a:cubicBezTo>
                <a:lnTo>
                  <a:pt x="928241" y="67977"/>
                </a:lnTo>
                <a:cubicBezTo>
                  <a:pt x="928632" y="67977"/>
                  <a:pt x="929022" y="67912"/>
                  <a:pt x="929413" y="67782"/>
                </a:cubicBezTo>
                <a:cubicBezTo>
                  <a:pt x="930325" y="67652"/>
                  <a:pt x="931171" y="67587"/>
                  <a:pt x="931952" y="67587"/>
                </a:cubicBezTo>
                <a:close/>
                <a:moveTo>
                  <a:pt x="104896" y="54890"/>
                </a:moveTo>
                <a:cubicBezTo>
                  <a:pt x="103854" y="54890"/>
                  <a:pt x="103333" y="55411"/>
                  <a:pt x="103333" y="56453"/>
                </a:cubicBezTo>
                <a:lnTo>
                  <a:pt x="103333" y="63094"/>
                </a:lnTo>
                <a:cubicBezTo>
                  <a:pt x="103333" y="64006"/>
                  <a:pt x="103854" y="64461"/>
                  <a:pt x="104896" y="64461"/>
                </a:cubicBezTo>
                <a:lnTo>
                  <a:pt x="134392" y="64461"/>
                </a:lnTo>
                <a:cubicBezTo>
                  <a:pt x="135303" y="64461"/>
                  <a:pt x="135759" y="64006"/>
                  <a:pt x="135759" y="63094"/>
                </a:cubicBezTo>
                <a:lnTo>
                  <a:pt x="135759" y="56453"/>
                </a:lnTo>
                <a:cubicBezTo>
                  <a:pt x="135759" y="55411"/>
                  <a:pt x="135303" y="54890"/>
                  <a:pt x="134392" y="54890"/>
                </a:cubicBezTo>
                <a:close/>
                <a:moveTo>
                  <a:pt x="49225" y="54890"/>
                </a:moveTo>
                <a:cubicBezTo>
                  <a:pt x="48313" y="54890"/>
                  <a:pt x="47858" y="55411"/>
                  <a:pt x="47858" y="56453"/>
                </a:cubicBezTo>
                <a:lnTo>
                  <a:pt x="47858" y="63094"/>
                </a:lnTo>
                <a:cubicBezTo>
                  <a:pt x="47858" y="64006"/>
                  <a:pt x="48313" y="64461"/>
                  <a:pt x="49225" y="64461"/>
                </a:cubicBezTo>
                <a:lnTo>
                  <a:pt x="77744" y="64461"/>
                </a:lnTo>
                <a:cubicBezTo>
                  <a:pt x="78656" y="64461"/>
                  <a:pt x="79111" y="64006"/>
                  <a:pt x="79111" y="63094"/>
                </a:cubicBezTo>
                <a:lnTo>
                  <a:pt x="79111" y="56453"/>
                </a:lnTo>
                <a:cubicBezTo>
                  <a:pt x="79111" y="55411"/>
                  <a:pt x="78656" y="54890"/>
                  <a:pt x="77744" y="54890"/>
                </a:cubicBezTo>
                <a:close/>
                <a:moveTo>
                  <a:pt x="643440" y="46490"/>
                </a:moveTo>
                <a:cubicBezTo>
                  <a:pt x="643961" y="46490"/>
                  <a:pt x="644481" y="46555"/>
                  <a:pt x="645002" y="46686"/>
                </a:cubicBezTo>
                <a:lnTo>
                  <a:pt x="649104" y="47272"/>
                </a:lnTo>
                <a:cubicBezTo>
                  <a:pt x="652100" y="47662"/>
                  <a:pt x="654509" y="49095"/>
                  <a:pt x="656332" y="51569"/>
                </a:cubicBezTo>
                <a:cubicBezTo>
                  <a:pt x="657764" y="53522"/>
                  <a:pt x="658481" y="55671"/>
                  <a:pt x="658481" y="58015"/>
                </a:cubicBezTo>
                <a:cubicBezTo>
                  <a:pt x="658481" y="58666"/>
                  <a:pt x="658416" y="59317"/>
                  <a:pt x="658285" y="59969"/>
                </a:cubicBezTo>
                <a:cubicBezTo>
                  <a:pt x="656462" y="70256"/>
                  <a:pt x="654769" y="81456"/>
                  <a:pt x="653207" y="93567"/>
                </a:cubicBezTo>
                <a:cubicBezTo>
                  <a:pt x="653207" y="93827"/>
                  <a:pt x="653337" y="94022"/>
                  <a:pt x="653597" y="94153"/>
                </a:cubicBezTo>
                <a:cubicBezTo>
                  <a:pt x="653858" y="94283"/>
                  <a:pt x="654053" y="94283"/>
                  <a:pt x="654183" y="94153"/>
                </a:cubicBezTo>
                <a:cubicBezTo>
                  <a:pt x="671243" y="82172"/>
                  <a:pt x="690255" y="76182"/>
                  <a:pt x="711222" y="76182"/>
                </a:cubicBezTo>
                <a:cubicBezTo>
                  <a:pt x="728021" y="76182"/>
                  <a:pt x="741401" y="80609"/>
                  <a:pt x="751363" y="89464"/>
                </a:cubicBezTo>
                <a:cubicBezTo>
                  <a:pt x="761326" y="98320"/>
                  <a:pt x="766307" y="108998"/>
                  <a:pt x="766307" y="121500"/>
                </a:cubicBezTo>
                <a:cubicBezTo>
                  <a:pt x="766307" y="128662"/>
                  <a:pt x="765232" y="135206"/>
                  <a:pt x="763084" y="141131"/>
                </a:cubicBezTo>
                <a:cubicBezTo>
                  <a:pt x="760935" y="147056"/>
                  <a:pt x="757386" y="152591"/>
                  <a:pt x="752438" y="157735"/>
                </a:cubicBezTo>
                <a:cubicBezTo>
                  <a:pt x="747489" y="162879"/>
                  <a:pt x="741238" y="167111"/>
                  <a:pt x="733685" y="170432"/>
                </a:cubicBezTo>
                <a:cubicBezTo>
                  <a:pt x="726132" y="173752"/>
                  <a:pt x="716691" y="176259"/>
                  <a:pt x="705361" y="177952"/>
                </a:cubicBezTo>
                <a:cubicBezTo>
                  <a:pt x="697548" y="178994"/>
                  <a:pt x="689018" y="179515"/>
                  <a:pt x="679772" y="179515"/>
                </a:cubicBezTo>
                <a:cubicBezTo>
                  <a:pt x="675605" y="179515"/>
                  <a:pt x="671243" y="179385"/>
                  <a:pt x="666685" y="179124"/>
                </a:cubicBezTo>
                <a:cubicBezTo>
                  <a:pt x="663299" y="178994"/>
                  <a:pt x="660271" y="177822"/>
                  <a:pt x="657602" y="175608"/>
                </a:cubicBezTo>
                <a:cubicBezTo>
                  <a:pt x="654932" y="173394"/>
                  <a:pt x="653076" y="170594"/>
                  <a:pt x="652035" y="167209"/>
                </a:cubicBezTo>
                <a:lnTo>
                  <a:pt x="650862" y="163497"/>
                </a:lnTo>
                <a:cubicBezTo>
                  <a:pt x="650602" y="162716"/>
                  <a:pt x="650472" y="161934"/>
                  <a:pt x="650472" y="161153"/>
                </a:cubicBezTo>
                <a:cubicBezTo>
                  <a:pt x="650472" y="159460"/>
                  <a:pt x="651123" y="157897"/>
                  <a:pt x="652425" y="156465"/>
                </a:cubicBezTo>
                <a:cubicBezTo>
                  <a:pt x="653988" y="154642"/>
                  <a:pt x="655941" y="153730"/>
                  <a:pt x="658285" y="153730"/>
                </a:cubicBezTo>
                <a:cubicBezTo>
                  <a:pt x="658546" y="153730"/>
                  <a:pt x="658806" y="153730"/>
                  <a:pt x="659067" y="153730"/>
                </a:cubicBezTo>
                <a:cubicBezTo>
                  <a:pt x="666359" y="154381"/>
                  <a:pt x="673196" y="154707"/>
                  <a:pt x="679577" y="154707"/>
                </a:cubicBezTo>
                <a:cubicBezTo>
                  <a:pt x="695204" y="154707"/>
                  <a:pt x="707966" y="152558"/>
                  <a:pt x="717863" y="148261"/>
                </a:cubicBezTo>
                <a:cubicBezTo>
                  <a:pt x="731667" y="142140"/>
                  <a:pt x="738569" y="133025"/>
                  <a:pt x="738569" y="120914"/>
                </a:cubicBezTo>
                <a:cubicBezTo>
                  <a:pt x="738569" y="114533"/>
                  <a:pt x="735801" y="109259"/>
                  <a:pt x="730267" y="105091"/>
                </a:cubicBezTo>
                <a:cubicBezTo>
                  <a:pt x="724732" y="100924"/>
                  <a:pt x="717603" y="98841"/>
                  <a:pt x="708878" y="98841"/>
                </a:cubicBezTo>
                <a:cubicBezTo>
                  <a:pt x="697678" y="98841"/>
                  <a:pt x="687325" y="100827"/>
                  <a:pt x="677819" y="104798"/>
                </a:cubicBezTo>
                <a:cubicBezTo>
                  <a:pt x="668313" y="108770"/>
                  <a:pt x="660434" y="114468"/>
                  <a:pt x="654183" y="121890"/>
                </a:cubicBezTo>
                <a:cubicBezTo>
                  <a:pt x="653662" y="122541"/>
                  <a:pt x="653207" y="123127"/>
                  <a:pt x="652816" y="123648"/>
                </a:cubicBezTo>
                <a:cubicBezTo>
                  <a:pt x="650602" y="126513"/>
                  <a:pt x="647998" y="128597"/>
                  <a:pt x="645002" y="129899"/>
                </a:cubicBezTo>
                <a:cubicBezTo>
                  <a:pt x="643049" y="130811"/>
                  <a:pt x="641096" y="131267"/>
                  <a:pt x="639142" y="131267"/>
                </a:cubicBezTo>
                <a:cubicBezTo>
                  <a:pt x="637970" y="131267"/>
                  <a:pt x="636798" y="131071"/>
                  <a:pt x="635626" y="130681"/>
                </a:cubicBezTo>
                <a:lnTo>
                  <a:pt x="635040" y="130485"/>
                </a:lnTo>
                <a:cubicBezTo>
                  <a:pt x="631915" y="129704"/>
                  <a:pt x="629506" y="127946"/>
                  <a:pt x="627813" y="125211"/>
                </a:cubicBezTo>
                <a:cubicBezTo>
                  <a:pt x="626380" y="123127"/>
                  <a:pt x="625664" y="120914"/>
                  <a:pt x="625664" y="118570"/>
                </a:cubicBezTo>
                <a:cubicBezTo>
                  <a:pt x="625664" y="117788"/>
                  <a:pt x="625729" y="117072"/>
                  <a:pt x="625859" y="116421"/>
                </a:cubicBezTo>
                <a:cubicBezTo>
                  <a:pt x="628985" y="96627"/>
                  <a:pt x="631329" y="76702"/>
                  <a:pt x="632891" y="56648"/>
                </a:cubicBezTo>
                <a:cubicBezTo>
                  <a:pt x="633152" y="53522"/>
                  <a:pt x="634454" y="50983"/>
                  <a:pt x="636798" y="49030"/>
                </a:cubicBezTo>
                <a:cubicBezTo>
                  <a:pt x="638882" y="47337"/>
                  <a:pt x="641096" y="46490"/>
                  <a:pt x="643440" y="46490"/>
                </a:cubicBezTo>
                <a:close/>
                <a:moveTo>
                  <a:pt x="1144088" y="35747"/>
                </a:moveTo>
                <a:cubicBezTo>
                  <a:pt x="1145130" y="35747"/>
                  <a:pt x="1146172" y="35877"/>
                  <a:pt x="1147214" y="36137"/>
                </a:cubicBezTo>
                <a:cubicBezTo>
                  <a:pt x="1149688" y="36919"/>
                  <a:pt x="1151511" y="38351"/>
                  <a:pt x="1152683" y="40435"/>
                </a:cubicBezTo>
                <a:cubicBezTo>
                  <a:pt x="1155027" y="44211"/>
                  <a:pt x="1157501" y="48379"/>
                  <a:pt x="1160106" y="52936"/>
                </a:cubicBezTo>
                <a:cubicBezTo>
                  <a:pt x="1160757" y="54239"/>
                  <a:pt x="1161083" y="55541"/>
                  <a:pt x="1161083" y="56843"/>
                </a:cubicBezTo>
                <a:cubicBezTo>
                  <a:pt x="1161083" y="57755"/>
                  <a:pt x="1160887" y="58601"/>
                  <a:pt x="1160497" y="59383"/>
                </a:cubicBezTo>
                <a:cubicBezTo>
                  <a:pt x="1159715" y="61727"/>
                  <a:pt x="1158283" y="63354"/>
                  <a:pt x="1156199" y="64266"/>
                </a:cubicBezTo>
                <a:cubicBezTo>
                  <a:pt x="1154897" y="64787"/>
                  <a:pt x="1153660" y="65047"/>
                  <a:pt x="1152488" y="65047"/>
                </a:cubicBezTo>
                <a:cubicBezTo>
                  <a:pt x="1151446" y="65047"/>
                  <a:pt x="1150404" y="64852"/>
                  <a:pt x="1149362" y="64461"/>
                </a:cubicBezTo>
                <a:cubicBezTo>
                  <a:pt x="1147018" y="63680"/>
                  <a:pt x="1145260" y="62182"/>
                  <a:pt x="1144088" y="59969"/>
                </a:cubicBezTo>
                <a:cubicBezTo>
                  <a:pt x="1141484" y="54890"/>
                  <a:pt x="1139075" y="50527"/>
                  <a:pt x="1136861" y="46881"/>
                </a:cubicBezTo>
                <a:cubicBezTo>
                  <a:pt x="1135689" y="45058"/>
                  <a:pt x="1135461" y="43072"/>
                  <a:pt x="1136177" y="40923"/>
                </a:cubicBezTo>
                <a:cubicBezTo>
                  <a:pt x="1136893" y="38775"/>
                  <a:pt x="1138228" y="37309"/>
                  <a:pt x="1140182" y="36528"/>
                </a:cubicBezTo>
                <a:cubicBezTo>
                  <a:pt x="1141484" y="36007"/>
                  <a:pt x="1142786" y="35747"/>
                  <a:pt x="1144088" y="35747"/>
                </a:cubicBezTo>
                <a:close/>
                <a:moveTo>
                  <a:pt x="547529" y="33793"/>
                </a:moveTo>
                <a:cubicBezTo>
                  <a:pt x="548962" y="33793"/>
                  <a:pt x="550329" y="34054"/>
                  <a:pt x="551631" y="34575"/>
                </a:cubicBezTo>
                <a:cubicBezTo>
                  <a:pt x="554887" y="35486"/>
                  <a:pt x="557361" y="37375"/>
                  <a:pt x="559054" y="40240"/>
                </a:cubicBezTo>
                <a:cubicBezTo>
                  <a:pt x="567779" y="55476"/>
                  <a:pt x="575983" y="73121"/>
                  <a:pt x="583667" y="93176"/>
                </a:cubicBezTo>
                <a:cubicBezTo>
                  <a:pt x="584188" y="94739"/>
                  <a:pt x="584448" y="96236"/>
                  <a:pt x="584448" y="97669"/>
                </a:cubicBezTo>
                <a:cubicBezTo>
                  <a:pt x="584448" y="99231"/>
                  <a:pt x="584122" y="100794"/>
                  <a:pt x="583471" y="102357"/>
                </a:cubicBezTo>
                <a:cubicBezTo>
                  <a:pt x="582169" y="105482"/>
                  <a:pt x="580020" y="107696"/>
                  <a:pt x="577025" y="108998"/>
                </a:cubicBezTo>
                <a:lnTo>
                  <a:pt x="572923" y="110951"/>
                </a:lnTo>
                <a:cubicBezTo>
                  <a:pt x="571491" y="111603"/>
                  <a:pt x="570123" y="111928"/>
                  <a:pt x="568821" y="111928"/>
                </a:cubicBezTo>
                <a:cubicBezTo>
                  <a:pt x="567519" y="111928"/>
                  <a:pt x="566151" y="111603"/>
                  <a:pt x="564719" y="110951"/>
                </a:cubicBezTo>
                <a:cubicBezTo>
                  <a:pt x="562114" y="109779"/>
                  <a:pt x="560356" y="107761"/>
                  <a:pt x="559445" y="104896"/>
                </a:cubicBezTo>
                <a:cubicBezTo>
                  <a:pt x="552934" y="83539"/>
                  <a:pt x="544925" y="65243"/>
                  <a:pt x="535418" y="50006"/>
                </a:cubicBezTo>
                <a:cubicBezTo>
                  <a:pt x="534377" y="48313"/>
                  <a:pt x="533856" y="46555"/>
                  <a:pt x="533856" y="44732"/>
                </a:cubicBezTo>
                <a:cubicBezTo>
                  <a:pt x="533856" y="43821"/>
                  <a:pt x="533986" y="42909"/>
                  <a:pt x="534246" y="41998"/>
                </a:cubicBezTo>
                <a:cubicBezTo>
                  <a:pt x="535028" y="39133"/>
                  <a:pt x="536786" y="37179"/>
                  <a:pt x="539520" y="36137"/>
                </a:cubicBezTo>
                <a:lnTo>
                  <a:pt x="542255" y="34965"/>
                </a:lnTo>
                <a:cubicBezTo>
                  <a:pt x="543948" y="34184"/>
                  <a:pt x="545706" y="33793"/>
                  <a:pt x="547529" y="33793"/>
                </a:cubicBezTo>
                <a:close/>
                <a:moveTo>
                  <a:pt x="1167919" y="26761"/>
                </a:moveTo>
                <a:cubicBezTo>
                  <a:pt x="1168961" y="26761"/>
                  <a:pt x="1170003" y="26892"/>
                  <a:pt x="1171045" y="27152"/>
                </a:cubicBezTo>
                <a:cubicBezTo>
                  <a:pt x="1173389" y="27933"/>
                  <a:pt x="1175212" y="29366"/>
                  <a:pt x="1176514" y="31449"/>
                </a:cubicBezTo>
                <a:cubicBezTo>
                  <a:pt x="1178989" y="35356"/>
                  <a:pt x="1181463" y="39523"/>
                  <a:pt x="1183937" y="43951"/>
                </a:cubicBezTo>
                <a:cubicBezTo>
                  <a:pt x="1184718" y="45123"/>
                  <a:pt x="1185109" y="46360"/>
                  <a:pt x="1185109" y="47662"/>
                </a:cubicBezTo>
                <a:cubicBezTo>
                  <a:pt x="1185109" y="48444"/>
                  <a:pt x="1184914" y="49290"/>
                  <a:pt x="1184523" y="50202"/>
                </a:cubicBezTo>
                <a:cubicBezTo>
                  <a:pt x="1183742" y="52416"/>
                  <a:pt x="1182309" y="53978"/>
                  <a:pt x="1180226" y="54890"/>
                </a:cubicBezTo>
                <a:cubicBezTo>
                  <a:pt x="1178923" y="55411"/>
                  <a:pt x="1177686" y="55671"/>
                  <a:pt x="1176514" y="55671"/>
                </a:cubicBezTo>
                <a:cubicBezTo>
                  <a:pt x="1175472" y="55671"/>
                  <a:pt x="1174431" y="55476"/>
                  <a:pt x="1173389" y="55085"/>
                </a:cubicBezTo>
                <a:cubicBezTo>
                  <a:pt x="1171045" y="54304"/>
                  <a:pt x="1169287" y="52806"/>
                  <a:pt x="1168115" y="50592"/>
                </a:cubicBezTo>
                <a:cubicBezTo>
                  <a:pt x="1165771" y="46165"/>
                  <a:pt x="1163362" y="41932"/>
                  <a:pt x="1160887" y="37896"/>
                </a:cubicBezTo>
                <a:cubicBezTo>
                  <a:pt x="1159715" y="36072"/>
                  <a:pt x="1159455" y="34086"/>
                  <a:pt x="1160106" y="31938"/>
                </a:cubicBezTo>
                <a:cubicBezTo>
                  <a:pt x="1160757" y="29789"/>
                  <a:pt x="1162059" y="28324"/>
                  <a:pt x="1164013" y="27543"/>
                </a:cubicBezTo>
                <a:cubicBezTo>
                  <a:pt x="1165315" y="27022"/>
                  <a:pt x="1166617" y="26761"/>
                  <a:pt x="1167919" y="26761"/>
                </a:cubicBezTo>
                <a:close/>
                <a:moveTo>
                  <a:pt x="1075525" y="15041"/>
                </a:moveTo>
                <a:cubicBezTo>
                  <a:pt x="1077478" y="15041"/>
                  <a:pt x="1079367" y="15367"/>
                  <a:pt x="1081190" y="16018"/>
                </a:cubicBezTo>
                <a:cubicBezTo>
                  <a:pt x="1093952" y="21097"/>
                  <a:pt x="1105021" y="26240"/>
                  <a:pt x="1114397" y="31449"/>
                </a:cubicBezTo>
                <a:cubicBezTo>
                  <a:pt x="1119085" y="33924"/>
                  <a:pt x="1122471" y="37896"/>
                  <a:pt x="1124555" y="43365"/>
                </a:cubicBezTo>
                <a:cubicBezTo>
                  <a:pt x="1125075" y="44667"/>
                  <a:pt x="1125336" y="46035"/>
                  <a:pt x="1125336" y="47467"/>
                </a:cubicBezTo>
                <a:cubicBezTo>
                  <a:pt x="1125336" y="48379"/>
                  <a:pt x="1125206" y="49355"/>
                  <a:pt x="1124945" y="50397"/>
                </a:cubicBezTo>
                <a:cubicBezTo>
                  <a:pt x="1124294" y="52871"/>
                  <a:pt x="1122992" y="54890"/>
                  <a:pt x="1121038" y="56453"/>
                </a:cubicBezTo>
                <a:cubicBezTo>
                  <a:pt x="1116090" y="60359"/>
                  <a:pt x="1111662" y="63810"/>
                  <a:pt x="1107756" y="66805"/>
                </a:cubicBezTo>
                <a:cubicBezTo>
                  <a:pt x="1105411" y="68628"/>
                  <a:pt x="1102807" y="69540"/>
                  <a:pt x="1099942" y="69540"/>
                </a:cubicBezTo>
                <a:cubicBezTo>
                  <a:pt x="1099812" y="69540"/>
                  <a:pt x="1099616" y="69540"/>
                  <a:pt x="1099356" y="69540"/>
                </a:cubicBezTo>
                <a:cubicBezTo>
                  <a:pt x="1096231" y="69280"/>
                  <a:pt x="1093431" y="68108"/>
                  <a:pt x="1090957" y="66024"/>
                </a:cubicBezTo>
                <a:cubicBezTo>
                  <a:pt x="1089133" y="64331"/>
                  <a:pt x="1088222" y="62182"/>
                  <a:pt x="1088222" y="59578"/>
                </a:cubicBezTo>
                <a:cubicBezTo>
                  <a:pt x="1088222" y="56583"/>
                  <a:pt x="1089394" y="54174"/>
                  <a:pt x="1091738" y="52350"/>
                </a:cubicBezTo>
                <a:cubicBezTo>
                  <a:pt x="1092389" y="51830"/>
                  <a:pt x="1093235" y="51178"/>
                  <a:pt x="1094277" y="50397"/>
                </a:cubicBezTo>
                <a:cubicBezTo>
                  <a:pt x="1094928" y="49876"/>
                  <a:pt x="1094863" y="49290"/>
                  <a:pt x="1094082" y="48639"/>
                </a:cubicBezTo>
                <a:cubicBezTo>
                  <a:pt x="1086789" y="43951"/>
                  <a:pt x="1077543" y="39263"/>
                  <a:pt x="1066344" y="34575"/>
                </a:cubicBezTo>
                <a:cubicBezTo>
                  <a:pt x="1063740" y="33403"/>
                  <a:pt x="1062112" y="31449"/>
                  <a:pt x="1061461" y="28715"/>
                </a:cubicBezTo>
                <a:cubicBezTo>
                  <a:pt x="1061200" y="27933"/>
                  <a:pt x="1061070" y="27152"/>
                  <a:pt x="1061070" y="26371"/>
                </a:cubicBezTo>
                <a:cubicBezTo>
                  <a:pt x="1061070" y="24547"/>
                  <a:pt x="1061721" y="22855"/>
                  <a:pt x="1063023" y="21292"/>
                </a:cubicBezTo>
                <a:lnTo>
                  <a:pt x="1063219" y="20901"/>
                </a:lnTo>
                <a:cubicBezTo>
                  <a:pt x="1065433" y="18166"/>
                  <a:pt x="1068167" y="16343"/>
                  <a:pt x="1071423" y="15432"/>
                </a:cubicBezTo>
                <a:cubicBezTo>
                  <a:pt x="1072855" y="15171"/>
                  <a:pt x="1074223" y="15041"/>
                  <a:pt x="1075525" y="15041"/>
                </a:cubicBezTo>
                <a:close/>
                <a:moveTo>
                  <a:pt x="254133" y="13771"/>
                </a:moveTo>
                <a:cubicBezTo>
                  <a:pt x="254003" y="13706"/>
                  <a:pt x="253938" y="13739"/>
                  <a:pt x="253938" y="13869"/>
                </a:cubicBezTo>
                <a:cubicBezTo>
                  <a:pt x="250422" y="23766"/>
                  <a:pt x="246124" y="34379"/>
                  <a:pt x="241046" y="45709"/>
                </a:cubicBezTo>
                <a:cubicBezTo>
                  <a:pt x="240655" y="46621"/>
                  <a:pt x="240460" y="47597"/>
                  <a:pt x="240460" y="48639"/>
                </a:cubicBezTo>
                <a:lnTo>
                  <a:pt x="240460" y="105873"/>
                </a:lnTo>
                <a:cubicBezTo>
                  <a:pt x="240460" y="106133"/>
                  <a:pt x="240557" y="106296"/>
                  <a:pt x="240753" y="106361"/>
                </a:cubicBezTo>
                <a:cubicBezTo>
                  <a:pt x="240948" y="106426"/>
                  <a:pt x="241111" y="106394"/>
                  <a:pt x="241241" y="106263"/>
                </a:cubicBezTo>
                <a:cubicBezTo>
                  <a:pt x="253612" y="89985"/>
                  <a:pt x="262337" y="64917"/>
                  <a:pt x="267416" y="31059"/>
                </a:cubicBezTo>
                <a:cubicBezTo>
                  <a:pt x="267546" y="30017"/>
                  <a:pt x="267156" y="29496"/>
                  <a:pt x="266244" y="29496"/>
                </a:cubicBezTo>
                <a:lnTo>
                  <a:pt x="265853" y="29496"/>
                </a:lnTo>
                <a:cubicBezTo>
                  <a:pt x="262728" y="29496"/>
                  <a:pt x="260026" y="28389"/>
                  <a:pt x="257747" y="26175"/>
                </a:cubicBezTo>
                <a:cubicBezTo>
                  <a:pt x="255468" y="23961"/>
                  <a:pt x="254329" y="21227"/>
                  <a:pt x="254329" y="17971"/>
                </a:cubicBezTo>
                <a:lnTo>
                  <a:pt x="254329" y="14064"/>
                </a:lnTo>
                <a:cubicBezTo>
                  <a:pt x="254329" y="13934"/>
                  <a:pt x="254263" y="13837"/>
                  <a:pt x="254133" y="13771"/>
                </a:cubicBezTo>
                <a:close/>
                <a:moveTo>
                  <a:pt x="667466" y="11525"/>
                </a:moveTo>
                <a:cubicBezTo>
                  <a:pt x="668378" y="11525"/>
                  <a:pt x="669354" y="11655"/>
                  <a:pt x="670396" y="11916"/>
                </a:cubicBezTo>
                <a:cubicBezTo>
                  <a:pt x="687065" y="15953"/>
                  <a:pt x="705948" y="19599"/>
                  <a:pt x="727044" y="22855"/>
                </a:cubicBezTo>
                <a:cubicBezTo>
                  <a:pt x="730169" y="23245"/>
                  <a:pt x="732578" y="24743"/>
                  <a:pt x="734271" y="27347"/>
                </a:cubicBezTo>
                <a:cubicBezTo>
                  <a:pt x="735443" y="29040"/>
                  <a:pt x="736029" y="30928"/>
                  <a:pt x="736029" y="33012"/>
                </a:cubicBezTo>
                <a:cubicBezTo>
                  <a:pt x="736029" y="33793"/>
                  <a:pt x="735899" y="34640"/>
                  <a:pt x="735639" y="35551"/>
                </a:cubicBezTo>
                <a:lnTo>
                  <a:pt x="735248" y="37505"/>
                </a:lnTo>
                <a:cubicBezTo>
                  <a:pt x="734467" y="40760"/>
                  <a:pt x="732709" y="43300"/>
                  <a:pt x="729974" y="45123"/>
                </a:cubicBezTo>
                <a:cubicBezTo>
                  <a:pt x="727890" y="46555"/>
                  <a:pt x="725677" y="47272"/>
                  <a:pt x="723332" y="47272"/>
                </a:cubicBezTo>
                <a:cubicBezTo>
                  <a:pt x="722551" y="47272"/>
                  <a:pt x="721835" y="47207"/>
                  <a:pt x="721184" y="47076"/>
                </a:cubicBezTo>
                <a:cubicBezTo>
                  <a:pt x="703473" y="44081"/>
                  <a:pt x="684460" y="40240"/>
                  <a:pt x="664145" y="35551"/>
                </a:cubicBezTo>
                <a:cubicBezTo>
                  <a:pt x="661020" y="34900"/>
                  <a:pt x="658676" y="33207"/>
                  <a:pt x="657113" y="30473"/>
                </a:cubicBezTo>
                <a:cubicBezTo>
                  <a:pt x="655941" y="28650"/>
                  <a:pt x="655355" y="26761"/>
                  <a:pt x="655355" y="24808"/>
                </a:cubicBezTo>
                <a:cubicBezTo>
                  <a:pt x="655355" y="23896"/>
                  <a:pt x="655485" y="22920"/>
                  <a:pt x="655746" y="21878"/>
                </a:cubicBezTo>
                <a:lnTo>
                  <a:pt x="656332" y="20120"/>
                </a:lnTo>
                <a:cubicBezTo>
                  <a:pt x="657113" y="16994"/>
                  <a:pt x="658871" y="14650"/>
                  <a:pt x="661606" y="13088"/>
                </a:cubicBezTo>
                <a:cubicBezTo>
                  <a:pt x="663429" y="12046"/>
                  <a:pt x="665383" y="11525"/>
                  <a:pt x="667466" y="11525"/>
                </a:cubicBezTo>
                <a:close/>
                <a:moveTo>
                  <a:pt x="465292" y="9962"/>
                </a:moveTo>
                <a:cubicBezTo>
                  <a:pt x="465683" y="9962"/>
                  <a:pt x="466074" y="10027"/>
                  <a:pt x="466464" y="10158"/>
                </a:cubicBezTo>
                <a:lnTo>
                  <a:pt x="472911" y="10744"/>
                </a:lnTo>
                <a:cubicBezTo>
                  <a:pt x="476036" y="11134"/>
                  <a:pt x="478445" y="12567"/>
                  <a:pt x="480138" y="15041"/>
                </a:cubicBezTo>
                <a:cubicBezTo>
                  <a:pt x="481440" y="16864"/>
                  <a:pt x="482091" y="18818"/>
                  <a:pt x="482091" y="20901"/>
                </a:cubicBezTo>
                <a:cubicBezTo>
                  <a:pt x="482091" y="21683"/>
                  <a:pt x="482026" y="22464"/>
                  <a:pt x="481896" y="23245"/>
                </a:cubicBezTo>
                <a:cubicBezTo>
                  <a:pt x="481505" y="25068"/>
                  <a:pt x="481180" y="26761"/>
                  <a:pt x="480919" y="28324"/>
                </a:cubicBezTo>
                <a:cubicBezTo>
                  <a:pt x="480789" y="28975"/>
                  <a:pt x="479552" y="35291"/>
                  <a:pt x="477208" y="47272"/>
                </a:cubicBezTo>
                <a:cubicBezTo>
                  <a:pt x="477078" y="47662"/>
                  <a:pt x="477143" y="47988"/>
                  <a:pt x="477403" y="48248"/>
                </a:cubicBezTo>
                <a:cubicBezTo>
                  <a:pt x="477664" y="48509"/>
                  <a:pt x="477989" y="48639"/>
                  <a:pt x="478380" y="48639"/>
                </a:cubicBezTo>
                <a:cubicBezTo>
                  <a:pt x="486063" y="48118"/>
                  <a:pt x="491077" y="47858"/>
                  <a:pt x="493421" y="47858"/>
                </a:cubicBezTo>
                <a:cubicBezTo>
                  <a:pt x="517252" y="47858"/>
                  <a:pt x="529168" y="60489"/>
                  <a:pt x="529168" y="85753"/>
                </a:cubicBezTo>
                <a:cubicBezTo>
                  <a:pt x="529168" y="99296"/>
                  <a:pt x="528289" y="112742"/>
                  <a:pt x="526531" y="126090"/>
                </a:cubicBezTo>
                <a:cubicBezTo>
                  <a:pt x="524773" y="139438"/>
                  <a:pt x="521940" y="150084"/>
                  <a:pt x="518033" y="158028"/>
                </a:cubicBezTo>
                <a:cubicBezTo>
                  <a:pt x="514908" y="164539"/>
                  <a:pt x="510676" y="169194"/>
                  <a:pt x="505337" y="171994"/>
                </a:cubicBezTo>
                <a:cubicBezTo>
                  <a:pt x="499997" y="174794"/>
                  <a:pt x="493356" y="176194"/>
                  <a:pt x="485412" y="176194"/>
                </a:cubicBezTo>
                <a:cubicBezTo>
                  <a:pt x="481636" y="176194"/>
                  <a:pt x="477534" y="175934"/>
                  <a:pt x="473106" y="175413"/>
                </a:cubicBezTo>
                <a:cubicBezTo>
                  <a:pt x="469720" y="174892"/>
                  <a:pt x="466823" y="173394"/>
                  <a:pt x="464413" y="170920"/>
                </a:cubicBezTo>
                <a:cubicBezTo>
                  <a:pt x="462004" y="168446"/>
                  <a:pt x="460539" y="165450"/>
                  <a:pt x="460018" y="161934"/>
                </a:cubicBezTo>
                <a:lnTo>
                  <a:pt x="459432" y="158614"/>
                </a:lnTo>
                <a:cubicBezTo>
                  <a:pt x="459302" y="158093"/>
                  <a:pt x="459237" y="157572"/>
                  <a:pt x="459237" y="157051"/>
                </a:cubicBezTo>
                <a:cubicBezTo>
                  <a:pt x="459237" y="155098"/>
                  <a:pt x="460018" y="153340"/>
                  <a:pt x="461581" y="151777"/>
                </a:cubicBezTo>
                <a:cubicBezTo>
                  <a:pt x="463144" y="150344"/>
                  <a:pt x="464967" y="149628"/>
                  <a:pt x="467050" y="149628"/>
                </a:cubicBezTo>
                <a:cubicBezTo>
                  <a:pt x="467571" y="149628"/>
                  <a:pt x="468092" y="149693"/>
                  <a:pt x="468613" y="149824"/>
                </a:cubicBezTo>
                <a:cubicBezTo>
                  <a:pt x="474343" y="150865"/>
                  <a:pt x="478706" y="151386"/>
                  <a:pt x="481701" y="151386"/>
                </a:cubicBezTo>
                <a:cubicBezTo>
                  <a:pt x="488993" y="151386"/>
                  <a:pt x="493942" y="148521"/>
                  <a:pt x="496546" y="142791"/>
                </a:cubicBezTo>
                <a:cubicBezTo>
                  <a:pt x="499151" y="137582"/>
                  <a:pt x="501169" y="129899"/>
                  <a:pt x="502602" y="119742"/>
                </a:cubicBezTo>
                <a:cubicBezTo>
                  <a:pt x="504034" y="109584"/>
                  <a:pt x="504751" y="99166"/>
                  <a:pt x="504751" y="88488"/>
                </a:cubicBezTo>
                <a:cubicBezTo>
                  <a:pt x="504751" y="81195"/>
                  <a:pt x="503253" y="76377"/>
                  <a:pt x="500258" y="74033"/>
                </a:cubicBezTo>
                <a:cubicBezTo>
                  <a:pt x="497263" y="71689"/>
                  <a:pt x="492249" y="70517"/>
                  <a:pt x="485217" y="70517"/>
                </a:cubicBezTo>
                <a:cubicBezTo>
                  <a:pt x="483524" y="70517"/>
                  <a:pt x="479487" y="70777"/>
                  <a:pt x="473106" y="71298"/>
                </a:cubicBezTo>
                <a:cubicBezTo>
                  <a:pt x="472194" y="71298"/>
                  <a:pt x="471608" y="71819"/>
                  <a:pt x="471348" y="72861"/>
                </a:cubicBezTo>
                <a:cubicBezTo>
                  <a:pt x="461321" y="111798"/>
                  <a:pt x="449926" y="143247"/>
                  <a:pt x="437164" y="167209"/>
                </a:cubicBezTo>
                <a:cubicBezTo>
                  <a:pt x="435601" y="170073"/>
                  <a:pt x="433257" y="172027"/>
                  <a:pt x="430132" y="173069"/>
                </a:cubicBezTo>
                <a:cubicBezTo>
                  <a:pt x="428699" y="173590"/>
                  <a:pt x="427267" y="173850"/>
                  <a:pt x="425834" y="173850"/>
                </a:cubicBezTo>
                <a:cubicBezTo>
                  <a:pt x="424141" y="173850"/>
                  <a:pt x="422449" y="173524"/>
                  <a:pt x="420756" y="172873"/>
                </a:cubicBezTo>
                <a:lnTo>
                  <a:pt x="416068" y="171115"/>
                </a:lnTo>
                <a:cubicBezTo>
                  <a:pt x="413463" y="169943"/>
                  <a:pt x="411705" y="167990"/>
                  <a:pt x="410793" y="165255"/>
                </a:cubicBezTo>
                <a:cubicBezTo>
                  <a:pt x="410533" y="164213"/>
                  <a:pt x="410403" y="163237"/>
                  <a:pt x="410403" y="162325"/>
                </a:cubicBezTo>
                <a:cubicBezTo>
                  <a:pt x="410403" y="160502"/>
                  <a:pt x="410924" y="158809"/>
                  <a:pt x="411965" y="157246"/>
                </a:cubicBezTo>
                <a:cubicBezTo>
                  <a:pt x="424988" y="136410"/>
                  <a:pt x="435992" y="109193"/>
                  <a:pt x="444977" y="75596"/>
                </a:cubicBezTo>
                <a:cubicBezTo>
                  <a:pt x="445108" y="75205"/>
                  <a:pt x="445075" y="74879"/>
                  <a:pt x="444880" y="74619"/>
                </a:cubicBezTo>
                <a:cubicBezTo>
                  <a:pt x="444684" y="74358"/>
                  <a:pt x="444391" y="74228"/>
                  <a:pt x="444001" y="74228"/>
                </a:cubicBezTo>
                <a:cubicBezTo>
                  <a:pt x="437229" y="75010"/>
                  <a:pt x="432020" y="75726"/>
                  <a:pt x="428374" y="76377"/>
                </a:cubicBezTo>
                <a:cubicBezTo>
                  <a:pt x="425769" y="76637"/>
                  <a:pt x="422253" y="77093"/>
                  <a:pt x="417826" y="77744"/>
                </a:cubicBezTo>
                <a:cubicBezTo>
                  <a:pt x="417305" y="77744"/>
                  <a:pt x="416784" y="77744"/>
                  <a:pt x="416263" y="77744"/>
                </a:cubicBezTo>
                <a:cubicBezTo>
                  <a:pt x="413789" y="77744"/>
                  <a:pt x="411575" y="76963"/>
                  <a:pt x="409621" y="75400"/>
                </a:cubicBezTo>
                <a:cubicBezTo>
                  <a:pt x="407147" y="73447"/>
                  <a:pt x="405780" y="70907"/>
                  <a:pt x="405519" y="67782"/>
                </a:cubicBezTo>
                <a:lnTo>
                  <a:pt x="405129" y="64071"/>
                </a:lnTo>
                <a:cubicBezTo>
                  <a:pt x="404868" y="61075"/>
                  <a:pt x="405812" y="58471"/>
                  <a:pt x="407961" y="56257"/>
                </a:cubicBezTo>
                <a:cubicBezTo>
                  <a:pt x="410110" y="54043"/>
                  <a:pt x="412682" y="52871"/>
                  <a:pt x="415677" y="52741"/>
                </a:cubicBezTo>
                <a:cubicBezTo>
                  <a:pt x="416979" y="52741"/>
                  <a:pt x="418737" y="52709"/>
                  <a:pt x="420951" y="52643"/>
                </a:cubicBezTo>
                <a:cubicBezTo>
                  <a:pt x="423165" y="52578"/>
                  <a:pt x="424597" y="52546"/>
                  <a:pt x="425248" y="52546"/>
                </a:cubicBezTo>
                <a:cubicBezTo>
                  <a:pt x="431108" y="52416"/>
                  <a:pt x="439182" y="51895"/>
                  <a:pt x="449470" y="50983"/>
                </a:cubicBezTo>
                <a:cubicBezTo>
                  <a:pt x="450382" y="50983"/>
                  <a:pt x="450903" y="50462"/>
                  <a:pt x="451033" y="49420"/>
                </a:cubicBezTo>
                <a:cubicBezTo>
                  <a:pt x="452986" y="38872"/>
                  <a:pt x="454223" y="29236"/>
                  <a:pt x="454744" y="20511"/>
                </a:cubicBezTo>
                <a:cubicBezTo>
                  <a:pt x="455005" y="17385"/>
                  <a:pt x="456242" y="14781"/>
                  <a:pt x="458456" y="12697"/>
                </a:cubicBezTo>
                <a:cubicBezTo>
                  <a:pt x="460539" y="10874"/>
                  <a:pt x="462818" y="9962"/>
                  <a:pt x="465292" y="9962"/>
                </a:cubicBezTo>
                <a:close/>
                <a:moveTo>
                  <a:pt x="368405" y="3712"/>
                </a:moveTo>
                <a:cubicBezTo>
                  <a:pt x="371400" y="3712"/>
                  <a:pt x="373972" y="4786"/>
                  <a:pt x="376121" y="6935"/>
                </a:cubicBezTo>
                <a:cubicBezTo>
                  <a:pt x="378270" y="9083"/>
                  <a:pt x="379344" y="11655"/>
                  <a:pt x="379344" y="14650"/>
                </a:cubicBezTo>
                <a:lnTo>
                  <a:pt x="379344" y="159786"/>
                </a:lnTo>
                <a:cubicBezTo>
                  <a:pt x="379344" y="166167"/>
                  <a:pt x="378660" y="171050"/>
                  <a:pt x="377293" y="174436"/>
                </a:cubicBezTo>
                <a:cubicBezTo>
                  <a:pt x="375926" y="177822"/>
                  <a:pt x="373419" y="180491"/>
                  <a:pt x="369773" y="182445"/>
                </a:cubicBezTo>
                <a:cubicBezTo>
                  <a:pt x="365085" y="184919"/>
                  <a:pt x="357532" y="186352"/>
                  <a:pt x="347114" y="186742"/>
                </a:cubicBezTo>
                <a:cubicBezTo>
                  <a:pt x="346983" y="186742"/>
                  <a:pt x="346788" y="186742"/>
                  <a:pt x="346528" y="186742"/>
                </a:cubicBezTo>
                <a:cubicBezTo>
                  <a:pt x="343532" y="186742"/>
                  <a:pt x="340863" y="185766"/>
                  <a:pt x="338519" y="183812"/>
                </a:cubicBezTo>
                <a:cubicBezTo>
                  <a:pt x="335914" y="181729"/>
                  <a:pt x="334091" y="179059"/>
                  <a:pt x="333049" y="175803"/>
                </a:cubicBezTo>
                <a:cubicBezTo>
                  <a:pt x="332919" y="175282"/>
                  <a:pt x="332789" y="174762"/>
                  <a:pt x="332659" y="174241"/>
                </a:cubicBezTo>
                <a:cubicBezTo>
                  <a:pt x="332398" y="173329"/>
                  <a:pt x="332268" y="172483"/>
                  <a:pt x="332268" y="171701"/>
                </a:cubicBezTo>
                <a:cubicBezTo>
                  <a:pt x="332268" y="170139"/>
                  <a:pt x="332724" y="168641"/>
                  <a:pt x="333635" y="167209"/>
                </a:cubicBezTo>
                <a:cubicBezTo>
                  <a:pt x="335198" y="165125"/>
                  <a:pt x="337217" y="164083"/>
                  <a:pt x="339691" y="164083"/>
                </a:cubicBezTo>
                <a:cubicBezTo>
                  <a:pt x="339821" y="164083"/>
                  <a:pt x="339886" y="164083"/>
                  <a:pt x="339886" y="164083"/>
                </a:cubicBezTo>
                <a:cubicBezTo>
                  <a:pt x="342621" y="164083"/>
                  <a:pt x="344965" y="164083"/>
                  <a:pt x="346918" y="164083"/>
                </a:cubicBezTo>
                <a:cubicBezTo>
                  <a:pt x="349393" y="164083"/>
                  <a:pt x="351411" y="164018"/>
                  <a:pt x="352974" y="163888"/>
                </a:cubicBezTo>
                <a:cubicBezTo>
                  <a:pt x="354667" y="163888"/>
                  <a:pt x="355839" y="163562"/>
                  <a:pt x="356490" y="162911"/>
                </a:cubicBezTo>
                <a:cubicBezTo>
                  <a:pt x="357141" y="162260"/>
                  <a:pt x="357466" y="161153"/>
                  <a:pt x="357466" y="159590"/>
                </a:cubicBezTo>
                <a:lnTo>
                  <a:pt x="357466" y="14650"/>
                </a:lnTo>
                <a:cubicBezTo>
                  <a:pt x="357466" y="11655"/>
                  <a:pt x="358541" y="9083"/>
                  <a:pt x="360689" y="6935"/>
                </a:cubicBezTo>
                <a:cubicBezTo>
                  <a:pt x="362838" y="4786"/>
                  <a:pt x="365410" y="3712"/>
                  <a:pt x="368405" y="3712"/>
                </a:cubicBezTo>
                <a:close/>
                <a:moveTo>
                  <a:pt x="242022" y="2930"/>
                </a:moveTo>
                <a:cubicBezTo>
                  <a:pt x="243194" y="2930"/>
                  <a:pt x="244301" y="3126"/>
                  <a:pt x="245343" y="3516"/>
                </a:cubicBezTo>
                <a:lnTo>
                  <a:pt x="254719" y="6251"/>
                </a:lnTo>
                <a:cubicBezTo>
                  <a:pt x="255891" y="6511"/>
                  <a:pt x="256282" y="7293"/>
                  <a:pt x="255891" y="8595"/>
                </a:cubicBezTo>
                <a:cubicBezTo>
                  <a:pt x="255891" y="8725"/>
                  <a:pt x="255956" y="8790"/>
                  <a:pt x="256087" y="8790"/>
                </a:cubicBezTo>
                <a:lnTo>
                  <a:pt x="313711" y="8790"/>
                </a:lnTo>
                <a:cubicBezTo>
                  <a:pt x="316836" y="8790"/>
                  <a:pt x="319539" y="9897"/>
                  <a:pt x="321817" y="12111"/>
                </a:cubicBezTo>
                <a:cubicBezTo>
                  <a:pt x="324096" y="14325"/>
                  <a:pt x="325236" y="17060"/>
                  <a:pt x="325236" y="20315"/>
                </a:cubicBezTo>
                <a:lnTo>
                  <a:pt x="325236" y="21487"/>
                </a:lnTo>
                <a:cubicBezTo>
                  <a:pt x="325236" y="22399"/>
                  <a:pt x="325692" y="22855"/>
                  <a:pt x="326603" y="22855"/>
                </a:cubicBezTo>
                <a:lnTo>
                  <a:pt x="333245" y="22855"/>
                </a:lnTo>
                <a:cubicBezTo>
                  <a:pt x="336500" y="22855"/>
                  <a:pt x="339235" y="23994"/>
                  <a:pt x="341449" y="26273"/>
                </a:cubicBezTo>
                <a:cubicBezTo>
                  <a:pt x="343663" y="28552"/>
                  <a:pt x="344770" y="31254"/>
                  <a:pt x="344770" y="34379"/>
                </a:cubicBezTo>
                <a:lnTo>
                  <a:pt x="344770" y="128922"/>
                </a:lnTo>
                <a:cubicBezTo>
                  <a:pt x="344770" y="131787"/>
                  <a:pt x="343760" y="134229"/>
                  <a:pt x="341742" y="136248"/>
                </a:cubicBezTo>
                <a:cubicBezTo>
                  <a:pt x="339723" y="138266"/>
                  <a:pt x="337249" y="139275"/>
                  <a:pt x="334319" y="139275"/>
                </a:cubicBezTo>
                <a:cubicBezTo>
                  <a:pt x="331389" y="139275"/>
                  <a:pt x="328915" y="138266"/>
                  <a:pt x="326896" y="136248"/>
                </a:cubicBezTo>
                <a:cubicBezTo>
                  <a:pt x="324878" y="134229"/>
                  <a:pt x="323869" y="131787"/>
                  <a:pt x="323869" y="128922"/>
                </a:cubicBezTo>
                <a:lnTo>
                  <a:pt x="323869" y="31059"/>
                </a:lnTo>
                <a:cubicBezTo>
                  <a:pt x="323869" y="30017"/>
                  <a:pt x="323348" y="29496"/>
                  <a:pt x="322306" y="29496"/>
                </a:cubicBezTo>
                <a:lnTo>
                  <a:pt x="291638" y="29496"/>
                </a:lnTo>
                <a:cubicBezTo>
                  <a:pt x="290726" y="29496"/>
                  <a:pt x="290140" y="30017"/>
                  <a:pt x="289880" y="31059"/>
                </a:cubicBezTo>
                <a:cubicBezTo>
                  <a:pt x="287927" y="40826"/>
                  <a:pt x="286689" y="47076"/>
                  <a:pt x="286168" y="49811"/>
                </a:cubicBezTo>
                <a:cubicBezTo>
                  <a:pt x="285908" y="50723"/>
                  <a:pt x="286299" y="51178"/>
                  <a:pt x="287341" y="51178"/>
                </a:cubicBezTo>
                <a:lnTo>
                  <a:pt x="303163" y="51178"/>
                </a:lnTo>
                <a:cubicBezTo>
                  <a:pt x="303423" y="51178"/>
                  <a:pt x="303749" y="51113"/>
                  <a:pt x="304139" y="50983"/>
                </a:cubicBezTo>
                <a:cubicBezTo>
                  <a:pt x="305051" y="50853"/>
                  <a:pt x="305963" y="50788"/>
                  <a:pt x="306874" y="50788"/>
                </a:cubicBezTo>
                <a:cubicBezTo>
                  <a:pt x="308176" y="50788"/>
                  <a:pt x="309479" y="50983"/>
                  <a:pt x="310781" y="51374"/>
                </a:cubicBezTo>
                <a:lnTo>
                  <a:pt x="314297" y="52350"/>
                </a:lnTo>
                <a:cubicBezTo>
                  <a:pt x="316381" y="53002"/>
                  <a:pt x="317976" y="54206"/>
                  <a:pt x="319083" y="55964"/>
                </a:cubicBezTo>
                <a:cubicBezTo>
                  <a:pt x="320190" y="57722"/>
                  <a:pt x="320613" y="59643"/>
                  <a:pt x="320352" y="61727"/>
                </a:cubicBezTo>
                <a:cubicBezTo>
                  <a:pt x="316836" y="88683"/>
                  <a:pt x="310911" y="112091"/>
                  <a:pt x="302577" y="131950"/>
                </a:cubicBezTo>
                <a:cubicBezTo>
                  <a:pt x="294242" y="151809"/>
                  <a:pt x="283824" y="167599"/>
                  <a:pt x="271323" y="179319"/>
                </a:cubicBezTo>
                <a:cubicBezTo>
                  <a:pt x="269370" y="181012"/>
                  <a:pt x="267221" y="181859"/>
                  <a:pt x="264877" y="181859"/>
                </a:cubicBezTo>
                <a:cubicBezTo>
                  <a:pt x="264356" y="181859"/>
                  <a:pt x="263835" y="181794"/>
                  <a:pt x="263314" y="181663"/>
                </a:cubicBezTo>
                <a:cubicBezTo>
                  <a:pt x="260319" y="181273"/>
                  <a:pt x="257845" y="179840"/>
                  <a:pt x="255891" y="177366"/>
                </a:cubicBezTo>
                <a:cubicBezTo>
                  <a:pt x="255761" y="177236"/>
                  <a:pt x="255631" y="177106"/>
                  <a:pt x="255501" y="176975"/>
                </a:cubicBezTo>
                <a:cubicBezTo>
                  <a:pt x="253808" y="174892"/>
                  <a:pt x="252961" y="172548"/>
                  <a:pt x="252961" y="169943"/>
                </a:cubicBezTo>
                <a:cubicBezTo>
                  <a:pt x="252961" y="166427"/>
                  <a:pt x="254198" y="163562"/>
                  <a:pt x="256673" y="161348"/>
                </a:cubicBezTo>
                <a:cubicBezTo>
                  <a:pt x="266700" y="152233"/>
                  <a:pt x="275165" y="140317"/>
                  <a:pt x="282066" y="125602"/>
                </a:cubicBezTo>
                <a:cubicBezTo>
                  <a:pt x="282457" y="124820"/>
                  <a:pt x="282327" y="124039"/>
                  <a:pt x="281676" y="123258"/>
                </a:cubicBezTo>
                <a:cubicBezTo>
                  <a:pt x="277769" y="118830"/>
                  <a:pt x="272690" y="114012"/>
                  <a:pt x="266439" y="108803"/>
                </a:cubicBezTo>
                <a:cubicBezTo>
                  <a:pt x="265658" y="108282"/>
                  <a:pt x="265007" y="108412"/>
                  <a:pt x="264486" y="109193"/>
                </a:cubicBezTo>
                <a:cubicBezTo>
                  <a:pt x="263184" y="111407"/>
                  <a:pt x="261882" y="113556"/>
                  <a:pt x="260579" y="115640"/>
                </a:cubicBezTo>
                <a:cubicBezTo>
                  <a:pt x="259017" y="117984"/>
                  <a:pt x="256803" y="119156"/>
                  <a:pt x="253938" y="119156"/>
                </a:cubicBezTo>
                <a:cubicBezTo>
                  <a:pt x="253938" y="119156"/>
                  <a:pt x="253873" y="119156"/>
                  <a:pt x="253743" y="119156"/>
                </a:cubicBezTo>
                <a:cubicBezTo>
                  <a:pt x="250878" y="119025"/>
                  <a:pt x="248534" y="117853"/>
                  <a:pt x="246710" y="115640"/>
                </a:cubicBezTo>
                <a:cubicBezTo>
                  <a:pt x="244887" y="113426"/>
                  <a:pt x="243129" y="111472"/>
                  <a:pt x="241436" y="109779"/>
                </a:cubicBezTo>
                <a:cubicBezTo>
                  <a:pt x="241306" y="109649"/>
                  <a:pt x="241111" y="109617"/>
                  <a:pt x="240850" y="109682"/>
                </a:cubicBezTo>
                <a:cubicBezTo>
                  <a:pt x="240590" y="109747"/>
                  <a:pt x="240460" y="109910"/>
                  <a:pt x="240460" y="110170"/>
                </a:cubicBezTo>
                <a:lnTo>
                  <a:pt x="240460" y="175608"/>
                </a:lnTo>
                <a:cubicBezTo>
                  <a:pt x="240460" y="178603"/>
                  <a:pt x="239385" y="181175"/>
                  <a:pt x="237237" y="183324"/>
                </a:cubicBezTo>
                <a:cubicBezTo>
                  <a:pt x="235088" y="185473"/>
                  <a:pt x="232516" y="186547"/>
                  <a:pt x="229521" y="186547"/>
                </a:cubicBezTo>
                <a:cubicBezTo>
                  <a:pt x="226526" y="186547"/>
                  <a:pt x="223954" y="185473"/>
                  <a:pt x="221805" y="183324"/>
                </a:cubicBezTo>
                <a:cubicBezTo>
                  <a:pt x="219656" y="181175"/>
                  <a:pt x="218582" y="178603"/>
                  <a:pt x="218582" y="175608"/>
                </a:cubicBezTo>
                <a:lnTo>
                  <a:pt x="218582" y="87902"/>
                </a:lnTo>
                <a:cubicBezTo>
                  <a:pt x="218582" y="87641"/>
                  <a:pt x="218484" y="87479"/>
                  <a:pt x="218289" y="87413"/>
                </a:cubicBezTo>
                <a:cubicBezTo>
                  <a:pt x="218094" y="87348"/>
                  <a:pt x="217931" y="87381"/>
                  <a:pt x="217801" y="87511"/>
                </a:cubicBezTo>
                <a:cubicBezTo>
                  <a:pt x="216368" y="89725"/>
                  <a:pt x="214936" y="91808"/>
                  <a:pt x="213503" y="93762"/>
                </a:cubicBezTo>
                <a:cubicBezTo>
                  <a:pt x="212201" y="95455"/>
                  <a:pt x="210573" y="96301"/>
                  <a:pt x="208620" y="96301"/>
                </a:cubicBezTo>
                <a:cubicBezTo>
                  <a:pt x="208229" y="96301"/>
                  <a:pt x="207838" y="96236"/>
                  <a:pt x="207448" y="96106"/>
                </a:cubicBezTo>
                <a:cubicBezTo>
                  <a:pt x="204843" y="95715"/>
                  <a:pt x="203020" y="94348"/>
                  <a:pt x="201978" y="92004"/>
                </a:cubicBezTo>
                <a:cubicBezTo>
                  <a:pt x="201327" y="90441"/>
                  <a:pt x="200676" y="88944"/>
                  <a:pt x="200025" y="87511"/>
                </a:cubicBezTo>
                <a:cubicBezTo>
                  <a:pt x="198853" y="84907"/>
                  <a:pt x="198267" y="82237"/>
                  <a:pt x="198267" y="79502"/>
                </a:cubicBezTo>
                <a:cubicBezTo>
                  <a:pt x="198267" y="78851"/>
                  <a:pt x="198332" y="78200"/>
                  <a:pt x="198462" y="77549"/>
                </a:cubicBezTo>
                <a:cubicBezTo>
                  <a:pt x="198723" y="74033"/>
                  <a:pt x="199895" y="70907"/>
                  <a:pt x="201978" y="68173"/>
                </a:cubicBezTo>
                <a:cubicBezTo>
                  <a:pt x="213438" y="52285"/>
                  <a:pt x="223075" y="33273"/>
                  <a:pt x="230888" y="11134"/>
                </a:cubicBezTo>
                <a:cubicBezTo>
                  <a:pt x="231930" y="8009"/>
                  <a:pt x="233883" y="5730"/>
                  <a:pt x="236748" y="4298"/>
                </a:cubicBezTo>
                <a:cubicBezTo>
                  <a:pt x="238441" y="3386"/>
                  <a:pt x="240199" y="2930"/>
                  <a:pt x="242022" y="2930"/>
                </a:cubicBezTo>
                <a:close/>
                <a:moveTo>
                  <a:pt x="884681" y="1758"/>
                </a:moveTo>
                <a:cubicBezTo>
                  <a:pt x="886243" y="1758"/>
                  <a:pt x="887741" y="2019"/>
                  <a:pt x="889174" y="2540"/>
                </a:cubicBezTo>
                <a:cubicBezTo>
                  <a:pt x="892429" y="3581"/>
                  <a:pt x="894838" y="5470"/>
                  <a:pt x="896401" y="8204"/>
                </a:cubicBezTo>
                <a:cubicBezTo>
                  <a:pt x="898745" y="11981"/>
                  <a:pt x="900764" y="15692"/>
                  <a:pt x="902456" y="19338"/>
                </a:cubicBezTo>
                <a:cubicBezTo>
                  <a:pt x="902977" y="20511"/>
                  <a:pt x="903238" y="21683"/>
                  <a:pt x="903238" y="22855"/>
                </a:cubicBezTo>
                <a:cubicBezTo>
                  <a:pt x="903238" y="24027"/>
                  <a:pt x="902977" y="25133"/>
                  <a:pt x="902456" y="26175"/>
                </a:cubicBezTo>
                <a:cubicBezTo>
                  <a:pt x="901415" y="28519"/>
                  <a:pt x="899722" y="30147"/>
                  <a:pt x="897378" y="31059"/>
                </a:cubicBezTo>
                <a:cubicBezTo>
                  <a:pt x="897378" y="31059"/>
                  <a:pt x="897378" y="31124"/>
                  <a:pt x="897378" y="31254"/>
                </a:cubicBezTo>
                <a:cubicBezTo>
                  <a:pt x="897378" y="31384"/>
                  <a:pt x="897378" y="31449"/>
                  <a:pt x="897378" y="31449"/>
                </a:cubicBezTo>
                <a:lnTo>
                  <a:pt x="925116" y="31449"/>
                </a:lnTo>
                <a:cubicBezTo>
                  <a:pt x="926027" y="31449"/>
                  <a:pt x="926743" y="31059"/>
                  <a:pt x="927264" y="30277"/>
                </a:cubicBezTo>
                <a:cubicBezTo>
                  <a:pt x="931692" y="24027"/>
                  <a:pt x="935533" y="17776"/>
                  <a:pt x="938789" y="11525"/>
                </a:cubicBezTo>
                <a:cubicBezTo>
                  <a:pt x="940352" y="8660"/>
                  <a:pt x="942631" y="6511"/>
                  <a:pt x="945626" y="5079"/>
                </a:cubicBezTo>
                <a:cubicBezTo>
                  <a:pt x="947449" y="4298"/>
                  <a:pt x="949207" y="3907"/>
                  <a:pt x="950900" y="3907"/>
                </a:cubicBezTo>
                <a:cubicBezTo>
                  <a:pt x="952202" y="3907"/>
                  <a:pt x="953504" y="4102"/>
                  <a:pt x="954807" y="4493"/>
                </a:cubicBezTo>
                <a:lnTo>
                  <a:pt x="958518" y="5665"/>
                </a:lnTo>
                <a:cubicBezTo>
                  <a:pt x="961253" y="6446"/>
                  <a:pt x="963076" y="8204"/>
                  <a:pt x="963988" y="10939"/>
                </a:cubicBezTo>
                <a:cubicBezTo>
                  <a:pt x="964248" y="11851"/>
                  <a:pt x="964378" y="12762"/>
                  <a:pt x="964378" y="13674"/>
                </a:cubicBezTo>
                <a:cubicBezTo>
                  <a:pt x="964378" y="15236"/>
                  <a:pt x="963857" y="16799"/>
                  <a:pt x="962816" y="18362"/>
                </a:cubicBezTo>
                <a:cubicBezTo>
                  <a:pt x="959690" y="22529"/>
                  <a:pt x="956630" y="26566"/>
                  <a:pt x="953635" y="30473"/>
                </a:cubicBezTo>
                <a:cubicBezTo>
                  <a:pt x="953374" y="30603"/>
                  <a:pt x="953342" y="30798"/>
                  <a:pt x="953537" y="31059"/>
                </a:cubicBezTo>
                <a:cubicBezTo>
                  <a:pt x="953732" y="31319"/>
                  <a:pt x="953960" y="31449"/>
                  <a:pt x="954221" y="31449"/>
                </a:cubicBezTo>
                <a:lnTo>
                  <a:pt x="967699" y="31449"/>
                </a:lnTo>
                <a:cubicBezTo>
                  <a:pt x="970955" y="31449"/>
                  <a:pt x="973689" y="32589"/>
                  <a:pt x="975903" y="34868"/>
                </a:cubicBezTo>
                <a:cubicBezTo>
                  <a:pt x="978117" y="37147"/>
                  <a:pt x="979224" y="39849"/>
                  <a:pt x="979224" y="42974"/>
                </a:cubicBezTo>
                <a:lnTo>
                  <a:pt x="979224" y="68563"/>
                </a:lnTo>
                <a:cubicBezTo>
                  <a:pt x="979224" y="71819"/>
                  <a:pt x="978117" y="74554"/>
                  <a:pt x="975903" y="76768"/>
                </a:cubicBezTo>
                <a:cubicBezTo>
                  <a:pt x="973689" y="78981"/>
                  <a:pt x="970955" y="80088"/>
                  <a:pt x="967699" y="80088"/>
                </a:cubicBezTo>
                <a:lnTo>
                  <a:pt x="967504" y="80088"/>
                </a:lnTo>
                <a:cubicBezTo>
                  <a:pt x="964248" y="80088"/>
                  <a:pt x="961513" y="78981"/>
                  <a:pt x="959299" y="76768"/>
                </a:cubicBezTo>
                <a:cubicBezTo>
                  <a:pt x="957086" y="74554"/>
                  <a:pt x="955979" y="71819"/>
                  <a:pt x="955979" y="68563"/>
                </a:cubicBezTo>
                <a:lnTo>
                  <a:pt x="955979" y="53913"/>
                </a:lnTo>
                <a:cubicBezTo>
                  <a:pt x="955979" y="53002"/>
                  <a:pt x="955458" y="52546"/>
                  <a:pt x="954416" y="52546"/>
                </a:cubicBezTo>
                <a:lnTo>
                  <a:pt x="829791" y="52546"/>
                </a:lnTo>
                <a:cubicBezTo>
                  <a:pt x="828749" y="52546"/>
                  <a:pt x="828228" y="53002"/>
                  <a:pt x="828228" y="53913"/>
                </a:cubicBezTo>
                <a:lnTo>
                  <a:pt x="828228" y="68954"/>
                </a:lnTo>
                <a:cubicBezTo>
                  <a:pt x="828228" y="72079"/>
                  <a:pt x="827154" y="74717"/>
                  <a:pt x="825005" y="76865"/>
                </a:cubicBezTo>
                <a:cubicBezTo>
                  <a:pt x="822857" y="79014"/>
                  <a:pt x="820220" y="80088"/>
                  <a:pt x="817094" y="80088"/>
                </a:cubicBezTo>
                <a:cubicBezTo>
                  <a:pt x="813969" y="80088"/>
                  <a:pt x="811332" y="79014"/>
                  <a:pt x="809183" y="76865"/>
                </a:cubicBezTo>
                <a:cubicBezTo>
                  <a:pt x="807034" y="74717"/>
                  <a:pt x="805960" y="72079"/>
                  <a:pt x="805960" y="68954"/>
                </a:cubicBezTo>
                <a:lnTo>
                  <a:pt x="805960" y="42974"/>
                </a:lnTo>
                <a:cubicBezTo>
                  <a:pt x="805960" y="39849"/>
                  <a:pt x="807067" y="37147"/>
                  <a:pt x="809281" y="34868"/>
                </a:cubicBezTo>
                <a:cubicBezTo>
                  <a:pt x="811495" y="32589"/>
                  <a:pt x="814229" y="31449"/>
                  <a:pt x="817485" y="31449"/>
                </a:cubicBezTo>
                <a:lnTo>
                  <a:pt x="831549" y="31449"/>
                </a:lnTo>
                <a:cubicBezTo>
                  <a:pt x="831940" y="31449"/>
                  <a:pt x="832200" y="31319"/>
                  <a:pt x="832330" y="31059"/>
                </a:cubicBezTo>
                <a:cubicBezTo>
                  <a:pt x="832461" y="30798"/>
                  <a:pt x="832461" y="30538"/>
                  <a:pt x="832330" y="30277"/>
                </a:cubicBezTo>
                <a:cubicBezTo>
                  <a:pt x="830507" y="27152"/>
                  <a:pt x="828359" y="23701"/>
                  <a:pt x="825884" y="19925"/>
                </a:cubicBezTo>
                <a:cubicBezTo>
                  <a:pt x="824712" y="18232"/>
                  <a:pt x="824126" y="16474"/>
                  <a:pt x="824126" y="14650"/>
                </a:cubicBezTo>
                <a:cubicBezTo>
                  <a:pt x="824126" y="13869"/>
                  <a:pt x="824257" y="13088"/>
                  <a:pt x="824517" y="12306"/>
                </a:cubicBezTo>
                <a:cubicBezTo>
                  <a:pt x="825168" y="9572"/>
                  <a:pt x="826796" y="7618"/>
                  <a:pt x="829400" y="6446"/>
                </a:cubicBezTo>
                <a:cubicBezTo>
                  <a:pt x="831354" y="5535"/>
                  <a:pt x="833372" y="5079"/>
                  <a:pt x="835456" y="5079"/>
                </a:cubicBezTo>
                <a:cubicBezTo>
                  <a:pt x="836498" y="5079"/>
                  <a:pt x="837605" y="5209"/>
                  <a:pt x="838777" y="5470"/>
                </a:cubicBezTo>
                <a:cubicBezTo>
                  <a:pt x="842032" y="6251"/>
                  <a:pt x="844637" y="7879"/>
                  <a:pt x="846590" y="10353"/>
                </a:cubicBezTo>
                <a:cubicBezTo>
                  <a:pt x="849715" y="14520"/>
                  <a:pt x="852320" y="18362"/>
                  <a:pt x="854404" y="21878"/>
                </a:cubicBezTo>
                <a:cubicBezTo>
                  <a:pt x="855445" y="23571"/>
                  <a:pt x="855641" y="25329"/>
                  <a:pt x="854990" y="27152"/>
                </a:cubicBezTo>
                <a:cubicBezTo>
                  <a:pt x="854338" y="28975"/>
                  <a:pt x="853101" y="30342"/>
                  <a:pt x="851278" y="31254"/>
                </a:cubicBezTo>
                <a:cubicBezTo>
                  <a:pt x="851278" y="31254"/>
                  <a:pt x="851278" y="31287"/>
                  <a:pt x="851278" y="31352"/>
                </a:cubicBezTo>
                <a:cubicBezTo>
                  <a:pt x="851278" y="31417"/>
                  <a:pt x="851343" y="31449"/>
                  <a:pt x="851474" y="31449"/>
                </a:cubicBezTo>
                <a:lnTo>
                  <a:pt x="880383" y="31449"/>
                </a:lnTo>
                <a:cubicBezTo>
                  <a:pt x="880774" y="31449"/>
                  <a:pt x="881067" y="31319"/>
                  <a:pt x="881262" y="31059"/>
                </a:cubicBezTo>
                <a:cubicBezTo>
                  <a:pt x="881458" y="30798"/>
                  <a:pt x="881490" y="30473"/>
                  <a:pt x="881360" y="30082"/>
                </a:cubicBezTo>
                <a:cubicBezTo>
                  <a:pt x="879797" y="25915"/>
                  <a:pt x="877649" y="21292"/>
                  <a:pt x="874914" y="16213"/>
                </a:cubicBezTo>
                <a:cubicBezTo>
                  <a:pt x="874133" y="14781"/>
                  <a:pt x="873742" y="13283"/>
                  <a:pt x="873742" y="11720"/>
                </a:cubicBezTo>
                <a:cubicBezTo>
                  <a:pt x="873742" y="10548"/>
                  <a:pt x="873937" y="9376"/>
                  <a:pt x="874328" y="8204"/>
                </a:cubicBezTo>
                <a:cubicBezTo>
                  <a:pt x="875239" y="5600"/>
                  <a:pt x="877063" y="3777"/>
                  <a:pt x="879797" y="2735"/>
                </a:cubicBezTo>
                <a:cubicBezTo>
                  <a:pt x="881490" y="2084"/>
                  <a:pt x="883118" y="1758"/>
                  <a:pt x="884681" y="1758"/>
                </a:cubicBezTo>
                <a:close/>
                <a:moveTo>
                  <a:pt x="90636" y="0"/>
                </a:moveTo>
                <a:lnTo>
                  <a:pt x="91808" y="0"/>
                </a:lnTo>
                <a:cubicBezTo>
                  <a:pt x="95064" y="0"/>
                  <a:pt x="97799" y="1107"/>
                  <a:pt x="100012" y="3321"/>
                </a:cubicBezTo>
                <a:cubicBezTo>
                  <a:pt x="102226" y="5535"/>
                  <a:pt x="103333" y="8269"/>
                  <a:pt x="103333" y="11525"/>
                </a:cubicBezTo>
                <a:cubicBezTo>
                  <a:pt x="103333" y="12437"/>
                  <a:pt x="103854" y="12892"/>
                  <a:pt x="104896" y="12892"/>
                </a:cubicBezTo>
                <a:lnTo>
                  <a:pt x="170334" y="12892"/>
                </a:lnTo>
                <a:cubicBezTo>
                  <a:pt x="172938" y="12892"/>
                  <a:pt x="175185" y="13804"/>
                  <a:pt x="177073" y="15627"/>
                </a:cubicBezTo>
                <a:cubicBezTo>
                  <a:pt x="178961" y="17450"/>
                  <a:pt x="179905" y="19664"/>
                  <a:pt x="179905" y="22269"/>
                </a:cubicBezTo>
                <a:cubicBezTo>
                  <a:pt x="179905" y="24873"/>
                  <a:pt x="178961" y="27087"/>
                  <a:pt x="177073" y="28910"/>
                </a:cubicBezTo>
                <a:cubicBezTo>
                  <a:pt x="175185" y="30733"/>
                  <a:pt x="172938" y="31645"/>
                  <a:pt x="170334" y="31645"/>
                </a:cubicBezTo>
                <a:lnTo>
                  <a:pt x="104896" y="31645"/>
                </a:lnTo>
                <a:cubicBezTo>
                  <a:pt x="103854" y="31645"/>
                  <a:pt x="103333" y="32166"/>
                  <a:pt x="103333" y="33207"/>
                </a:cubicBezTo>
                <a:lnTo>
                  <a:pt x="103333" y="38482"/>
                </a:lnTo>
                <a:cubicBezTo>
                  <a:pt x="103333" y="39393"/>
                  <a:pt x="103854" y="39849"/>
                  <a:pt x="104896" y="39849"/>
                </a:cubicBezTo>
                <a:lnTo>
                  <a:pt x="148651" y="39849"/>
                </a:lnTo>
                <a:cubicBezTo>
                  <a:pt x="151907" y="39849"/>
                  <a:pt x="154642" y="40988"/>
                  <a:pt x="156855" y="43267"/>
                </a:cubicBezTo>
                <a:cubicBezTo>
                  <a:pt x="159069" y="45546"/>
                  <a:pt x="160176" y="48248"/>
                  <a:pt x="160176" y="51374"/>
                </a:cubicBezTo>
                <a:lnTo>
                  <a:pt x="160176" y="67977"/>
                </a:lnTo>
                <a:cubicBezTo>
                  <a:pt x="160176" y="71233"/>
                  <a:pt x="159069" y="73968"/>
                  <a:pt x="156855" y="76182"/>
                </a:cubicBezTo>
                <a:cubicBezTo>
                  <a:pt x="154642" y="78395"/>
                  <a:pt x="151907" y="79502"/>
                  <a:pt x="148651" y="79502"/>
                </a:cubicBezTo>
                <a:lnTo>
                  <a:pt x="104896" y="79502"/>
                </a:lnTo>
                <a:cubicBezTo>
                  <a:pt x="103854" y="79502"/>
                  <a:pt x="103333" y="80023"/>
                  <a:pt x="103333" y="81065"/>
                </a:cubicBezTo>
                <a:lnTo>
                  <a:pt x="103333" y="86925"/>
                </a:lnTo>
                <a:cubicBezTo>
                  <a:pt x="103333" y="87837"/>
                  <a:pt x="103854" y="88292"/>
                  <a:pt x="104896" y="88292"/>
                </a:cubicBezTo>
                <a:lnTo>
                  <a:pt x="152167" y="88292"/>
                </a:lnTo>
                <a:cubicBezTo>
                  <a:pt x="155293" y="88292"/>
                  <a:pt x="157995" y="89432"/>
                  <a:pt x="160274" y="91711"/>
                </a:cubicBezTo>
                <a:cubicBezTo>
                  <a:pt x="162553" y="93990"/>
                  <a:pt x="163692" y="96692"/>
                  <a:pt x="163692" y="99817"/>
                </a:cubicBezTo>
                <a:lnTo>
                  <a:pt x="163692" y="111538"/>
                </a:lnTo>
                <a:cubicBezTo>
                  <a:pt x="163692" y="112449"/>
                  <a:pt x="164148" y="112905"/>
                  <a:pt x="165060" y="112905"/>
                </a:cubicBezTo>
                <a:lnTo>
                  <a:pt x="175217" y="112905"/>
                </a:lnTo>
                <a:cubicBezTo>
                  <a:pt x="177822" y="112905"/>
                  <a:pt x="180003" y="113816"/>
                  <a:pt x="181761" y="115640"/>
                </a:cubicBezTo>
                <a:cubicBezTo>
                  <a:pt x="183519" y="117463"/>
                  <a:pt x="184398" y="119611"/>
                  <a:pt x="184398" y="122086"/>
                </a:cubicBezTo>
                <a:cubicBezTo>
                  <a:pt x="184398" y="124560"/>
                  <a:pt x="183519" y="126676"/>
                  <a:pt x="181761" y="128434"/>
                </a:cubicBezTo>
                <a:cubicBezTo>
                  <a:pt x="180003" y="130192"/>
                  <a:pt x="177822" y="131071"/>
                  <a:pt x="175217" y="131071"/>
                </a:cubicBezTo>
                <a:lnTo>
                  <a:pt x="165060" y="131071"/>
                </a:lnTo>
                <a:cubicBezTo>
                  <a:pt x="164148" y="131071"/>
                  <a:pt x="163692" y="131592"/>
                  <a:pt x="163692" y="132634"/>
                </a:cubicBezTo>
                <a:lnTo>
                  <a:pt x="163692" y="154512"/>
                </a:lnTo>
                <a:cubicBezTo>
                  <a:pt x="163692" y="157637"/>
                  <a:pt x="162553" y="160339"/>
                  <a:pt x="160274" y="162618"/>
                </a:cubicBezTo>
                <a:cubicBezTo>
                  <a:pt x="157995" y="164897"/>
                  <a:pt x="155293" y="166037"/>
                  <a:pt x="152167" y="166037"/>
                </a:cubicBezTo>
                <a:lnTo>
                  <a:pt x="146698" y="166037"/>
                </a:lnTo>
                <a:cubicBezTo>
                  <a:pt x="144745" y="166037"/>
                  <a:pt x="143052" y="165320"/>
                  <a:pt x="141619" y="163888"/>
                </a:cubicBezTo>
                <a:cubicBezTo>
                  <a:pt x="140187" y="162455"/>
                  <a:pt x="139470" y="160697"/>
                  <a:pt x="139470" y="158614"/>
                </a:cubicBezTo>
                <a:cubicBezTo>
                  <a:pt x="139470" y="158093"/>
                  <a:pt x="139145" y="157832"/>
                  <a:pt x="138494" y="157832"/>
                </a:cubicBezTo>
                <a:lnTo>
                  <a:pt x="104896" y="157832"/>
                </a:lnTo>
                <a:cubicBezTo>
                  <a:pt x="103854" y="157832"/>
                  <a:pt x="103333" y="158288"/>
                  <a:pt x="103333" y="159200"/>
                </a:cubicBezTo>
                <a:lnTo>
                  <a:pt x="103333" y="163888"/>
                </a:lnTo>
                <a:cubicBezTo>
                  <a:pt x="103333" y="169748"/>
                  <a:pt x="102552" y="174143"/>
                  <a:pt x="100989" y="177073"/>
                </a:cubicBezTo>
                <a:cubicBezTo>
                  <a:pt x="99426" y="180003"/>
                  <a:pt x="96692" y="182315"/>
                  <a:pt x="92785" y="184007"/>
                </a:cubicBezTo>
                <a:cubicBezTo>
                  <a:pt x="87706" y="185961"/>
                  <a:pt x="79307" y="187068"/>
                  <a:pt x="67586" y="187328"/>
                </a:cubicBezTo>
                <a:cubicBezTo>
                  <a:pt x="67456" y="187328"/>
                  <a:pt x="67391" y="187328"/>
                  <a:pt x="67391" y="187328"/>
                </a:cubicBezTo>
                <a:cubicBezTo>
                  <a:pt x="64526" y="187328"/>
                  <a:pt x="61922" y="186417"/>
                  <a:pt x="59578" y="184594"/>
                </a:cubicBezTo>
                <a:cubicBezTo>
                  <a:pt x="57234" y="182901"/>
                  <a:pt x="55410" y="180622"/>
                  <a:pt x="54108" y="177757"/>
                </a:cubicBezTo>
                <a:cubicBezTo>
                  <a:pt x="53718" y="176845"/>
                  <a:pt x="53522" y="175934"/>
                  <a:pt x="53522" y="175022"/>
                </a:cubicBezTo>
                <a:cubicBezTo>
                  <a:pt x="53522" y="173850"/>
                  <a:pt x="53913" y="172743"/>
                  <a:pt x="54694" y="171701"/>
                </a:cubicBezTo>
                <a:cubicBezTo>
                  <a:pt x="55866" y="169748"/>
                  <a:pt x="57559" y="168771"/>
                  <a:pt x="59773" y="168771"/>
                </a:cubicBezTo>
                <a:cubicBezTo>
                  <a:pt x="64071" y="168901"/>
                  <a:pt x="68889" y="168967"/>
                  <a:pt x="74228" y="168967"/>
                </a:cubicBezTo>
                <a:cubicBezTo>
                  <a:pt x="76051" y="168836"/>
                  <a:pt x="77321" y="168413"/>
                  <a:pt x="78037" y="167697"/>
                </a:cubicBezTo>
                <a:cubicBezTo>
                  <a:pt x="78753" y="166981"/>
                  <a:pt x="79111" y="165711"/>
                  <a:pt x="79111" y="163888"/>
                </a:cubicBezTo>
                <a:lnTo>
                  <a:pt x="79111" y="159200"/>
                </a:lnTo>
                <a:cubicBezTo>
                  <a:pt x="79111" y="158288"/>
                  <a:pt x="78656" y="157832"/>
                  <a:pt x="77744" y="157832"/>
                </a:cubicBezTo>
                <a:lnTo>
                  <a:pt x="26956" y="157832"/>
                </a:lnTo>
                <a:cubicBezTo>
                  <a:pt x="24612" y="157832"/>
                  <a:pt x="22594" y="156986"/>
                  <a:pt x="20901" y="155293"/>
                </a:cubicBezTo>
                <a:cubicBezTo>
                  <a:pt x="19208" y="153600"/>
                  <a:pt x="18362" y="151549"/>
                  <a:pt x="18362" y="149140"/>
                </a:cubicBezTo>
                <a:cubicBezTo>
                  <a:pt x="18362" y="146731"/>
                  <a:pt x="19208" y="144712"/>
                  <a:pt x="20901" y="143084"/>
                </a:cubicBezTo>
                <a:cubicBezTo>
                  <a:pt x="22594" y="141457"/>
                  <a:pt x="24612" y="140643"/>
                  <a:pt x="26956" y="140643"/>
                </a:cubicBezTo>
                <a:lnTo>
                  <a:pt x="77744" y="140643"/>
                </a:lnTo>
                <a:cubicBezTo>
                  <a:pt x="78656" y="140643"/>
                  <a:pt x="79111" y="140122"/>
                  <a:pt x="79111" y="139080"/>
                </a:cubicBezTo>
                <a:lnTo>
                  <a:pt x="79111" y="132634"/>
                </a:lnTo>
                <a:cubicBezTo>
                  <a:pt x="79111" y="131592"/>
                  <a:pt x="78656" y="131071"/>
                  <a:pt x="77744" y="131071"/>
                </a:cubicBezTo>
                <a:lnTo>
                  <a:pt x="9181" y="131071"/>
                </a:lnTo>
                <a:cubicBezTo>
                  <a:pt x="6576" y="131071"/>
                  <a:pt x="4395" y="130192"/>
                  <a:pt x="2637" y="128434"/>
                </a:cubicBezTo>
                <a:cubicBezTo>
                  <a:pt x="879" y="126676"/>
                  <a:pt x="0" y="124560"/>
                  <a:pt x="0" y="122086"/>
                </a:cubicBezTo>
                <a:cubicBezTo>
                  <a:pt x="0" y="119611"/>
                  <a:pt x="879" y="117463"/>
                  <a:pt x="2637" y="115640"/>
                </a:cubicBezTo>
                <a:cubicBezTo>
                  <a:pt x="4395" y="113816"/>
                  <a:pt x="6576" y="112905"/>
                  <a:pt x="9181" y="112905"/>
                </a:cubicBezTo>
                <a:lnTo>
                  <a:pt x="77744" y="112905"/>
                </a:lnTo>
                <a:cubicBezTo>
                  <a:pt x="78656" y="112905"/>
                  <a:pt x="79111" y="112449"/>
                  <a:pt x="79111" y="111538"/>
                </a:cubicBezTo>
                <a:lnTo>
                  <a:pt x="79111" y="105873"/>
                </a:lnTo>
                <a:cubicBezTo>
                  <a:pt x="79111" y="104831"/>
                  <a:pt x="78656" y="104310"/>
                  <a:pt x="77744" y="104310"/>
                </a:cubicBezTo>
                <a:lnTo>
                  <a:pt x="27933" y="104310"/>
                </a:lnTo>
                <a:cubicBezTo>
                  <a:pt x="25719" y="104310"/>
                  <a:pt x="23831" y="103529"/>
                  <a:pt x="22268" y="101966"/>
                </a:cubicBezTo>
                <a:cubicBezTo>
                  <a:pt x="20706" y="100403"/>
                  <a:pt x="19924" y="98515"/>
                  <a:pt x="19924" y="96301"/>
                </a:cubicBezTo>
                <a:cubicBezTo>
                  <a:pt x="19924" y="94087"/>
                  <a:pt x="20706" y="92199"/>
                  <a:pt x="22268" y="90636"/>
                </a:cubicBezTo>
                <a:cubicBezTo>
                  <a:pt x="23831" y="89074"/>
                  <a:pt x="25719" y="88292"/>
                  <a:pt x="27933" y="88292"/>
                </a:cubicBezTo>
                <a:lnTo>
                  <a:pt x="77744" y="88292"/>
                </a:lnTo>
                <a:cubicBezTo>
                  <a:pt x="78656" y="88292"/>
                  <a:pt x="79111" y="87837"/>
                  <a:pt x="79111" y="86925"/>
                </a:cubicBezTo>
                <a:lnTo>
                  <a:pt x="79111" y="81065"/>
                </a:lnTo>
                <a:cubicBezTo>
                  <a:pt x="79111" y="80023"/>
                  <a:pt x="78656" y="79502"/>
                  <a:pt x="77744" y="79502"/>
                </a:cubicBezTo>
                <a:lnTo>
                  <a:pt x="36528" y="79502"/>
                </a:lnTo>
                <a:cubicBezTo>
                  <a:pt x="33402" y="79502"/>
                  <a:pt x="30700" y="78395"/>
                  <a:pt x="28422" y="76182"/>
                </a:cubicBezTo>
                <a:cubicBezTo>
                  <a:pt x="26143" y="73968"/>
                  <a:pt x="25003" y="71233"/>
                  <a:pt x="25003" y="67977"/>
                </a:cubicBezTo>
                <a:lnTo>
                  <a:pt x="25003" y="51374"/>
                </a:lnTo>
                <a:cubicBezTo>
                  <a:pt x="25003" y="48248"/>
                  <a:pt x="26143" y="45546"/>
                  <a:pt x="28422" y="43267"/>
                </a:cubicBezTo>
                <a:cubicBezTo>
                  <a:pt x="30700" y="40988"/>
                  <a:pt x="33402" y="39849"/>
                  <a:pt x="36528" y="39849"/>
                </a:cubicBezTo>
                <a:lnTo>
                  <a:pt x="77744" y="39849"/>
                </a:lnTo>
                <a:cubicBezTo>
                  <a:pt x="78656" y="39849"/>
                  <a:pt x="79111" y="39393"/>
                  <a:pt x="79111" y="38482"/>
                </a:cubicBezTo>
                <a:lnTo>
                  <a:pt x="79111" y="33207"/>
                </a:lnTo>
                <a:cubicBezTo>
                  <a:pt x="79111" y="32166"/>
                  <a:pt x="78656" y="31645"/>
                  <a:pt x="77744" y="31645"/>
                </a:cubicBezTo>
                <a:lnTo>
                  <a:pt x="14064" y="31645"/>
                </a:lnTo>
                <a:cubicBezTo>
                  <a:pt x="11460" y="31645"/>
                  <a:pt x="9246" y="30733"/>
                  <a:pt x="7423" y="28910"/>
                </a:cubicBezTo>
                <a:cubicBezTo>
                  <a:pt x="5600" y="27087"/>
                  <a:pt x="4688" y="24873"/>
                  <a:pt x="4688" y="22269"/>
                </a:cubicBezTo>
                <a:cubicBezTo>
                  <a:pt x="4688" y="19664"/>
                  <a:pt x="5600" y="17450"/>
                  <a:pt x="7423" y="15627"/>
                </a:cubicBezTo>
                <a:cubicBezTo>
                  <a:pt x="9246" y="13804"/>
                  <a:pt x="11460" y="12892"/>
                  <a:pt x="14064" y="12892"/>
                </a:cubicBezTo>
                <a:lnTo>
                  <a:pt x="77744" y="12892"/>
                </a:lnTo>
                <a:cubicBezTo>
                  <a:pt x="78656" y="12892"/>
                  <a:pt x="79111" y="12437"/>
                  <a:pt x="79111" y="11525"/>
                </a:cubicBezTo>
                <a:cubicBezTo>
                  <a:pt x="79111" y="8269"/>
                  <a:pt x="80251" y="5535"/>
                  <a:pt x="82530" y="3321"/>
                </a:cubicBezTo>
                <a:cubicBezTo>
                  <a:pt x="84809" y="1107"/>
                  <a:pt x="87511" y="0"/>
                  <a:pt x="90636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2000" dirty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B40D75D5-FFBA-A8AA-3772-B614F46AC6B0}"/>
              </a:ext>
            </a:extLst>
          </p:cNvPr>
          <p:cNvSpPr txBox="1"/>
          <p:nvPr/>
        </p:nvSpPr>
        <p:spPr>
          <a:xfrm>
            <a:off x="4095273" y="4126430"/>
            <a:ext cx="2646424" cy="848395"/>
          </a:xfrm>
          <a:custGeom>
            <a:avLst/>
            <a:gdLst/>
            <a:ahLst/>
            <a:cxnLst/>
            <a:rect l="l" t="t" r="r" b="b"/>
            <a:pathLst>
              <a:path w="2646424" h="848395">
                <a:moveTo>
                  <a:pt x="280113" y="824824"/>
                </a:moveTo>
                <a:cubicBezTo>
                  <a:pt x="281068" y="824824"/>
                  <a:pt x="282023" y="824997"/>
                  <a:pt x="282978" y="825345"/>
                </a:cubicBezTo>
                <a:cubicBezTo>
                  <a:pt x="295132" y="829859"/>
                  <a:pt x="305941" y="834417"/>
                  <a:pt x="315404" y="839018"/>
                </a:cubicBezTo>
                <a:cubicBezTo>
                  <a:pt x="316706" y="839713"/>
                  <a:pt x="317357" y="840798"/>
                  <a:pt x="317357" y="842274"/>
                </a:cubicBezTo>
                <a:cubicBezTo>
                  <a:pt x="317357" y="843403"/>
                  <a:pt x="316836" y="844358"/>
                  <a:pt x="315794" y="845139"/>
                </a:cubicBezTo>
                <a:cubicBezTo>
                  <a:pt x="314145" y="846354"/>
                  <a:pt x="312452" y="846962"/>
                  <a:pt x="310716" y="846962"/>
                </a:cubicBezTo>
                <a:cubicBezTo>
                  <a:pt x="309153" y="846962"/>
                  <a:pt x="307590" y="846528"/>
                  <a:pt x="306028" y="845660"/>
                </a:cubicBezTo>
                <a:cubicBezTo>
                  <a:pt x="297085" y="840885"/>
                  <a:pt x="287058" y="836370"/>
                  <a:pt x="275946" y="832116"/>
                </a:cubicBezTo>
                <a:cubicBezTo>
                  <a:pt x="274904" y="831682"/>
                  <a:pt x="274274" y="830923"/>
                  <a:pt x="274057" y="829838"/>
                </a:cubicBezTo>
                <a:cubicBezTo>
                  <a:pt x="273840" y="828752"/>
                  <a:pt x="274123" y="827819"/>
                  <a:pt x="274904" y="827038"/>
                </a:cubicBezTo>
                <a:cubicBezTo>
                  <a:pt x="276467" y="825562"/>
                  <a:pt x="278203" y="824824"/>
                  <a:pt x="280113" y="824824"/>
                </a:cubicBezTo>
                <a:close/>
                <a:moveTo>
                  <a:pt x="240525" y="824694"/>
                </a:moveTo>
                <a:cubicBezTo>
                  <a:pt x="242174" y="824694"/>
                  <a:pt x="243737" y="825215"/>
                  <a:pt x="245213" y="826256"/>
                </a:cubicBezTo>
                <a:cubicBezTo>
                  <a:pt x="246255" y="826951"/>
                  <a:pt x="246775" y="827906"/>
                  <a:pt x="246775" y="829121"/>
                </a:cubicBezTo>
                <a:cubicBezTo>
                  <a:pt x="246775" y="830597"/>
                  <a:pt x="246211" y="831639"/>
                  <a:pt x="245082" y="832247"/>
                </a:cubicBezTo>
                <a:cubicBezTo>
                  <a:pt x="235619" y="837629"/>
                  <a:pt x="224811" y="842448"/>
                  <a:pt x="212657" y="846702"/>
                </a:cubicBezTo>
                <a:cubicBezTo>
                  <a:pt x="211875" y="846962"/>
                  <a:pt x="211094" y="847092"/>
                  <a:pt x="210313" y="847092"/>
                </a:cubicBezTo>
                <a:cubicBezTo>
                  <a:pt x="209618" y="847092"/>
                  <a:pt x="208923" y="847005"/>
                  <a:pt x="208229" y="846832"/>
                </a:cubicBezTo>
                <a:cubicBezTo>
                  <a:pt x="206753" y="846398"/>
                  <a:pt x="205494" y="845616"/>
                  <a:pt x="204452" y="844488"/>
                </a:cubicBezTo>
                <a:cubicBezTo>
                  <a:pt x="203932" y="843793"/>
                  <a:pt x="203671" y="843099"/>
                  <a:pt x="203671" y="842404"/>
                </a:cubicBezTo>
                <a:cubicBezTo>
                  <a:pt x="203671" y="842057"/>
                  <a:pt x="203714" y="841753"/>
                  <a:pt x="203801" y="841493"/>
                </a:cubicBezTo>
                <a:cubicBezTo>
                  <a:pt x="204062" y="840364"/>
                  <a:pt x="204756" y="839583"/>
                  <a:pt x="205885" y="839149"/>
                </a:cubicBezTo>
                <a:cubicBezTo>
                  <a:pt x="217692" y="835242"/>
                  <a:pt x="227763" y="830858"/>
                  <a:pt x="236097" y="825996"/>
                </a:cubicBezTo>
                <a:cubicBezTo>
                  <a:pt x="237573" y="825128"/>
                  <a:pt x="239049" y="824694"/>
                  <a:pt x="240525" y="824694"/>
                </a:cubicBezTo>
                <a:close/>
                <a:moveTo>
                  <a:pt x="2114457" y="812713"/>
                </a:moveTo>
                <a:cubicBezTo>
                  <a:pt x="2108379" y="812713"/>
                  <a:pt x="2103626" y="813733"/>
                  <a:pt x="2100197" y="815773"/>
                </a:cubicBezTo>
                <a:cubicBezTo>
                  <a:pt x="2096768" y="817813"/>
                  <a:pt x="2095053" y="820396"/>
                  <a:pt x="2095053" y="823522"/>
                </a:cubicBezTo>
                <a:cubicBezTo>
                  <a:pt x="2095053" y="826821"/>
                  <a:pt x="2096551" y="829425"/>
                  <a:pt x="2099546" y="831335"/>
                </a:cubicBezTo>
                <a:cubicBezTo>
                  <a:pt x="2102541" y="833245"/>
                  <a:pt x="2107164" y="834200"/>
                  <a:pt x="2113415" y="834200"/>
                </a:cubicBezTo>
                <a:cubicBezTo>
                  <a:pt x="2122704" y="834200"/>
                  <a:pt x="2127349" y="830424"/>
                  <a:pt x="2127349" y="822871"/>
                </a:cubicBezTo>
                <a:cubicBezTo>
                  <a:pt x="2127349" y="822263"/>
                  <a:pt x="2127327" y="821069"/>
                  <a:pt x="2127284" y="819289"/>
                </a:cubicBezTo>
                <a:cubicBezTo>
                  <a:pt x="2127240" y="817510"/>
                  <a:pt x="2127219" y="816055"/>
                  <a:pt x="2127219" y="814927"/>
                </a:cubicBezTo>
                <a:cubicBezTo>
                  <a:pt x="2127219" y="814319"/>
                  <a:pt x="2126915" y="813928"/>
                  <a:pt x="2126307" y="813755"/>
                </a:cubicBezTo>
                <a:cubicBezTo>
                  <a:pt x="2122400" y="813060"/>
                  <a:pt x="2118450" y="812713"/>
                  <a:pt x="2114457" y="812713"/>
                </a:cubicBezTo>
                <a:close/>
                <a:moveTo>
                  <a:pt x="2353158" y="812583"/>
                </a:moveTo>
                <a:cubicBezTo>
                  <a:pt x="2349425" y="812583"/>
                  <a:pt x="2346235" y="813928"/>
                  <a:pt x="2343587" y="816620"/>
                </a:cubicBezTo>
                <a:cubicBezTo>
                  <a:pt x="2340939" y="819311"/>
                  <a:pt x="2339615" y="822480"/>
                  <a:pt x="2339615" y="826126"/>
                </a:cubicBezTo>
                <a:cubicBezTo>
                  <a:pt x="2339615" y="829859"/>
                  <a:pt x="2340939" y="833050"/>
                  <a:pt x="2343587" y="835698"/>
                </a:cubicBezTo>
                <a:cubicBezTo>
                  <a:pt x="2346235" y="838346"/>
                  <a:pt x="2349425" y="839669"/>
                  <a:pt x="2353158" y="839669"/>
                </a:cubicBezTo>
                <a:cubicBezTo>
                  <a:pt x="2356891" y="839669"/>
                  <a:pt x="2360060" y="838367"/>
                  <a:pt x="2362665" y="835763"/>
                </a:cubicBezTo>
                <a:cubicBezTo>
                  <a:pt x="2365269" y="833158"/>
                  <a:pt x="2366571" y="829946"/>
                  <a:pt x="2366571" y="826126"/>
                </a:cubicBezTo>
                <a:cubicBezTo>
                  <a:pt x="2366571" y="822393"/>
                  <a:pt x="2365269" y="819203"/>
                  <a:pt x="2362665" y="816555"/>
                </a:cubicBezTo>
                <a:cubicBezTo>
                  <a:pt x="2360060" y="813907"/>
                  <a:pt x="2356891" y="812583"/>
                  <a:pt x="2353158" y="812583"/>
                </a:cubicBezTo>
                <a:close/>
                <a:moveTo>
                  <a:pt x="206276" y="810239"/>
                </a:moveTo>
                <a:lnTo>
                  <a:pt x="314492" y="810239"/>
                </a:lnTo>
                <a:cubicBezTo>
                  <a:pt x="315794" y="810239"/>
                  <a:pt x="316901" y="810695"/>
                  <a:pt x="317813" y="811606"/>
                </a:cubicBezTo>
                <a:cubicBezTo>
                  <a:pt x="318725" y="812518"/>
                  <a:pt x="319180" y="813603"/>
                  <a:pt x="319180" y="814862"/>
                </a:cubicBezTo>
                <a:cubicBezTo>
                  <a:pt x="319180" y="816120"/>
                  <a:pt x="318725" y="817206"/>
                  <a:pt x="317813" y="818117"/>
                </a:cubicBezTo>
                <a:cubicBezTo>
                  <a:pt x="316901" y="819029"/>
                  <a:pt x="315794" y="819485"/>
                  <a:pt x="314492" y="819485"/>
                </a:cubicBezTo>
                <a:lnTo>
                  <a:pt x="206276" y="819485"/>
                </a:lnTo>
                <a:cubicBezTo>
                  <a:pt x="204973" y="819485"/>
                  <a:pt x="203866" y="819029"/>
                  <a:pt x="202955" y="818117"/>
                </a:cubicBezTo>
                <a:cubicBezTo>
                  <a:pt x="202043" y="817206"/>
                  <a:pt x="201587" y="816120"/>
                  <a:pt x="201587" y="814862"/>
                </a:cubicBezTo>
                <a:cubicBezTo>
                  <a:pt x="201587" y="813603"/>
                  <a:pt x="202043" y="812518"/>
                  <a:pt x="202955" y="811606"/>
                </a:cubicBezTo>
                <a:cubicBezTo>
                  <a:pt x="203866" y="810695"/>
                  <a:pt x="204973" y="810239"/>
                  <a:pt x="206276" y="810239"/>
                </a:cubicBezTo>
                <a:close/>
                <a:moveTo>
                  <a:pt x="1859737" y="807504"/>
                </a:moveTo>
                <a:cubicBezTo>
                  <a:pt x="1861040" y="807591"/>
                  <a:pt x="1862081" y="808177"/>
                  <a:pt x="1862863" y="809262"/>
                </a:cubicBezTo>
                <a:cubicBezTo>
                  <a:pt x="1863644" y="810347"/>
                  <a:pt x="1863905" y="811541"/>
                  <a:pt x="1863644" y="812843"/>
                </a:cubicBezTo>
                <a:cubicBezTo>
                  <a:pt x="1863123" y="815448"/>
                  <a:pt x="1862863" y="817835"/>
                  <a:pt x="1862863" y="820006"/>
                </a:cubicBezTo>
                <a:cubicBezTo>
                  <a:pt x="1862863" y="821742"/>
                  <a:pt x="1863145" y="823239"/>
                  <a:pt x="1863709" y="824498"/>
                </a:cubicBezTo>
                <a:cubicBezTo>
                  <a:pt x="1864273" y="825757"/>
                  <a:pt x="1865272" y="827016"/>
                  <a:pt x="1866704" y="828275"/>
                </a:cubicBezTo>
                <a:cubicBezTo>
                  <a:pt x="1868137" y="829534"/>
                  <a:pt x="1870372" y="830489"/>
                  <a:pt x="1873411" y="831140"/>
                </a:cubicBezTo>
                <a:cubicBezTo>
                  <a:pt x="1876449" y="831791"/>
                  <a:pt x="1880183" y="832116"/>
                  <a:pt x="1884610" y="832116"/>
                </a:cubicBezTo>
                <a:cubicBezTo>
                  <a:pt x="1891382" y="832116"/>
                  <a:pt x="1898197" y="831596"/>
                  <a:pt x="1905055" y="830554"/>
                </a:cubicBezTo>
                <a:cubicBezTo>
                  <a:pt x="1906445" y="830293"/>
                  <a:pt x="1907660" y="830619"/>
                  <a:pt x="1908702" y="831530"/>
                </a:cubicBezTo>
                <a:cubicBezTo>
                  <a:pt x="1909744" y="832442"/>
                  <a:pt x="1910221" y="833592"/>
                  <a:pt x="1910134" y="834981"/>
                </a:cubicBezTo>
                <a:cubicBezTo>
                  <a:pt x="1910134" y="836544"/>
                  <a:pt x="1909613" y="837890"/>
                  <a:pt x="1908572" y="839018"/>
                </a:cubicBezTo>
                <a:cubicBezTo>
                  <a:pt x="1907530" y="840147"/>
                  <a:pt x="1906228" y="840798"/>
                  <a:pt x="1904665" y="840972"/>
                </a:cubicBezTo>
                <a:cubicBezTo>
                  <a:pt x="1897459" y="841840"/>
                  <a:pt x="1890731" y="842274"/>
                  <a:pt x="1884480" y="842274"/>
                </a:cubicBezTo>
                <a:cubicBezTo>
                  <a:pt x="1863384" y="842274"/>
                  <a:pt x="1852835" y="835719"/>
                  <a:pt x="1852835" y="822610"/>
                </a:cubicBezTo>
                <a:cubicBezTo>
                  <a:pt x="1852835" y="819485"/>
                  <a:pt x="1853183" y="815925"/>
                  <a:pt x="1853877" y="811932"/>
                </a:cubicBezTo>
                <a:cubicBezTo>
                  <a:pt x="1854051" y="810543"/>
                  <a:pt x="1854724" y="809414"/>
                  <a:pt x="1855896" y="808546"/>
                </a:cubicBezTo>
                <a:cubicBezTo>
                  <a:pt x="1857068" y="807678"/>
                  <a:pt x="1858348" y="807330"/>
                  <a:pt x="1859737" y="807504"/>
                </a:cubicBezTo>
                <a:close/>
                <a:moveTo>
                  <a:pt x="2353158" y="805811"/>
                </a:moveTo>
                <a:cubicBezTo>
                  <a:pt x="2358801" y="805811"/>
                  <a:pt x="2363598" y="807786"/>
                  <a:pt x="2367548" y="811736"/>
                </a:cubicBezTo>
                <a:cubicBezTo>
                  <a:pt x="2371498" y="815686"/>
                  <a:pt x="2373473" y="820461"/>
                  <a:pt x="2373473" y="826061"/>
                </a:cubicBezTo>
                <a:cubicBezTo>
                  <a:pt x="2373473" y="831661"/>
                  <a:pt x="2371498" y="836457"/>
                  <a:pt x="2367548" y="840451"/>
                </a:cubicBezTo>
                <a:cubicBezTo>
                  <a:pt x="2363598" y="844444"/>
                  <a:pt x="2358801" y="846441"/>
                  <a:pt x="2353158" y="846441"/>
                </a:cubicBezTo>
                <a:cubicBezTo>
                  <a:pt x="2347602" y="846441"/>
                  <a:pt x="2342827" y="844444"/>
                  <a:pt x="2338834" y="840451"/>
                </a:cubicBezTo>
                <a:cubicBezTo>
                  <a:pt x="2334840" y="836457"/>
                  <a:pt x="2332843" y="831661"/>
                  <a:pt x="2332843" y="826061"/>
                </a:cubicBezTo>
                <a:cubicBezTo>
                  <a:pt x="2332843" y="820461"/>
                  <a:pt x="2334840" y="815686"/>
                  <a:pt x="2338834" y="811736"/>
                </a:cubicBezTo>
                <a:cubicBezTo>
                  <a:pt x="2342827" y="807786"/>
                  <a:pt x="2347602" y="805811"/>
                  <a:pt x="2353158" y="805811"/>
                </a:cubicBezTo>
                <a:close/>
                <a:moveTo>
                  <a:pt x="1729903" y="805551"/>
                </a:moveTo>
                <a:cubicBezTo>
                  <a:pt x="1730077" y="805551"/>
                  <a:pt x="1730251" y="805594"/>
                  <a:pt x="1730424" y="805681"/>
                </a:cubicBezTo>
                <a:cubicBezTo>
                  <a:pt x="1731727" y="805768"/>
                  <a:pt x="1732768" y="806354"/>
                  <a:pt x="1733550" y="807439"/>
                </a:cubicBezTo>
                <a:cubicBezTo>
                  <a:pt x="1734331" y="808524"/>
                  <a:pt x="1734591" y="809718"/>
                  <a:pt x="1734331" y="811020"/>
                </a:cubicBezTo>
                <a:cubicBezTo>
                  <a:pt x="1733810" y="813625"/>
                  <a:pt x="1733550" y="815925"/>
                  <a:pt x="1733550" y="817922"/>
                </a:cubicBezTo>
                <a:cubicBezTo>
                  <a:pt x="1733550" y="819745"/>
                  <a:pt x="1733810" y="821308"/>
                  <a:pt x="1734331" y="822610"/>
                </a:cubicBezTo>
                <a:cubicBezTo>
                  <a:pt x="1734852" y="823912"/>
                  <a:pt x="1735850" y="825171"/>
                  <a:pt x="1737326" y="826387"/>
                </a:cubicBezTo>
                <a:cubicBezTo>
                  <a:pt x="1738802" y="827602"/>
                  <a:pt x="1741038" y="828557"/>
                  <a:pt x="1744033" y="829252"/>
                </a:cubicBezTo>
                <a:cubicBezTo>
                  <a:pt x="1747028" y="829946"/>
                  <a:pt x="1750783" y="830293"/>
                  <a:pt x="1755297" y="830293"/>
                </a:cubicBezTo>
                <a:cubicBezTo>
                  <a:pt x="1761548" y="830293"/>
                  <a:pt x="1768363" y="829729"/>
                  <a:pt x="1775742" y="828600"/>
                </a:cubicBezTo>
                <a:cubicBezTo>
                  <a:pt x="1777132" y="828427"/>
                  <a:pt x="1778347" y="828774"/>
                  <a:pt x="1779389" y="829642"/>
                </a:cubicBezTo>
                <a:cubicBezTo>
                  <a:pt x="1780344" y="830510"/>
                  <a:pt x="1780821" y="831596"/>
                  <a:pt x="1780821" y="832898"/>
                </a:cubicBezTo>
                <a:cubicBezTo>
                  <a:pt x="1780821" y="834547"/>
                  <a:pt x="1780257" y="835980"/>
                  <a:pt x="1779128" y="837195"/>
                </a:cubicBezTo>
                <a:cubicBezTo>
                  <a:pt x="1778086" y="838324"/>
                  <a:pt x="1776784" y="838975"/>
                  <a:pt x="1775222" y="839149"/>
                </a:cubicBezTo>
                <a:cubicBezTo>
                  <a:pt x="1768363" y="839843"/>
                  <a:pt x="1761678" y="840190"/>
                  <a:pt x="1755167" y="840190"/>
                </a:cubicBezTo>
                <a:cubicBezTo>
                  <a:pt x="1733984" y="840190"/>
                  <a:pt x="1723392" y="833723"/>
                  <a:pt x="1723392" y="820787"/>
                </a:cubicBezTo>
                <a:cubicBezTo>
                  <a:pt x="1723392" y="817575"/>
                  <a:pt x="1723740" y="814015"/>
                  <a:pt x="1724434" y="810109"/>
                </a:cubicBezTo>
                <a:cubicBezTo>
                  <a:pt x="1724694" y="808719"/>
                  <a:pt x="1725389" y="807591"/>
                  <a:pt x="1726518" y="806723"/>
                </a:cubicBezTo>
                <a:cubicBezTo>
                  <a:pt x="1727559" y="805941"/>
                  <a:pt x="1728688" y="805551"/>
                  <a:pt x="1729903" y="805551"/>
                </a:cubicBezTo>
                <a:close/>
                <a:moveTo>
                  <a:pt x="1959880" y="803076"/>
                </a:moveTo>
                <a:cubicBezTo>
                  <a:pt x="1960054" y="803076"/>
                  <a:pt x="1960227" y="803076"/>
                  <a:pt x="1960401" y="803076"/>
                </a:cubicBezTo>
                <a:cubicBezTo>
                  <a:pt x="1961703" y="803250"/>
                  <a:pt x="1962723" y="803879"/>
                  <a:pt x="1963461" y="804965"/>
                </a:cubicBezTo>
                <a:cubicBezTo>
                  <a:pt x="1964199" y="806050"/>
                  <a:pt x="1964395" y="807200"/>
                  <a:pt x="1964047" y="808416"/>
                </a:cubicBezTo>
                <a:cubicBezTo>
                  <a:pt x="1963005" y="811975"/>
                  <a:pt x="1962485" y="814840"/>
                  <a:pt x="1962485" y="817010"/>
                </a:cubicBezTo>
                <a:cubicBezTo>
                  <a:pt x="1962485" y="822306"/>
                  <a:pt x="1964677" y="826387"/>
                  <a:pt x="1969061" y="829252"/>
                </a:cubicBezTo>
                <a:cubicBezTo>
                  <a:pt x="1973445" y="832116"/>
                  <a:pt x="1980195" y="833549"/>
                  <a:pt x="1989311" y="833549"/>
                </a:cubicBezTo>
                <a:cubicBezTo>
                  <a:pt x="1999295" y="833549"/>
                  <a:pt x="2008367" y="832898"/>
                  <a:pt x="2016528" y="831596"/>
                </a:cubicBezTo>
                <a:cubicBezTo>
                  <a:pt x="2017917" y="831335"/>
                  <a:pt x="2019132" y="831639"/>
                  <a:pt x="2020174" y="832507"/>
                </a:cubicBezTo>
                <a:cubicBezTo>
                  <a:pt x="2021216" y="833375"/>
                  <a:pt x="2021737" y="834504"/>
                  <a:pt x="2021737" y="835893"/>
                </a:cubicBezTo>
                <a:cubicBezTo>
                  <a:pt x="2021737" y="837456"/>
                  <a:pt x="2021216" y="838823"/>
                  <a:pt x="2020174" y="839995"/>
                </a:cubicBezTo>
                <a:cubicBezTo>
                  <a:pt x="2019132" y="841167"/>
                  <a:pt x="2017830" y="841883"/>
                  <a:pt x="2016267" y="842144"/>
                </a:cubicBezTo>
                <a:cubicBezTo>
                  <a:pt x="2007499" y="843272"/>
                  <a:pt x="1998644" y="843837"/>
                  <a:pt x="1989701" y="843837"/>
                </a:cubicBezTo>
                <a:cubicBezTo>
                  <a:pt x="1977721" y="843837"/>
                  <a:pt x="1968497" y="841753"/>
                  <a:pt x="1962029" y="837586"/>
                </a:cubicBezTo>
                <a:cubicBezTo>
                  <a:pt x="1955561" y="833419"/>
                  <a:pt x="1952327" y="827298"/>
                  <a:pt x="1952327" y="819224"/>
                </a:cubicBezTo>
                <a:cubicBezTo>
                  <a:pt x="1952327" y="815925"/>
                  <a:pt x="1952848" y="812062"/>
                  <a:pt x="1953890" y="807634"/>
                </a:cubicBezTo>
                <a:cubicBezTo>
                  <a:pt x="1954324" y="806158"/>
                  <a:pt x="1955149" y="804986"/>
                  <a:pt x="1956364" y="804118"/>
                </a:cubicBezTo>
                <a:cubicBezTo>
                  <a:pt x="1957406" y="803424"/>
                  <a:pt x="1958578" y="803076"/>
                  <a:pt x="1959880" y="803076"/>
                </a:cubicBezTo>
                <a:close/>
                <a:moveTo>
                  <a:pt x="654899" y="801904"/>
                </a:moveTo>
                <a:cubicBezTo>
                  <a:pt x="656202" y="801991"/>
                  <a:pt x="657222" y="802555"/>
                  <a:pt x="657960" y="803597"/>
                </a:cubicBezTo>
                <a:cubicBezTo>
                  <a:pt x="658698" y="804639"/>
                  <a:pt x="658936" y="805811"/>
                  <a:pt x="658676" y="807113"/>
                </a:cubicBezTo>
                <a:cubicBezTo>
                  <a:pt x="658242" y="809718"/>
                  <a:pt x="658025" y="812192"/>
                  <a:pt x="658025" y="814536"/>
                </a:cubicBezTo>
                <a:cubicBezTo>
                  <a:pt x="658025" y="822436"/>
                  <a:pt x="665404" y="826387"/>
                  <a:pt x="680163" y="826387"/>
                </a:cubicBezTo>
                <a:cubicBezTo>
                  <a:pt x="689799" y="826387"/>
                  <a:pt x="698828" y="825605"/>
                  <a:pt x="707250" y="824043"/>
                </a:cubicBezTo>
                <a:cubicBezTo>
                  <a:pt x="708725" y="823782"/>
                  <a:pt x="710028" y="824086"/>
                  <a:pt x="711156" y="824954"/>
                </a:cubicBezTo>
                <a:cubicBezTo>
                  <a:pt x="712285" y="825909"/>
                  <a:pt x="712849" y="827124"/>
                  <a:pt x="712849" y="828600"/>
                </a:cubicBezTo>
                <a:cubicBezTo>
                  <a:pt x="712849" y="829642"/>
                  <a:pt x="712632" y="830597"/>
                  <a:pt x="712198" y="831465"/>
                </a:cubicBezTo>
                <a:cubicBezTo>
                  <a:pt x="711764" y="832420"/>
                  <a:pt x="711113" y="833223"/>
                  <a:pt x="710245" y="833874"/>
                </a:cubicBezTo>
                <a:cubicBezTo>
                  <a:pt x="709377" y="834526"/>
                  <a:pt x="708422" y="834895"/>
                  <a:pt x="707380" y="834981"/>
                </a:cubicBezTo>
                <a:cubicBezTo>
                  <a:pt x="699393" y="836197"/>
                  <a:pt x="690277" y="836805"/>
                  <a:pt x="680033" y="836805"/>
                </a:cubicBezTo>
                <a:cubicBezTo>
                  <a:pt x="658676" y="836805"/>
                  <a:pt x="647997" y="830206"/>
                  <a:pt x="647997" y="817010"/>
                </a:cubicBezTo>
                <a:cubicBezTo>
                  <a:pt x="647997" y="814059"/>
                  <a:pt x="648388" y="810456"/>
                  <a:pt x="649169" y="806202"/>
                </a:cubicBezTo>
                <a:cubicBezTo>
                  <a:pt x="649430" y="804813"/>
                  <a:pt x="650103" y="803706"/>
                  <a:pt x="651188" y="802881"/>
                </a:cubicBezTo>
                <a:cubicBezTo>
                  <a:pt x="652273" y="802056"/>
                  <a:pt x="653510" y="801731"/>
                  <a:pt x="654899" y="801904"/>
                </a:cubicBezTo>
                <a:close/>
                <a:moveTo>
                  <a:pt x="770213" y="801449"/>
                </a:moveTo>
                <a:cubicBezTo>
                  <a:pt x="769996" y="801318"/>
                  <a:pt x="769801" y="801340"/>
                  <a:pt x="769627" y="801514"/>
                </a:cubicBezTo>
                <a:cubicBezTo>
                  <a:pt x="764418" y="804031"/>
                  <a:pt x="760164" y="806961"/>
                  <a:pt x="756865" y="810304"/>
                </a:cubicBezTo>
                <a:cubicBezTo>
                  <a:pt x="753566" y="813646"/>
                  <a:pt x="751917" y="816750"/>
                  <a:pt x="751917" y="819615"/>
                </a:cubicBezTo>
                <a:cubicBezTo>
                  <a:pt x="751917" y="822393"/>
                  <a:pt x="753588" y="824954"/>
                  <a:pt x="756930" y="827298"/>
                </a:cubicBezTo>
                <a:cubicBezTo>
                  <a:pt x="760273" y="829642"/>
                  <a:pt x="763376" y="830814"/>
                  <a:pt x="766241" y="830814"/>
                </a:cubicBezTo>
                <a:cubicBezTo>
                  <a:pt x="769367" y="830814"/>
                  <a:pt x="770929" y="828644"/>
                  <a:pt x="770929" y="824303"/>
                </a:cubicBezTo>
                <a:cubicBezTo>
                  <a:pt x="770929" y="822653"/>
                  <a:pt x="770864" y="819137"/>
                  <a:pt x="770734" y="813755"/>
                </a:cubicBezTo>
                <a:cubicBezTo>
                  <a:pt x="770604" y="808372"/>
                  <a:pt x="770539" y="804465"/>
                  <a:pt x="770539" y="802035"/>
                </a:cubicBezTo>
                <a:cubicBezTo>
                  <a:pt x="770539" y="801774"/>
                  <a:pt x="770430" y="801579"/>
                  <a:pt x="770213" y="801449"/>
                </a:cubicBezTo>
                <a:close/>
                <a:moveTo>
                  <a:pt x="1159389" y="797216"/>
                </a:moveTo>
                <a:cubicBezTo>
                  <a:pt x="1159563" y="797216"/>
                  <a:pt x="1159737" y="797216"/>
                  <a:pt x="1159910" y="797216"/>
                </a:cubicBezTo>
                <a:cubicBezTo>
                  <a:pt x="1161299" y="797303"/>
                  <a:pt x="1162363" y="797933"/>
                  <a:pt x="1163101" y="799105"/>
                </a:cubicBezTo>
                <a:cubicBezTo>
                  <a:pt x="1163839" y="800277"/>
                  <a:pt x="1163991" y="801514"/>
                  <a:pt x="1163557" y="802816"/>
                </a:cubicBezTo>
                <a:cubicBezTo>
                  <a:pt x="1162254" y="807417"/>
                  <a:pt x="1161603" y="811281"/>
                  <a:pt x="1161603" y="814406"/>
                </a:cubicBezTo>
                <a:cubicBezTo>
                  <a:pt x="1161603" y="826734"/>
                  <a:pt x="1170806" y="832898"/>
                  <a:pt x="1189211" y="832898"/>
                </a:cubicBezTo>
                <a:cubicBezTo>
                  <a:pt x="1200323" y="832898"/>
                  <a:pt x="1210090" y="832073"/>
                  <a:pt x="1218511" y="830424"/>
                </a:cubicBezTo>
                <a:cubicBezTo>
                  <a:pt x="1219900" y="830163"/>
                  <a:pt x="1221138" y="830489"/>
                  <a:pt x="1222223" y="831400"/>
                </a:cubicBezTo>
                <a:cubicBezTo>
                  <a:pt x="1223308" y="832312"/>
                  <a:pt x="1223851" y="833462"/>
                  <a:pt x="1223851" y="834851"/>
                </a:cubicBezTo>
                <a:cubicBezTo>
                  <a:pt x="1223851" y="836414"/>
                  <a:pt x="1223330" y="837825"/>
                  <a:pt x="1222288" y="839083"/>
                </a:cubicBezTo>
                <a:cubicBezTo>
                  <a:pt x="1221246" y="840342"/>
                  <a:pt x="1219944" y="841102"/>
                  <a:pt x="1218381" y="841362"/>
                </a:cubicBezTo>
                <a:cubicBezTo>
                  <a:pt x="1209613" y="842751"/>
                  <a:pt x="1199846" y="843446"/>
                  <a:pt x="1189081" y="843446"/>
                </a:cubicBezTo>
                <a:cubicBezTo>
                  <a:pt x="1176926" y="843446"/>
                  <a:pt x="1167528" y="841124"/>
                  <a:pt x="1160887" y="836479"/>
                </a:cubicBezTo>
                <a:cubicBezTo>
                  <a:pt x="1154246" y="831834"/>
                  <a:pt x="1150925" y="825345"/>
                  <a:pt x="1150925" y="817010"/>
                </a:cubicBezTo>
                <a:cubicBezTo>
                  <a:pt x="1150925" y="812930"/>
                  <a:pt x="1151663" y="807938"/>
                  <a:pt x="1153139" y="802035"/>
                </a:cubicBezTo>
                <a:cubicBezTo>
                  <a:pt x="1153486" y="800472"/>
                  <a:pt x="1154311" y="799256"/>
                  <a:pt x="1155613" y="798388"/>
                </a:cubicBezTo>
                <a:cubicBezTo>
                  <a:pt x="1156741" y="797607"/>
                  <a:pt x="1158000" y="797216"/>
                  <a:pt x="1159389" y="797216"/>
                </a:cubicBezTo>
                <a:close/>
                <a:moveTo>
                  <a:pt x="482352" y="793700"/>
                </a:moveTo>
                <a:cubicBezTo>
                  <a:pt x="481744" y="793700"/>
                  <a:pt x="481440" y="794004"/>
                  <a:pt x="481440" y="794612"/>
                </a:cubicBezTo>
                <a:lnTo>
                  <a:pt x="481440" y="824694"/>
                </a:lnTo>
                <a:cubicBezTo>
                  <a:pt x="481440" y="825388"/>
                  <a:pt x="481744" y="825735"/>
                  <a:pt x="482352" y="825735"/>
                </a:cubicBezTo>
                <a:lnTo>
                  <a:pt x="508397" y="825735"/>
                </a:lnTo>
                <a:cubicBezTo>
                  <a:pt x="509091" y="825735"/>
                  <a:pt x="509438" y="825388"/>
                  <a:pt x="509438" y="824694"/>
                </a:cubicBezTo>
                <a:lnTo>
                  <a:pt x="509438" y="794612"/>
                </a:lnTo>
                <a:cubicBezTo>
                  <a:pt x="509438" y="794004"/>
                  <a:pt x="509091" y="793700"/>
                  <a:pt x="508397" y="793700"/>
                </a:cubicBezTo>
                <a:close/>
                <a:moveTo>
                  <a:pt x="231409" y="780548"/>
                </a:moveTo>
                <a:cubicBezTo>
                  <a:pt x="230801" y="780548"/>
                  <a:pt x="230497" y="780851"/>
                  <a:pt x="230497" y="781459"/>
                </a:cubicBezTo>
                <a:lnTo>
                  <a:pt x="230497" y="792268"/>
                </a:lnTo>
                <a:cubicBezTo>
                  <a:pt x="230497" y="792962"/>
                  <a:pt x="230801" y="793310"/>
                  <a:pt x="231409" y="793310"/>
                </a:cubicBezTo>
                <a:lnTo>
                  <a:pt x="290140" y="793310"/>
                </a:lnTo>
                <a:cubicBezTo>
                  <a:pt x="290835" y="793310"/>
                  <a:pt x="291182" y="792962"/>
                  <a:pt x="291182" y="792268"/>
                </a:cubicBezTo>
                <a:lnTo>
                  <a:pt x="291182" y="781459"/>
                </a:lnTo>
                <a:cubicBezTo>
                  <a:pt x="291182" y="780851"/>
                  <a:pt x="290835" y="780548"/>
                  <a:pt x="290140" y="780548"/>
                </a:cubicBezTo>
                <a:close/>
                <a:moveTo>
                  <a:pt x="2257704" y="780287"/>
                </a:moveTo>
                <a:cubicBezTo>
                  <a:pt x="2254144" y="780287"/>
                  <a:pt x="2251040" y="781568"/>
                  <a:pt x="2248393" y="784129"/>
                </a:cubicBezTo>
                <a:cubicBezTo>
                  <a:pt x="2245745" y="786690"/>
                  <a:pt x="2244421" y="790010"/>
                  <a:pt x="2244421" y="794091"/>
                </a:cubicBezTo>
                <a:cubicBezTo>
                  <a:pt x="2244421" y="798084"/>
                  <a:pt x="2245723" y="801253"/>
                  <a:pt x="2248327" y="803597"/>
                </a:cubicBezTo>
                <a:cubicBezTo>
                  <a:pt x="2250932" y="805941"/>
                  <a:pt x="2254144" y="807113"/>
                  <a:pt x="2257964" y="807113"/>
                </a:cubicBezTo>
                <a:cubicBezTo>
                  <a:pt x="2261784" y="807113"/>
                  <a:pt x="2264779" y="805594"/>
                  <a:pt x="2266950" y="802555"/>
                </a:cubicBezTo>
                <a:cubicBezTo>
                  <a:pt x="2268773" y="800038"/>
                  <a:pt x="2269684" y="796522"/>
                  <a:pt x="2269684" y="792007"/>
                </a:cubicBezTo>
                <a:cubicBezTo>
                  <a:pt x="2269684" y="791139"/>
                  <a:pt x="2269641" y="790271"/>
                  <a:pt x="2269554" y="789403"/>
                </a:cubicBezTo>
                <a:cubicBezTo>
                  <a:pt x="2269554" y="788708"/>
                  <a:pt x="2269424" y="788057"/>
                  <a:pt x="2269163" y="787449"/>
                </a:cubicBezTo>
                <a:cubicBezTo>
                  <a:pt x="2266993" y="782674"/>
                  <a:pt x="2263173" y="780287"/>
                  <a:pt x="2257704" y="780287"/>
                </a:cubicBezTo>
                <a:close/>
                <a:moveTo>
                  <a:pt x="540432" y="779115"/>
                </a:moveTo>
                <a:cubicBezTo>
                  <a:pt x="540692" y="779115"/>
                  <a:pt x="540996" y="779158"/>
                  <a:pt x="541343" y="779245"/>
                </a:cubicBezTo>
                <a:cubicBezTo>
                  <a:pt x="542646" y="779506"/>
                  <a:pt x="543688" y="780113"/>
                  <a:pt x="544469" y="781068"/>
                </a:cubicBezTo>
                <a:cubicBezTo>
                  <a:pt x="550980" y="789576"/>
                  <a:pt x="556189" y="797043"/>
                  <a:pt x="560096" y="803467"/>
                </a:cubicBezTo>
                <a:cubicBezTo>
                  <a:pt x="560617" y="804248"/>
                  <a:pt x="560877" y="805073"/>
                  <a:pt x="560877" y="805941"/>
                </a:cubicBezTo>
                <a:cubicBezTo>
                  <a:pt x="560877" y="806375"/>
                  <a:pt x="560834" y="806809"/>
                  <a:pt x="560747" y="807244"/>
                </a:cubicBezTo>
                <a:cubicBezTo>
                  <a:pt x="560400" y="808546"/>
                  <a:pt x="559618" y="809544"/>
                  <a:pt x="558403" y="810239"/>
                </a:cubicBezTo>
                <a:cubicBezTo>
                  <a:pt x="557622" y="810760"/>
                  <a:pt x="556840" y="811020"/>
                  <a:pt x="556059" y="811020"/>
                </a:cubicBezTo>
                <a:cubicBezTo>
                  <a:pt x="555625" y="811020"/>
                  <a:pt x="555191" y="810933"/>
                  <a:pt x="554757" y="810760"/>
                </a:cubicBezTo>
                <a:cubicBezTo>
                  <a:pt x="553541" y="810412"/>
                  <a:pt x="552586" y="809674"/>
                  <a:pt x="551892" y="808546"/>
                </a:cubicBezTo>
                <a:cubicBezTo>
                  <a:pt x="547985" y="801774"/>
                  <a:pt x="542906" y="794134"/>
                  <a:pt x="536655" y="785626"/>
                </a:cubicBezTo>
                <a:cubicBezTo>
                  <a:pt x="536134" y="784932"/>
                  <a:pt x="535874" y="784150"/>
                  <a:pt x="535874" y="783282"/>
                </a:cubicBezTo>
                <a:cubicBezTo>
                  <a:pt x="535874" y="783022"/>
                  <a:pt x="535874" y="782761"/>
                  <a:pt x="535874" y="782501"/>
                </a:cubicBezTo>
                <a:cubicBezTo>
                  <a:pt x="536134" y="781285"/>
                  <a:pt x="536786" y="780374"/>
                  <a:pt x="537827" y="779766"/>
                </a:cubicBezTo>
                <a:cubicBezTo>
                  <a:pt x="538609" y="779332"/>
                  <a:pt x="539477" y="779115"/>
                  <a:pt x="540432" y="779115"/>
                </a:cubicBezTo>
                <a:close/>
                <a:moveTo>
                  <a:pt x="906754" y="776771"/>
                </a:moveTo>
                <a:lnTo>
                  <a:pt x="983716" y="776771"/>
                </a:lnTo>
                <a:cubicBezTo>
                  <a:pt x="985019" y="776771"/>
                  <a:pt x="986147" y="777248"/>
                  <a:pt x="987102" y="778203"/>
                </a:cubicBezTo>
                <a:cubicBezTo>
                  <a:pt x="988057" y="779158"/>
                  <a:pt x="988535" y="780287"/>
                  <a:pt x="988535" y="781589"/>
                </a:cubicBezTo>
                <a:cubicBezTo>
                  <a:pt x="988535" y="782892"/>
                  <a:pt x="988057" y="784020"/>
                  <a:pt x="987102" y="784975"/>
                </a:cubicBezTo>
                <a:cubicBezTo>
                  <a:pt x="986147" y="785930"/>
                  <a:pt x="985019" y="786408"/>
                  <a:pt x="983716" y="786408"/>
                </a:cubicBezTo>
                <a:lnTo>
                  <a:pt x="942305" y="786408"/>
                </a:lnTo>
                <a:cubicBezTo>
                  <a:pt x="941697" y="786408"/>
                  <a:pt x="941263" y="786711"/>
                  <a:pt x="941003" y="787319"/>
                </a:cubicBezTo>
                <a:cubicBezTo>
                  <a:pt x="935447" y="805377"/>
                  <a:pt x="930411" y="819832"/>
                  <a:pt x="925897" y="830684"/>
                </a:cubicBezTo>
                <a:cubicBezTo>
                  <a:pt x="925810" y="830858"/>
                  <a:pt x="925832" y="831031"/>
                  <a:pt x="925962" y="831205"/>
                </a:cubicBezTo>
                <a:cubicBezTo>
                  <a:pt x="926092" y="831379"/>
                  <a:pt x="926244" y="831465"/>
                  <a:pt x="926418" y="831465"/>
                </a:cubicBezTo>
                <a:cubicBezTo>
                  <a:pt x="940916" y="830510"/>
                  <a:pt x="955544" y="829425"/>
                  <a:pt x="970303" y="828210"/>
                </a:cubicBezTo>
                <a:cubicBezTo>
                  <a:pt x="970477" y="828210"/>
                  <a:pt x="970629" y="828101"/>
                  <a:pt x="970759" y="827884"/>
                </a:cubicBezTo>
                <a:cubicBezTo>
                  <a:pt x="970889" y="827667"/>
                  <a:pt x="970868" y="827472"/>
                  <a:pt x="970694" y="827298"/>
                </a:cubicBezTo>
                <a:cubicBezTo>
                  <a:pt x="967395" y="821308"/>
                  <a:pt x="963792" y="815534"/>
                  <a:pt x="959885" y="809978"/>
                </a:cubicBezTo>
                <a:cubicBezTo>
                  <a:pt x="959191" y="809023"/>
                  <a:pt x="959017" y="807960"/>
                  <a:pt x="959364" y="806788"/>
                </a:cubicBezTo>
                <a:cubicBezTo>
                  <a:pt x="959712" y="805616"/>
                  <a:pt x="960406" y="804769"/>
                  <a:pt x="961448" y="804248"/>
                </a:cubicBezTo>
                <a:cubicBezTo>
                  <a:pt x="962750" y="803728"/>
                  <a:pt x="964053" y="803619"/>
                  <a:pt x="965355" y="803923"/>
                </a:cubicBezTo>
                <a:cubicBezTo>
                  <a:pt x="966657" y="804227"/>
                  <a:pt x="967742" y="804943"/>
                  <a:pt x="968610" y="806072"/>
                </a:cubicBezTo>
                <a:cubicBezTo>
                  <a:pt x="977118" y="817705"/>
                  <a:pt x="983543" y="828817"/>
                  <a:pt x="987884" y="839409"/>
                </a:cubicBezTo>
                <a:cubicBezTo>
                  <a:pt x="988491" y="840711"/>
                  <a:pt x="988513" y="842057"/>
                  <a:pt x="987949" y="843446"/>
                </a:cubicBezTo>
                <a:cubicBezTo>
                  <a:pt x="987384" y="844835"/>
                  <a:pt x="986408" y="845833"/>
                  <a:pt x="985019" y="846441"/>
                </a:cubicBezTo>
                <a:cubicBezTo>
                  <a:pt x="984411" y="846702"/>
                  <a:pt x="983803" y="846832"/>
                  <a:pt x="983196" y="846832"/>
                </a:cubicBezTo>
                <a:cubicBezTo>
                  <a:pt x="982588" y="846832"/>
                  <a:pt x="981980" y="846702"/>
                  <a:pt x="981372" y="846441"/>
                </a:cubicBezTo>
                <a:cubicBezTo>
                  <a:pt x="980070" y="845920"/>
                  <a:pt x="979159" y="845009"/>
                  <a:pt x="978638" y="843706"/>
                </a:cubicBezTo>
                <a:cubicBezTo>
                  <a:pt x="977943" y="841970"/>
                  <a:pt x="977118" y="840060"/>
                  <a:pt x="976163" y="837977"/>
                </a:cubicBezTo>
                <a:cubicBezTo>
                  <a:pt x="975903" y="837369"/>
                  <a:pt x="975426" y="837065"/>
                  <a:pt x="974731" y="837065"/>
                </a:cubicBezTo>
                <a:cubicBezTo>
                  <a:pt x="952766" y="839062"/>
                  <a:pt x="930324" y="840972"/>
                  <a:pt x="907405" y="842795"/>
                </a:cubicBezTo>
                <a:cubicBezTo>
                  <a:pt x="906016" y="842882"/>
                  <a:pt x="904735" y="842491"/>
                  <a:pt x="903563" y="841623"/>
                </a:cubicBezTo>
                <a:cubicBezTo>
                  <a:pt x="902391" y="840755"/>
                  <a:pt x="901675" y="839583"/>
                  <a:pt x="901414" y="838107"/>
                </a:cubicBezTo>
                <a:cubicBezTo>
                  <a:pt x="901414" y="837846"/>
                  <a:pt x="901414" y="837586"/>
                  <a:pt x="901414" y="837325"/>
                </a:cubicBezTo>
                <a:cubicBezTo>
                  <a:pt x="901414" y="836284"/>
                  <a:pt x="901718" y="835372"/>
                  <a:pt x="902326" y="834591"/>
                </a:cubicBezTo>
                <a:cubicBezTo>
                  <a:pt x="903194" y="833549"/>
                  <a:pt x="904279" y="832985"/>
                  <a:pt x="905582" y="832898"/>
                </a:cubicBezTo>
                <a:cubicBezTo>
                  <a:pt x="908968" y="832637"/>
                  <a:pt x="911832" y="832420"/>
                  <a:pt x="914176" y="832247"/>
                </a:cubicBezTo>
                <a:cubicBezTo>
                  <a:pt x="914871" y="832247"/>
                  <a:pt x="915349" y="831943"/>
                  <a:pt x="915609" y="831335"/>
                </a:cubicBezTo>
                <a:cubicBezTo>
                  <a:pt x="921078" y="818139"/>
                  <a:pt x="925766" y="803467"/>
                  <a:pt x="929673" y="787319"/>
                </a:cubicBezTo>
                <a:cubicBezTo>
                  <a:pt x="929847" y="786711"/>
                  <a:pt x="929586" y="786408"/>
                  <a:pt x="928892" y="786408"/>
                </a:cubicBezTo>
                <a:lnTo>
                  <a:pt x="906754" y="786408"/>
                </a:lnTo>
                <a:cubicBezTo>
                  <a:pt x="905451" y="786408"/>
                  <a:pt x="904323" y="785930"/>
                  <a:pt x="903368" y="784975"/>
                </a:cubicBezTo>
                <a:cubicBezTo>
                  <a:pt x="902413" y="784020"/>
                  <a:pt x="901935" y="782892"/>
                  <a:pt x="901935" y="781589"/>
                </a:cubicBezTo>
                <a:cubicBezTo>
                  <a:pt x="901935" y="780287"/>
                  <a:pt x="902413" y="779158"/>
                  <a:pt x="903368" y="778203"/>
                </a:cubicBezTo>
                <a:cubicBezTo>
                  <a:pt x="904323" y="777248"/>
                  <a:pt x="905451" y="776771"/>
                  <a:pt x="906754" y="776771"/>
                </a:cubicBezTo>
                <a:close/>
                <a:moveTo>
                  <a:pt x="1885652" y="774818"/>
                </a:moveTo>
                <a:cubicBezTo>
                  <a:pt x="1892250" y="774818"/>
                  <a:pt x="1898154" y="774991"/>
                  <a:pt x="1903363" y="775339"/>
                </a:cubicBezTo>
                <a:cubicBezTo>
                  <a:pt x="1904752" y="775425"/>
                  <a:pt x="1905924" y="776011"/>
                  <a:pt x="1906879" y="777097"/>
                </a:cubicBezTo>
                <a:cubicBezTo>
                  <a:pt x="1907834" y="778182"/>
                  <a:pt x="1908311" y="779462"/>
                  <a:pt x="1908311" y="780938"/>
                </a:cubicBezTo>
                <a:cubicBezTo>
                  <a:pt x="1908224" y="782240"/>
                  <a:pt x="1907682" y="783347"/>
                  <a:pt x="1906683" y="784259"/>
                </a:cubicBezTo>
                <a:cubicBezTo>
                  <a:pt x="1905685" y="785170"/>
                  <a:pt x="1904491" y="785539"/>
                  <a:pt x="1903102" y="785366"/>
                </a:cubicBezTo>
                <a:cubicBezTo>
                  <a:pt x="1896851" y="784758"/>
                  <a:pt x="1891121" y="784454"/>
                  <a:pt x="1885912" y="784454"/>
                </a:cubicBezTo>
                <a:cubicBezTo>
                  <a:pt x="1879141" y="784454"/>
                  <a:pt x="1872630" y="784758"/>
                  <a:pt x="1866379" y="785366"/>
                </a:cubicBezTo>
                <a:cubicBezTo>
                  <a:pt x="1865077" y="785453"/>
                  <a:pt x="1863926" y="785040"/>
                  <a:pt x="1862928" y="784129"/>
                </a:cubicBezTo>
                <a:cubicBezTo>
                  <a:pt x="1861929" y="783217"/>
                  <a:pt x="1861430" y="782110"/>
                  <a:pt x="1861430" y="780808"/>
                </a:cubicBezTo>
                <a:cubicBezTo>
                  <a:pt x="1861430" y="779419"/>
                  <a:pt x="1861908" y="778203"/>
                  <a:pt x="1862863" y="777162"/>
                </a:cubicBezTo>
                <a:cubicBezTo>
                  <a:pt x="1863818" y="776120"/>
                  <a:pt x="1864990" y="775556"/>
                  <a:pt x="1866379" y="775469"/>
                </a:cubicBezTo>
                <a:cubicBezTo>
                  <a:pt x="1873584" y="775035"/>
                  <a:pt x="1880009" y="774818"/>
                  <a:pt x="1885652" y="774818"/>
                </a:cubicBezTo>
                <a:close/>
                <a:moveTo>
                  <a:pt x="1756209" y="772864"/>
                </a:moveTo>
                <a:cubicBezTo>
                  <a:pt x="1762894" y="772864"/>
                  <a:pt x="1768841" y="773081"/>
                  <a:pt x="1774050" y="773515"/>
                </a:cubicBezTo>
                <a:cubicBezTo>
                  <a:pt x="1775439" y="773602"/>
                  <a:pt x="1776611" y="774188"/>
                  <a:pt x="1777566" y="775273"/>
                </a:cubicBezTo>
                <a:cubicBezTo>
                  <a:pt x="1778520" y="776359"/>
                  <a:pt x="1778955" y="777596"/>
                  <a:pt x="1778868" y="778985"/>
                </a:cubicBezTo>
                <a:cubicBezTo>
                  <a:pt x="1778868" y="780374"/>
                  <a:pt x="1778347" y="781502"/>
                  <a:pt x="1777305" y="782371"/>
                </a:cubicBezTo>
                <a:cubicBezTo>
                  <a:pt x="1776263" y="783239"/>
                  <a:pt x="1775091" y="783629"/>
                  <a:pt x="1773789" y="783543"/>
                </a:cubicBezTo>
                <a:cubicBezTo>
                  <a:pt x="1767191" y="782848"/>
                  <a:pt x="1761418" y="782501"/>
                  <a:pt x="1756469" y="782501"/>
                </a:cubicBezTo>
                <a:cubicBezTo>
                  <a:pt x="1750218" y="782501"/>
                  <a:pt x="1743751" y="782805"/>
                  <a:pt x="1737066" y="783412"/>
                </a:cubicBezTo>
                <a:cubicBezTo>
                  <a:pt x="1735763" y="783586"/>
                  <a:pt x="1734613" y="783217"/>
                  <a:pt x="1733615" y="782306"/>
                </a:cubicBezTo>
                <a:cubicBezTo>
                  <a:pt x="1732616" y="781394"/>
                  <a:pt x="1732117" y="780287"/>
                  <a:pt x="1732117" y="778985"/>
                </a:cubicBezTo>
                <a:cubicBezTo>
                  <a:pt x="1732117" y="777509"/>
                  <a:pt x="1732595" y="776250"/>
                  <a:pt x="1733550" y="775208"/>
                </a:cubicBezTo>
                <a:cubicBezTo>
                  <a:pt x="1734505" y="774167"/>
                  <a:pt x="1735677" y="773602"/>
                  <a:pt x="1737066" y="773515"/>
                </a:cubicBezTo>
                <a:cubicBezTo>
                  <a:pt x="1743230" y="773081"/>
                  <a:pt x="1749611" y="772864"/>
                  <a:pt x="1756209" y="772864"/>
                </a:cubicBezTo>
                <a:close/>
                <a:moveTo>
                  <a:pt x="1081385" y="765181"/>
                </a:moveTo>
                <a:cubicBezTo>
                  <a:pt x="1083729" y="765181"/>
                  <a:pt x="1085682" y="766006"/>
                  <a:pt x="1087245" y="767655"/>
                </a:cubicBezTo>
                <a:cubicBezTo>
                  <a:pt x="1088113" y="768697"/>
                  <a:pt x="1088482" y="769847"/>
                  <a:pt x="1088352" y="771106"/>
                </a:cubicBezTo>
                <a:cubicBezTo>
                  <a:pt x="1088222" y="772365"/>
                  <a:pt x="1087636" y="773429"/>
                  <a:pt x="1086594" y="774297"/>
                </a:cubicBezTo>
                <a:cubicBezTo>
                  <a:pt x="1085118" y="775512"/>
                  <a:pt x="1083989" y="776511"/>
                  <a:pt x="1083208" y="777292"/>
                </a:cubicBezTo>
                <a:cubicBezTo>
                  <a:pt x="1073051" y="786408"/>
                  <a:pt x="1065063" y="793961"/>
                  <a:pt x="1059247" y="799951"/>
                </a:cubicBezTo>
                <a:cubicBezTo>
                  <a:pt x="1059073" y="800038"/>
                  <a:pt x="1059030" y="800168"/>
                  <a:pt x="1059116" y="800342"/>
                </a:cubicBezTo>
                <a:cubicBezTo>
                  <a:pt x="1059203" y="800515"/>
                  <a:pt x="1059333" y="800602"/>
                  <a:pt x="1059507" y="800602"/>
                </a:cubicBezTo>
                <a:cubicBezTo>
                  <a:pt x="1060636" y="800602"/>
                  <a:pt x="1061634" y="800689"/>
                  <a:pt x="1062502" y="800863"/>
                </a:cubicBezTo>
                <a:cubicBezTo>
                  <a:pt x="1062763" y="800863"/>
                  <a:pt x="1063110" y="800906"/>
                  <a:pt x="1063544" y="800993"/>
                </a:cubicBezTo>
                <a:cubicBezTo>
                  <a:pt x="1063978" y="801080"/>
                  <a:pt x="1064282" y="801123"/>
                  <a:pt x="1064456" y="801123"/>
                </a:cubicBezTo>
                <a:cubicBezTo>
                  <a:pt x="1068710" y="801904"/>
                  <a:pt x="1071748" y="805030"/>
                  <a:pt x="1073571" y="810499"/>
                </a:cubicBezTo>
                <a:cubicBezTo>
                  <a:pt x="1073832" y="811281"/>
                  <a:pt x="1074505" y="813538"/>
                  <a:pt x="1075590" y="817271"/>
                </a:cubicBezTo>
                <a:cubicBezTo>
                  <a:pt x="1076675" y="821004"/>
                  <a:pt x="1077478" y="823695"/>
                  <a:pt x="1077999" y="825345"/>
                </a:cubicBezTo>
                <a:cubicBezTo>
                  <a:pt x="1078780" y="827776"/>
                  <a:pt x="1080039" y="829555"/>
                  <a:pt x="1081776" y="830684"/>
                </a:cubicBezTo>
                <a:cubicBezTo>
                  <a:pt x="1083512" y="831813"/>
                  <a:pt x="1086030" y="832377"/>
                  <a:pt x="1089329" y="832377"/>
                </a:cubicBezTo>
                <a:cubicBezTo>
                  <a:pt x="1095840" y="832377"/>
                  <a:pt x="1102308" y="831813"/>
                  <a:pt x="1108732" y="830684"/>
                </a:cubicBezTo>
                <a:cubicBezTo>
                  <a:pt x="1110121" y="830510"/>
                  <a:pt x="1111380" y="830858"/>
                  <a:pt x="1112509" y="831726"/>
                </a:cubicBezTo>
                <a:cubicBezTo>
                  <a:pt x="1113464" y="832594"/>
                  <a:pt x="1113941" y="833679"/>
                  <a:pt x="1113941" y="834981"/>
                </a:cubicBezTo>
                <a:cubicBezTo>
                  <a:pt x="1113941" y="836718"/>
                  <a:pt x="1113333" y="838237"/>
                  <a:pt x="1112118" y="839539"/>
                </a:cubicBezTo>
                <a:cubicBezTo>
                  <a:pt x="1110989" y="840755"/>
                  <a:pt x="1109600" y="841449"/>
                  <a:pt x="1107951" y="841623"/>
                </a:cubicBezTo>
                <a:cubicBezTo>
                  <a:pt x="1100745" y="842404"/>
                  <a:pt x="1094364" y="842795"/>
                  <a:pt x="1088808" y="842795"/>
                </a:cubicBezTo>
                <a:cubicBezTo>
                  <a:pt x="1083251" y="842795"/>
                  <a:pt x="1078867" y="841970"/>
                  <a:pt x="1075655" y="840321"/>
                </a:cubicBezTo>
                <a:cubicBezTo>
                  <a:pt x="1072443" y="838671"/>
                  <a:pt x="1070099" y="835763"/>
                  <a:pt x="1068623" y="831596"/>
                </a:cubicBezTo>
                <a:cubicBezTo>
                  <a:pt x="1068276" y="830293"/>
                  <a:pt x="1067559" y="827710"/>
                  <a:pt x="1066474" y="823847"/>
                </a:cubicBezTo>
                <a:cubicBezTo>
                  <a:pt x="1065389" y="819984"/>
                  <a:pt x="1064673" y="817401"/>
                  <a:pt x="1064325" y="816099"/>
                </a:cubicBezTo>
                <a:cubicBezTo>
                  <a:pt x="1062676" y="811498"/>
                  <a:pt x="1059985" y="809197"/>
                  <a:pt x="1056252" y="809197"/>
                </a:cubicBezTo>
                <a:cubicBezTo>
                  <a:pt x="1053126" y="809197"/>
                  <a:pt x="1049914" y="810803"/>
                  <a:pt x="1046615" y="814015"/>
                </a:cubicBezTo>
                <a:cubicBezTo>
                  <a:pt x="1039062" y="821308"/>
                  <a:pt x="1031465" y="829425"/>
                  <a:pt x="1023826" y="838367"/>
                </a:cubicBezTo>
                <a:cubicBezTo>
                  <a:pt x="1022697" y="839756"/>
                  <a:pt x="1021265" y="840581"/>
                  <a:pt x="1019528" y="840842"/>
                </a:cubicBezTo>
                <a:cubicBezTo>
                  <a:pt x="1019181" y="840842"/>
                  <a:pt x="1018834" y="840842"/>
                  <a:pt x="1018486" y="840842"/>
                </a:cubicBezTo>
                <a:cubicBezTo>
                  <a:pt x="1017184" y="840842"/>
                  <a:pt x="1015925" y="840451"/>
                  <a:pt x="1014710" y="839669"/>
                </a:cubicBezTo>
                <a:cubicBezTo>
                  <a:pt x="1013408" y="838801"/>
                  <a:pt x="1012757" y="837499"/>
                  <a:pt x="1012757" y="835763"/>
                </a:cubicBezTo>
                <a:cubicBezTo>
                  <a:pt x="1012757" y="834374"/>
                  <a:pt x="1013277" y="833158"/>
                  <a:pt x="1014319" y="832116"/>
                </a:cubicBezTo>
                <a:cubicBezTo>
                  <a:pt x="1014927" y="831509"/>
                  <a:pt x="1015535" y="830901"/>
                  <a:pt x="1016142" y="830293"/>
                </a:cubicBezTo>
                <a:cubicBezTo>
                  <a:pt x="1019702" y="826821"/>
                  <a:pt x="1037629" y="808936"/>
                  <a:pt x="1069925" y="776641"/>
                </a:cubicBezTo>
                <a:cubicBezTo>
                  <a:pt x="1070012" y="776554"/>
                  <a:pt x="1070012" y="776424"/>
                  <a:pt x="1069925" y="776250"/>
                </a:cubicBezTo>
                <a:cubicBezTo>
                  <a:pt x="1069838" y="776076"/>
                  <a:pt x="1069708" y="775990"/>
                  <a:pt x="1069534" y="775990"/>
                </a:cubicBezTo>
                <a:cubicBezTo>
                  <a:pt x="1066409" y="776250"/>
                  <a:pt x="1062220" y="776597"/>
                  <a:pt x="1056968" y="777031"/>
                </a:cubicBezTo>
                <a:cubicBezTo>
                  <a:pt x="1051715" y="777466"/>
                  <a:pt x="1046246" y="777921"/>
                  <a:pt x="1040559" y="778399"/>
                </a:cubicBezTo>
                <a:cubicBezTo>
                  <a:pt x="1034873" y="778876"/>
                  <a:pt x="1031335" y="779158"/>
                  <a:pt x="1029946" y="779245"/>
                </a:cubicBezTo>
                <a:cubicBezTo>
                  <a:pt x="1028383" y="779332"/>
                  <a:pt x="1026734" y="779506"/>
                  <a:pt x="1024998" y="779766"/>
                </a:cubicBezTo>
                <a:cubicBezTo>
                  <a:pt x="1024824" y="779766"/>
                  <a:pt x="1024607" y="779766"/>
                  <a:pt x="1024347" y="779766"/>
                </a:cubicBezTo>
                <a:cubicBezTo>
                  <a:pt x="1023044" y="779766"/>
                  <a:pt x="1021872" y="779332"/>
                  <a:pt x="1020830" y="778464"/>
                </a:cubicBezTo>
                <a:cubicBezTo>
                  <a:pt x="1019441" y="777422"/>
                  <a:pt x="1018747" y="775990"/>
                  <a:pt x="1018747" y="774167"/>
                </a:cubicBezTo>
                <a:cubicBezTo>
                  <a:pt x="1018747" y="772864"/>
                  <a:pt x="1019224" y="771692"/>
                  <a:pt x="1020179" y="770650"/>
                </a:cubicBezTo>
                <a:cubicBezTo>
                  <a:pt x="1021221" y="769609"/>
                  <a:pt x="1022523" y="769088"/>
                  <a:pt x="1024086" y="769088"/>
                </a:cubicBezTo>
                <a:cubicBezTo>
                  <a:pt x="1024086" y="769088"/>
                  <a:pt x="1024130" y="769088"/>
                  <a:pt x="1024216" y="769088"/>
                </a:cubicBezTo>
                <a:cubicBezTo>
                  <a:pt x="1024824" y="769088"/>
                  <a:pt x="1025475" y="769088"/>
                  <a:pt x="1026170" y="769088"/>
                </a:cubicBezTo>
                <a:cubicBezTo>
                  <a:pt x="1027298" y="769088"/>
                  <a:pt x="1028383" y="769088"/>
                  <a:pt x="1029425" y="769088"/>
                </a:cubicBezTo>
                <a:cubicBezTo>
                  <a:pt x="1033419" y="769001"/>
                  <a:pt x="1041254" y="768545"/>
                  <a:pt x="1052931" y="767720"/>
                </a:cubicBezTo>
                <a:cubicBezTo>
                  <a:pt x="1064608" y="766896"/>
                  <a:pt x="1072877" y="766179"/>
                  <a:pt x="1077739" y="765572"/>
                </a:cubicBezTo>
                <a:cubicBezTo>
                  <a:pt x="1078260" y="765485"/>
                  <a:pt x="1078824" y="765398"/>
                  <a:pt x="1079432" y="765311"/>
                </a:cubicBezTo>
                <a:cubicBezTo>
                  <a:pt x="1080126" y="765224"/>
                  <a:pt x="1080777" y="765181"/>
                  <a:pt x="1081385" y="765181"/>
                </a:cubicBezTo>
                <a:close/>
                <a:moveTo>
                  <a:pt x="231409" y="760363"/>
                </a:moveTo>
                <a:cubicBezTo>
                  <a:pt x="230801" y="760363"/>
                  <a:pt x="230497" y="760667"/>
                  <a:pt x="230497" y="761274"/>
                </a:cubicBezTo>
                <a:lnTo>
                  <a:pt x="230497" y="771953"/>
                </a:lnTo>
                <a:cubicBezTo>
                  <a:pt x="230497" y="772560"/>
                  <a:pt x="230801" y="772864"/>
                  <a:pt x="231409" y="772864"/>
                </a:cubicBezTo>
                <a:lnTo>
                  <a:pt x="290140" y="772864"/>
                </a:lnTo>
                <a:cubicBezTo>
                  <a:pt x="290835" y="772864"/>
                  <a:pt x="291182" y="772560"/>
                  <a:pt x="291182" y="771953"/>
                </a:cubicBezTo>
                <a:lnTo>
                  <a:pt x="291182" y="761274"/>
                </a:lnTo>
                <a:cubicBezTo>
                  <a:pt x="291182" y="760667"/>
                  <a:pt x="290835" y="760363"/>
                  <a:pt x="290140" y="760363"/>
                </a:cubicBezTo>
                <a:close/>
                <a:moveTo>
                  <a:pt x="482352" y="756977"/>
                </a:moveTo>
                <a:cubicBezTo>
                  <a:pt x="481744" y="756977"/>
                  <a:pt x="481440" y="757324"/>
                  <a:pt x="481440" y="758019"/>
                </a:cubicBezTo>
                <a:lnTo>
                  <a:pt x="481440" y="783933"/>
                </a:lnTo>
                <a:cubicBezTo>
                  <a:pt x="481440" y="784541"/>
                  <a:pt x="481744" y="784845"/>
                  <a:pt x="482352" y="784845"/>
                </a:cubicBezTo>
                <a:lnTo>
                  <a:pt x="508397" y="784845"/>
                </a:lnTo>
                <a:cubicBezTo>
                  <a:pt x="509091" y="784845"/>
                  <a:pt x="509438" y="784541"/>
                  <a:pt x="509438" y="783933"/>
                </a:cubicBezTo>
                <a:lnTo>
                  <a:pt x="509438" y="758019"/>
                </a:lnTo>
                <a:cubicBezTo>
                  <a:pt x="509438" y="757324"/>
                  <a:pt x="509091" y="756977"/>
                  <a:pt x="508397" y="756977"/>
                </a:cubicBezTo>
                <a:close/>
                <a:moveTo>
                  <a:pt x="1623380" y="750466"/>
                </a:moveTo>
                <a:cubicBezTo>
                  <a:pt x="1624074" y="750466"/>
                  <a:pt x="1624812" y="750596"/>
                  <a:pt x="1625594" y="750856"/>
                </a:cubicBezTo>
                <a:cubicBezTo>
                  <a:pt x="1627156" y="751377"/>
                  <a:pt x="1628372" y="752289"/>
                  <a:pt x="1629240" y="753591"/>
                </a:cubicBezTo>
                <a:cubicBezTo>
                  <a:pt x="1633928" y="760710"/>
                  <a:pt x="1638008" y="769196"/>
                  <a:pt x="1641481" y="779050"/>
                </a:cubicBezTo>
                <a:cubicBezTo>
                  <a:pt x="1644954" y="788904"/>
                  <a:pt x="1647341" y="798562"/>
                  <a:pt x="1648643" y="808025"/>
                </a:cubicBezTo>
                <a:cubicBezTo>
                  <a:pt x="1648730" y="808372"/>
                  <a:pt x="1648773" y="808719"/>
                  <a:pt x="1648773" y="809067"/>
                </a:cubicBezTo>
                <a:cubicBezTo>
                  <a:pt x="1648773" y="810369"/>
                  <a:pt x="1648383" y="811628"/>
                  <a:pt x="1647601" y="812843"/>
                </a:cubicBezTo>
                <a:cubicBezTo>
                  <a:pt x="1646733" y="814319"/>
                  <a:pt x="1645518" y="815361"/>
                  <a:pt x="1643955" y="815969"/>
                </a:cubicBezTo>
                <a:cubicBezTo>
                  <a:pt x="1643347" y="816229"/>
                  <a:pt x="1642783" y="816359"/>
                  <a:pt x="1642262" y="816359"/>
                </a:cubicBezTo>
                <a:cubicBezTo>
                  <a:pt x="1641481" y="816359"/>
                  <a:pt x="1640743" y="816099"/>
                  <a:pt x="1640048" y="815578"/>
                </a:cubicBezTo>
                <a:cubicBezTo>
                  <a:pt x="1638746" y="814883"/>
                  <a:pt x="1638008" y="813798"/>
                  <a:pt x="1637835" y="812322"/>
                </a:cubicBezTo>
                <a:cubicBezTo>
                  <a:pt x="1636445" y="801991"/>
                  <a:pt x="1634123" y="791964"/>
                  <a:pt x="1630868" y="782240"/>
                </a:cubicBezTo>
                <a:cubicBezTo>
                  <a:pt x="1627612" y="772517"/>
                  <a:pt x="1623640" y="764183"/>
                  <a:pt x="1618952" y="757237"/>
                </a:cubicBezTo>
                <a:cubicBezTo>
                  <a:pt x="1618431" y="756456"/>
                  <a:pt x="1618171" y="755675"/>
                  <a:pt x="1618171" y="754893"/>
                </a:cubicBezTo>
                <a:cubicBezTo>
                  <a:pt x="1618171" y="754459"/>
                  <a:pt x="1618258" y="754025"/>
                  <a:pt x="1618431" y="753591"/>
                </a:cubicBezTo>
                <a:cubicBezTo>
                  <a:pt x="1618779" y="752289"/>
                  <a:pt x="1619603" y="751421"/>
                  <a:pt x="1620905" y="750987"/>
                </a:cubicBezTo>
                <a:cubicBezTo>
                  <a:pt x="1621687" y="750639"/>
                  <a:pt x="1622511" y="750466"/>
                  <a:pt x="1623380" y="750466"/>
                </a:cubicBezTo>
                <a:close/>
                <a:moveTo>
                  <a:pt x="703864" y="749033"/>
                </a:moveTo>
                <a:cubicBezTo>
                  <a:pt x="705079" y="749033"/>
                  <a:pt x="706164" y="749467"/>
                  <a:pt x="707119" y="750335"/>
                </a:cubicBezTo>
                <a:cubicBezTo>
                  <a:pt x="708248" y="751290"/>
                  <a:pt x="708812" y="752506"/>
                  <a:pt x="708812" y="753982"/>
                </a:cubicBezTo>
                <a:cubicBezTo>
                  <a:pt x="708812" y="755544"/>
                  <a:pt x="708291" y="756890"/>
                  <a:pt x="707250" y="758019"/>
                </a:cubicBezTo>
                <a:cubicBezTo>
                  <a:pt x="706208" y="759147"/>
                  <a:pt x="704906" y="759755"/>
                  <a:pt x="703343" y="759842"/>
                </a:cubicBezTo>
                <a:cubicBezTo>
                  <a:pt x="696137" y="760363"/>
                  <a:pt x="688975" y="760623"/>
                  <a:pt x="681856" y="760623"/>
                </a:cubicBezTo>
                <a:cubicBezTo>
                  <a:pt x="674563" y="760623"/>
                  <a:pt x="667314" y="760363"/>
                  <a:pt x="660108" y="759842"/>
                </a:cubicBezTo>
                <a:cubicBezTo>
                  <a:pt x="658546" y="759755"/>
                  <a:pt x="657243" y="759147"/>
                  <a:pt x="656202" y="758019"/>
                </a:cubicBezTo>
                <a:cubicBezTo>
                  <a:pt x="655073" y="756890"/>
                  <a:pt x="654509" y="755501"/>
                  <a:pt x="654509" y="753851"/>
                </a:cubicBezTo>
                <a:cubicBezTo>
                  <a:pt x="654509" y="752462"/>
                  <a:pt x="655051" y="751312"/>
                  <a:pt x="656136" y="750401"/>
                </a:cubicBezTo>
                <a:cubicBezTo>
                  <a:pt x="657222" y="749489"/>
                  <a:pt x="658502" y="749077"/>
                  <a:pt x="659978" y="749163"/>
                </a:cubicBezTo>
                <a:cubicBezTo>
                  <a:pt x="666229" y="749771"/>
                  <a:pt x="673001" y="750075"/>
                  <a:pt x="680293" y="750075"/>
                </a:cubicBezTo>
                <a:cubicBezTo>
                  <a:pt x="680814" y="750075"/>
                  <a:pt x="681335" y="750075"/>
                  <a:pt x="681856" y="750075"/>
                </a:cubicBezTo>
                <a:cubicBezTo>
                  <a:pt x="689756" y="750075"/>
                  <a:pt x="696918" y="749771"/>
                  <a:pt x="703343" y="749163"/>
                </a:cubicBezTo>
                <a:cubicBezTo>
                  <a:pt x="703516" y="749077"/>
                  <a:pt x="703690" y="749033"/>
                  <a:pt x="703864" y="749033"/>
                </a:cubicBezTo>
                <a:close/>
                <a:moveTo>
                  <a:pt x="824712" y="748382"/>
                </a:moveTo>
                <a:cubicBezTo>
                  <a:pt x="825494" y="748382"/>
                  <a:pt x="826275" y="748599"/>
                  <a:pt x="827056" y="749033"/>
                </a:cubicBezTo>
                <a:cubicBezTo>
                  <a:pt x="835391" y="753721"/>
                  <a:pt x="842727" y="758366"/>
                  <a:pt x="849064" y="762967"/>
                </a:cubicBezTo>
                <a:cubicBezTo>
                  <a:pt x="850193" y="763835"/>
                  <a:pt x="850887" y="764964"/>
                  <a:pt x="851148" y="766353"/>
                </a:cubicBezTo>
                <a:cubicBezTo>
                  <a:pt x="851235" y="766700"/>
                  <a:pt x="851278" y="767048"/>
                  <a:pt x="851278" y="767395"/>
                </a:cubicBezTo>
                <a:cubicBezTo>
                  <a:pt x="851278" y="768437"/>
                  <a:pt x="850974" y="769435"/>
                  <a:pt x="850366" y="770390"/>
                </a:cubicBezTo>
                <a:cubicBezTo>
                  <a:pt x="849672" y="771432"/>
                  <a:pt x="848674" y="772083"/>
                  <a:pt x="847371" y="772343"/>
                </a:cubicBezTo>
                <a:cubicBezTo>
                  <a:pt x="847111" y="772343"/>
                  <a:pt x="846894" y="772343"/>
                  <a:pt x="846720" y="772343"/>
                </a:cubicBezTo>
                <a:cubicBezTo>
                  <a:pt x="845678" y="772343"/>
                  <a:pt x="844723" y="771996"/>
                  <a:pt x="843855" y="771302"/>
                </a:cubicBezTo>
                <a:cubicBezTo>
                  <a:pt x="838386" y="767048"/>
                  <a:pt x="831180" y="762359"/>
                  <a:pt x="822238" y="757237"/>
                </a:cubicBezTo>
                <a:cubicBezTo>
                  <a:pt x="821109" y="756543"/>
                  <a:pt x="820371" y="755588"/>
                  <a:pt x="820024" y="754372"/>
                </a:cubicBezTo>
                <a:cubicBezTo>
                  <a:pt x="819937" y="753938"/>
                  <a:pt x="819894" y="753504"/>
                  <a:pt x="819894" y="753070"/>
                </a:cubicBezTo>
                <a:cubicBezTo>
                  <a:pt x="819894" y="752289"/>
                  <a:pt x="820111" y="751551"/>
                  <a:pt x="820545" y="750856"/>
                </a:cubicBezTo>
                <a:cubicBezTo>
                  <a:pt x="821240" y="749728"/>
                  <a:pt x="822194" y="748990"/>
                  <a:pt x="823410" y="748642"/>
                </a:cubicBezTo>
                <a:cubicBezTo>
                  <a:pt x="823844" y="748469"/>
                  <a:pt x="824278" y="748382"/>
                  <a:pt x="824712" y="748382"/>
                </a:cubicBezTo>
                <a:close/>
                <a:moveTo>
                  <a:pt x="1550714" y="745387"/>
                </a:moveTo>
                <a:cubicBezTo>
                  <a:pt x="1550801" y="745387"/>
                  <a:pt x="1550845" y="745387"/>
                  <a:pt x="1550845" y="745387"/>
                </a:cubicBezTo>
                <a:cubicBezTo>
                  <a:pt x="1552581" y="745474"/>
                  <a:pt x="1554013" y="746168"/>
                  <a:pt x="1555142" y="747470"/>
                </a:cubicBezTo>
                <a:cubicBezTo>
                  <a:pt x="1556097" y="748599"/>
                  <a:pt x="1556574" y="749901"/>
                  <a:pt x="1556574" y="751377"/>
                </a:cubicBezTo>
                <a:cubicBezTo>
                  <a:pt x="1556574" y="751551"/>
                  <a:pt x="1556574" y="751724"/>
                  <a:pt x="1556574" y="751898"/>
                </a:cubicBezTo>
                <a:cubicBezTo>
                  <a:pt x="1556401" y="754155"/>
                  <a:pt x="1556271" y="756326"/>
                  <a:pt x="1556184" y="758409"/>
                </a:cubicBezTo>
                <a:cubicBezTo>
                  <a:pt x="1556184" y="760493"/>
                  <a:pt x="1556184" y="762577"/>
                  <a:pt x="1556184" y="764660"/>
                </a:cubicBezTo>
                <a:cubicBezTo>
                  <a:pt x="1556184" y="773689"/>
                  <a:pt x="1556488" y="781980"/>
                  <a:pt x="1557095" y="789533"/>
                </a:cubicBezTo>
                <a:cubicBezTo>
                  <a:pt x="1558224" y="800819"/>
                  <a:pt x="1560351" y="809761"/>
                  <a:pt x="1563476" y="816359"/>
                </a:cubicBezTo>
                <a:cubicBezTo>
                  <a:pt x="1566602" y="822957"/>
                  <a:pt x="1570465" y="826256"/>
                  <a:pt x="1575066" y="826256"/>
                </a:cubicBezTo>
                <a:cubicBezTo>
                  <a:pt x="1577758" y="826256"/>
                  <a:pt x="1580362" y="824303"/>
                  <a:pt x="1582880" y="820396"/>
                </a:cubicBezTo>
                <a:cubicBezTo>
                  <a:pt x="1585397" y="816490"/>
                  <a:pt x="1587655" y="811498"/>
                  <a:pt x="1589652" y="805420"/>
                </a:cubicBezTo>
                <a:cubicBezTo>
                  <a:pt x="1590086" y="804118"/>
                  <a:pt x="1590954" y="803315"/>
                  <a:pt x="1592256" y="803011"/>
                </a:cubicBezTo>
                <a:cubicBezTo>
                  <a:pt x="1593558" y="802707"/>
                  <a:pt x="1594687" y="803076"/>
                  <a:pt x="1595642" y="804118"/>
                </a:cubicBezTo>
                <a:cubicBezTo>
                  <a:pt x="1596944" y="805594"/>
                  <a:pt x="1597769" y="807287"/>
                  <a:pt x="1598116" y="809197"/>
                </a:cubicBezTo>
                <a:cubicBezTo>
                  <a:pt x="1598203" y="809891"/>
                  <a:pt x="1598246" y="810543"/>
                  <a:pt x="1598246" y="811150"/>
                </a:cubicBezTo>
                <a:cubicBezTo>
                  <a:pt x="1598246" y="812366"/>
                  <a:pt x="1598029" y="813625"/>
                  <a:pt x="1597595" y="814927"/>
                </a:cubicBezTo>
                <a:cubicBezTo>
                  <a:pt x="1594122" y="823435"/>
                  <a:pt x="1590520" y="829555"/>
                  <a:pt x="1586787" y="833288"/>
                </a:cubicBezTo>
                <a:cubicBezTo>
                  <a:pt x="1583053" y="837022"/>
                  <a:pt x="1579060" y="838888"/>
                  <a:pt x="1574806" y="838888"/>
                </a:cubicBezTo>
                <a:cubicBezTo>
                  <a:pt x="1567947" y="838888"/>
                  <a:pt x="1561979" y="835133"/>
                  <a:pt x="1556900" y="827624"/>
                </a:cubicBezTo>
                <a:cubicBezTo>
                  <a:pt x="1551821" y="820114"/>
                  <a:pt x="1548457" y="808329"/>
                  <a:pt x="1546808" y="792268"/>
                </a:cubicBezTo>
                <a:cubicBezTo>
                  <a:pt x="1545766" y="783847"/>
                  <a:pt x="1545245" y="772083"/>
                  <a:pt x="1545245" y="756977"/>
                </a:cubicBezTo>
                <a:lnTo>
                  <a:pt x="1545115" y="751247"/>
                </a:lnTo>
                <a:cubicBezTo>
                  <a:pt x="1545115" y="749771"/>
                  <a:pt x="1545636" y="748425"/>
                  <a:pt x="1546677" y="747210"/>
                </a:cubicBezTo>
                <a:cubicBezTo>
                  <a:pt x="1547806" y="745995"/>
                  <a:pt x="1549152" y="745387"/>
                  <a:pt x="1550714" y="745387"/>
                </a:cubicBezTo>
                <a:close/>
                <a:moveTo>
                  <a:pt x="1505787" y="741741"/>
                </a:moveTo>
                <a:cubicBezTo>
                  <a:pt x="1507176" y="741741"/>
                  <a:pt x="1508348" y="742218"/>
                  <a:pt x="1509303" y="743173"/>
                </a:cubicBezTo>
                <a:cubicBezTo>
                  <a:pt x="1510345" y="744215"/>
                  <a:pt x="1510866" y="745452"/>
                  <a:pt x="1510866" y="746884"/>
                </a:cubicBezTo>
                <a:cubicBezTo>
                  <a:pt x="1510866" y="748317"/>
                  <a:pt x="1510345" y="749576"/>
                  <a:pt x="1509303" y="750661"/>
                </a:cubicBezTo>
                <a:cubicBezTo>
                  <a:pt x="1508261" y="751746"/>
                  <a:pt x="1507002" y="752289"/>
                  <a:pt x="1505526" y="752289"/>
                </a:cubicBezTo>
                <a:cubicBezTo>
                  <a:pt x="1496063" y="752376"/>
                  <a:pt x="1489205" y="753070"/>
                  <a:pt x="1484951" y="754372"/>
                </a:cubicBezTo>
                <a:cubicBezTo>
                  <a:pt x="1478961" y="756282"/>
                  <a:pt x="1473621" y="759581"/>
                  <a:pt x="1468933" y="764269"/>
                </a:cubicBezTo>
                <a:cubicBezTo>
                  <a:pt x="1464245" y="768958"/>
                  <a:pt x="1460729" y="774080"/>
                  <a:pt x="1458385" y="779636"/>
                </a:cubicBezTo>
                <a:cubicBezTo>
                  <a:pt x="1456041" y="785192"/>
                  <a:pt x="1454869" y="790618"/>
                  <a:pt x="1454869" y="795914"/>
                </a:cubicBezTo>
                <a:cubicBezTo>
                  <a:pt x="1454869" y="800515"/>
                  <a:pt x="1455629" y="804661"/>
                  <a:pt x="1457148" y="808350"/>
                </a:cubicBezTo>
                <a:cubicBezTo>
                  <a:pt x="1458667" y="812040"/>
                  <a:pt x="1460664" y="815144"/>
                  <a:pt x="1463138" y="817662"/>
                </a:cubicBezTo>
                <a:cubicBezTo>
                  <a:pt x="1465613" y="820179"/>
                  <a:pt x="1468586" y="822350"/>
                  <a:pt x="1472059" y="824173"/>
                </a:cubicBezTo>
                <a:cubicBezTo>
                  <a:pt x="1475531" y="825996"/>
                  <a:pt x="1479091" y="827385"/>
                  <a:pt x="1482737" y="828340"/>
                </a:cubicBezTo>
                <a:cubicBezTo>
                  <a:pt x="1486383" y="829295"/>
                  <a:pt x="1490290" y="829989"/>
                  <a:pt x="1494457" y="830424"/>
                </a:cubicBezTo>
                <a:cubicBezTo>
                  <a:pt x="1495933" y="830510"/>
                  <a:pt x="1497084" y="831161"/>
                  <a:pt x="1497908" y="832377"/>
                </a:cubicBezTo>
                <a:cubicBezTo>
                  <a:pt x="1498733" y="833592"/>
                  <a:pt x="1498885" y="834895"/>
                  <a:pt x="1498364" y="836284"/>
                </a:cubicBezTo>
                <a:cubicBezTo>
                  <a:pt x="1497843" y="837933"/>
                  <a:pt x="1496845" y="839235"/>
                  <a:pt x="1495369" y="840190"/>
                </a:cubicBezTo>
                <a:cubicBezTo>
                  <a:pt x="1494154" y="841059"/>
                  <a:pt x="1492851" y="841493"/>
                  <a:pt x="1491462" y="841493"/>
                </a:cubicBezTo>
                <a:cubicBezTo>
                  <a:pt x="1491202" y="841493"/>
                  <a:pt x="1490941" y="841449"/>
                  <a:pt x="1490681" y="841362"/>
                </a:cubicBezTo>
                <a:cubicBezTo>
                  <a:pt x="1485906" y="840842"/>
                  <a:pt x="1481348" y="839908"/>
                  <a:pt x="1477007" y="838563"/>
                </a:cubicBezTo>
                <a:cubicBezTo>
                  <a:pt x="1472667" y="837217"/>
                  <a:pt x="1468478" y="835329"/>
                  <a:pt x="1464441" y="832898"/>
                </a:cubicBezTo>
                <a:cubicBezTo>
                  <a:pt x="1460404" y="830467"/>
                  <a:pt x="1456909" y="827667"/>
                  <a:pt x="1453958" y="824498"/>
                </a:cubicBezTo>
                <a:cubicBezTo>
                  <a:pt x="1451006" y="821329"/>
                  <a:pt x="1448640" y="817488"/>
                  <a:pt x="1446860" y="812973"/>
                </a:cubicBezTo>
                <a:cubicBezTo>
                  <a:pt x="1445080" y="808459"/>
                  <a:pt x="1444191" y="803597"/>
                  <a:pt x="1444191" y="798388"/>
                </a:cubicBezTo>
                <a:cubicBezTo>
                  <a:pt x="1444191" y="788925"/>
                  <a:pt x="1446513" y="780244"/>
                  <a:pt x="1451158" y="772343"/>
                </a:cubicBezTo>
                <a:cubicBezTo>
                  <a:pt x="1455802" y="764443"/>
                  <a:pt x="1461380" y="758453"/>
                  <a:pt x="1467892" y="754372"/>
                </a:cubicBezTo>
                <a:cubicBezTo>
                  <a:pt x="1467978" y="754286"/>
                  <a:pt x="1468000" y="754177"/>
                  <a:pt x="1467957" y="754047"/>
                </a:cubicBezTo>
                <a:cubicBezTo>
                  <a:pt x="1467913" y="753917"/>
                  <a:pt x="1467848" y="753895"/>
                  <a:pt x="1467761" y="753982"/>
                </a:cubicBezTo>
                <a:cubicBezTo>
                  <a:pt x="1466286" y="754155"/>
                  <a:pt x="1462683" y="754546"/>
                  <a:pt x="1456953" y="755154"/>
                </a:cubicBezTo>
                <a:cubicBezTo>
                  <a:pt x="1451223" y="755761"/>
                  <a:pt x="1446166" y="756304"/>
                  <a:pt x="1441782" y="756782"/>
                </a:cubicBezTo>
                <a:cubicBezTo>
                  <a:pt x="1437397" y="757259"/>
                  <a:pt x="1432384" y="757845"/>
                  <a:pt x="1426741" y="758540"/>
                </a:cubicBezTo>
                <a:cubicBezTo>
                  <a:pt x="1421098" y="759234"/>
                  <a:pt x="1416410" y="759885"/>
                  <a:pt x="1412676" y="760493"/>
                </a:cubicBezTo>
                <a:cubicBezTo>
                  <a:pt x="1412329" y="760580"/>
                  <a:pt x="1411982" y="760623"/>
                  <a:pt x="1411635" y="760623"/>
                </a:cubicBezTo>
                <a:cubicBezTo>
                  <a:pt x="1410506" y="760623"/>
                  <a:pt x="1409421" y="760232"/>
                  <a:pt x="1408379" y="759451"/>
                </a:cubicBezTo>
                <a:cubicBezTo>
                  <a:pt x="1406903" y="758409"/>
                  <a:pt x="1406165" y="756933"/>
                  <a:pt x="1406165" y="755023"/>
                </a:cubicBezTo>
                <a:cubicBezTo>
                  <a:pt x="1406165" y="753721"/>
                  <a:pt x="1406643" y="752549"/>
                  <a:pt x="1407598" y="751507"/>
                </a:cubicBezTo>
                <a:cubicBezTo>
                  <a:pt x="1408639" y="750292"/>
                  <a:pt x="1409942" y="749641"/>
                  <a:pt x="1411504" y="749554"/>
                </a:cubicBezTo>
                <a:cubicBezTo>
                  <a:pt x="1413848" y="749467"/>
                  <a:pt x="1415802" y="749337"/>
                  <a:pt x="1417364" y="749163"/>
                </a:cubicBezTo>
                <a:cubicBezTo>
                  <a:pt x="1455390" y="745691"/>
                  <a:pt x="1474707" y="743911"/>
                  <a:pt x="1475314" y="743824"/>
                </a:cubicBezTo>
                <a:cubicBezTo>
                  <a:pt x="1485124" y="743043"/>
                  <a:pt x="1495195" y="742392"/>
                  <a:pt x="1505526" y="741871"/>
                </a:cubicBezTo>
                <a:cubicBezTo>
                  <a:pt x="1505613" y="741784"/>
                  <a:pt x="1505700" y="741741"/>
                  <a:pt x="1505787" y="741741"/>
                </a:cubicBezTo>
                <a:close/>
                <a:moveTo>
                  <a:pt x="1894182" y="740764"/>
                </a:moveTo>
                <a:cubicBezTo>
                  <a:pt x="1895267" y="741068"/>
                  <a:pt x="1896113" y="741697"/>
                  <a:pt x="1896721" y="742652"/>
                </a:cubicBezTo>
                <a:cubicBezTo>
                  <a:pt x="1899152" y="746298"/>
                  <a:pt x="1901453" y="750205"/>
                  <a:pt x="1903623" y="754372"/>
                </a:cubicBezTo>
                <a:cubicBezTo>
                  <a:pt x="1904144" y="755327"/>
                  <a:pt x="1904231" y="756304"/>
                  <a:pt x="1903883" y="757302"/>
                </a:cubicBezTo>
                <a:cubicBezTo>
                  <a:pt x="1903536" y="758301"/>
                  <a:pt x="1902842" y="759017"/>
                  <a:pt x="1901800" y="759451"/>
                </a:cubicBezTo>
                <a:cubicBezTo>
                  <a:pt x="1900845" y="759885"/>
                  <a:pt x="1899847" y="759907"/>
                  <a:pt x="1898805" y="759516"/>
                </a:cubicBezTo>
                <a:cubicBezTo>
                  <a:pt x="1897763" y="759126"/>
                  <a:pt x="1896982" y="758453"/>
                  <a:pt x="1896461" y="757498"/>
                </a:cubicBezTo>
                <a:cubicBezTo>
                  <a:pt x="1894204" y="753244"/>
                  <a:pt x="1891903" y="749294"/>
                  <a:pt x="1889559" y="745647"/>
                </a:cubicBezTo>
                <a:cubicBezTo>
                  <a:pt x="1889038" y="744866"/>
                  <a:pt x="1888908" y="743998"/>
                  <a:pt x="1889168" y="743043"/>
                </a:cubicBezTo>
                <a:cubicBezTo>
                  <a:pt x="1889429" y="742088"/>
                  <a:pt x="1890036" y="741393"/>
                  <a:pt x="1890991" y="740959"/>
                </a:cubicBezTo>
                <a:cubicBezTo>
                  <a:pt x="1892033" y="740525"/>
                  <a:pt x="1893097" y="740460"/>
                  <a:pt x="1894182" y="740764"/>
                </a:cubicBezTo>
                <a:close/>
                <a:moveTo>
                  <a:pt x="231409" y="740178"/>
                </a:moveTo>
                <a:cubicBezTo>
                  <a:pt x="230801" y="740178"/>
                  <a:pt x="230497" y="740525"/>
                  <a:pt x="230497" y="741220"/>
                </a:cubicBezTo>
                <a:lnTo>
                  <a:pt x="230497" y="751768"/>
                </a:lnTo>
                <a:cubicBezTo>
                  <a:pt x="230497" y="752462"/>
                  <a:pt x="230801" y="752810"/>
                  <a:pt x="231409" y="752810"/>
                </a:cubicBezTo>
                <a:lnTo>
                  <a:pt x="290140" y="752810"/>
                </a:lnTo>
                <a:cubicBezTo>
                  <a:pt x="290835" y="752810"/>
                  <a:pt x="291182" y="752462"/>
                  <a:pt x="291182" y="751768"/>
                </a:cubicBezTo>
                <a:lnTo>
                  <a:pt x="291182" y="741220"/>
                </a:lnTo>
                <a:cubicBezTo>
                  <a:pt x="291182" y="740525"/>
                  <a:pt x="290835" y="740178"/>
                  <a:pt x="290140" y="740178"/>
                </a:cubicBezTo>
                <a:close/>
                <a:moveTo>
                  <a:pt x="623124" y="737834"/>
                </a:moveTo>
                <a:cubicBezTo>
                  <a:pt x="623211" y="737834"/>
                  <a:pt x="623342" y="737834"/>
                  <a:pt x="623515" y="737834"/>
                </a:cubicBezTo>
                <a:cubicBezTo>
                  <a:pt x="625078" y="738007"/>
                  <a:pt x="626293" y="738702"/>
                  <a:pt x="627161" y="739917"/>
                </a:cubicBezTo>
                <a:cubicBezTo>
                  <a:pt x="627769" y="740786"/>
                  <a:pt x="628073" y="741741"/>
                  <a:pt x="628073" y="742782"/>
                </a:cubicBezTo>
                <a:cubicBezTo>
                  <a:pt x="628073" y="743216"/>
                  <a:pt x="627986" y="743651"/>
                  <a:pt x="627813" y="744085"/>
                </a:cubicBezTo>
                <a:cubicBezTo>
                  <a:pt x="627465" y="745387"/>
                  <a:pt x="627205" y="746472"/>
                  <a:pt x="627031" y="747340"/>
                </a:cubicBezTo>
                <a:cubicBezTo>
                  <a:pt x="625469" y="754806"/>
                  <a:pt x="624014" y="763423"/>
                  <a:pt x="622669" y="773190"/>
                </a:cubicBezTo>
                <a:cubicBezTo>
                  <a:pt x="621323" y="782957"/>
                  <a:pt x="620650" y="791182"/>
                  <a:pt x="620650" y="797867"/>
                </a:cubicBezTo>
                <a:cubicBezTo>
                  <a:pt x="620650" y="803944"/>
                  <a:pt x="620954" y="809674"/>
                  <a:pt x="621562" y="815057"/>
                </a:cubicBezTo>
                <a:cubicBezTo>
                  <a:pt x="621562" y="815144"/>
                  <a:pt x="621627" y="815187"/>
                  <a:pt x="621757" y="815187"/>
                </a:cubicBezTo>
                <a:cubicBezTo>
                  <a:pt x="621887" y="815187"/>
                  <a:pt x="621996" y="815144"/>
                  <a:pt x="622083" y="815057"/>
                </a:cubicBezTo>
                <a:cubicBezTo>
                  <a:pt x="624514" y="808633"/>
                  <a:pt x="626380" y="803728"/>
                  <a:pt x="627682" y="800342"/>
                </a:cubicBezTo>
                <a:cubicBezTo>
                  <a:pt x="628030" y="799473"/>
                  <a:pt x="628637" y="798931"/>
                  <a:pt x="629506" y="798714"/>
                </a:cubicBezTo>
                <a:cubicBezTo>
                  <a:pt x="630374" y="798497"/>
                  <a:pt x="631155" y="798649"/>
                  <a:pt x="631850" y="799170"/>
                </a:cubicBezTo>
                <a:cubicBezTo>
                  <a:pt x="633239" y="800125"/>
                  <a:pt x="633933" y="801340"/>
                  <a:pt x="633933" y="802816"/>
                </a:cubicBezTo>
                <a:cubicBezTo>
                  <a:pt x="633933" y="803424"/>
                  <a:pt x="633803" y="804031"/>
                  <a:pt x="633542" y="804639"/>
                </a:cubicBezTo>
                <a:cubicBezTo>
                  <a:pt x="629028" y="817575"/>
                  <a:pt x="626337" y="826343"/>
                  <a:pt x="625469" y="830944"/>
                </a:cubicBezTo>
                <a:cubicBezTo>
                  <a:pt x="625034" y="832854"/>
                  <a:pt x="624817" y="834764"/>
                  <a:pt x="624817" y="836674"/>
                </a:cubicBezTo>
                <a:cubicBezTo>
                  <a:pt x="624731" y="837977"/>
                  <a:pt x="624275" y="839127"/>
                  <a:pt x="623450" y="840125"/>
                </a:cubicBezTo>
                <a:cubicBezTo>
                  <a:pt x="622625" y="841124"/>
                  <a:pt x="621605" y="841666"/>
                  <a:pt x="620390" y="841753"/>
                </a:cubicBezTo>
                <a:cubicBezTo>
                  <a:pt x="620216" y="841753"/>
                  <a:pt x="620042" y="841753"/>
                  <a:pt x="619869" y="841753"/>
                </a:cubicBezTo>
                <a:cubicBezTo>
                  <a:pt x="618653" y="841753"/>
                  <a:pt x="617568" y="841406"/>
                  <a:pt x="616613" y="840711"/>
                </a:cubicBezTo>
                <a:cubicBezTo>
                  <a:pt x="615398" y="839843"/>
                  <a:pt x="614660" y="838758"/>
                  <a:pt x="614399" y="837456"/>
                </a:cubicBezTo>
                <a:cubicBezTo>
                  <a:pt x="611969" y="826604"/>
                  <a:pt x="610753" y="814015"/>
                  <a:pt x="610753" y="799691"/>
                </a:cubicBezTo>
                <a:cubicBezTo>
                  <a:pt x="610753" y="795176"/>
                  <a:pt x="611014" y="790032"/>
                  <a:pt x="611535" y="784259"/>
                </a:cubicBezTo>
                <a:cubicBezTo>
                  <a:pt x="612055" y="778486"/>
                  <a:pt x="612555" y="773906"/>
                  <a:pt x="613032" y="770520"/>
                </a:cubicBezTo>
                <a:cubicBezTo>
                  <a:pt x="613510" y="767134"/>
                  <a:pt x="614204" y="762425"/>
                  <a:pt x="615116" y="756391"/>
                </a:cubicBezTo>
                <a:cubicBezTo>
                  <a:pt x="616027" y="750357"/>
                  <a:pt x="616526" y="747167"/>
                  <a:pt x="616613" y="746819"/>
                </a:cubicBezTo>
                <a:cubicBezTo>
                  <a:pt x="616700" y="746472"/>
                  <a:pt x="616787" y="745929"/>
                  <a:pt x="616874" y="745192"/>
                </a:cubicBezTo>
                <a:cubicBezTo>
                  <a:pt x="616961" y="744454"/>
                  <a:pt x="617047" y="743868"/>
                  <a:pt x="617134" y="743434"/>
                </a:cubicBezTo>
                <a:cubicBezTo>
                  <a:pt x="617308" y="741784"/>
                  <a:pt x="618002" y="740395"/>
                  <a:pt x="619218" y="739266"/>
                </a:cubicBezTo>
                <a:cubicBezTo>
                  <a:pt x="620346" y="738311"/>
                  <a:pt x="621649" y="737834"/>
                  <a:pt x="623124" y="737834"/>
                </a:cubicBezTo>
                <a:close/>
                <a:moveTo>
                  <a:pt x="916781" y="737183"/>
                </a:moveTo>
                <a:lnTo>
                  <a:pt x="976554" y="737183"/>
                </a:lnTo>
                <a:cubicBezTo>
                  <a:pt x="977856" y="737183"/>
                  <a:pt x="978985" y="737639"/>
                  <a:pt x="979940" y="738550"/>
                </a:cubicBezTo>
                <a:cubicBezTo>
                  <a:pt x="980895" y="739462"/>
                  <a:pt x="981372" y="740569"/>
                  <a:pt x="981372" y="741871"/>
                </a:cubicBezTo>
                <a:cubicBezTo>
                  <a:pt x="981372" y="743173"/>
                  <a:pt x="980895" y="744280"/>
                  <a:pt x="979940" y="745192"/>
                </a:cubicBezTo>
                <a:cubicBezTo>
                  <a:pt x="978985" y="746103"/>
                  <a:pt x="977856" y="746559"/>
                  <a:pt x="976554" y="746559"/>
                </a:cubicBezTo>
                <a:lnTo>
                  <a:pt x="916781" y="746559"/>
                </a:lnTo>
                <a:cubicBezTo>
                  <a:pt x="915479" y="746559"/>
                  <a:pt x="914350" y="746103"/>
                  <a:pt x="913395" y="745192"/>
                </a:cubicBezTo>
                <a:cubicBezTo>
                  <a:pt x="912440" y="744280"/>
                  <a:pt x="911963" y="743173"/>
                  <a:pt x="911963" y="741871"/>
                </a:cubicBezTo>
                <a:cubicBezTo>
                  <a:pt x="911963" y="740569"/>
                  <a:pt x="912440" y="739462"/>
                  <a:pt x="913395" y="738550"/>
                </a:cubicBezTo>
                <a:cubicBezTo>
                  <a:pt x="914350" y="737639"/>
                  <a:pt x="915479" y="737183"/>
                  <a:pt x="916781" y="737183"/>
                </a:cubicBezTo>
                <a:close/>
                <a:moveTo>
                  <a:pt x="1353164" y="736011"/>
                </a:moveTo>
                <a:cubicBezTo>
                  <a:pt x="1354726" y="736011"/>
                  <a:pt x="1355985" y="736532"/>
                  <a:pt x="1356940" y="737573"/>
                </a:cubicBezTo>
                <a:cubicBezTo>
                  <a:pt x="1357895" y="738615"/>
                  <a:pt x="1358373" y="739831"/>
                  <a:pt x="1358373" y="741220"/>
                </a:cubicBezTo>
                <a:cubicBezTo>
                  <a:pt x="1358373" y="741306"/>
                  <a:pt x="1358373" y="741437"/>
                  <a:pt x="1358373" y="741610"/>
                </a:cubicBezTo>
                <a:cubicBezTo>
                  <a:pt x="1358286" y="742913"/>
                  <a:pt x="1358242" y="744171"/>
                  <a:pt x="1358242" y="745387"/>
                </a:cubicBezTo>
                <a:cubicBezTo>
                  <a:pt x="1358242" y="747384"/>
                  <a:pt x="1358221" y="750357"/>
                  <a:pt x="1358177" y="754307"/>
                </a:cubicBezTo>
                <a:cubicBezTo>
                  <a:pt x="1358134" y="758257"/>
                  <a:pt x="1358112" y="761101"/>
                  <a:pt x="1358112" y="762837"/>
                </a:cubicBezTo>
                <a:cubicBezTo>
                  <a:pt x="1358112" y="763531"/>
                  <a:pt x="1358416" y="763835"/>
                  <a:pt x="1359024" y="763749"/>
                </a:cubicBezTo>
                <a:cubicBezTo>
                  <a:pt x="1365882" y="763228"/>
                  <a:pt x="1370353" y="762880"/>
                  <a:pt x="1372437" y="762707"/>
                </a:cubicBezTo>
                <a:cubicBezTo>
                  <a:pt x="1374000" y="762707"/>
                  <a:pt x="1375693" y="762620"/>
                  <a:pt x="1377516" y="762446"/>
                </a:cubicBezTo>
                <a:cubicBezTo>
                  <a:pt x="1378991" y="762359"/>
                  <a:pt x="1380250" y="762815"/>
                  <a:pt x="1381292" y="763814"/>
                </a:cubicBezTo>
                <a:cubicBezTo>
                  <a:pt x="1382334" y="764812"/>
                  <a:pt x="1382855" y="766006"/>
                  <a:pt x="1382855" y="767395"/>
                </a:cubicBezTo>
                <a:cubicBezTo>
                  <a:pt x="1382855" y="768871"/>
                  <a:pt x="1382334" y="770130"/>
                  <a:pt x="1381292" y="771171"/>
                </a:cubicBezTo>
                <a:cubicBezTo>
                  <a:pt x="1380250" y="772213"/>
                  <a:pt x="1378991" y="772734"/>
                  <a:pt x="1377516" y="772734"/>
                </a:cubicBezTo>
                <a:cubicBezTo>
                  <a:pt x="1374564" y="772734"/>
                  <a:pt x="1372871" y="772734"/>
                  <a:pt x="1372437" y="772734"/>
                </a:cubicBezTo>
                <a:cubicBezTo>
                  <a:pt x="1366099" y="772994"/>
                  <a:pt x="1361541" y="773211"/>
                  <a:pt x="1358763" y="773385"/>
                </a:cubicBezTo>
                <a:cubicBezTo>
                  <a:pt x="1358156" y="773385"/>
                  <a:pt x="1357808" y="773732"/>
                  <a:pt x="1357722" y="774427"/>
                </a:cubicBezTo>
                <a:cubicBezTo>
                  <a:pt x="1357374" y="787449"/>
                  <a:pt x="1356723" y="796348"/>
                  <a:pt x="1355768" y="801123"/>
                </a:cubicBezTo>
                <a:cubicBezTo>
                  <a:pt x="1355160" y="803988"/>
                  <a:pt x="1354097" y="805985"/>
                  <a:pt x="1352578" y="807113"/>
                </a:cubicBezTo>
                <a:cubicBezTo>
                  <a:pt x="1351058" y="808242"/>
                  <a:pt x="1348736" y="808806"/>
                  <a:pt x="1345611" y="808806"/>
                </a:cubicBezTo>
                <a:cubicBezTo>
                  <a:pt x="1343006" y="808806"/>
                  <a:pt x="1338752" y="808372"/>
                  <a:pt x="1332849" y="807504"/>
                </a:cubicBezTo>
                <a:cubicBezTo>
                  <a:pt x="1331546" y="807330"/>
                  <a:pt x="1330461" y="806744"/>
                  <a:pt x="1329593" y="805746"/>
                </a:cubicBezTo>
                <a:cubicBezTo>
                  <a:pt x="1328725" y="804748"/>
                  <a:pt x="1328291" y="803554"/>
                  <a:pt x="1328291" y="802165"/>
                </a:cubicBezTo>
                <a:cubicBezTo>
                  <a:pt x="1328378" y="800949"/>
                  <a:pt x="1328898" y="799951"/>
                  <a:pt x="1329853" y="799170"/>
                </a:cubicBezTo>
                <a:cubicBezTo>
                  <a:pt x="1330808" y="798388"/>
                  <a:pt x="1331894" y="798084"/>
                  <a:pt x="1333109" y="798258"/>
                </a:cubicBezTo>
                <a:cubicBezTo>
                  <a:pt x="1336755" y="798866"/>
                  <a:pt x="1339620" y="799170"/>
                  <a:pt x="1341704" y="799170"/>
                </a:cubicBezTo>
                <a:cubicBezTo>
                  <a:pt x="1343353" y="799170"/>
                  <a:pt x="1344525" y="798953"/>
                  <a:pt x="1345220" y="798519"/>
                </a:cubicBezTo>
                <a:cubicBezTo>
                  <a:pt x="1345914" y="798084"/>
                  <a:pt x="1346392" y="797129"/>
                  <a:pt x="1346652" y="795654"/>
                </a:cubicBezTo>
                <a:cubicBezTo>
                  <a:pt x="1347260" y="791573"/>
                  <a:pt x="1347738" y="784758"/>
                  <a:pt x="1348085" y="775208"/>
                </a:cubicBezTo>
                <a:cubicBezTo>
                  <a:pt x="1348085" y="774514"/>
                  <a:pt x="1347738" y="774210"/>
                  <a:pt x="1347043" y="774297"/>
                </a:cubicBezTo>
                <a:cubicBezTo>
                  <a:pt x="1335323" y="775252"/>
                  <a:pt x="1321953" y="776467"/>
                  <a:pt x="1306934" y="777943"/>
                </a:cubicBezTo>
                <a:cubicBezTo>
                  <a:pt x="1306239" y="778030"/>
                  <a:pt x="1305892" y="778420"/>
                  <a:pt x="1305892" y="779115"/>
                </a:cubicBezTo>
                <a:cubicBezTo>
                  <a:pt x="1305805" y="787710"/>
                  <a:pt x="1305762" y="794612"/>
                  <a:pt x="1305762" y="799821"/>
                </a:cubicBezTo>
                <a:cubicBezTo>
                  <a:pt x="1305762" y="805203"/>
                  <a:pt x="1305805" y="808763"/>
                  <a:pt x="1305892" y="810499"/>
                </a:cubicBezTo>
                <a:cubicBezTo>
                  <a:pt x="1305979" y="812322"/>
                  <a:pt x="1306044" y="813668"/>
                  <a:pt x="1306087" y="814536"/>
                </a:cubicBezTo>
                <a:cubicBezTo>
                  <a:pt x="1306131" y="815404"/>
                  <a:pt x="1306218" y="816533"/>
                  <a:pt x="1306348" y="817922"/>
                </a:cubicBezTo>
                <a:cubicBezTo>
                  <a:pt x="1306478" y="819311"/>
                  <a:pt x="1306652" y="820309"/>
                  <a:pt x="1306869" y="820917"/>
                </a:cubicBezTo>
                <a:cubicBezTo>
                  <a:pt x="1307086" y="821525"/>
                  <a:pt x="1307390" y="822328"/>
                  <a:pt x="1307780" y="823326"/>
                </a:cubicBezTo>
                <a:cubicBezTo>
                  <a:pt x="1308171" y="824325"/>
                  <a:pt x="1308648" y="825019"/>
                  <a:pt x="1309213" y="825410"/>
                </a:cubicBezTo>
                <a:cubicBezTo>
                  <a:pt x="1309777" y="825801"/>
                  <a:pt x="1310493" y="826300"/>
                  <a:pt x="1311362" y="826907"/>
                </a:cubicBezTo>
                <a:cubicBezTo>
                  <a:pt x="1312230" y="827515"/>
                  <a:pt x="1313206" y="827928"/>
                  <a:pt x="1314292" y="828145"/>
                </a:cubicBezTo>
                <a:cubicBezTo>
                  <a:pt x="1315377" y="828362"/>
                  <a:pt x="1316679" y="828622"/>
                  <a:pt x="1318198" y="828926"/>
                </a:cubicBezTo>
                <a:cubicBezTo>
                  <a:pt x="1319718" y="829230"/>
                  <a:pt x="1321389" y="829403"/>
                  <a:pt x="1323212" y="829447"/>
                </a:cubicBezTo>
                <a:cubicBezTo>
                  <a:pt x="1325035" y="829490"/>
                  <a:pt x="1327075" y="829512"/>
                  <a:pt x="1329333" y="829512"/>
                </a:cubicBezTo>
                <a:cubicBezTo>
                  <a:pt x="1340705" y="829512"/>
                  <a:pt x="1351948" y="828817"/>
                  <a:pt x="1363061" y="827428"/>
                </a:cubicBezTo>
                <a:cubicBezTo>
                  <a:pt x="1364537" y="827255"/>
                  <a:pt x="1365817" y="827645"/>
                  <a:pt x="1366902" y="828600"/>
                </a:cubicBezTo>
                <a:cubicBezTo>
                  <a:pt x="1367987" y="829555"/>
                  <a:pt x="1368487" y="830771"/>
                  <a:pt x="1368400" y="832247"/>
                </a:cubicBezTo>
                <a:cubicBezTo>
                  <a:pt x="1368313" y="833809"/>
                  <a:pt x="1367727" y="835177"/>
                  <a:pt x="1366642" y="836349"/>
                </a:cubicBezTo>
                <a:cubicBezTo>
                  <a:pt x="1365557" y="837521"/>
                  <a:pt x="1364233" y="838194"/>
                  <a:pt x="1362670" y="838367"/>
                </a:cubicBezTo>
                <a:cubicBezTo>
                  <a:pt x="1350082" y="839496"/>
                  <a:pt x="1339186" y="840060"/>
                  <a:pt x="1329984" y="840060"/>
                </a:cubicBezTo>
                <a:cubicBezTo>
                  <a:pt x="1324775" y="840060"/>
                  <a:pt x="1320390" y="839886"/>
                  <a:pt x="1316831" y="839539"/>
                </a:cubicBezTo>
                <a:cubicBezTo>
                  <a:pt x="1313271" y="839192"/>
                  <a:pt x="1310211" y="838497"/>
                  <a:pt x="1307650" y="837456"/>
                </a:cubicBezTo>
                <a:cubicBezTo>
                  <a:pt x="1305089" y="836414"/>
                  <a:pt x="1303070" y="835264"/>
                  <a:pt x="1301595" y="834005"/>
                </a:cubicBezTo>
                <a:cubicBezTo>
                  <a:pt x="1300119" y="832746"/>
                  <a:pt x="1298968" y="830944"/>
                  <a:pt x="1298144" y="828600"/>
                </a:cubicBezTo>
                <a:cubicBezTo>
                  <a:pt x="1297319" y="826256"/>
                  <a:pt x="1296755" y="823869"/>
                  <a:pt x="1296451" y="821438"/>
                </a:cubicBezTo>
                <a:cubicBezTo>
                  <a:pt x="1296147" y="819007"/>
                  <a:pt x="1295908" y="815838"/>
                  <a:pt x="1295735" y="811932"/>
                </a:cubicBezTo>
                <a:cubicBezTo>
                  <a:pt x="1295648" y="808112"/>
                  <a:pt x="1295604" y="797520"/>
                  <a:pt x="1295604" y="780157"/>
                </a:cubicBezTo>
                <a:cubicBezTo>
                  <a:pt x="1295604" y="779462"/>
                  <a:pt x="1295300" y="779158"/>
                  <a:pt x="1294693" y="779245"/>
                </a:cubicBezTo>
                <a:lnTo>
                  <a:pt x="1281670" y="780678"/>
                </a:lnTo>
                <a:cubicBezTo>
                  <a:pt x="1279326" y="780938"/>
                  <a:pt x="1276635" y="781285"/>
                  <a:pt x="1273596" y="781720"/>
                </a:cubicBezTo>
                <a:cubicBezTo>
                  <a:pt x="1273336" y="781720"/>
                  <a:pt x="1273076" y="781720"/>
                  <a:pt x="1272815" y="781720"/>
                </a:cubicBezTo>
                <a:cubicBezTo>
                  <a:pt x="1271686" y="781720"/>
                  <a:pt x="1270645" y="781372"/>
                  <a:pt x="1269690" y="780678"/>
                </a:cubicBezTo>
                <a:cubicBezTo>
                  <a:pt x="1268474" y="779723"/>
                  <a:pt x="1267780" y="778507"/>
                  <a:pt x="1267606" y="777031"/>
                </a:cubicBezTo>
                <a:cubicBezTo>
                  <a:pt x="1267606" y="776858"/>
                  <a:pt x="1267606" y="776684"/>
                  <a:pt x="1267606" y="776511"/>
                </a:cubicBezTo>
                <a:cubicBezTo>
                  <a:pt x="1267606" y="775208"/>
                  <a:pt x="1268040" y="774080"/>
                  <a:pt x="1268908" y="773125"/>
                </a:cubicBezTo>
                <a:cubicBezTo>
                  <a:pt x="1269863" y="772083"/>
                  <a:pt x="1271079" y="771519"/>
                  <a:pt x="1272555" y="771432"/>
                </a:cubicBezTo>
                <a:cubicBezTo>
                  <a:pt x="1275159" y="771345"/>
                  <a:pt x="1277937" y="771171"/>
                  <a:pt x="1280889" y="770911"/>
                </a:cubicBezTo>
                <a:cubicBezTo>
                  <a:pt x="1281931" y="770824"/>
                  <a:pt x="1284014" y="770629"/>
                  <a:pt x="1287140" y="770325"/>
                </a:cubicBezTo>
                <a:cubicBezTo>
                  <a:pt x="1290265" y="770021"/>
                  <a:pt x="1292783" y="769782"/>
                  <a:pt x="1294693" y="769609"/>
                </a:cubicBezTo>
                <a:cubicBezTo>
                  <a:pt x="1295300" y="769609"/>
                  <a:pt x="1295604" y="769261"/>
                  <a:pt x="1295604" y="768567"/>
                </a:cubicBezTo>
                <a:lnTo>
                  <a:pt x="1295735" y="751117"/>
                </a:lnTo>
                <a:cubicBezTo>
                  <a:pt x="1295735" y="749294"/>
                  <a:pt x="1295691" y="747557"/>
                  <a:pt x="1295604" y="745908"/>
                </a:cubicBezTo>
                <a:cubicBezTo>
                  <a:pt x="1295604" y="745734"/>
                  <a:pt x="1295604" y="745560"/>
                  <a:pt x="1295604" y="745387"/>
                </a:cubicBezTo>
                <a:cubicBezTo>
                  <a:pt x="1295604" y="743998"/>
                  <a:pt x="1296038" y="742826"/>
                  <a:pt x="1296907" y="741871"/>
                </a:cubicBezTo>
                <a:cubicBezTo>
                  <a:pt x="1297948" y="740655"/>
                  <a:pt x="1299251" y="740048"/>
                  <a:pt x="1300813" y="740048"/>
                </a:cubicBezTo>
                <a:cubicBezTo>
                  <a:pt x="1302376" y="740048"/>
                  <a:pt x="1303678" y="740612"/>
                  <a:pt x="1304720" y="741741"/>
                </a:cubicBezTo>
                <a:cubicBezTo>
                  <a:pt x="1305762" y="742869"/>
                  <a:pt x="1306283" y="744171"/>
                  <a:pt x="1306283" y="745647"/>
                </a:cubicBezTo>
                <a:cubicBezTo>
                  <a:pt x="1306283" y="745734"/>
                  <a:pt x="1306283" y="745821"/>
                  <a:pt x="1306283" y="745908"/>
                </a:cubicBezTo>
                <a:cubicBezTo>
                  <a:pt x="1306196" y="747384"/>
                  <a:pt x="1306153" y="748990"/>
                  <a:pt x="1306153" y="750726"/>
                </a:cubicBezTo>
                <a:lnTo>
                  <a:pt x="1306022" y="767525"/>
                </a:lnTo>
                <a:cubicBezTo>
                  <a:pt x="1306022" y="768133"/>
                  <a:pt x="1306370" y="768437"/>
                  <a:pt x="1307064" y="768437"/>
                </a:cubicBezTo>
                <a:cubicBezTo>
                  <a:pt x="1326858" y="766527"/>
                  <a:pt x="1340228" y="765268"/>
                  <a:pt x="1347173" y="764660"/>
                </a:cubicBezTo>
                <a:cubicBezTo>
                  <a:pt x="1347868" y="764660"/>
                  <a:pt x="1348215" y="764313"/>
                  <a:pt x="1348215" y="763618"/>
                </a:cubicBezTo>
                <a:lnTo>
                  <a:pt x="1348215" y="745778"/>
                </a:lnTo>
                <a:lnTo>
                  <a:pt x="1348085" y="741220"/>
                </a:lnTo>
                <a:cubicBezTo>
                  <a:pt x="1348085" y="739831"/>
                  <a:pt x="1348519" y="738615"/>
                  <a:pt x="1349387" y="737573"/>
                </a:cubicBezTo>
                <a:cubicBezTo>
                  <a:pt x="1350429" y="736532"/>
                  <a:pt x="1351688" y="736011"/>
                  <a:pt x="1353164" y="736011"/>
                </a:cubicBezTo>
                <a:close/>
                <a:moveTo>
                  <a:pt x="1842157" y="735229"/>
                </a:moveTo>
                <a:cubicBezTo>
                  <a:pt x="1842331" y="735229"/>
                  <a:pt x="1842504" y="735229"/>
                  <a:pt x="1842678" y="735229"/>
                </a:cubicBezTo>
                <a:cubicBezTo>
                  <a:pt x="1844414" y="735403"/>
                  <a:pt x="1845760" y="736184"/>
                  <a:pt x="1846715" y="737573"/>
                </a:cubicBezTo>
                <a:cubicBezTo>
                  <a:pt x="1847409" y="738615"/>
                  <a:pt x="1847757" y="739700"/>
                  <a:pt x="1847757" y="740829"/>
                </a:cubicBezTo>
                <a:cubicBezTo>
                  <a:pt x="1847757" y="741263"/>
                  <a:pt x="1847713" y="741697"/>
                  <a:pt x="1847626" y="742131"/>
                </a:cubicBezTo>
                <a:cubicBezTo>
                  <a:pt x="1847540" y="742652"/>
                  <a:pt x="1847388" y="743390"/>
                  <a:pt x="1847171" y="744345"/>
                </a:cubicBezTo>
                <a:cubicBezTo>
                  <a:pt x="1846954" y="745300"/>
                  <a:pt x="1846845" y="745908"/>
                  <a:pt x="1846845" y="746168"/>
                </a:cubicBezTo>
                <a:lnTo>
                  <a:pt x="1845022" y="755023"/>
                </a:lnTo>
                <a:cubicBezTo>
                  <a:pt x="1844935" y="755284"/>
                  <a:pt x="1844979" y="755501"/>
                  <a:pt x="1845152" y="755675"/>
                </a:cubicBezTo>
                <a:cubicBezTo>
                  <a:pt x="1845326" y="755848"/>
                  <a:pt x="1845543" y="755892"/>
                  <a:pt x="1845803" y="755805"/>
                </a:cubicBezTo>
                <a:cubicBezTo>
                  <a:pt x="1852401" y="754937"/>
                  <a:pt x="1858739" y="753808"/>
                  <a:pt x="1864816" y="752419"/>
                </a:cubicBezTo>
                <a:cubicBezTo>
                  <a:pt x="1866118" y="752159"/>
                  <a:pt x="1867312" y="752441"/>
                  <a:pt x="1868397" y="753265"/>
                </a:cubicBezTo>
                <a:cubicBezTo>
                  <a:pt x="1869482" y="754090"/>
                  <a:pt x="1870025" y="755154"/>
                  <a:pt x="1870025" y="756456"/>
                </a:cubicBezTo>
                <a:cubicBezTo>
                  <a:pt x="1870025" y="758019"/>
                  <a:pt x="1869526" y="759408"/>
                  <a:pt x="1868527" y="760623"/>
                </a:cubicBezTo>
                <a:cubicBezTo>
                  <a:pt x="1867529" y="761839"/>
                  <a:pt x="1866292" y="762577"/>
                  <a:pt x="1864816" y="762837"/>
                </a:cubicBezTo>
                <a:cubicBezTo>
                  <a:pt x="1857437" y="764313"/>
                  <a:pt x="1850361" y="765398"/>
                  <a:pt x="1843589" y="766093"/>
                </a:cubicBezTo>
                <a:cubicBezTo>
                  <a:pt x="1842982" y="766179"/>
                  <a:pt x="1842591" y="766527"/>
                  <a:pt x="1842417" y="767134"/>
                </a:cubicBezTo>
                <a:cubicBezTo>
                  <a:pt x="1841463" y="771736"/>
                  <a:pt x="1840160" y="777292"/>
                  <a:pt x="1838511" y="783803"/>
                </a:cubicBezTo>
                <a:cubicBezTo>
                  <a:pt x="1836340" y="792485"/>
                  <a:pt x="1833562" y="801969"/>
                  <a:pt x="1830176" y="812257"/>
                </a:cubicBezTo>
                <a:cubicBezTo>
                  <a:pt x="1826790" y="822545"/>
                  <a:pt x="1823535" y="831335"/>
                  <a:pt x="1820409" y="838628"/>
                </a:cubicBezTo>
                <a:cubicBezTo>
                  <a:pt x="1819715" y="840190"/>
                  <a:pt x="1818543" y="841362"/>
                  <a:pt x="1816893" y="842144"/>
                </a:cubicBezTo>
                <a:cubicBezTo>
                  <a:pt x="1816025" y="842491"/>
                  <a:pt x="1815114" y="842665"/>
                  <a:pt x="1814159" y="842665"/>
                </a:cubicBezTo>
                <a:cubicBezTo>
                  <a:pt x="1813464" y="842665"/>
                  <a:pt x="1812726" y="842534"/>
                  <a:pt x="1811945" y="842274"/>
                </a:cubicBezTo>
                <a:cubicBezTo>
                  <a:pt x="1810469" y="841753"/>
                  <a:pt x="1809427" y="840755"/>
                  <a:pt x="1808820" y="839279"/>
                </a:cubicBezTo>
                <a:cubicBezTo>
                  <a:pt x="1808559" y="838584"/>
                  <a:pt x="1808429" y="837933"/>
                  <a:pt x="1808429" y="837325"/>
                </a:cubicBezTo>
                <a:cubicBezTo>
                  <a:pt x="1808429" y="836544"/>
                  <a:pt x="1808602" y="835719"/>
                  <a:pt x="1808950" y="834851"/>
                </a:cubicBezTo>
                <a:cubicBezTo>
                  <a:pt x="1812422" y="827993"/>
                  <a:pt x="1815939" y="819528"/>
                  <a:pt x="1819498" y="809457"/>
                </a:cubicBezTo>
                <a:cubicBezTo>
                  <a:pt x="1823057" y="799387"/>
                  <a:pt x="1825966" y="790010"/>
                  <a:pt x="1828223" y="781329"/>
                </a:cubicBezTo>
                <a:cubicBezTo>
                  <a:pt x="1829004" y="778377"/>
                  <a:pt x="1830046" y="774036"/>
                  <a:pt x="1831348" y="768306"/>
                </a:cubicBezTo>
                <a:cubicBezTo>
                  <a:pt x="1831435" y="768046"/>
                  <a:pt x="1831392" y="767807"/>
                  <a:pt x="1831218" y="767590"/>
                </a:cubicBezTo>
                <a:cubicBezTo>
                  <a:pt x="1831045" y="767373"/>
                  <a:pt x="1830827" y="767308"/>
                  <a:pt x="1830567" y="767395"/>
                </a:cubicBezTo>
                <a:cubicBezTo>
                  <a:pt x="1826660" y="767568"/>
                  <a:pt x="1823014" y="767655"/>
                  <a:pt x="1819628" y="767655"/>
                </a:cubicBezTo>
                <a:cubicBezTo>
                  <a:pt x="1815721" y="767655"/>
                  <a:pt x="1812336" y="767612"/>
                  <a:pt x="1809471" y="767525"/>
                </a:cubicBezTo>
                <a:cubicBezTo>
                  <a:pt x="1807995" y="767438"/>
                  <a:pt x="1806736" y="766874"/>
                  <a:pt x="1805694" y="765832"/>
                </a:cubicBezTo>
                <a:cubicBezTo>
                  <a:pt x="1804565" y="764704"/>
                  <a:pt x="1804001" y="763358"/>
                  <a:pt x="1804001" y="761795"/>
                </a:cubicBezTo>
                <a:cubicBezTo>
                  <a:pt x="1804001" y="760493"/>
                  <a:pt x="1804479" y="759408"/>
                  <a:pt x="1805434" y="758540"/>
                </a:cubicBezTo>
                <a:cubicBezTo>
                  <a:pt x="1806475" y="757585"/>
                  <a:pt x="1807647" y="757150"/>
                  <a:pt x="1808950" y="757237"/>
                </a:cubicBezTo>
                <a:cubicBezTo>
                  <a:pt x="1812162" y="757498"/>
                  <a:pt x="1815765" y="757628"/>
                  <a:pt x="1819758" y="757628"/>
                </a:cubicBezTo>
                <a:cubicBezTo>
                  <a:pt x="1822450" y="757628"/>
                  <a:pt x="1826834" y="757498"/>
                  <a:pt x="1832911" y="757237"/>
                </a:cubicBezTo>
                <a:cubicBezTo>
                  <a:pt x="1833519" y="757150"/>
                  <a:pt x="1833910" y="756803"/>
                  <a:pt x="1834083" y="756196"/>
                </a:cubicBezTo>
                <a:cubicBezTo>
                  <a:pt x="1834778" y="752636"/>
                  <a:pt x="1835385" y="749077"/>
                  <a:pt x="1835906" y="745517"/>
                </a:cubicBezTo>
                <a:cubicBezTo>
                  <a:pt x="1835993" y="744041"/>
                  <a:pt x="1836080" y="742609"/>
                  <a:pt x="1836167" y="741220"/>
                </a:cubicBezTo>
                <a:cubicBezTo>
                  <a:pt x="1836340" y="739483"/>
                  <a:pt x="1837035" y="738007"/>
                  <a:pt x="1838250" y="736792"/>
                </a:cubicBezTo>
                <a:cubicBezTo>
                  <a:pt x="1839379" y="735750"/>
                  <a:pt x="1840681" y="735229"/>
                  <a:pt x="1842157" y="735229"/>
                </a:cubicBezTo>
                <a:close/>
                <a:moveTo>
                  <a:pt x="1907530" y="735099"/>
                </a:moveTo>
                <a:cubicBezTo>
                  <a:pt x="1907964" y="735099"/>
                  <a:pt x="1908398" y="735143"/>
                  <a:pt x="1908832" y="735229"/>
                </a:cubicBezTo>
                <a:cubicBezTo>
                  <a:pt x="1909874" y="735577"/>
                  <a:pt x="1910698" y="736184"/>
                  <a:pt x="1911306" y="737053"/>
                </a:cubicBezTo>
                <a:cubicBezTo>
                  <a:pt x="1914084" y="741220"/>
                  <a:pt x="1916559" y="745170"/>
                  <a:pt x="1918729" y="748903"/>
                </a:cubicBezTo>
                <a:cubicBezTo>
                  <a:pt x="1918990" y="749424"/>
                  <a:pt x="1919120" y="749988"/>
                  <a:pt x="1919120" y="750596"/>
                </a:cubicBezTo>
                <a:cubicBezTo>
                  <a:pt x="1919120" y="751030"/>
                  <a:pt x="1919033" y="751421"/>
                  <a:pt x="1918859" y="751768"/>
                </a:cubicBezTo>
                <a:cubicBezTo>
                  <a:pt x="1918512" y="752810"/>
                  <a:pt x="1917861" y="753548"/>
                  <a:pt x="1916906" y="753982"/>
                </a:cubicBezTo>
                <a:cubicBezTo>
                  <a:pt x="1916385" y="754242"/>
                  <a:pt x="1915821" y="754372"/>
                  <a:pt x="1915213" y="754372"/>
                </a:cubicBezTo>
                <a:cubicBezTo>
                  <a:pt x="1914779" y="754372"/>
                  <a:pt x="1914345" y="754286"/>
                  <a:pt x="1913911" y="754112"/>
                </a:cubicBezTo>
                <a:cubicBezTo>
                  <a:pt x="1912869" y="753678"/>
                  <a:pt x="1912088" y="752983"/>
                  <a:pt x="1911567" y="752028"/>
                </a:cubicBezTo>
                <a:cubicBezTo>
                  <a:pt x="1909136" y="747687"/>
                  <a:pt x="1906748" y="743737"/>
                  <a:pt x="1904404" y="740178"/>
                </a:cubicBezTo>
                <a:cubicBezTo>
                  <a:pt x="1904057" y="739570"/>
                  <a:pt x="1903883" y="738962"/>
                  <a:pt x="1903883" y="738355"/>
                </a:cubicBezTo>
                <a:cubicBezTo>
                  <a:pt x="1903883" y="738094"/>
                  <a:pt x="1903927" y="737790"/>
                  <a:pt x="1904014" y="737443"/>
                </a:cubicBezTo>
                <a:cubicBezTo>
                  <a:pt x="1904274" y="736575"/>
                  <a:pt x="1904838" y="735924"/>
                  <a:pt x="1905707" y="735490"/>
                </a:cubicBezTo>
                <a:cubicBezTo>
                  <a:pt x="1906314" y="735229"/>
                  <a:pt x="1906922" y="735099"/>
                  <a:pt x="1907530" y="735099"/>
                </a:cubicBezTo>
                <a:close/>
                <a:moveTo>
                  <a:pt x="1039453" y="734448"/>
                </a:moveTo>
                <a:cubicBezTo>
                  <a:pt x="1039800" y="734448"/>
                  <a:pt x="1040147" y="734448"/>
                  <a:pt x="1040494" y="734448"/>
                </a:cubicBezTo>
                <a:cubicBezTo>
                  <a:pt x="1053604" y="736966"/>
                  <a:pt x="1067711" y="738832"/>
                  <a:pt x="1082817" y="740048"/>
                </a:cubicBezTo>
                <a:cubicBezTo>
                  <a:pt x="1084120" y="740221"/>
                  <a:pt x="1085205" y="740829"/>
                  <a:pt x="1086073" y="741871"/>
                </a:cubicBezTo>
                <a:cubicBezTo>
                  <a:pt x="1086941" y="742913"/>
                  <a:pt x="1087245" y="744085"/>
                  <a:pt x="1086985" y="745387"/>
                </a:cubicBezTo>
                <a:cubicBezTo>
                  <a:pt x="1086811" y="746776"/>
                  <a:pt x="1086182" y="747905"/>
                  <a:pt x="1085096" y="748773"/>
                </a:cubicBezTo>
                <a:cubicBezTo>
                  <a:pt x="1084011" y="749641"/>
                  <a:pt x="1082774" y="749988"/>
                  <a:pt x="1081385" y="749815"/>
                </a:cubicBezTo>
                <a:cubicBezTo>
                  <a:pt x="1066539" y="748339"/>
                  <a:pt x="1052345" y="746429"/>
                  <a:pt x="1038801" y="744085"/>
                </a:cubicBezTo>
                <a:cubicBezTo>
                  <a:pt x="1037412" y="743911"/>
                  <a:pt x="1036327" y="743260"/>
                  <a:pt x="1035546" y="742131"/>
                </a:cubicBezTo>
                <a:cubicBezTo>
                  <a:pt x="1034764" y="741003"/>
                  <a:pt x="1034504" y="739765"/>
                  <a:pt x="1034764" y="738420"/>
                </a:cubicBezTo>
                <a:cubicBezTo>
                  <a:pt x="1035025" y="737074"/>
                  <a:pt x="1035676" y="736011"/>
                  <a:pt x="1036718" y="735229"/>
                </a:cubicBezTo>
                <a:cubicBezTo>
                  <a:pt x="1037586" y="734708"/>
                  <a:pt x="1038498" y="734448"/>
                  <a:pt x="1039453" y="734448"/>
                </a:cubicBezTo>
                <a:close/>
                <a:moveTo>
                  <a:pt x="1197806" y="733536"/>
                </a:moveTo>
                <a:cubicBezTo>
                  <a:pt x="1198934" y="733536"/>
                  <a:pt x="1200063" y="733840"/>
                  <a:pt x="1201192" y="734448"/>
                </a:cubicBezTo>
                <a:cubicBezTo>
                  <a:pt x="1202754" y="735316"/>
                  <a:pt x="1203839" y="736532"/>
                  <a:pt x="1204447" y="738094"/>
                </a:cubicBezTo>
                <a:cubicBezTo>
                  <a:pt x="1206010" y="742348"/>
                  <a:pt x="1208007" y="747427"/>
                  <a:pt x="1210437" y="753331"/>
                </a:cubicBezTo>
                <a:cubicBezTo>
                  <a:pt x="1210698" y="753938"/>
                  <a:pt x="1211175" y="754199"/>
                  <a:pt x="1211870" y="754112"/>
                </a:cubicBezTo>
                <a:cubicBezTo>
                  <a:pt x="1219163" y="752723"/>
                  <a:pt x="1226151" y="751073"/>
                  <a:pt x="1232836" y="749163"/>
                </a:cubicBezTo>
                <a:cubicBezTo>
                  <a:pt x="1234138" y="748729"/>
                  <a:pt x="1235419" y="748881"/>
                  <a:pt x="1236678" y="749619"/>
                </a:cubicBezTo>
                <a:cubicBezTo>
                  <a:pt x="1237937" y="750357"/>
                  <a:pt x="1238696" y="751421"/>
                  <a:pt x="1238957" y="752810"/>
                </a:cubicBezTo>
                <a:cubicBezTo>
                  <a:pt x="1238957" y="753244"/>
                  <a:pt x="1238957" y="753634"/>
                  <a:pt x="1238957" y="753982"/>
                </a:cubicBezTo>
                <a:cubicBezTo>
                  <a:pt x="1238957" y="755023"/>
                  <a:pt x="1238696" y="756022"/>
                  <a:pt x="1238175" y="756977"/>
                </a:cubicBezTo>
                <a:cubicBezTo>
                  <a:pt x="1237307" y="758279"/>
                  <a:pt x="1236135" y="759104"/>
                  <a:pt x="1234659" y="759451"/>
                </a:cubicBezTo>
                <a:cubicBezTo>
                  <a:pt x="1227801" y="761101"/>
                  <a:pt x="1221550" y="762403"/>
                  <a:pt x="1215907" y="763358"/>
                </a:cubicBezTo>
                <a:cubicBezTo>
                  <a:pt x="1215299" y="763531"/>
                  <a:pt x="1215126" y="763879"/>
                  <a:pt x="1215386" y="764400"/>
                </a:cubicBezTo>
                <a:cubicBezTo>
                  <a:pt x="1221029" y="776814"/>
                  <a:pt x="1226108" y="787536"/>
                  <a:pt x="1230622" y="796565"/>
                </a:cubicBezTo>
                <a:cubicBezTo>
                  <a:pt x="1231230" y="797694"/>
                  <a:pt x="1231447" y="798931"/>
                  <a:pt x="1231273" y="800277"/>
                </a:cubicBezTo>
                <a:cubicBezTo>
                  <a:pt x="1231100" y="801622"/>
                  <a:pt x="1230536" y="802772"/>
                  <a:pt x="1229581" y="803728"/>
                </a:cubicBezTo>
                <a:cubicBezTo>
                  <a:pt x="1228018" y="805377"/>
                  <a:pt x="1226108" y="806202"/>
                  <a:pt x="1223851" y="806202"/>
                </a:cubicBezTo>
                <a:cubicBezTo>
                  <a:pt x="1223330" y="806202"/>
                  <a:pt x="1222765" y="806158"/>
                  <a:pt x="1222158" y="806072"/>
                </a:cubicBezTo>
                <a:cubicBezTo>
                  <a:pt x="1216341" y="805117"/>
                  <a:pt x="1210134" y="804248"/>
                  <a:pt x="1203536" y="803467"/>
                </a:cubicBezTo>
                <a:cubicBezTo>
                  <a:pt x="1202407" y="803380"/>
                  <a:pt x="1201452" y="802859"/>
                  <a:pt x="1200671" y="801904"/>
                </a:cubicBezTo>
                <a:cubicBezTo>
                  <a:pt x="1199889" y="800949"/>
                  <a:pt x="1199585" y="799864"/>
                  <a:pt x="1199759" y="798649"/>
                </a:cubicBezTo>
                <a:cubicBezTo>
                  <a:pt x="1199933" y="797433"/>
                  <a:pt x="1200497" y="796457"/>
                  <a:pt x="1201452" y="795719"/>
                </a:cubicBezTo>
                <a:cubicBezTo>
                  <a:pt x="1202407" y="794981"/>
                  <a:pt x="1203492" y="794655"/>
                  <a:pt x="1204708" y="794742"/>
                </a:cubicBezTo>
                <a:cubicBezTo>
                  <a:pt x="1206184" y="794916"/>
                  <a:pt x="1208484" y="795154"/>
                  <a:pt x="1211610" y="795458"/>
                </a:cubicBezTo>
                <a:cubicBezTo>
                  <a:pt x="1214735" y="795762"/>
                  <a:pt x="1216862" y="796001"/>
                  <a:pt x="1217991" y="796174"/>
                </a:cubicBezTo>
                <a:cubicBezTo>
                  <a:pt x="1218251" y="796174"/>
                  <a:pt x="1218425" y="796088"/>
                  <a:pt x="1218511" y="795914"/>
                </a:cubicBezTo>
                <a:cubicBezTo>
                  <a:pt x="1218598" y="795740"/>
                  <a:pt x="1218598" y="795567"/>
                  <a:pt x="1218511" y="795393"/>
                </a:cubicBezTo>
                <a:cubicBezTo>
                  <a:pt x="1218251" y="794785"/>
                  <a:pt x="1216319" y="790618"/>
                  <a:pt x="1212716" y="782892"/>
                </a:cubicBezTo>
                <a:cubicBezTo>
                  <a:pt x="1209114" y="775165"/>
                  <a:pt x="1206531" y="769565"/>
                  <a:pt x="1204968" y="766093"/>
                </a:cubicBezTo>
                <a:cubicBezTo>
                  <a:pt x="1204708" y="765485"/>
                  <a:pt x="1204230" y="765224"/>
                  <a:pt x="1203536" y="765311"/>
                </a:cubicBezTo>
                <a:cubicBezTo>
                  <a:pt x="1195114" y="766266"/>
                  <a:pt x="1186172" y="766744"/>
                  <a:pt x="1176709" y="766744"/>
                </a:cubicBezTo>
                <a:cubicBezTo>
                  <a:pt x="1169330" y="766744"/>
                  <a:pt x="1161690" y="766440"/>
                  <a:pt x="1153790" y="765832"/>
                </a:cubicBezTo>
                <a:cubicBezTo>
                  <a:pt x="1152227" y="765745"/>
                  <a:pt x="1150925" y="765138"/>
                  <a:pt x="1149883" y="764009"/>
                </a:cubicBezTo>
                <a:cubicBezTo>
                  <a:pt x="1148754" y="762880"/>
                  <a:pt x="1148190" y="761491"/>
                  <a:pt x="1148190" y="759842"/>
                </a:cubicBezTo>
                <a:cubicBezTo>
                  <a:pt x="1148190" y="758540"/>
                  <a:pt x="1148711" y="757454"/>
                  <a:pt x="1149753" y="756586"/>
                </a:cubicBezTo>
                <a:cubicBezTo>
                  <a:pt x="1150708" y="755631"/>
                  <a:pt x="1151923" y="755240"/>
                  <a:pt x="1153399" y="755414"/>
                </a:cubicBezTo>
                <a:cubicBezTo>
                  <a:pt x="1161647" y="756282"/>
                  <a:pt x="1169807" y="756716"/>
                  <a:pt x="1177881" y="756716"/>
                </a:cubicBezTo>
                <a:cubicBezTo>
                  <a:pt x="1185174" y="756716"/>
                  <a:pt x="1192380" y="756369"/>
                  <a:pt x="1199499" y="755675"/>
                </a:cubicBezTo>
                <a:cubicBezTo>
                  <a:pt x="1200106" y="755588"/>
                  <a:pt x="1200280" y="755240"/>
                  <a:pt x="1200020" y="754633"/>
                </a:cubicBezTo>
                <a:lnTo>
                  <a:pt x="1195983" y="745778"/>
                </a:lnTo>
                <a:cubicBezTo>
                  <a:pt x="1194854" y="743173"/>
                  <a:pt x="1193986" y="741263"/>
                  <a:pt x="1193378" y="740048"/>
                </a:cubicBezTo>
                <a:cubicBezTo>
                  <a:pt x="1192683" y="738745"/>
                  <a:pt x="1192640" y="737421"/>
                  <a:pt x="1193248" y="736076"/>
                </a:cubicBezTo>
                <a:cubicBezTo>
                  <a:pt x="1193856" y="734730"/>
                  <a:pt x="1194897" y="733927"/>
                  <a:pt x="1196373" y="733667"/>
                </a:cubicBezTo>
                <a:cubicBezTo>
                  <a:pt x="1196807" y="733580"/>
                  <a:pt x="1197285" y="733536"/>
                  <a:pt x="1197806" y="733536"/>
                </a:cubicBezTo>
                <a:close/>
                <a:moveTo>
                  <a:pt x="1994389" y="733276"/>
                </a:moveTo>
                <a:cubicBezTo>
                  <a:pt x="1995518" y="733276"/>
                  <a:pt x="1996603" y="733623"/>
                  <a:pt x="1997645" y="734318"/>
                </a:cubicBezTo>
                <a:cubicBezTo>
                  <a:pt x="1999121" y="735186"/>
                  <a:pt x="2000119" y="736445"/>
                  <a:pt x="2000640" y="738094"/>
                </a:cubicBezTo>
                <a:cubicBezTo>
                  <a:pt x="2001508" y="740612"/>
                  <a:pt x="2002463" y="743260"/>
                  <a:pt x="2003505" y="746038"/>
                </a:cubicBezTo>
                <a:cubicBezTo>
                  <a:pt x="2003766" y="746646"/>
                  <a:pt x="2004200" y="746863"/>
                  <a:pt x="2004807" y="746689"/>
                </a:cubicBezTo>
                <a:cubicBezTo>
                  <a:pt x="2012881" y="745387"/>
                  <a:pt x="2019783" y="743868"/>
                  <a:pt x="2025513" y="742131"/>
                </a:cubicBezTo>
                <a:cubicBezTo>
                  <a:pt x="2026728" y="741784"/>
                  <a:pt x="2027900" y="741914"/>
                  <a:pt x="2029029" y="742522"/>
                </a:cubicBezTo>
                <a:cubicBezTo>
                  <a:pt x="2030158" y="743130"/>
                  <a:pt x="2030852" y="744085"/>
                  <a:pt x="2031113" y="745387"/>
                </a:cubicBezTo>
                <a:cubicBezTo>
                  <a:pt x="2031373" y="746689"/>
                  <a:pt x="2031135" y="747926"/>
                  <a:pt x="2030397" y="749098"/>
                </a:cubicBezTo>
                <a:cubicBezTo>
                  <a:pt x="2029658" y="750270"/>
                  <a:pt x="2028638" y="751030"/>
                  <a:pt x="2027336" y="751377"/>
                </a:cubicBezTo>
                <a:cubicBezTo>
                  <a:pt x="2021519" y="753027"/>
                  <a:pt x="2015225" y="754416"/>
                  <a:pt x="2008454" y="755544"/>
                </a:cubicBezTo>
                <a:cubicBezTo>
                  <a:pt x="2007759" y="755631"/>
                  <a:pt x="2007542" y="755978"/>
                  <a:pt x="2007803" y="756586"/>
                </a:cubicBezTo>
                <a:lnTo>
                  <a:pt x="2009886" y="761144"/>
                </a:lnTo>
                <a:cubicBezTo>
                  <a:pt x="2010668" y="763228"/>
                  <a:pt x="2012274" y="766874"/>
                  <a:pt x="2014704" y="772083"/>
                </a:cubicBezTo>
                <a:cubicBezTo>
                  <a:pt x="2014965" y="772691"/>
                  <a:pt x="2015399" y="772951"/>
                  <a:pt x="2016007" y="772864"/>
                </a:cubicBezTo>
                <a:cubicBezTo>
                  <a:pt x="2022778" y="771562"/>
                  <a:pt x="2029072" y="769999"/>
                  <a:pt x="2034889" y="768176"/>
                </a:cubicBezTo>
                <a:cubicBezTo>
                  <a:pt x="2036105" y="767742"/>
                  <a:pt x="2037277" y="767829"/>
                  <a:pt x="2038405" y="768437"/>
                </a:cubicBezTo>
                <a:cubicBezTo>
                  <a:pt x="2039534" y="769044"/>
                  <a:pt x="2040228" y="769999"/>
                  <a:pt x="2040489" y="771302"/>
                </a:cubicBezTo>
                <a:cubicBezTo>
                  <a:pt x="2040576" y="771736"/>
                  <a:pt x="2040619" y="772126"/>
                  <a:pt x="2040619" y="772474"/>
                </a:cubicBezTo>
                <a:cubicBezTo>
                  <a:pt x="2040619" y="773429"/>
                  <a:pt x="2040359" y="774340"/>
                  <a:pt x="2039838" y="775208"/>
                </a:cubicBezTo>
                <a:cubicBezTo>
                  <a:pt x="2039143" y="776424"/>
                  <a:pt x="2038145" y="777205"/>
                  <a:pt x="2036843" y="777552"/>
                </a:cubicBezTo>
                <a:cubicBezTo>
                  <a:pt x="2032155" y="778941"/>
                  <a:pt x="2026555" y="780244"/>
                  <a:pt x="2020044" y="781459"/>
                </a:cubicBezTo>
                <a:cubicBezTo>
                  <a:pt x="2019436" y="781633"/>
                  <a:pt x="2019262" y="782023"/>
                  <a:pt x="2019523" y="782631"/>
                </a:cubicBezTo>
                <a:cubicBezTo>
                  <a:pt x="2023082" y="790445"/>
                  <a:pt x="2026251" y="796999"/>
                  <a:pt x="2029029" y="802295"/>
                </a:cubicBezTo>
                <a:cubicBezTo>
                  <a:pt x="2029550" y="803337"/>
                  <a:pt x="2029811" y="804379"/>
                  <a:pt x="2029811" y="805420"/>
                </a:cubicBezTo>
                <a:cubicBezTo>
                  <a:pt x="2029811" y="806723"/>
                  <a:pt x="2029333" y="807981"/>
                  <a:pt x="2028378" y="809197"/>
                </a:cubicBezTo>
                <a:cubicBezTo>
                  <a:pt x="2026902" y="811020"/>
                  <a:pt x="2025122" y="811932"/>
                  <a:pt x="2023039" y="811932"/>
                </a:cubicBezTo>
                <a:cubicBezTo>
                  <a:pt x="2022605" y="811932"/>
                  <a:pt x="2022127" y="811888"/>
                  <a:pt x="2021606" y="811801"/>
                </a:cubicBezTo>
                <a:cubicBezTo>
                  <a:pt x="2016918" y="811020"/>
                  <a:pt x="2011058" y="810195"/>
                  <a:pt x="2004026" y="809327"/>
                </a:cubicBezTo>
                <a:cubicBezTo>
                  <a:pt x="2002897" y="809153"/>
                  <a:pt x="2001986" y="808611"/>
                  <a:pt x="2001291" y="807699"/>
                </a:cubicBezTo>
                <a:cubicBezTo>
                  <a:pt x="2000597" y="806788"/>
                  <a:pt x="2000315" y="805789"/>
                  <a:pt x="2000445" y="804704"/>
                </a:cubicBezTo>
                <a:cubicBezTo>
                  <a:pt x="2000575" y="803619"/>
                  <a:pt x="2001096" y="802707"/>
                  <a:pt x="2002008" y="801969"/>
                </a:cubicBezTo>
                <a:cubicBezTo>
                  <a:pt x="2002919" y="801232"/>
                  <a:pt x="2003939" y="800949"/>
                  <a:pt x="2005068" y="801123"/>
                </a:cubicBezTo>
                <a:cubicBezTo>
                  <a:pt x="2009061" y="801557"/>
                  <a:pt x="2012968" y="801991"/>
                  <a:pt x="2016788" y="802425"/>
                </a:cubicBezTo>
                <a:cubicBezTo>
                  <a:pt x="2016962" y="802425"/>
                  <a:pt x="2017114" y="802338"/>
                  <a:pt x="2017244" y="802165"/>
                </a:cubicBezTo>
                <a:cubicBezTo>
                  <a:pt x="2017374" y="801991"/>
                  <a:pt x="2017396" y="801818"/>
                  <a:pt x="2017309" y="801644"/>
                </a:cubicBezTo>
                <a:cubicBezTo>
                  <a:pt x="2015659" y="798258"/>
                  <a:pt x="2013055" y="792485"/>
                  <a:pt x="2009495" y="784324"/>
                </a:cubicBezTo>
                <a:cubicBezTo>
                  <a:pt x="2009235" y="783716"/>
                  <a:pt x="2008757" y="783456"/>
                  <a:pt x="2008063" y="783543"/>
                </a:cubicBezTo>
                <a:cubicBezTo>
                  <a:pt x="1998079" y="784845"/>
                  <a:pt x="1987097" y="785496"/>
                  <a:pt x="1975116" y="785496"/>
                </a:cubicBezTo>
                <a:cubicBezTo>
                  <a:pt x="1968605" y="785496"/>
                  <a:pt x="1961833" y="785322"/>
                  <a:pt x="1954801" y="784975"/>
                </a:cubicBezTo>
                <a:cubicBezTo>
                  <a:pt x="1953499" y="784888"/>
                  <a:pt x="1952327" y="784324"/>
                  <a:pt x="1951285" y="783282"/>
                </a:cubicBezTo>
                <a:cubicBezTo>
                  <a:pt x="1950330" y="782240"/>
                  <a:pt x="1949853" y="780982"/>
                  <a:pt x="1949853" y="779506"/>
                </a:cubicBezTo>
                <a:cubicBezTo>
                  <a:pt x="1949853" y="778377"/>
                  <a:pt x="1950287" y="777379"/>
                  <a:pt x="1951155" y="776511"/>
                </a:cubicBezTo>
                <a:cubicBezTo>
                  <a:pt x="1952023" y="775642"/>
                  <a:pt x="1953108" y="775252"/>
                  <a:pt x="1954411" y="775339"/>
                </a:cubicBezTo>
                <a:cubicBezTo>
                  <a:pt x="1962571" y="775946"/>
                  <a:pt x="1970341" y="776250"/>
                  <a:pt x="1977721" y="776250"/>
                </a:cubicBezTo>
                <a:cubicBezTo>
                  <a:pt x="1987097" y="776250"/>
                  <a:pt x="1995865" y="775729"/>
                  <a:pt x="2004026" y="774687"/>
                </a:cubicBezTo>
                <a:cubicBezTo>
                  <a:pt x="2004720" y="774687"/>
                  <a:pt x="2004938" y="774384"/>
                  <a:pt x="2004677" y="773776"/>
                </a:cubicBezTo>
                <a:lnTo>
                  <a:pt x="2000380" y="763879"/>
                </a:lnTo>
                <a:cubicBezTo>
                  <a:pt x="2000119" y="763358"/>
                  <a:pt x="1999295" y="761361"/>
                  <a:pt x="1997905" y="757888"/>
                </a:cubicBezTo>
                <a:cubicBezTo>
                  <a:pt x="1997645" y="757281"/>
                  <a:pt x="1997167" y="757020"/>
                  <a:pt x="1996473" y="757107"/>
                </a:cubicBezTo>
                <a:cubicBezTo>
                  <a:pt x="1990135" y="757628"/>
                  <a:pt x="1983537" y="757888"/>
                  <a:pt x="1976679" y="757888"/>
                </a:cubicBezTo>
                <a:cubicBezTo>
                  <a:pt x="1969994" y="757888"/>
                  <a:pt x="1963092" y="757628"/>
                  <a:pt x="1955973" y="757107"/>
                </a:cubicBezTo>
                <a:cubicBezTo>
                  <a:pt x="1954584" y="757020"/>
                  <a:pt x="1953391" y="756478"/>
                  <a:pt x="1952392" y="755479"/>
                </a:cubicBezTo>
                <a:cubicBezTo>
                  <a:pt x="1951394" y="754481"/>
                  <a:pt x="1950851" y="753287"/>
                  <a:pt x="1950764" y="751898"/>
                </a:cubicBezTo>
                <a:cubicBezTo>
                  <a:pt x="1950677" y="750596"/>
                  <a:pt x="1951090" y="749511"/>
                  <a:pt x="1952001" y="748642"/>
                </a:cubicBezTo>
                <a:cubicBezTo>
                  <a:pt x="1952913" y="747774"/>
                  <a:pt x="1953977" y="747384"/>
                  <a:pt x="1955192" y="747470"/>
                </a:cubicBezTo>
                <a:cubicBezTo>
                  <a:pt x="1963266" y="748252"/>
                  <a:pt x="1971036" y="748642"/>
                  <a:pt x="1978502" y="748642"/>
                </a:cubicBezTo>
                <a:cubicBezTo>
                  <a:pt x="1983364" y="748642"/>
                  <a:pt x="1988095" y="748469"/>
                  <a:pt x="1992697" y="748122"/>
                </a:cubicBezTo>
                <a:cubicBezTo>
                  <a:pt x="1992870" y="748122"/>
                  <a:pt x="1993022" y="748013"/>
                  <a:pt x="1993152" y="747796"/>
                </a:cubicBezTo>
                <a:cubicBezTo>
                  <a:pt x="1993283" y="747579"/>
                  <a:pt x="1993304" y="747384"/>
                  <a:pt x="1993217" y="747210"/>
                </a:cubicBezTo>
                <a:cubicBezTo>
                  <a:pt x="1993044" y="746863"/>
                  <a:pt x="1992805" y="746342"/>
                  <a:pt x="1992501" y="745647"/>
                </a:cubicBezTo>
                <a:cubicBezTo>
                  <a:pt x="1992197" y="744953"/>
                  <a:pt x="1992002" y="744432"/>
                  <a:pt x="1991915" y="744085"/>
                </a:cubicBezTo>
                <a:cubicBezTo>
                  <a:pt x="1991047" y="742348"/>
                  <a:pt x="1990396" y="741003"/>
                  <a:pt x="1989962" y="740048"/>
                </a:cubicBezTo>
                <a:cubicBezTo>
                  <a:pt x="1989528" y="739353"/>
                  <a:pt x="1989311" y="738659"/>
                  <a:pt x="1989311" y="737964"/>
                </a:cubicBezTo>
                <a:cubicBezTo>
                  <a:pt x="1989311" y="737356"/>
                  <a:pt x="1989484" y="736705"/>
                  <a:pt x="1989832" y="736011"/>
                </a:cubicBezTo>
                <a:cubicBezTo>
                  <a:pt x="1990439" y="734622"/>
                  <a:pt x="1991481" y="733797"/>
                  <a:pt x="1992957" y="733536"/>
                </a:cubicBezTo>
                <a:cubicBezTo>
                  <a:pt x="1993391" y="733363"/>
                  <a:pt x="1993869" y="733276"/>
                  <a:pt x="1994389" y="733276"/>
                </a:cubicBezTo>
                <a:close/>
                <a:moveTo>
                  <a:pt x="1712844" y="733276"/>
                </a:moveTo>
                <a:cubicBezTo>
                  <a:pt x="1713018" y="733276"/>
                  <a:pt x="1713191" y="733276"/>
                  <a:pt x="1713365" y="733276"/>
                </a:cubicBezTo>
                <a:cubicBezTo>
                  <a:pt x="1715014" y="733450"/>
                  <a:pt x="1716360" y="734231"/>
                  <a:pt x="1717402" y="735620"/>
                </a:cubicBezTo>
                <a:cubicBezTo>
                  <a:pt x="1718096" y="736575"/>
                  <a:pt x="1718444" y="737660"/>
                  <a:pt x="1718444" y="738876"/>
                </a:cubicBezTo>
                <a:cubicBezTo>
                  <a:pt x="1718444" y="739223"/>
                  <a:pt x="1718400" y="739614"/>
                  <a:pt x="1718313" y="740048"/>
                </a:cubicBezTo>
                <a:cubicBezTo>
                  <a:pt x="1718226" y="740482"/>
                  <a:pt x="1717923" y="741914"/>
                  <a:pt x="1717402" y="744345"/>
                </a:cubicBezTo>
                <a:lnTo>
                  <a:pt x="1715579" y="753070"/>
                </a:lnTo>
                <a:cubicBezTo>
                  <a:pt x="1715579" y="753331"/>
                  <a:pt x="1715666" y="753548"/>
                  <a:pt x="1715839" y="753721"/>
                </a:cubicBezTo>
                <a:cubicBezTo>
                  <a:pt x="1716013" y="753895"/>
                  <a:pt x="1716186" y="753982"/>
                  <a:pt x="1716360" y="753982"/>
                </a:cubicBezTo>
                <a:cubicBezTo>
                  <a:pt x="1723045" y="753114"/>
                  <a:pt x="1729426" y="751985"/>
                  <a:pt x="1735503" y="750596"/>
                </a:cubicBezTo>
                <a:cubicBezTo>
                  <a:pt x="1736805" y="750249"/>
                  <a:pt x="1737977" y="750487"/>
                  <a:pt x="1739019" y="751312"/>
                </a:cubicBezTo>
                <a:cubicBezTo>
                  <a:pt x="1740061" y="752137"/>
                  <a:pt x="1740582" y="753200"/>
                  <a:pt x="1740582" y="754503"/>
                </a:cubicBezTo>
                <a:cubicBezTo>
                  <a:pt x="1740582" y="756065"/>
                  <a:pt x="1740104" y="757454"/>
                  <a:pt x="1739149" y="758670"/>
                </a:cubicBezTo>
                <a:cubicBezTo>
                  <a:pt x="1738194" y="759885"/>
                  <a:pt x="1736979" y="760623"/>
                  <a:pt x="1735503" y="760884"/>
                </a:cubicBezTo>
                <a:cubicBezTo>
                  <a:pt x="1729079" y="762186"/>
                  <a:pt x="1722003" y="763314"/>
                  <a:pt x="1714276" y="764269"/>
                </a:cubicBezTo>
                <a:cubicBezTo>
                  <a:pt x="1713669" y="764356"/>
                  <a:pt x="1713278" y="764704"/>
                  <a:pt x="1713104" y="765311"/>
                </a:cubicBezTo>
                <a:cubicBezTo>
                  <a:pt x="1711976" y="770607"/>
                  <a:pt x="1710673" y="776120"/>
                  <a:pt x="1709198" y="781850"/>
                </a:cubicBezTo>
                <a:cubicBezTo>
                  <a:pt x="1707027" y="790445"/>
                  <a:pt x="1704249" y="799908"/>
                  <a:pt x="1700863" y="810239"/>
                </a:cubicBezTo>
                <a:cubicBezTo>
                  <a:pt x="1697477" y="820570"/>
                  <a:pt x="1694222" y="829382"/>
                  <a:pt x="1691096" y="836674"/>
                </a:cubicBezTo>
                <a:cubicBezTo>
                  <a:pt x="1690402" y="838324"/>
                  <a:pt x="1689230" y="839496"/>
                  <a:pt x="1687580" y="840190"/>
                </a:cubicBezTo>
                <a:cubicBezTo>
                  <a:pt x="1686712" y="840624"/>
                  <a:pt x="1685801" y="840842"/>
                  <a:pt x="1684846" y="840842"/>
                </a:cubicBezTo>
                <a:cubicBezTo>
                  <a:pt x="1684151" y="840842"/>
                  <a:pt x="1683413" y="840711"/>
                  <a:pt x="1682632" y="840451"/>
                </a:cubicBezTo>
                <a:cubicBezTo>
                  <a:pt x="1681156" y="839930"/>
                  <a:pt x="1680114" y="838932"/>
                  <a:pt x="1679506" y="837456"/>
                </a:cubicBezTo>
                <a:cubicBezTo>
                  <a:pt x="1679246" y="836761"/>
                  <a:pt x="1679116" y="836067"/>
                  <a:pt x="1679116" y="835372"/>
                </a:cubicBezTo>
                <a:cubicBezTo>
                  <a:pt x="1679116" y="834591"/>
                  <a:pt x="1679289" y="833809"/>
                  <a:pt x="1679637" y="833028"/>
                </a:cubicBezTo>
                <a:cubicBezTo>
                  <a:pt x="1683023" y="826170"/>
                  <a:pt x="1686495" y="817705"/>
                  <a:pt x="1690055" y="807634"/>
                </a:cubicBezTo>
                <a:cubicBezTo>
                  <a:pt x="1693614" y="797563"/>
                  <a:pt x="1696566" y="788144"/>
                  <a:pt x="1698910" y="779375"/>
                </a:cubicBezTo>
                <a:cubicBezTo>
                  <a:pt x="1699691" y="776511"/>
                  <a:pt x="1700733" y="772170"/>
                  <a:pt x="1702035" y="766353"/>
                </a:cubicBezTo>
                <a:cubicBezTo>
                  <a:pt x="1702035" y="766093"/>
                  <a:pt x="1701970" y="765876"/>
                  <a:pt x="1701840" y="765702"/>
                </a:cubicBezTo>
                <a:cubicBezTo>
                  <a:pt x="1701710" y="765528"/>
                  <a:pt x="1701514" y="765441"/>
                  <a:pt x="1701254" y="765441"/>
                </a:cubicBezTo>
                <a:cubicBezTo>
                  <a:pt x="1697347" y="765702"/>
                  <a:pt x="1693658" y="765832"/>
                  <a:pt x="1690185" y="765832"/>
                </a:cubicBezTo>
                <a:cubicBezTo>
                  <a:pt x="1687059" y="765832"/>
                  <a:pt x="1683674" y="765745"/>
                  <a:pt x="1680027" y="765572"/>
                </a:cubicBezTo>
                <a:cubicBezTo>
                  <a:pt x="1678552" y="765485"/>
                  <a:pt x="1677336" y="764921"/>
                  <a:pt x="1676381" y="763879"/>
                </a:cubicBezTo>
                <a:cubicBezTo>
                  <a:pt x="1675252" y="762750"/>
                  <a:pt x="1674688" y="761405"/>
                  <a:pt x="1674688" y="759842"/>
                </a:cubicBezTo>
                <a:cubicBezTo>
                  <a:pt x="1674688" y="758626"/>
                  <a:pt x="1675166" y="757585"/>
                  <a:pt x="1676121" y="756716"/>
                </a:cubicBezTo>
                <a:cubicBezTo>
                  <a:pt x="1677076" y="755761"/>
                  <a:pt x="1678248" y="755327"/>
                  <a:pt x="1679637" y="755414"/>
                </a:cubicBezTo>
                <a:cubicBezTo>
                  <a:pt x="1682762" y="755675"/>
                  <a:pt x="1686321" y="755805"/>
                  <a:pt x="1690315" y="755805"/>
                </a:cubicBezTo>
                <a:cubicBezTo>
                  <a:pt x="1693093" y="755805"/>
                  <a:pt x="1697477" y="755631"/>
                  <a:pt x="1703468" y="755284"/>
                </a:cubicBezTo>
                <a:cubicBezTo>
                  <a:pt x="1704162" y="755284"/>
                  <a:pt x="1704553" y="754980"/>
                  <a:pt x="1704640" y="754372"/>
                </a:cubicBezTo>
                <a:cubicBezTo>
                  <a:pt x="1705334" y="750726"/>
                  <a:pt x="1705942" y="747167"/>
                  <a:pt x="1706463" y="743694"/>
                </a:cubicBezTo>
                <a:cubicBezTo>
                  <a:pt x="1706636" y="742131"/>
                  <a:pt x="1706767" y="740655"/>
                  <a:pt x="1706854" y="739266"/>
                </a:cubicBezTo>
                <a:cubicBezTo>
                  <a:pt x="1706941" y="737530"/>
                  <a:pt x="1707635" y="736054"/>
                  <a:pt x="1708937" y="734839"/>
                </a:cubicBezTo>
                <a:cubicBezTo>
                  <a:pt x="1710066" y="733797"/>
                  <a:pt x="1711368" y="733276"/>
                  <a:pt x="1712844" y="733276"/>
                </a:cubicBezTo>
                <a:close/>
                <a:moveTo>
                  <a:pt x="2271247" y="733146"/>
                </a:moveTo>
                <a:cubicBezTo>
                  <a:pt x="2272897" y="733146"/>
                  <a:pt x="2274285" y="733753"/>
                  <a:pt x="2275414" y="734969"/>
                </a:cubicBezTo>
                <a:cubicBezTo>
                  <a:pt x="2276543" y="736184"/>
                  <a:pt x="2277020" y="737617"/>
                  <a:pt x="2276847" y="739266"/>
                </a:cubicBezTo>
                <a:lnTo>
                  <a:pt x="2276716" y="741480"/>
                </a:lnTo>
                <a:cubicBezTo>
                  <a:pt x="2276716" y="742001"/>
                  <a:pt x="2276695" y="743108"/>
                  <a:pt x="2276651" y="744801"/>
                </a:cubicBezTo>
                <a:cubicBezTo>
                  <a:pt x="2276608" y="746494"/>
                  <a:pt x="2276586" y="747905"/>
                  <a:pt x="2276586" y="749033"/>
                </a:cubicBezTo>
                <a:cubicBezTo>
                  <a:pt x="2276586" y="749641"/>
                  <a:pt x="2276890" y="749945"/>
                  <a:pt x="2277498" y="749945"/>
                </a:cubicBezTo>
                <a:lnTo>
                  <a:pt x="2278540" y="749945"/>
                </a:lnTo>
                <a:cubicBezTo>
                  <a:pt x="2282533" y="749945"/>
                  <a:pt x="2293776" y="749988"/>
                  <a:pt x="2312268" y="750075"/>
                </a:cubicBezTo>
                <a:cubicBezTo>
                  <a:pt x="2313657" y="750075"/>
                  <a:pt x="2314829" y="750552"/>
                  <a:pt x="2315784" y="751507"/>
                </a:cubicBezTo>
                <a:cubicBezTo>
                  <a:pt x="2316739" y="752462"/>
                  <a:pt x="2317216" y="753634"/>
                  <a:pt x="2317216" y="755023"/>
                </a:cubicBezTo>
                <a:cubicBezTo>
                  <a:pt x="2317216" y="756413"/>
                  <a:pt x="2316695" y="757585"/>
                  <a:pt x="2315654" y="758540"/>
                </a:cubicBezTo>
                <a:cubicBezTo>
                  <a:pt x="2314699" y="759495"/>
                  <a:pt x="2313527" y="759929"/>
                  <a:pt x="2312137" y="759842"/>
                </a:cubicBezTo>
                <a:cubicBezTo>
                  <a:pt x="2303977" y="759581"/>
                  <a:pt x="2292691" y="759451"/>
                  <a:pt x="2278279" y="759451"/>
                </a:cubicBezTo>
                <a:lnTo>
                  <a:pt x="2277498" y="759451"/>
                </a:lnTo>
                <a:cubicBezTo>
                  <a:pt x="2276890" y="759451"/>
                  <a:pt x="2276586" y="759755"/>
                  <a:pt x="2276586" y="760363"/>
                </a:cubicBezTo>
                <a:cubicBezTo>
                  <a:pt x="2276586" y="766266"/>
                  <a:pt x="2276673" y="772821"/>
                  <a:pt x="2276847" y="780027"/>
                </a:cubicBezTo>
                <a:cubicBezTo>
                  <a:pt x="2276847" y="780634"/>
                  <a:pt x="2277020" y="781242"/>
                  <a:pt x="2277368" y="781850"/>
                </a:cubicBezTo>
                <a:cubicBezTo>
                  <a:pt x="2279885" y="786364"/>
                  <a:pt x="2281144" y="791747"/>
                  <a:pt x="2281144" y="797998"/>
                </a:cubicBezTo>
                <a:cubicBezTo>
                  <a:pt x="2281144" y="802425"/>
                  <a:pt x="2280601" y="806658"/>
                  <a:pt x="2279516" y="810695"/>
                </a:cubicBezTo>
                <a:cubicBezTo>
                  <a:pt x="2278431" y="814731"/>
                  <a:pt x="2276673" y="818768"/>
                  <a:pt x="2274242" y="822805"/>
                </a:cubicBezTo>
                <a:cubicBezTo>
                  <a:pt x="2271811" y="826842"/>
                  <a:pt x="2268360" y="830597"/>
                  <a:pt x="2263889" y="834070"/>
                </a:cubicBezTo>
                <a:cubicBezTo>
                  <a:pt x="2259418" y="837542"/>
                  <a:pt x="2254057" y="840451"/>
                  <a:pt x="2247807" y="842795"/>
                </a:cubicBezTo>
                <a:cubicBezTo>
                  <a:pt x="2246678" y="843229"/>
                  <a:pt x="2245549" y="843446"/>
                  <a:pt x="2244421" y="843446"/>
                </a:cubicBezTo>
                <a:cubicBezTo>
                  <a:pt x="2243639" y="843446"/>
                  <a:pt x="2242901" y="843359"/>
                  <a:pt x="2242207" y="843186"/>
                </a:cubicBezTo>
                <a:cubicBezTo>
                  <a:pt x="2240297" y="842751"/>
                  <a:pt x="2238604" y="841840"/>
                  <a:pt x="2237128" y="840451"/>
                </a:cubicBezTo>
                <a:cubicBezTo>
                  <a:pt x="2236173" y="839496"/>
                  <a:pt x="2235869" y="838346"/>
                  <a:pt x="2236217" y="837000"/>
                </a:cubicBezTo>
                <a:cubicBezTo>
                  <a:pt x="2236564" y="835654"/>
                  <a:pt x="2237389" y="834764"/>
                  <a:pt x="2238691" y="834330"/>
                </a:cubicBezTo>
                <a:cubicBezTo>
                  <a:pt x="2253016" y="830076"/>
                  <a:pt x="2262522" y="823261"/>
                  <a:pt x="2267210" y="813885"/>
                </a:cubicBezTo>
                <a:cubicBezTo>
                  <a:pt x="2267297" y="813798"/>
                  <a:pt x="2267275" y="813711"/>
                  <a:pt x="2267145" y="813625"/>
                </a:cubicBezTo>
                <a:cubicBezTo>
                  <a:pt x="2267015" y="813538"/>
                  <a:pt x="2266906" y="813538"/>
                  <a:pt x="2266819" y="813625"/>
                </a:cubicBezTo>
                <a:cubicBezTo>
                  <a:pt x="2263867" y="815448"/>
                  <a:pt x="2260351" y="816359"/>
                  <a:pt x="2256271" y="816359"/>
                </a:cubicBezTo>
                <a:cubicBezTo>
                  <a:pt x="2250368" y="816359"/>
                  <a:pt x="2245245" y="814362"/>
                  <a:pt x="2240905" y="810369"/>
                </a:cubicBezTo>
                <a:cubicBezTo>
                  <a:pt x="2236564" y="806375"/>
                  <a:pt x="2234393" y="800993"/>
                  <a:pt x="2234393" y="794221"/>
                </a:cubicBezTo>
                <a:cubicBezTo>
                  <a:pt x="2234393" y="787797"/>
                  <a:pt x="2236694" y="782349"/>
                  <a:pt x="2241295" y="777878"/>
                </a:cubicBezTo>
                <a:cubicBezTo>
                  <a:pt x="2245896" y="773407"/>
                  <a:pt x="2251366" y="771171"/>
                  <a:pt x="2257704" y="771171"/>
                </a:cubicBezTo>
                <a:cubicBezTo>
                  <a:pt x="2260482" y="771171"/>
                  <a:pt x="2263130" y="771562"/>
                  <a:pt x="2265647" y="772343"/>
                </a:cubicBezTo>
                <a:cubicBezTo>
                  <a:pt x="2265908" y="772430"/>
                  <a:pt x="2266125" y="772387"/>
                  <a:pt x="2266298" y="772213"/>
                </a:cubicBezTo>
                <a:cubicBezTo>
                  <a:pt x="2266472" y="772039"/>
                  <a:pt x="2266559" y="771866"/>
                  <a:pt x="2266559" y="771692"/>
                </a:cubicBezTo>
                <a:cubicBezTo>
                  <a:pt x="2266559" y="767004"/>
                  <a:pt x="2266516" y="763271"/>
                  <a:pt x="2266429" y="760493"/>
                </a:cubicBezTo>
                <a:cubicBezTo>
                  <a:pt x="2266429" y="759885"/>
                  <a:pt x="2266125" y="759581"/>
                  <a:pt x="2265517" y="759581"/>
                </a:cubicBezTo>
                <a:cubicBezTo>
                  <a:pt x="2247720" y="759668"/>
                  <a:pt x="2230096" y="760276"/>
                  <a:pt x="2212646" y="761405"/>
                </a:cubicBezTo>
                <a:cubicBezTo>
                  <a:pt x="2211257" y="761578"/>
                  <a:pt x="2210041" y="761187"/>
                  <a:pt x="2209000" y="760232"/>
                </a:cubicBezTo>
                <a:cubicBezTo>
                  <a:pt x="2207871" y="759191"/>
                  <a:pt x="2207307" y="757932"/>
                  <a:pt x="2207307" y="756456"/>
                </a:cubicBezTo>
                <a:cubicBezTo>
                  <a:pt x="2207307" y="755067"/>
                  <a:pt x="2207784" y="753895"/>
                  <a:pt x="2208739" y="752940"/>
                </a:cubicBezTo>
                <a:cubicBezTo>
                  <a:pt x="2209781" y="751898"/>
                  <a:pt x="2210996" y="751377"/>
                  <a:pt x="2212385" y="751377"/>
                </a:cubicBezTo>
                <a:cubicBezTo>
                  <a:pt x="2213167" y="751290"/>
                  <a:pt x="2220459" y="751073"/>
                  <a:pt x="2234263" y="750726"/>
                </a:cubicBezTo>
                <a:cubicBezTo>
                  <a:pt x="2248067" y="750379"/>
                  <a:pt x="2258442" y="750162"/>
                  <a:pt x="2265387" y="750075"/>
                </a:cubicBezTo>
                <a:cubicBezTo>
                  <a:pt x="2265995" y="750075"/>
                  <a:pt x="2266298" y="749771"/>
                  <a:pt x="2266298" y="749163"/>
                </a:cubicBezTo>
                <a:cubicBezTo>
                  <a:pt x="2266298" y="746212"/>
                  <a:pt x="2266211" y="743651"/>
                  <a:pt x="2266038" y="741480"/>
                </a:cubicBezTo>
                <a:lnTo>
                  <a:pt x="2265908" y="738615"/>
                </a:lnTo>
                <a:cubicBezTo>
                  <a:pt x="2265908" y="737226"/>
                  <a:pt x="2266385" y="736011"/>
                  <a:pt x="2267340" y="734969"/>
                </a:cubicBezTo>
                <a:cubicBezTo>
                  <a:pt x="2268382" y="733753"/>
                  <a:pt x="2269684" y="733146"/>
                  <a:pt x="2271247" y="733146"/>
                </a:cubicBezTo>
                <a:close/>
                <a:moveTo>
                  <a:pt x="2131255" y="732885"/>
                </a:moveTo>
                <a:cubicBezTo>
                  <a:pt x="2132731" y="732885"/>
                  <a:pt x="2133990" y="733450"/>
                  <a:pt x="2135032" y="734578"/>
                </a:cubicBezTo>
                <a:cubicBezTo>
                  <a:pt x="2135987" y="735620"/>
                  <a:pt x="2136464" y="736835"/>
                  <a:pt x="2136464" y="738225"/>
                </a:cubicBezTo>
                <a:lnTo>
                  <a:pt x="2136334" y="741741"/>
                </a:lnTo>
                <a:cubicBezTo>
                  <a:pt x="2136247" y="742782"/>
                  <a:pt x="2136204" y="744866"/>
                  <a:pt x="2136204" y="747991"/>
                </a:cubicBezTo>
                <a:cubicBezTo>
                  <a:pt x="2136204" y="748686"/>
                  <a:pt x="2136508" y="749033"/>
                  <a:pt x="2137116" y="749033"/>
                </a:cubicBezTo>
                <a:cubicBezTo>
                  <a:pt x="2146231" y="748686"/>
                  <a:pt x="2155607" y="747861"/>
                  <a:pt x="2165244" y="746559"/>
                </a:cubicBezTo>
                <a:cubicBezTo>
                  <a:pt x="2166459" y="746385"/>
                  <a:pt x="2167566" y="746711"/>
                  <a:pt x="2168565" y="747536"/>
                </a:cubicBezTo>
                <a:cubicBezTo>
                  <a:pt x="2169563" y="748360"/>
                  <a:pt x="2170062" y="749424"/>
                  <a:pt x="2170062" y="750726"/>
                </a:cubicBezTo>
                <a:cubicBezTo>
                  <a:pt x="2170062" y="752115"/>
                  <a:pt x="2169607" y="753309"/>
                  <a:pt x="2168695" y="754307"/>
                </a:cubicBezTo>
                <a:cubicBezTo>
                  <a:pt x="2167783" y="755306"/>
                  <a:pt x="2166633" y="755892"/>
                  <a:pt x="2165244" y="756065"/>
                </a:cubicBezTo>
                <a:cubicBezTo>
                  <a:pt x="2154739" y="757107"/>
                  <a:pt x="2145320" y="757845"/>
                  <a:pt x="2136985" y="758279"/>
                </a:cubicBezTo>
                <a:cubicBezTo>
                  <a:pt x="2136378" y="758366"/>
                  <a:pt x="2136074" y="758713"/>
                  <a:pt x="2136074" y="759321"/>
                </a:cubicBezTo>
                <a:lnTo>
                  <a:pt x="2136074" y="775859"/>
                </a:lnTo>
                <a:lnTo>
                  <a:pt x="2136074" y="776380"/>
                </a:lnTo>
                <a:cubicBezTo>
                  <a:pt x="2136074" y="776988"/>
                  <a:pt x="2136378" y="777292"/>
                  <a:pt x="2136985" y="777292"/>
                </a:cubicBezTo>
                <a:cubicBezTo>
                  <a:pt x="2147143" y="776771"/>
                  <a:pt x="2157387" y="775859"/>
                  <a:pt x="2167718" y="774557"/>
                </a:cubicBezTo>
                <a:cubicBezTo>
                  <a:pt x="2169021" y="774384"/>
                  <a:pt x="2170171" y="774731"/>
                  <a:pt x="2171169" y="775599"/>
                </a:cubicBezTo>
                <a:cubicBezTo>
                  <a:pt x="2172168" y="776467"/>
                  <a:pt x="2172710" y="777552"/>
                  <a:pt x="2172797" y="778855"/>
                </a:cubicBezTo>
                <a:cubicBezTo>
                  <a:pt x="2172797" y="780244"/>
                  <a:pt x="2172320" y="781481"/>
                  <a:pt x="2171365" y="782566"/>
                </a:cubicBezTo>
                <a:cubicBezTo>
                  <a:pt x="2170410" y="783651"/>
                  <a:pt x="2169238" y="784281"/>
                  <a:pt x="2167849" y="784454"/>
                </a:cubicBezTo>
                <a:cubicBezTo>
                  <a:pt x="2158125" y="785583"/>
                  <a:pt x="2147881" y="786364"/>
                  <a:pt x="2137116" y="786798"/>
                </a:cubicBezTo>
                <a:cubicBezTo>
                  <a:pt x="2136508" y="786885"/>
                  <a:pt x="2136204" y="787232"/>
                  <a:pt x="2136204" y="787840"/>
                </a:cubicBezTo>
                <a:cubicBezTo>
                  <a:pt x="2136291" y="790097"/>
                  <a:pt x="2136443" y="793288"/>
                  <a:pt x="2136660" y="797412"/>
                </a:cubicBezTo>
                <a:cubicBezTo>
                  <a:pt x="2136877" y="801535"/>
                  <a:pt x="2136985" y="804379"/>
                  <a:pt x="2136985" y="805941"/>
                </a:cubicBezTo>
                <a:cubicBezTo>
                  <a:pt x="2137072" y="806549"/>
                  <a:pt x="2137419" y="806940"/>
                  <a:pt x="2138027" y="807113"/>
                </a:cubicBezTo>
                <a:cubicBezTo>
                  <a:pt x="2149226" y="810326"/>
                  <a:pt x="2160252" y="815969"/>
                  <a:pt x="2171104" y="824043"/>
                </a:cubicBezTo>
                <a:cubicBezTo>
                  <a:pt x="2172320" y="824997"/>
                  <a:pt x="2173101" y="826256"/>
                  <a:pt x="2173448" y="827819"/>
                </a:cubicBezTo>
                <a:cubicBezTo>
                  <a:pt x="2173448" y="828166"/>
                  <a:pt x="2173448" y="828514"/>
                  <a:pt x="2173448" y="828861"/>
                </a:cubicBezTo>
                <a:cubicBezTo>
                  <a:pt x="2173448" y="829989"/>
                  <a:pt x="2173145" y="831075"/>
                  <a:pt x="2172537" y="832116"/>
                </a:cubicBezTo>
                <a:cubicBezTo>
                  <a:pt x="2171755" y="833332"/>
                  <a:pt x="2170627" y="834048"/>
                  <a:pt x="2169151" y="834265"/>
                </a:cubicBezTo>
                <a:cubicBezTo>
                  <a:pt x="2167675" y="834482"/>
                  <a:pt x="2166373" y="834113"/>
                  <a:pt x="2165244" y="833158"/>
                </a:cubicBezTo>
                <a:cubicBezTo>
                  <a:pt x="2156736" y="826039"/>
                  <a:pt x="2147837" y="820743"/>
                  <a:pt x="2138548" y="817271"/>
                </a:cubicBezTo>
                <a:cubicBezTo>
                  <a:pt x="2138288" y="817184"/>
                  <a:pt x="2138070" y="817206"/>
                  <a:pt x="2137897" y="817336"/>
                </a:cubicBezTo>
                <a:cubicBezTo>
                  <a:pt x="2137723" y="817466"/>
                  <a:pt x="2137636" y="817662"/>
                  <a:pt x="2137636" y="817922"/>
                </a:cubicBezTo>
                <a:cubicBezTo>
                  <a:pt x="2137810" y="821655"/>
                  <a:pt x="2137897" y="824086"/>
                  <a:pt x="2137897" y="825215"/>
                </a:cubicBezTo>
                <a:cubicBezTo>
                  <a:pt x="2137897" y="830337"/>
                  <a:pt x="2135987" y="834699"/>
                  <a:pt x="2132167" y="838302"/>
                </a:cubicBezTo>
                <a:cubicBezTo>
                  <a:pt x="2128347" y="841905"/>
                  <a:pt x="2122487" y="843706"/>
                  <a:pt x="2114587" y="843706"/>
                </a:cubicBezTo>
                <a:cubicBezTo>
                  <a:pt x="2105037" y="843706"/>
                  <a:pt x="2097723" y="842035"/>
                  <a:pt x="2092644" y="838693"/>
                </a:cubicBezTo>
                <a:cubicBezTo>
                  <a:pt x="2087565" y="835350"/>
                  <a:pt x="2085026" y="830467"/>
                  <a:pt x="2085026" y="824043"/>
                </a:cubicBezTo>
                <a:cubicBezTo>
                  <a:pt x="2085026" y="818052"/>
                  <a:pt x="2087782" y="813212"/>
                  <a:pt x="2093295" y="809522"/>
                </a:cubicBezTo>
                <a:cubicBezTo>
                  <a:pt x="2098808" y="805833"/>
                  <a:pt x="2106296" y="803988"/>
                  <a:pt x="2115759" y="803988"/>
                </a:cubicBezTo>
                <a:cubicBezTo>
                  <a:pt x="2119232" y="803988"/>
                  <a:pt x="2122574" y="804205"/>
                  <a:pt x="2125786" y="804639"/>
                </a:cubicBezTo>
                <a:cubicBezTo>
                  <a:pt x="2126480" y="804726"/>
                  <a:pt x="2126828" y="804465"/>
                  <a:pt x="2126828" y="803858"/>
                </a:cubicBezTo>
                <a:cubicBezTo>
                  <a:pt x="2126480" y="797260"/>
                  <a:pt x="2126264" y="792007"/>
                  <a:pt x="2126177" y="788101"/>
                </a:cubicBezTo>
                <a:cubicBezTo>
                  <a:pt x="2126177" y="787493"/>
                  <a:pt x="2125829" y="787189"/>
                  <a:pt x="2125135" y="787189"/>
                </a:cubicBezTo>
                <a:lnTo>
                  <a:pt x="2118754" y="787189"/>
                </a:lnTo>
                <a:cubicBezTo>
                  <a:pt x="2110246" y="787189"/>
                  <a:pt x="2100870" y="786711"/>
                  <a:pt x="2090625" y="785757"/>
                </a:cubicBezTo>
                <a:cubicBezTo>
                  <a:pt x="2089236" y="785670"/>
                  <a:pt x="2088064" y="785084"/>
                  <a:pt x="2087109" y="783998"/>
                </a:cubicBezTo>
                <a:cubicBezTo>
                  <a:pt x="2086154" y="782913"/>
                  <a:pt x="2085677" y="781676"/>
                  <a:pt x="2085677" y="780287"/>
                </a:cubicBezTo>
                <a:cubicBezTo>
                  <a:pt x="2085677" y="778898"/>
                  <a:pt x="2086176" y="777769"/>
                  <a:pt x="2087174" y="776901"/>
                </a:cubicBezTo>
                <a:cubicBezTo>
                  <a:pt x="2088173" y="776033"/>
                  <a:pt x="2089323" y="775686"/>
                  <a:pt x="2090625" y="775859"/>
                </a:cubicBezTo>
                <a:cubicBezTo>
                  <a:pt x="2100002" y="777075"/>
                  <a:pt x="2109378" y="777683"/>
                  <a:pt x="2118754" y="777683"/>
                </a:cubicBezTo>
                <a:lnTo>
                  <a:pt x="2124874" y="777683"/>
                </a:lnTo>
                <a:cubicBezTo>
                  <a:pt x="2125569" y="777683"/>
                  <a:pt x="2125916" y="777379"/>
                  <a:pt x="2125916" y="776771"/>
                </a:cubicBezTo>
                <a:lnTo>
                  <a:pt x="2125916" y="775859"/>
                </a:lnTo>
                <a:lnTo>
                  <a:pt x="2125916" y="759712"/>
                </a:lnTo>
                <a:cubicBezTo>
                  <a:pt x="2125916" y="759104"/>
                  <a:pt x="2125569" y="758800"/>
                  <a:pt x="2124874" y="758800"/>
                </a:cubicBezTo>
                <a:lnTo>
                  <a:pt x="2119405" y="758800"/>
                </a:lnTo>
                <a:cubicBezTo>
                  <a:pt x="2112112" y="758800"/>
                  <a:pt x="2103387" y="758279"/>
                  <a:pt x="2093230" y="757237"/>
                </a:cubicBezTo>
                <a:cubicBezTo>
                  <a:pt x="2091841" y="757150"/>
                  <a:pt x="2090669" y="756586"/>
                  <a:pt x="2089714" y="755544"/>
                </a:cubicBezTo>
                <a:cubicBezTo>
                  <a:pt x="2088759" y="754503"/>
                  <a:pt x="2088281" y="753244"/>
                  <a:pt x="2088281" y="751768"/>
                </a:cubicBezTo>
                <a:cubicBezTo>
                  <a:pt x="2088281" y="750552"/>
                  <a:pt x="2088780" y="749511"/>
                  <a:pt x="2089779" y="748642"/>
                </a:cubicBezTo>
                <a:cubicBezTo>
                  <a:pt x="2090777" y="747774"/>
                  <a:pt x="2091884" y="747427"/>
                  <a:pt x="2093100" y="747601"/>
                </a:cubicBezTo>
                <a:cubicBezTo>
                  <a:pt x="2102128" y="748816"/>
                  <a:pt x="2110854" y="749424"/>
                  <a:pt x="2119275" y="749424"/>
                </a:cubicBezTo>
                <a:lnTo>
                  <a:pt x="2125005" y="749424"/>
                </a:lnTo>
                <a:cubicBezTo>
                  <a:pt x="2125699" y="749424"/>
                  <a:pt x="2126047" y="749077"/>
                  <a:pt x="2126047" y="748382"/>
                </a:cubicBezTo>
                <a:lnTo>
                  <a:pt x="2126047" y="740699"/>
                </a:lnTo>
                <a:lnTo>
                  <a:pt x="2126047" y="738355"/>
                </a:lnTo>
                <a:cubicBezTo>
                  <a:pt x="2126047" y="736879"/>
                  <a:pt x="2126524" y="735620"/>
                  <a:pt x="2127479" y="734578"/>
                </a:cubicBezTo>
                <a:cubicBezTo>
                  <a:pt x="2128521" y="733450"/>
                  <a:pt x="2129780" y="732885"/>
                  <a:pt x="2131255" y="732885"/>
                </a:cubicBezTo>
                <a:close/>
                <a:moveTo>
                  <a:pt x="228414" y="732364"/>
                </a:moveTo>
                <a:lnTo>
                  <a:pt x="293526" y="732364"/>
                </a:lnTo>
                <a:cubicBezTo>
                  <a:pt x="295696" y="732364"/>
                  <a:pt x="297520" y="733102"/>
                  <a:pt x="298995" y="734578"/>
                </a:cubicBezTo>
                <a:cubicBezTo>
                  <a:pt x="300471" y="736054"/>
                  <a:pt x="301209" y="737877"/>
                  <a:pt x="301209" y="740048"/>
                </a:cubicBezTo>
                <a:lnTo>
                  <a:pt x="301209" y="793440"/>
                </a:lnTo>
                <a:cubicBezTo>
                  <a:pt x="301209" y="795610"/>
                  <a:pt x="300471" y="797433"/>
                  <a:pt x="298995" y="798909"/>
                </a:cubicBezTo>
                <a:cubicBezTo>
                  <a:pt x="297520" y="800385"/>
                  <a:pt x="295696" y="801123"/>
                  <a:pt x="293526" y="801123"/>
                </a:cubicBezTo>
                <a:lnTo>
                  <a:pt x="228414" y="801123"/>
                </a:lnTo>
                <a:cubicBezTo>
                  <a:pt x="226243" y="801123"/>
                  <a:pt x="224420" y="800385"/>
                  <a:pt x="222944" y="798909"/>
                </a:cubicBezTo>
                <a:cubicBezTo>
                  <a:pt x="221468" y="797433"/>
                  <a:pt x="220730" y="795610"/>
                  <a:pt x="220730" y="793440"/>
                </a:cubicBezTo>
                <a:lnTo>
                  <a:pt x="220730" y="740048"/>
                </a:lnTo>
                <a:cubicBezTo>
                  <a:pt x="220730" y="737877"/>
                  <a:pt x="221468" y="736054"/>
                  <a:pt x="222944" y="734578"/>
                </a:cubicBezTo>
                <a:cubicBezTo>
                  <a:pt x="224420" y="733102"/>
                  <a:pt x="226243" y="732364"/>
                  <a:pt x="228414" y="732364"/>
                </a:cubicBezTo>
                <a:close/>
                <a:moveTo>
                  <a:pt x="775878" y="732234"/>
                </a:moveTo>
                <a:cubicBezTo>
                  <a:pt x="777441" y="732234"/>
                  <a:pt x="778743" y="732798"/>
                  <a:pt x="779785" y="733927"/>
                </a:cubicBezTo>
                <a:cubicBezTo>
                  <a:pt x="780740" y="734969"/>
                  <a:pt x="781217" y="736184"/>
                  <a:pt x="781217" y="737573"/>
                </a:cubicBezTo>
                <a:lnTo>
                  <a:pt x="781087" y="741350"/>
                </a:lnTo>
                <a:cubicBezTo>
                  <a:pt x="780913" y="743868"/>
                  <a:pt x="780783" y="748295"/>
                  <a:pt x="780696" y="754633"/>
                </a:cubicBezTo>
                <a:cubicBezTo>
                  <a:pt x="780696" y="755240"/>
                  <a:pt x="781000" y="755501"/>
                  <a:pt x="781608" y="755414"/>
                </a:cubicBezTo>
                <a:cubicBezTo>
                  <a:pt x="789421" y="754459"/>
                  <a:pt x="796453" y="753200"/>
                  <a:pt x="802704" y="751638"/>
                </a:cubicBezTo>
                <a:cubicBezTo>
                  <a:pt x="803920" y="751290"/>
                  <a:pt x="805070" y="751529"/>
                  <a:pt x="806155" y="752354"/>
                </a:cubicBezTo>
                <a:cubicBezTo>
                  <a:pt x="807240" y="753179"/>
                  <a:pt x="807783" y="754242"/>
                  <a:pt x="807783" y="755544"/>
                </a:cubicBezTo>
                <a:cubicBezTo>
                  <a:pt x="807783" y="757107"/>
                  <a:pt x="807306" y="758453"/>
                  <a:pt x="806351" y="759581"/>
                </a:cubicBezTo>
                <a:cubicBezTo>
                  <a:pt x="805395" y="760797"/>
                  <a:pt x="804180" y="761535"/>
                  <a:pt x="802704" y="761795"/>
                </a:cubicBezTo>
                <a:cubicBezTo>
                  <a:pt x="795585" y="763271"/>
                  <a:pt x="788466" y="764400"/>
                  <a:pt x="781347" y="765181"/>
                </a:cubicBezTo>
                <a:cubicBezTo>
                  <a:pt x="780740" y="765268"/>
                  <a:pt x="780392" y="765615"/>
                  <a:pt x="780306" y="766223"/>
                </a:cubicBezTo>
                <a:cubicBezTo>
                  <a:pt x="780219" y="773949"/>
                  <a:pt x="780175" y="779592"/>
                  <a:pt x="780175" y="783152"/>
                </a:cubicBezTo>
                <a:lnTo>
                  <a:pt x="780175" y="786538"/>
                </a:lnTo>
                <a:cubicBezTo>
                  <a:pt x="780175" y="786798"/>
                  <a:pt x="780262" y="786994"/>
                  <a:pt x="780436" y="787124"/>
                </a:cubicBezTo>
                <a:cubicBezTo>
                  <a:pt x="780610" y="787254"/>
                  <a:pt x="780826" y="787319"/>
                  <a:pt x="781087" y="787319"/>
                </a:cubicBezTo>
                <a:cubicBezTo>
                  <a:pt x="790810" y="784281"/>
                  <a:pt x="800143" y="782761"/>
                  <a:pt x="809085" y="782761"/>
                </a:cubicBezTo>
                <a:cubicBezTo>
                  <a:pt x="818722" y="782761"/>
                  <a:pt x="826644" y="785192"/>
                  <a:pt x="832851" y="790054"/>
                </a:cubicBezTo>
                <a:cubicBezTo>
                  <a:pt x="839059" y="794916"/>
                  <a:pt x="842162" y="801253"/>
                  <a:pt x="842162" y="809067"/>
                </a:cubicBezTo>
                <a:cubicBezTo>
                  <a:pt x="842162" y="824867"/>
                  <a:pt x="832786" y="835025"/>
                  <a:pt x="814034" y="839539"/>
                </a:cubicBezTo>
                <a:cubicBezTo>
                  <a:pt x="810822" y="840234"/>
                  <a:pt x="807262" y="840755"/>
                  <a:pt x="803355" y="841102"/>
                </a:cubicBezTo>
                <a:cubicBezTo>
                  <a:pt x="803182" y="841102"/>
                  <a:pt x="803008" y="841102"/>
                  <a:pt x="802834" y="841102"/>
                </a:cubicBezTo>
                <a:cubicBezTo>
                  <a:pt x="801359" y="841102"/>
                  <a:pt x="800013" y="840668"/>
                  <a:pt x="798797" y="839800"/>
                </a:cubicBezTo>
                <a:cubicBezTo>
                  <a:pt x="797408" y="838845"/>
                  <a:pt x="796410" y="837586"/>
                  <a:pt x="795802" y="836023"/>
                </a:cubicBezTo>
                <a:cubicBezTo>
                  <a:pt x="795368" y="834721"/>
                  <a:pt x="795542" y="833527"/>
                  <a:pt x="796323" y="832442"/>
                </a:cubicBezTo>
                <a:cubicBezTo>
                  <a:pt x="797105" y="831357"/>
                  <a:pt x="798190" y="830814"/>
                  <a:pt x="799579" y="830814"/>
                </a:cubicBezTo>
                <a:cubicBezTo>
                  <a:pt x="803572" y="830727"/>
                  <a:pt x="806871" y="830380"/>
                  <a:pt x="809476" y="829772"/>
                </a:cubicBezTo>
                <a:cubicBezTo>
                  <a:pt x="815900" y="828644"/>
                  <a:pt x="821196" y="826365"/>
                  <a:pt x="825363" y="822936"/>
                </a:cubicBezTo>
                <a:cubicBezTo>
                  <a:pt x="829531" y="819506"/>
                  <a:pt x="831614" y="814927"/>
                  <a:pt x="831614" y="809197"/>
                </a:cubicBezTo>
                <a:cubicBezTo>
                  <a:pt x="831614" y="803728"/>
                  <a:pt x="829465" y="799495"/>
                  <a:pt x="825168" y="796500"/>
                </a:cubicBezTo>
                <a:cubicBezTo>
                  <a:pt x="820871" y="793505"/>
                  <a:pt x="815466" y="792007"/>
                  <a:pt x="808955" y="792007"/>
                </a:cubicBezTo>
                <a:cubicBezTo>
                  <a:pt x="799926" y="792007"/>
                  <a:pt x="790680" y="793613"/>
                  <a:pt x="781217" y="796826"/>
                </a:cubicBezTo>
                <a:cubicBezTo>
                  <a:pt x="780610" y="797086"/>
                  <a:pt x="780306" y="797520"/>
                  <a:pt x="780306" y="798128"/>
                </a:cubicBezTo>
                <a:cubicBezTo>
                  <a:pt x="780479" y="804900"/>
                  <a:pt x="780610" y="810564"/>
                  <a:pt x="780696" y="815122"/>
                </a:cubicBezTo>
                <a:cubicBezTo>
                  <a:pt x="780783" y="819680"/>
                  <a:pt x="780826" y="823218"/>
                  <a:pt x="780826" y="825735"/>
                </a:cubicBezTo>
                <a:cubicBezTo>
                  <a:pt x="780826" y="831552"/>
                  <a:pt x="779806" y="835698"/>
                  <a:pt x="777766" y="838172"/>
                </a:cubicBezTo>
                <a:cubicBezTo>
                  <a:pt x="775726" y="840646"/>
                  <a:pt x="772839" y="841883"/>
                  <a:pt x="769106" y="841883"/>
                </a:cubicBezTo>
                <a:cubicBezTo>
                  <a:pt x="765547" y="841883"/>
                  <a:pt x="761640" y="840907"/>
                  <a:pt x="757386" y="838953"/>
                </a:cubicBezTo>
                <a:cubicBezTo>
                  <a:pt x="753132" y="837000"/>
                  <a:pt x="749421" y="834287"/>
                  <a:pt x="746252" y="830814"/>
                </a:cubicBezTo>
                <a:cubicBezTo>
                  <a:pt x="743083" y="827342"/>
                  <a:pt x="741499" y="823739"/>
                  <a:pt x="741499" y="820006"/>
                </a:cubicBezTo>
                <a:cubicBezTo>
                  <a:pt x="741499" y="814883"/>
                  <a:pt x="744190" y="809739"/>
                  <a:pt x="749573" y="804574"/>
                </a:cubicBezTo>
                <a:cubicBezTo>
                  <a:pt x="754955" y="799408"/>
                  <a:pt x="761597" y="795046"/>
                  <a:pt x="769497" y="791486"/>
                </a:cubicBezTo>
                <a:cubicBezTo>
                  <a:pt x="770105" y="791226"/>
                  <a:pt x="770409" y="790792"/>
                  <a:pt x="770409" y="790184"/>
                </a:cubicBezTo>
                <a:lnTo>
                  <a:pt x="770409" y="783673"/>
                </a:lnTo>
                <a:cubicBezTo>
                  <a:pt x="770409" y="776467"/>
                  <a:pt x="770452" y="770998"/>
                  <a:pt x="770539" y="767265"/>
                </a:cubicBezTo>
                <a:cubicBezTo>
                  <a:pt x="770539" y="766657"/>
                  <a:pt x="770192" y="766396"/>
                  <a:pt x="769497" y="766483"/>
                </a:cubicBezTo>
                <a:cubicBezTo>
                  <a:pt x="766285" y="766657"/>
                  <a:pt x="763376" y="766744"/>
                  <a:pt x="760772" y="766744"/>
                </a:cubicBezTo>
                <a:cubicBezTo>
                  <a:pt x="756171" y="766744"/>
                  <a:pt x="752264" y="766657"/>
                  <a:pt x="749052" y="766483"/>
                </a:cubicBezTo>
                <a:cubicBezTo>
                  <a:pt x="747576" y="766396"/>
                  <a:pt x="746339" y="765832"/>
                  <a:pt x="745340" y="764790"/>
                </a:cubicBezTo>
                <a:cubicBezTo>
                  <a:pt x="744342" y="763749"/>
                  <a:pt x="743843" y="762490"/>
                  <a:pt x="743843" y="761014"/>
                </a:cubicBezTo>
                <a:cubicBezTo>
                  <a:pt x="743843" y="759712"/>
                  <a:pt x="744320" y="758605"/>
                  <a:pt x="745275" y="757693"/>
                </a:cubicBezTo>
                <a:cubicBezTo>
                  <a:pt x="746230" y="756782"/>
                  <a:pt x="747402" y="756413"/>
                  <a:pt x="748791" y="756586"/>
                </a:cubicBezTo>
                <a:cubicBezTo>
                  <a:pt x="752351" y="756847"/>
                  <a:pt x="756257" y="756977"/>
                  <a:pt x="760511" y="756977"/>
                </a:cubicBezTo>
                <a:cubicBezTo>
                  <a:pt x="763376" y="756977"/>
                  <a:pt x="766415" y="756890"/>
                  <a:pt x="769627" y="756716"/>
                </a:cubicBezTo>
                <a:cubicBezTo>
                  <a:pt x="770322" y="756630"/>
                  <a:pt x="770669" y="756282"/>
                  <a:pt x="770669" y="755675"/>
                </a:cubicBezTo>
                <a:cubicBezTo>
                  <a:pt x="770843" y="747167"/>
                  <a:pt x="770929" y="742478"/>
                  <a:pt x="770929" y="741610"/>
                </a:cubicBezTo>
                <a:lnTo>
                  <a:pt x="770799" y="737573"/>
                </a:lnTo>
                <a:cubicBezTo>
                  <a:pt x="770799" y="736184"/>
                  <a:pt x="771233" y="734969"/>
                  <a:pt x="772101" y="733927"/>
                </a:cubicBezTo>
                <a:cubicBezTo>
                  <a:pt x="773143" y="732798"/>
                  <a:pt x="774402" y="732234"/>
                  <a:pt x="775878" y="732234"/>
                </a:cubicBezTo>
                <a:close/>
                <a:moveTo>
                  <a:pt x="365475" y="728653"/>
                </a:moveTo>
                <a:cubicBezTo>
                  <a:pt x="366734" y="729044"/>
                  <a:pt x="367667" y="729825"/>
                  <a:pt x="368275" y="730997"/>
                </a:cubicBezTo>
                <a:cubicBezTo>
                  <a:pt x="368883" y="732169"/>
                  <a:pt x="368926" y="733363"/>
                  <a:pt x="368405" y="734578"/>
                </a:cubicBezTo>
                <a:cubicBezTo>
                  <a:pt x="365714" y="742044"/>
                  <a:pt x="362458" y="749641"/>
                  <a:pt x="358638" y="757368"/>
                </a:cubicBezTo>
                <a:cubicBezTo>
                  <a:pt x="358378" y="757975"/>
                  <a:pt x="358248" y="758583"/>
                  <a:pt x="358248" y="759191"/>
                </a:cubicBezTo>
                <a:lnTo>
                  <a:pt x="358248" y="843576"/>
                </a:lnTo>
                <a:cubicBezTo>
                  <a:pt x="358248" y="844965"/>
                  <a:pt x="357770" y="846116"/>
                  <a:pt x="356815" y="847027"/>
                </a:cubicBezTo>
                <a:cubicBezTo>
                  <a:pt x="355860" y="847939"/>
                  <a:pt x="354732" y="848395"/>
                  <a:pt x="353429" y="848395"/>
                </a:cubicBezTo>
                <a:cubicBezTo>
                  <a:pt x="352127" y="848395"/>
                  <a:pt x="351020" y="847939"/>
                  <a:pt x="350109" y="847027"/>
                </a:cubicBezTo>
                <a:cubicBezTo>
                  <a:pt x="349197" y="846116"/>
                  <a:pt x="348741" y="844965"/>
                  <a:pt x="348741" y="843576"/>
                </a:cubicBezTo>
                <a:lnTo>
                  <a:pt x="348741" y="775599"/>
                </a:lnTo>
                <a:cubicBezTo>
                  <a:pt x="348741" y="775425"/>
                  <a:pt x="348676" y="775317"/>
                  <a:pt x="348546" y="775273"/>
                </a:cubicBezTo>
                <a:cubicBezTo>
                  <a:pt x="348416" y="775230"/>
                  <a:pt x="348307" y="775295"/>
                  <a:pt x="348220" y="775469"/>
                </a:cubicBezTo>
                <a:cubicBezTo>
                  <a:pt x="345876" y="779028"/>
                  <a:pt x="343445" y="782414"/>
                  <a:pt x="340928" y="785626"/>
                </a:cubicBezTo>
                <a:cubicBezTo>
                  <a:pt x="340146" y="786668"/>
                  <a:pt x="339083" y="787124"/>
                  <a:pt x="337737" y="786994"/>
                </a:cubicBezTo>
                <a:cubicBezTo>
                  <a:pt x="336392" y="786863"/>
                  <a:pt x="335372" y="786191"/>
                  <a:pt x="334677" y="784975"/>
                </a:cubicBezTo>
                <a:cubicBezTo>
                  <a:pt x="333982" y="783760"/>
                  <a:pt x="333635" y="782414"/>
                  <a:pt x="333635" y="780938"/>
                </a:cubicBezTo>
                <a:cubicBezTo>
                  <a:pt x="333635" y="779028"/>
                  <a:pt x="334200" y="777335"/>
                  <a:pt x="335328" y="775859"/>
                </a:cubicBezTo>
                <a:cubicBezTo>
                  <a:pt x="345052" y="763879"/>
                  <a:pt x="353039" y="749207"/>
                  <a:pt x="359289" y="731844"/>
                </a:cubicBezTo>
                <a:cubicBezTo>
                  <a:pt x="359724" y="730541"/>
                  <a:pt x="360548" y="729586"/>
                  <a:pt x="361764" y="728979"/>
                </a:cubicBezTo>
                <a:cubicBezTo>
                  <a:pt x="362979" y="728371"/>
                  <a:pt x="364216" y="728262"/>
                  <a:pt x="365475" y="728653"/>
                </a:cubicBezTo>
                <a:close/>
                <a:moveTo>
                  <a:pt x="900633" y="728327"/>
                </a:moveTo>
                <a:cubicBezTo>
                  <a:pt x="901154" y="728327"/>
                  <a:pt x="901675" y="728414"/>
                  <a:pt x="902196" y="728588"/>
                </a:cubicBezTo>
                <a:cubicBezTo>
                  <a:pt x="903411" y="728935"/>
                  <a:pt x="904301" y="729695"/>
                  <a:pt x="904865" y="730867"/>
                </a:cubicBezTo>
                <a:cubicBezTo>
                  <a:pt x="905430" y="732039"/>
                  <a:pt x="905451" y="733233"/>
                  <a:pt x="904931" y="734448"/>
                </a:cubicBezTo>
                <a:cubicBezTo>
                  <a:pt x="901631" y="742175"/>
                  <a:pt x="897898" y="749554"/>
                  <a:pt x="893731" y="756586"/>
                </a:cubicBezTo>
                <a:cubicBezTo>
                  <a:pt x="893384" y="757107"/>
                  <a:pt x="893210" y="757715"/>
                  <a:pt x="893210" y="758409"/>
                </a:cubicBezTo>
                <a:lnTo>
                  <a:pt x="893210" y="843446"/>
                </a:lnTo>
                <a:cubicBezTo>
                  <a:pt x="893210" y="844748"/>
                  <a:pt x="892755" y="845855"/>
                  <a:pt x="891843" y="846767"/>
                </a:cubicBezTo>
                <a:cubicBezTo>
                  <a:pt x="890931" y="847678"/>
                  <a:pt x="889824" y="848134"/>
                  <a:pt x="888522" y="848134"/>
                </a:cubicBezTo>
                <a:cubicBezTo>
                  <a:pt x="887220" y="848134"/>
                  <a:pt x="886113" y="847678"/>
                  <a:pt x="885202" y="846767"/>
                </a:cubicBezTo>
                <a:cubicBezTo>
                  <a:pt x="884290" y="845855"/>
                  <a:pt x="883834" y="844748"/>
                  <a:pt x="883834" y="843446"/>
                </a:cubicBezTo>
                <a:lnTo>
                  <a:pt x="883834" y="772734"/>
                </a:lnTo>
                <a:cubicBezTo>
                  <a:pt x="883834" y="772560"/>
                  <a:pt x="883769" y="772452"/>
                  <a:pt x="883639" y="772408"/>
                </a:cubicBezTo>
                <a:cubicBezTo>
                  <a:pt x="883509" y="772365"/>
                  <a:pt x="883400" y="772387"/>
                  <a:pt x="883313" y="772474"/>
                </a:cubicBezTo>
                <a:cubicBezTo>
                  <a:pt x="879927" y="777162"/>
                  <a:pt x="876455" y="781416"/>
                  <a:pt x="872895" y="785236"/>
                </a:cubicBezTo>
                <a:cubicBezTo>
                  <a:pt x="871940" y="786277"/>
                  <a:pt x="870812" y="786690"/>
                  <a:pt x="869509" y="786473"/>
                </a:cubicBezTo>
                <a:cubicBezTo>
                  <a:pt x="868207" y="786256"/>
                  <a:pt x="867209" y="785539"/>
                  <a:pt x="866514" y="784324"/>
                </a:cubicBezTo>
                <a:cubicBezTo>
                  <a:pt x="865820" y="783195"/>
                  <a:pt x="865472" y="781980"/>
                  <a:pt x="865472" y="780678"/>
                </a:cubicBezTo>
                <a:cubicBezTo>
                  <a:pt x="865472" y="780417"/>
                  <a:pt x="865472" y="780157"/>
                  <a:pt x="865472" y="779896"/>
                </a:cubicBezTo>
                <a:cubicBezTo>
                  <a:pt x="865646" y="778247"/>
                  <a:pt x="866297" y="776858"/>
                  <a:pt x="867426" y="775729"/>
                </a:cubicBezTo>
                <a:cubicBezTo>
                  <a:pt x="879059" y="763488"/>
                  <a:pt x="888522" y="748773"/>
                  <a:pt x="895815" y="731583"/>
                </a:cubicBezTo>
                <a:cubicBezTo>
                  <a:pt x="896336" y="730368"/>
                  <a:pt x="897204" y="729456"/>
                  <a:pt x="898419" y="728848"/>
                </a:cubicBezTo>
                <a:cubicBezTo>
                  <a:pt x="899201" y="728501"/>
                  <a:pt x="899939" y="728327"/>
                  <a:pt x="900633" y="728327"/>
                </a:cubicBezTo>
                <a:close/>
                <a:moveTo>
                  <a:pt x="496937" y="727416"/>
                </a:moveTo>
                <a:cubicBezTo>
                  <a:pt x="497284" y="727416"/>
                  <a:pt x="497631" y="727459"/>
                  <a:pt x="497979" y="727546"/>
                </a:cubicBezTo>
                <a:cubicBezTo>
                  <a:pt x="499368" y="727807"/>
                  <a:pt x="500431" y="728544"/>
                  <a:pt x="501169" y="729760"/>
                </a:cubicBezTo>
                <a:cubicBezTo>
                  <a:pt x="501907" y="730975"/>
                  <a:pt x="502016" y="732278"/>
                  <a:pt x="501495" y="733667"/>
                </a:cubicBezTo>
                <a:cubicBezTo>
                  <a:pt x="499324" y="739917"/>
                  <a:pt x="497718" y="744432"/>
                  <a:pt x="496676" y="747210"/>
                </a:cubicBezTo>
                <a:cubicBezTo>
                  <a:pt x="496590" y="747384"/>
                  <a:pt x="496611" y="747579"/>
                  <a:pt x="496742" y="747796"/>
                </a:cubicBezTo>
                <a:cubicBezTo>
                  <a:pt x="496872" y="748013"/>
                  <a:pt x="497067" y="748122"/>
                  <a:pt x="497328" y="748122"/>
                </a:cubicBezTo>
                <a:lnTo>
                  <a:pt x="510741" y="748122"/>
                </a:lnTo>
                <a:cubicBezTo>
                  <a:pt x="512911" y="748122"/>
                  <a:pt x="514734" y="748859"/>
                  <a:pt x="516210" y="750335"/>
                </a:cubicBezTo>
                <a:cubicBezTo>
                  <a:pt x="517686" y="751811"/>
                  <a:pt x="518424" y="753634"/>
                  <a:pt x="518424" y="755805"/>
                </a:cubicBezTo>
                <a:lnTo>
                  <a:pt x="518424" y="826907"/>
                </a:lnTo>
                <a:cubicBezTo>
                  <a:pt x="518424" y="829078"/>
                  <a:pt x="517686" y="830901"/>
                  <a:pt x="516210" y="832377"/>
                </a:cubicBezTo>
                <a:cubicBezTo>
                  <a:pt x="514734" y="833853"/>
                  <a:pt x="512911" y="834591"/>
                  <a:pt x="510741" y="834591"/>
                </a:cubicBezTo>
                <a:lnTo>
                  <a:pt x="482352" y="834591"/>
                </a:lnTo>
                <a:cubicBezTo>
                  <a:pt x="481744" y="834591"/>
                  <a:pt x="481440" y="834938"/>
                  <a:pt x="481440" y="835633"/>
                </a:cubicBezTo>
                <a:lnTo>
                  <a:pt x="481440" y="840581"/>
                </a:lnTo>
                <a:cubicBezTo>
                  <a:pt x="481440" y="841883"/>
                  <a:pt x="480984" y="842968"/>
                  <a:pt x="480073" y="843837"/>
                </a:cubicBezTo>
                <a:cubicBezTo>
                  <a:pt x="479161" y="844705"/>
                  <a:pt x="478098" y="845139"/>
                  <a:pt x="476882" y="845139"/>
                </a:cubicBezTo>
                <a:cubicBezTo>
                  <a:pt x="475667" y="845139"/>
                  <a:pt x="474603" y="844705"/>
                  <a:pt x="473692" y="843837"/>
                </a:cubicBezTo>
                <a:cubicBezTo>
                  <a:pt x="472780" y="842968"/>
                  <a:pt x="472324" y="841883"/>
                  <a:pt x="472324" y="840581"/>
                </a:cubicBezTo>
                <a:lnTo>
                  <a:pt x="472324" y="755805"/>
                </a:lnTo>
                <a:cubicBezTo>
                  <a:pt x="472324" y="753634"/>
                  <a:pt x="473084" y="751811"/>
                  <a:pt x="474603" y="750335"/>
                </a:cubicBezTo>
                <a:cubicBezTo>
                  <a:pt x="476123" y="748859"/>
                  <a:pt x="477924" y="748122"/>
                  <a:pt x="480008" y="748122"/>
                </a:cubicBezTo>
                <a:lnTo>
                  <a:pt x="486258" y="748122"/>
                </a:lnTo>
                <a:cubicBezTo>
                  <a:pt x="486953" y="748122"/>
                  <a:pt x="487387" y="747818"/>
                  <a:pt x="487561" y="747210"/>
                </a:cubicBezTo>
                <a:cubicBezTo>
                  <a:pt x="489210" y="741654"/>
                  <a:pt x="490556" y="736532"/>
                  <a:pt x="491598" y="731844"/>
                </a:cubicBezTo>
                <a:cubicBezTo>
                  <a:pt x="491945" y="730368"/>
                  <a:pt x="492726" y="729196"/>
                  <a:pt x="493942" y="728327"/>
                </a:cubicBezTo>
                <a:cubicBezTo>
                  <a:pt x="494897" y="727720"/>
                  <a:pt x="495895" y="727416"/>
                  <a:pt x="496937" y="727416"/>
                </a:cubicBezTo>
                <a:close/>
                <a:moveTo>
                  <a:pt x="409165" y="727286"/>
                </a:moveTo>
                <a:cubicBezTo>
                  <a:pt x="410468" y="727286"/>
                  <a:pt x="411596" y="727763"/>
                  <a:pt x="412551" y="728718"/>
                </a:cubicBezTo>
                <a:cubicBezTo>
                  <a:pt x="413506" y="729673"/>
                  <a:pt x="413984" y="730802"/>
                  <a:pt x="413984" y="732104"/>
                </a:cubicBezTo>
                <a:lnTo>
                  <a:pt x="413984" y="752549"/>
                </a:lnTo>
                <a:cubicBezTo>
                  <a:pt x="413984" y="753244"/>
                  <a:pt x="414288" y="753591"/>
                  <a:pt x="414895" y="753591"/>
                </a:cubicBezTo>
                <a:lnTo>
                  <a:pt x="448884" y="753591"/>
                </a:lnTo>
                <a:cubicBezTo>
                  <a:pt x="450186" y="753591"/>
                  <a:pt x="451315" y="754047"/>
                  <a:pt x="452270" y="754958"/>
                </a:cubicBezTo>
                <a:cubicBezTo>
                  <a:pt x="453225" y="755870"/>
                  <a:pt x="453702" y="756999"/>
                  <a:pt x="453702" y="758344"/>
                </a:cubicBezTo>
                <a:cubicBezTo>
                  <a:pt x="453702" y="759690"/>
                  <a:pt x="453225" y="760818"/>
                  <a:pt x="452270" y="761730"/>
                </a:cubicBezTo>
                <a:cubicBezTo>
                  <a:pt x="451315" y="762642"/>
                  <a:pt x="450186" y="763097"/>
                  <a:pt x="448884" y="763097"/>
                </a:cubicBezTo>
                <a:lnTo>
                  <a:pt x="421276" y="763097"/>
                </a:lnTo>
                <a:cubicBezTo>
                  <a:pt x="421103" y="763097"/>
                  <a:pt x="420929" y="763206"/>
                  <a:pt x="420755" y="763423"/>
                </a:cubicBezTo>
                <a:cubicBezTo>
                  <a:pt x="420582" y="763640"/>
                  <a:pt x="420538" y="763835"/>
                  <a:pt x="420625" y="764009"/>
                </a:cubicBezTo>
                <a:cubicBezTo>
                  <a:pt x="424272" y="774080"/>
                  <a:pt x="428895" y="783695"/>
                  <a:pt x="434494" y="792854"/>
                </a:cubicBezTo>
                <a:cubicBezTo>
                  <a:pt x="440094" y="802013"/>
                  <a:pt x="446019" y="809588"/>
                  <a:pt x="452270" y="815578"/>
                </a:cubicBezTo>
                <a:cubicBezTo>
                  <a:pt x="453312" y="816533"/>
                  <a:pt x="453833" y="817727"/>
                  <a:pt x="453833" y="819159"/>
                </a:cubicBezTo>
                <a:cubicBezTo>
                  <a:pt x="453833" y="820592"/>
                  <a:pt x="453312" y="821829"/>
                  <a:pt x="452270" y="822871"/>
                </a:cubicBezTo>
                <a:cubicBezTo>
                  <a:pt x="451228" y="823912"/>
                  <a:pt x="450013" y="824477"/>
                  <a:pt x="448624" y="824563"/>
                </a:cubicBezTo>
                <a:cubicBezTo>
                  <a:pt x="447234" y="824650"/>
                  <a:pt x="446019" y="824216"/>
                  <a:pt x="444977" y="823261"/>
                </a:cubicBezTo>
                <a:cubicBezTo>
                  <a:pt x="438987" y="816837"/>
                  <a:pt x="433322" y="808915"/>
                  <a:pt x="427983" y="799495"/>
                </a:cubicBezTo>
                <a:cubicBezTo>
                  <a:pt x="422644" y="790076"/>
                  <a:pt x="418064" y="780113"/>
                  <a:pt x="414244" y="769609"/>
                </a:cubicBezTo>
                <a:cubicBezTo>
                  <a:pt x="414244" y="769522"/>
                  <a:pt x="414201" y="769478"/>
                  <a:pt x="414114" y="769478"/>
                </a:cubicBezTo>
                <a:cubicBezTo>
                  <a:pt x="414027" y="769478"/>
                  <a:pt x="413984" y="769522"/>
                  <a:pt x="413984" y="769609"/>
                </a:cubicBezTo>
                <a:lnTo>
                  <a:pt x="413984" y="813885"/>
                </a:lnTo>
                <a:cubicBezTo>
                  <a:pt x="413984" y="814580"/>
                  <a:pt x="414288" y="814927"/>
                  <a:pt x="414895" y="814927"/>
                </a:cubicBezTo>
                <a:lnTo>
                  <a:pt x="430913" y="814927"/>
                </a:lnTo>
                <a:cubicBezTo>
                  <a:pt x="432128" y="814927"/>
                  <a:pt x="433192" y="815361"/>
                  <a:pt x="434104" y="816229"/>
                </a:cubicBezTo>
                <a:cubicBezTo>
                  <a:pt x="435015" y="817097"/>
                  <a:pt x="435471" y="818161"/>
                  <a:pt x="435471" y="819420"/>
                </a:cubicBezTo>
                <a:cubicBezTo>
                  <a:pt x="435471" y="820678"/>
                  <a:pt x="435015" y="821742"/>
                  <a:pt x="434104" y="822610"/>
                </a:cubicBezTo>
                <a:cubicBezTo>
                  <a:pt x="433192" y="823478"/>
                  <a:pt x="432128" y="823912"/>
                  <a:pt x="430913" y="823912"/>
                </a:cubicBezTo>
                <a:lnTo>
                  <a:pt x="414895" y="823912"/>
                </a:lnTo>
                <a:cubicBezTo>
                  <a:pt x="414288" y="823912"/>
                  <a:pt x="413984" y="824260"/>
                  <a:pt x="413984" y="824954"/>
                </a:cubicBezTo>
                <a:lnTo>
                  <a:pt x="413984" y="843055"/>
                </a:lnTo>
                <a:cubicBezTo>
                  <a:pt x="413984" y="844358"/>
                  <a:pt x="413506" y="845486"/>
                  <a:pt x="412551" y="846441"/>
                </a:cubicBezTo>
                <a:cubicBezTo>
                  <a:pt x="411596" y="847396"/>
                  <a:pt x="410468" y="847874"/>
                  <a:pt x="409165" y="847874"/>
                </a:cubicBezTo>
                <a:cubicBezTo>
                  <a:pt x="407863" y="847874"/>
                  <a:pt x="406735" y="847396"/>
                  <a:pt x="405780" y="846441"/>
                </a:cubicBezTo>
                <a:cubicBezTo>
                  <a:pt x="404825" y="845486"/>
                  <a:pt x="404347" y="844358"/>
                  <a:pt x="404347" y="843055"/>
                </a:cubicBezTo>
                <a:lnTo>
                  <a:pt x="404347" y="824954"/>
                </a:lnTo>
                <a:cubicBezTo>
                  <a:pt x="404347" y="824260"/>
                  <a:pt x="404000" y="823912"/>
                  <a:pt x="403305" y="823912"/>
                </a:cubicBezTo>
                <a:lnTo>
                  <a:pt x="387158" y="823912"/>
                </a:lnTo>
                <a:cubicBezTo>
                  <a:pt x="385855" y="823912"/>
                  <a:pt x="384770" y="823478"/>
                  <a:pt x="383902" y="822610"/>
                </a:cubicBezTo>
                <a:cubicBezTo>
                  <a:pt x="383034" y="821742"/>
                  <a:pt x="382600" y="820678"/>
                  <a:pt x="382600" y="819420"/>
                </a:cubicBezTo>
                <a:cubicBezTo>
                  <a:pt x="382600" y="818161"/>
                  <a:pt x="383034" y="817097"/>
                  <a:pt x="383902" y="816229"/>
                </a:cubicBezTo>
                <a:cubicBezTo>
                  <a:pt x="384770" y="815361"/>
                  <a:pt x="385855" y="814927"/>
                  <a:pt x="387158" y="814927"/>
                </a:cubicBezTo>
                <a:lnTo>
                  <a:pt x="403305" y="814927"/>
                </a:lnTo>
                <a:cubicBezTo>
                  <a:pt x="404000" y="814927"/>
                  <a:pt x="404347" y="814580"/>
                  <a:pt x="404347" y="813885"/>
                </a:cubicBezTo>
                <a:lnTo>
                  <a:pt x="404347" y="770520"/>
                </a:lnTo>
                <a:cubicBezTo>
                  <a:pt x="404347" y="770433"/>
                  <a:pt x="404304" y="770390"/>
                  <a:pt x="404217" y="770390"/>
                </a:cubicBezTo>
                <a:cubicBezTo>
                  <a:pt x="404130" y="770390"/>
                  <a:pt x="404043" y="770433"/>
                  <a:pt x="403957" y="770520"/>
                </a:cubicBezTo>
                <a:cubicBezTo>
                  <a:pt x="400050" y="781025"/>
                  <a:pt x="395383" y="790922"/>
                  <a:pt x="389957" y="800211"/>
                </a:cubicBezTo>
                <a:cubicBezTo>
                  <a:pt x="384531" y="809501"/>
                  <a:pt x="378780" y="817314"/>
                  <a:pt x="372703" y="823652"/>
                </a:cubicBezTo>
                <a:cubicBezTo>
                  <a:pt x="371748" y="824694"/>
                  <a:pt x="370576" y="825171"/>
                  <a:pt x="369187" y="825084"/>
                </a:cubicBezTo>
                <a:cubicBezTo>
                  <a:pt x="367797" y="824997"/>
                  <a:pt x="366582" y="824433"/>
                  <a:pt x="365540" y="823391"/>
                </a:cubicBezTo>
                <a:cubicBezTo>
                  <a:pt x="364672" y="822436"/>
                  <a:pt x="364238" y="821264"/>
                  <a:pt x="364238" y="819875"/>
                </a:cubicBezTo>
                <a:cubicBezTo>
                  <a:pt x="364238" y="818486"/>
                  <a:pt x="364715" y="817358"/>
                  <a:pt x="365670" y="816490"/>
                </a:cubicBezTo>
                <a:cubicBezTo>
                  <a:pt x="372008" y="810499"/>
                  <a:pt x="378042" y="802838"/>
                  <a:pt x="383772" y="793505"/>
                </a:cubicBezTo>
                <a:cubicBezTo>
                  <a:pt x="389502" y="784172"/>
                  <a:pt x="394233" y="774340"/>
                  <a:pt x="397966" y="764009"/>
                </a:cubicBezTo>
                <a:cubicBezTo>
                  <a:pt x="398053" y="763835"/>
                  <a:pt x="398031" y="763640"/>
                  <a:pt x="397901" y="763423"/>
                </a:cubicBezTo>
                <a:cubicBezTo>
                  <a:pt x="397771" y="763206"/>
                  <a:pt x="397576" y="763097"/>
                  <a:pt x="397315" y="763097"/>
                </a:cubicBezTo>
                <a:lnTo>
                  <a:pt x="371791" y="763097"/>
                </a:lnTo>
                <a:cubicBezTo>
                  <a:pt x="370489" y="763097"/>
                  <a:pt x="369360" y="762642"/>
                  <a:pt x="368405" y="761730"/>
                </a:cubicBezTo>
                <a:cubicBezTo>
                  <a:pt x="367450" y="760818"/>
                  <a:pt x="366973" y="759690"/>
                  <a:pt x="366973" y="758344"/>
                </a:cubicBezTo>
                <a:cubicBezTo>
                  <a:pt x="366973" y="756999"/>
                  <a:pt x="367450" y="755870"/>
                  <a:pt x="368405" y="754958"/>
                </a:cubicBezTo>
                <a:cubicBezTo>
                  <a:pt x="369360" y="754047"/>
                  <a:pt x="370489" y="753591"/>
                  <a:pt x="371791" y="753591"/>
                </a:cubicBezTo>
                <a:lnTo>
                  <a:pt x="403305" y="753591"/>
                </a:lnTo>
                <a:cubicBezTo>
                  <a:pt x="404000" y="753591"/>
                  <a:pt x="404347" y="753244"/>
                  <a:pt x="404347" y="752549"/>
                </a:cubicBezTo>
                <a:lnTo>
                  <a:pt x="404347" y="732104"/>
                </a:lnTo>
                <a:cubicBezTo>
                  <a:pt x="404347" y="730802"/>
                  <a:pt x="404825" y="729673"/>
                  <a:pt x="405780" y="728718"/>
                </a:cubicBezTo>
                <a:cubicBezTo>
                  <a:pt x="406735" y="727763"/>
                  <a:pt x="407863" y="727286"/>
                  <a:pt x="409165" y="727286"/>
                </a:cubicBezTo>
                <a:close/>
                <a:moveTo>
                  <a:pt x="543688" y="727155"/>
                </a:moveTo>
                <a:cubicBezTo>
                  <a:pt x="544035" y="727155"/>
                  <a:pt x="544425" y="727242"/>
                  <a:pt x="544860" y="727416"/>
                </a:cubicBezTo>
                <a:cubicBezTo>
                  <a:pt x="546162" y="727676"/>
                  <a:pt x="547160" y="728393"/>
                  <a:pt x="547855" y="729565"/>
                </a:cubicBezTo>
                <a:cubicBezTo>
                  <a:pt x="548549" y="730737"/>
                  <a:pt x="548723" y="731930"/>
                  <a:pt x="548376" y="733146"/>
                </a:cubicBezTo>
                <a:cubicBezTo>
                  <a:pt x="547073" y="737921"/>
                  <a:pt x="545684" y="742478"/>
                  <a:pt x="544208" y="746819"/>
                </a:cubicBezTo>
                <a:cubicBezTo>
                  <a:pt x="544122" y="746993"/>
                  <a:pt x="544143" y="747188"/>
                  <a:pt x="544274" y="747405"/>
                </a:cubicBezTo>
                <a:cubicBezTo>
                  <a:pt x="544404" y="747622"/>
                  <a:pt x="544599" y="747731"/>
                  <a:pt x="544860" y="747731"/>
                </a:cubicBezTo>
                <a:lnTo>
                  <a:pt x="575983" y="747731"/>
                </a:lnTo>
                <a:cubicBezTo>
                  <a:pt x="578154" y="747731"/>
                  <a:pt x="579977" y="748469"/>
                  <a:pt x="581453" y="749945"/>
                </a:cubicBezTo>
                <a:cubicBezTo>
                  <a:pt x="582929" y="751334"/>
                  <a:pt x="583666" y="753027"/>
                  <a:pt x="583666" y="755023"/>
                </a:cubicBezTo>
                <a:cubicBezTo>
                  <a:pt x="583666" y="774991"/>
                  <a:pt x="582494" y="796088"/>
                  <a:pt x="580150" y="818313"/>
                </a:cubicBezTo>
                <a:cubicBezTo>
                  <a:pt x="578935" y="830033"/>
                  <a:pt x="577068" y="837456"/>
                  <a:pt x="574551" y="840581"/>
                </a:cubicBezTo>
                <a:cubicBezTo>
                  <a:pt x="573075" y="842404"/>
                  <a:pt x="571534" y="843706"/>
                  <a:pt x="569928" y="844488"/>
                </a:cubicBezTo>
                <a:cubicBezTo>
                  <a:pt x="568322" y="845269"/>
                  <a:pt x="566347" y="845747"/>
                  <a:pt x="564003" y="845920"/>
                </a:cubicBezTo>
                <a:cubicBezTo>
                  <a:pt x="562266" y="846181"/>
                  <a:pt x="559966" y="846311"/>
                  <a:pt x="557101" y="846311"/>
                </a:cubicBezTo>
                <a:cubicBezTo>
                  <a:pt x="554843" y="846311"/>
                  <a:pt x="552282" y="846224"/>
                  <a:pt x="549417" y="846050"/>
                </a:cubicBezTo>
                <a:cubicBezTo>
                  <a:pt x="547941" y="846050"/>
                  <a:pt x="546639" y="845551"/>
                  <a:pt x="545511" y="844553"/>
                </a:cubicBezTo>
                <a:cubicBezTo>
                  <a:pt x="544382" y="843555"/>
                  <a:pt x="543601" y="842317"/>
                  <a:pt x="543167" y="840842"/>
                </a:cubicBezTo>
                <a:cubicBezTo>
                  <a:pt x="542733" y="839713"/>
                  <a:pt x="542841" y="838693"/>
                  <a:pt x="543492" y="837781"/>
                </a:cubicBezTo>
                <a:cubicBezTo>
                  <a:pt x="544143" y="836870"/>
                  <a:pt x="544990" y="836457"/>
                  <a:pt x="546032" y="836544"/>
                </a:cubicBezTo>
                <a:cubicBezTo>
                  <a:pt x="550372" y="836805"/>
                  <a:pt x="555234" y="836935"/>
                  <a:pt x="560617" y="836935"/>
                </a:cubicBezTo>
                <a:cubicBezTo>
                  <a:pt x="563221" y="836935"/>
                  <a:pt x="565044" y="836240"/>
                  <a:pt x="566086" y="834851"/>
                </a:cubicBezTo>
                <a:cubicBezTo>
                  <a:pt x="568257" y="832594"/>
                  <a:pt x="569928" y="825801"/>
                  <a:pt x="571100" y="814471"/>
                </a:cubicBezTo>
                <a:cubicBezTo>
                  <a:pt x="572272" y="803141"/>
                  <a:pt x="573292" y="784281"/>
                  <a:pt x="574160" y="757888"/>
                </a:cubicBezTo>
                <a:cubicBezTo>
                  <a:pt x="574160" y="757194"/>
                  <a:pt x="573856" y="756847"/>
                  <a:pt x="573249" y="756847"/>
                </a:cubicBezTo>
                <a:lnTo>
                  <a:pt x="541343" y="756847"/>
                </a:lnTo>
                <a:cubicBezTo>
                  <a:pt x="540649" y="756847"/>
                  <a:pt x="540171" y="757150"/>
                  <a:pt x="539911" y="757758"/>
                </a:cubicBezTo>
                <a:cubicBezTo>
                  <a:pt x="536872" y="765138"/>
                  <a:pt x="533790" y="771258"/>
                  <a:pt x="530665" y="776120"/>
                </a:cubicBezTo>
                <a:cubicBezTo>
                  <a:pt x="529884" y="777248"/>
                  <a:pt x="528820" y="777921"/>
                  <a:pt x="527475" y="778138"/>
                </a:cubicBezTo>
                <a:cubicBezTo>
                  <a:pt x="526129" y="778355"/>
                  <a:pt x="524935" y="778073"/>
                  <a:pt x="523893" y="777292"/>
                </a:cubicBezTo>
                <a:cubicBezTo>
                  <a:pt x="522765" y="776597"/>
                  <a:pt x="522070" y="775556"/>
                  <a:pt x="521810" y="774167"/>
                </a:cubicBezTo>
                <a:cubicBezTo>
                  <a:pt x="521723" y="773906"/>
                  <a:pt x="521680" y="773602"/>
                  <a:pt x="521680" y="773255"/>
                </a:cubicBezTo>
                <a:cubicBezTo>
                  <a:pt x="521680" y="772300"/>
                  <a:pt x="521983" y="771388"/>
                  <a:pt x="522591" y="770520"/>
                </a:cubicBezTo>
                <a:cubicBezTo>
                  <a:pt x="529276" y="760276"/>
                  <a:pt x="534702" y="747080"/>
                  <a:pt x="538869" y="730932"/>
                </a:cubicBezTo>
                <a:cubicBezTo>
                  <a:pt x="539216" y="729630"/>
                  <a:pt x="539998" y="728631"/>
                  <a:pt x="541213" y="727937"/>
                </a:cubicBezTo>
                <a:cubicBezTo>
                  <a:pt x="541995" y="727416"/>
                  <a:pt x="542819" y="727155"/>
                  <a:pt x="543688" y="727155"/>
                </a:cubicBezTo>
                <a:close/>
                <a:moveTo>
                  <a:pt x="1047657" y="565063"/>
                </a:moveTo>
                <a:cubicBezTo>
                  <a:pt x="1041580" y="565063"/>
                  <a:pt x="1036826" y="566083"/>
                  <a:pt x="1033397" y="568123"/>
                </a:cubicBezTo>
                <a:cubicBezTo>
                  <a:pt x="1029968" y="570163"/>
                  <a:pt x="1028253" y="572746"/>
                  <a:pt x="1028253" y="575872"/>
                </a:cubicBezTo>
                <a:cubicBezTo>
                  <a:pt x="1028253" y="579171"/>
                  <a:pt x="1029751" y="581775"/>
                  <a:pt x="1032746" y="583685"/>
                </a:cubicBezTo>
                <a:cubicBezTo>
                  <a:pt x="1035741" y="585595"/>
                  <a:pt x="1040364" y="586550"/>
                  <a:pt x="1046615" y="586550"/>
                </a:cubicBezTo>
                <a:cubicBezTo>
                  <a:pt x="1055904" y="586550"/>
                  <a:pt x="1060549" y="582774"/>
                  <a:pt x="1060549" y="575221"/>
                </a:cubicBezTo>
                <a:cubicBezTo>
                  <a:pt x="1060549" y="574613"/>
                  <a:pt x="1060527" y="573419"/>
                  <a:pt x="1060484" y="571639"/>
                </a:cubicBezTo>
                <a:cubicBezTo>
                  <a:pt x="1060440" y="569860"/>
                  <a:pt x="1060419" y="568405"/>
                  <a:pt x="1060419" y="567277"/>
                </a:cubicBezTo>
                <a:cubicBezTo>
                  <a:pt x="1060419" y="566669"/>
                  <a:pt x="1060115" y="566278"/>
                  <a:pt x="1059507" y="566105"/>
                </a:cubicBezTo>
                <a:cubicBezTo>
                  <a:pt x="1055600" y="565410"/>
                  <a:pt x="1051650" y="565063"/>
                  <a:pt x="1047657" y="565063"/>
                </a:cubicBezTo>
                <a:close/>
                <a:moveTo>
                  <a:pt x="1921724" y="554254"/>
                </a:moveTo>
                <a:cubicBezTo>
                  <a:pt x="1923026" y="554341"/>
                  <a:pt x="1924046" y="554905"/>
                  <a:pt x="1924785" y="555947"/>
                </a:cubicBezTo>
                <a:cubicBezTo>
                  <a:pt x="1925523" y="556989"/>
                  <a:pt x="1925761" y="558161"/>
                  <a:pt x="1925501" y="559463"/>
                </a:cubicBezTo>
                <a:cubicBezTo>
                  <a:pt x="1925067" y="562068"/>
                  <a:pt x="1924850" y="564542"/>
                  <a:pt x="1924850" y="566886"/>
                </a:cubicBezTo>
                <a:cubicBezTo>
                  <a:pt x="1924850" y="574786"/>
                  <a:pt x="1932229" y="578737"/>
                  <a:pt x="1946988" y="578737"/>
                </a:cubicBezTo>
                <a:cubicBezTo>
                  <a:pt x="1956624" y="578737"/>
                  <a:pt x="1965653" y="577955"/>
                  <a:pt x="1974075" y="576393"/>
                </a:cubicBezTo>
                <a:cubicBezTo>
                  <a:pt x="1975550" y="576132"/>
                  <a:pt x="1976853" y="576436"/>
                  <a:pt x="1977981" y="577304"/>
                </a:cubicBezTo>
                <a:cubicBezTo>
                  <a:pt x="1979110" y="578259"/>
                  <a:pt x="1979674" y="579474"/>
                  <a:pt x="1979674" y="580950"/>
                </a:cubicBezTo>
                <a:cubicBezTo>
                  <a:pt x="1979674" y="581992"/>
                  <a:pt x="1979457" y="582947"/>
                  <a:pt x="1979023" y="583815"/>
                </a:cubicBezTo>
                <a:cubicBezTo>
                  <a:pt x="1978589" y="584770"/>
                  <a:pt x="1977938" y="585573"/>
                  <a:pt x="1977070" y="586224"/>
                </a:cubicBezTo>
                <a:cubicBezTo>
                  <a:pt x="1976201" y="586876"/>
                  <a:pt x="1975247" y="587245"/>
                  <a:pt x="1974205" y="587331"/>
                </a:cubicBezTo>
                <a:cubicBezTo>
                  <a:pt x="1966218" y="588547"/>
                  <a:pt x="1957102" y="589155"/>
                  <a:pt x="1946858" y="589155"/>
                </a:cubicBezTo>
                <a:cubicBezTo>
                  <a:pt x="1925501" y="589155"/>
                  <a:pt x="1914822" y="582556"/>
                  <a:pt x="1914822" y="569360"/>
                </a:cubicBezTo>
                <a:cubicBezTo>
                  <a:pt x="1914822" y="566409"/>
                  <a:pt x="1915213" y="562806"/>
                  <a:pt x="1915994" y="558552"/>
                </a:cubicBezTo>
                <a:cubicBezTo>
                  <a:pt x="1916255" y="557163"/>
                  <a:pt x="1916928" y="556056"/>
                  <a:pt x="1918013" y="555231"/>
                </a:cubicBezTo>
                <a:cubicBezTo>
                  <a:pt x="1919098" y="554406"/>
                  <a:pt x="1920335" y="554081"/>
                  <a:pt x="1921724" y="554254"/>
                </a:cubicBezTo>
                <a:close/>
                <a:moveTo>
                  <a:pt x="370163" y="553799"/>
                </a:moveTo>
                <a:cubicBezTo>
                  <a:pt x="369946" y="553668"/>
                  <a:pt x="369751" y="553690"/>
                  <a:pt x="369577" y="553864"/>
                </a:cubicBezTo>
                <a:cubicBezTo>
                  <a:pt x="364368" y="556381"/>
                  <a:pt x="360114" y="559311"/>
                  <a:pt x="356815" y="562654"/>
                </a:cubicBezTo>
                <a:cubicBezTo>
                  <a:pt x="353516" y="565996"/>
                  <a:pt x="351867" y="569100"/>
                  <a:pt x="351867" y="571965"/>
                </a:cubicBezTo>
                <a:cubicBezTo>
                  <a:pt x="351867" y="574743"/>
                  <a:pt x="353538" y="577304"/>
                  <a:pt x="356880" y="579648"/>
                </a:cubicBezTo>
                <a:cubicBezTo>
                  <a:pt x="360223" y="581992"/>
                  <a:pt x="363326" y="583164"/>
                  <a:pt x="366191" y="583164"/>
                </a:cubicBezTo>
                <a:cubicBezTo>
                  <a:pt x="369317" y="583164"/>
                  <a:pt x="370879" y="580994"/>
                  <a:pt x="370879" y="576653"/>
                </a:cubicBezTo>
                <a:cubicBezTo>
                  <a:pt x="370879" y="575003"/>
                  <a:pt x="370814" y="571487"/>
                  <a:pt x="370684" y="566105"/>
                </a:cubicBezTo>
                <a:cubicBezTo>
                  <a:pt x="370554" y="560722"/>
                  <a:pt x="370489" y="556815"/>
                  <a:pt x="370489" y="554385"/>
                </a:cubicBezTo>
                <a:cubicBezTo>
                  <a:pt x="370489" y="554124"/>
                  <a:pt x="370380" y="553929"/>
                  <a:pt x="370163" y="553799"/>
                </a:cubicBezTo>
                <a:close/>
                <a:moveTo>
                  <a:pt x="1486774" y="550478"/>
                </a:moveTo>
                <a:cubicBezTo>
                  <a:pt x="1486166" y="550478"/>
                  <a:pt x="1485863" y="550782"/>
                  <a:pt x="1485863" y="551389"/>
                </a:cubicBezTo>
                <a:lnTo>
                  <a:pt x="1485863" y="562849"/>
                </a:lnTo>
                <a:cubicBezTo>
                  <a:pt x="1485863" y="563457"/>
                  <a:pt x="1486166" y="563761"/>
                  <a:pt x="1486774" y="563761"/>
                </a:cubicBezTo>
                <a:lnTo>
                  <a:pt x="1514251" y="563761"/>
                </a:lnTo>
                <a:cubicBezTo>
                  <a:pt x="1514946" y="563761"/>
                  <a:pt x="1515293" y="563457"/>
                  <a:pt x="1515293" y="562849"/>
                </a:cubicBezTo>
                <a:lnTo>
                  <a:pt x="1515293" y="551389"/>
                </a:lnTo>
                <a:cubicBezTo>
                  <a:pt x="1515293" y="550782"/>
                  <a:pt x="1514946" y="550478"/>
                  <a:pt x="1514251" y="550478"/>
                </a:cubicBezTo>
                <a:close/>
                <a:moveTo>
                  <a:pt x="892689" y="549566"/>
                </a:moveTo>
                <a:cubicBezTo>
                  <a:pt x="892863" y="549566"/>
                  <a:pt x="893037" y="549566"/>
                  <a:pt x="893210" y="549566"/>
                </a:cubicBezTo>
                <a:cubicBezTo>
                  <a:pt x="894599" y="549653"/>
                  <a:pt x="895663" y="550283"/>
                  <a:pt x="896401" y="551455"/>
                </a:cubicBezTo>
                <a:cubicBezTo>
                  <a:pt x="897139" y="552627"/>
                  <a:pt x="897291" y="553864"/>
                  <a:pt x="896857" y="555166"/>
                </a:cubicBezTo>
                <a:cubicBezTo>
                  <a:pt x="895554" y="559767"/>
                  <a:pt x="894903" y="563631"/>
                  <a:pt x="894903" y="566756"/>
                </a:cubicBezTo>
                <a:cubicBezTo>
                  <a:pt x="894903" y="579084"/>
                  <a:pt x="904106" y="585248"/>
                  <a:pt x="922511" y="585248"/>
                </a:cubicBezTo>
                <a:cubicBezTo>
                  <a:pt x="933623" y="585248"/>
                  <a:pt x="943390" y="584423"/>
                  <a:pt x="951811" y="582774"/>
                </a:cubicBezTo>
                <a:cubicBezTo>
                  <a:pt x="953200" y="582513"/>
                  <a:pt x="954438" y="582839"/>
                  <a:pt x="955523" y="583750"/>
                </a:cubicBezTo>
                <a:cubicBezTo>
                  <a:pt x="956608" y="584662"/>
                  <a:pt x="957151" y="585812"/>
                  <a:pt x="957151" y="587201"/>
                </a:cubicBezTo>
                <a:cubicBezTo>
                  <a:pt x="957151" y="588764"/>
                  <a:pt x="956630" y="590175"/>
                  <a:pt x="955588" y="591433"/>
                </a:cubicBezTo>
                <a:cubicBezTo>
                  <a:pt x="954546" y="592692"/>
                  <a:pt x="953244" y="593452"/>
                  <a:pt x="951681" y="593712"/>
                </a:cubicBezTo>
                <a:cubicBezTo>
                  <a:pt x="942913" y="595101"/>
                  <a:pt x="933146" y="595796"/>
                  <a:pt x="922381" y="595796"/>
                </a:cubicBezTo>
                <a:cubicBezTo>
                  <a:pt x="910226" y="595796"/>
                  <a:pt x="900828" y="593474"/>
                  <a:pt x="894187" y="588829"/>
                </a:cubicBezTo>
                <a:cubicBezTo>
                  <a:pt x="887546" y="584184"/>
                  <a:pt x="884225" y="577695"/>
                  <a:pt x="884225" y="569360"/>
                </a:cubicBezTo>
                <a:cubicBezTo>
                  <a:pt x="884225" y="565280"/>
                  <a:pt x="884963" y="560288"/>
                  <a:pt x="886439" y="554385"/>
                </a:cubicBezTo>
                <a:cubicBezTo>
                  <a:pt x="886786" y="552822"/>
                  <a:pt x="887611" y="551606"/>
                  <a:pt x="888913" y="550738"/>
                </a:cubicBezTo>
                <a:cubicBezTo>
                  <a:pt x="890041" y="549957"/>
                  <a:pt x="891300" y="549566"/>
                  <a:pt x="892689" y="549566"/>
                </a:cubicBezTo>
                <a:close/>
                <a:moveTo>
                  <a:pt x="1667005" y="535762"/>
                </a:moveTo>
                <a:cubicBezTo>
                  <a:pt x="1667526" y="535762"/>
                  <a:pt x="1668003" y="535849"/>
                  <a:pt x="1668437" y="536023"/>
                </a:cubicBezTo>
                <a:cubicBezTo>
                  <a:pt x="1669740" y="536370"/>
                  <a:pt x="1670738" y="537065"/>
                  <a:pt x="1671433" y="538107"/>
                </a:cubicBezTo>
                <a:cubicBezTo>
                  <a:pt x="1676121" y="545486"/>
                  <a:pt x="1679680" y="552561"/>
                  <a:pt x="1682111" y="559333"/>
                </a:cubicBezTo>
                <a:cubicBezTo>
                  <a:pt x="1682371" y="559854"/>
                  <a:pt x="1682502" y="560418"/>
                  <a:pt x="1682502" y="561026"/>
                </a:cubicBezTo>
                <a:cubicBezTo>
                  <a:pt x="1682502" y="561721"/>
                  <a:pt x="1682328" y="562415"/>
                  <a:pt x="1681981" y="563110"/>
                </a:cubicBezTo>
                <a:cubicBezTo>
                  <a:pt x="1681460" y="564325"/>
                  <a:pt x="1680592" y="565280"/>
                  <a:pt x="1679376" y="565975"/>
                </a:cubicBezTo>
                <a:cubicBezTo>
                  <a:pt x="1678768" y="566235"/>
                  <a:pt x="1678161" y="566365"/>
                  <a:pt x="1677553" y="566365"/>
                </a:cubicBezTo>
                <a:cubicBezTo>
                  <a:pt x="1677032" y="566365"/>
                  <a:pt x="1676511" y="566235"/>
                  <a:pt x="1675990" y="565975"/>
                </a:cubicBezTo>
                <a:cubicBezTo>
                  <a:pt x="1674862" y="565540"/>
                  <a:pt x="1674124" y="564759"/>
                  <a:pt x="1673777" y="563631"/>
                </a:cubicBezTo>
                <a:cubicBezTo>
                  <a:pt x="1671172" y="556338"/>
                  <a:pt x="1667656" y="549089"/>
                  <a:pt x="1663228" y="541883"/>
                </a:cubicBezTo>
                <a:cubicBezTo>
                  <a:pt x="1662794" y="541275"/>
                  <a:pt x="1662577" y="540624"/>
                  <a:pt x="1662577" y="539930"/>
                </a:cubicBezTo>
                <a:cubicBezTo>
                  <a:pt x="1662577" y="539496"/>
                  <a:pt x="1662621" y="539105"/>
                  <a:pt x="1662707" y="538758"/>
                </a:cubicBezTo>
                <a:cubicBezTo>
                  <a:pt x="1663055" y="537629"/>
                  <a:pt x="1663749" y="536804"/>
                  <a:pt x="1664791" y="536283"/>
                </a:cubicBezTo>
                <a:cubicBezTo>
                  <a:pt x="1665572" y="535936"/>
                  <a:pt x="1666310" y="535762"/>
                  <a:pt x="1667005" y="535762"/>
                </a:cubicBezTo>
                <a:close/>
                <a:moveTo>
                  <a:pt x="1486774" y="529642"/>
                </a:moveTo>
                <a:cubicBezTo>
                  <a:pt x="1486166" y="529642"/>
                  <a:pt x="1485863" y="529989"/>
                  <a:pt x="1485863" y="530684"/>
                </a:cubicBezTo>
                <a:lnTo>
                  <a:pt x="1485863" y="541753"/>
                </a:lnTo>
                <a:cubicBezTo>
                  <a:pt x="1485863" y="542360"/>
                  <a:pt x="1486166" y="542664"/>
                  <a:pt x="1486774" y="542664"/>
                </a:cubicBezTo>
                <a:lnTo>
                  <a:pt x="1514251" y="542664"/>
                </a:lnTo>
                <a:cubicBezTo>
                  <a:pt x="1514946" y="542664"/>
                  <a:pt x="1515293" y="542360"/>
                  <a:pt x="1515293" y="541753"/>
                </a:cubicBezTo>
                <a:lnTo>
                  <a:pt x="1515293" y="530684"/>
                </a:lnTo>
                <a:cubicBezTo>
                  <a:pt x="1515293" y="529989"/>
                  <a:pt x="1514946" y="529642"/>
                  <a:pt x="1514251" y="529642"/>
                </a:cubicBezTo>
                <a:close/>
                <a:moveTo>
                  <a:pt x="1545571" y="522480"/>
                </a:moveTo>
                <a:cubicBezTo>
                  <a:pt x="1546829" y="522480"/>
                  <a:pt x="1547915" y="522914"/>
                  <a:pt x="1548826" y="523782"/>
                </a:cubicBezTo>
                <a:cubicBezTo>
                  <a:pt x="1549738" y="524650"/>
                  <a:pt x="1550193" y="525735"/>
                  <a:pt x="1550193" y="527037"/>
                </a:cubicBezTo>
                <a:lnTo>
                  <a:pt x="1550193" y="571965"/>
                </a:lnTo>
                <a:cubicBezTo>
                  <a:pt x="1550193" y="573267"/>
                  <a:pt x="1549738" y="574352"/>
                  <a:pt x="1548826" y="575221"/>
                </a:cubicBezTo>
                <a:cubicBezTo>
                  <a:pt x="1547915" y="576089"/>
                  <a:pt x="1546829" y="576523"/>
                  <a:pt x="1545571" y="576523"/>
                </a:cubicBezTo>
                <a:cubicBezTo>
                  <a:pt x="1544312" y="576523"/>
                  <a:pt x="1543226" y="576089"/>
                  <a:pt x="1542315" y="575221"/>
                </a:cubicBezTo>
                <a:cubicBezTo>
                  <a:pt x="1541403" y="574352"/>
                  <a:pt x="1540948" y="573267"/>
                  <a:pt x="1540948" y="571965"/>
                </a:cubicBezTo>
                <a:lnTo>
                  <a:pt x="1540948" y="527037"/>
                </a:lnTo>
                <a:cubicBezTo>
                  <a:pt x="1540948" y="525735"/>
                  <a:pt x="1541403" y="524650"/>
                  <a:pt x="1542315" y="523782"/>
                </a:cubicBezTo>
                <a:cubicBezTo>
                  <a:pt x="1543226" y="522914"/>
                  <a:pt x="1544312" y="522480"/>
                  <a:pt x="1545571" y="522480"/>
                </a:cubicBezTo>
                <a:close/>
                <a:moveTo>
                  <a:pt x="1484039" y="521047"/>
                </a:moveTo>
                <a:lnTo>
                  <a:pt x="1517247" y="521047"/>
                </a:lnTo>
                <a:cubicBezTo>
                  <a:pt x="1519330" y="521047"/>
                  <a:pt x="1521132" y="521807"/>
                  <a:pt x="1522651" y="523326"/>
                </a:cubicBezTo>
                <a:cubicBezTo>
                  <a:pt x="1524170" y="524845"/>
                  <a:pt x="1524930" y="526647"/>
                  <a:pt x="1524930" y="528730"/>
                </a:cubicBezTo>
                <a:lnTo>
                  <a:pt x="1524930" y="589545"/>
                </a:lnTo>
                <a:cubicBezTo>
                  <a:pt x="1524930" y="592063"/>
                  <a:pt x="1524561" y="594016"/>
                  <a:pt x="1523823" y="595405"/>
                </a:cubicBezTo>
                <a:cubicBezTo>
                  <a:pt x="1523085" y="596794"/>
                  <a:pt x="1521848" y="597880"/>
                  <a:pt x="1520112" y="598661"/>
                </a:cubicBezTo>
                <a:cubicBezTo>
                  <a:pt x="1517681" y="599703"/>
                  <a:pt x="1513036" y="600267"/>
                  <a:pt x="1506178" y="600354"/>
                </a:cubicBezTo>
                <a:cubicBezTo>
                  <a:pt x="1504875" y="600354"/>
                  <a:pt x="1503682" y="599941"/>
                  <a:pt x="1502596" y="599117"/>
                </a:cubicBezTo>
                <a:cubicBezTo>
                  <a:pt x="1501511" y="598292"/>
                  <a:pt x="1500708" y="597228"/>
                  <a:pt x="1500187" y="595926"/>
                </a:cubicBezTo>
                <a:cubicBezTo>
                  <a:pt x="1499840" y="594884"/>
                  <a:pt x="1499949" y="593929"/>
                  <a:pt x="1500513" y="593061"/>
                </a:cubicBezTo>
                <a:cubicBezTo>
                  <a:pt x="1501077" y="592193"/>
                  <a:pt x="1501880" y="591759"/>
                  <a:pt x="1502922" y="591759"/>
                </a:cubicBezTo>
                <a:cubicBezTo>
                  <a:pt x="1505266" y="591846"/>
                  <a:pt x="1507263" y="591889"/>
                  <a:pt x="1508912" y="591889"/>
                </a:cubicBezTo>
                <a:cubicBezTo>
                  <a:pt x="1510649" y="591889"/>
                  <a:pt x="1511907" y="591846"/>
                  <a:pt x="1512689" y="591759"/>
                </a:cubicBezTo>
                <a:cubicBezTo>
                  <a:pt x="1513731" y="591672"/>
                  <a:pt x="1514425" y="591477"/>
                  <a:pt x="1514772" y="591173"/>
                </a:cubicBezTo>
                <a:cubicBezTo>
                  <a:pt x="1515120" y="590869"/>
                  <a:pt x="1515293" y="590283"/>
                  <a:pt x="1515293" y="589415"/>
                </a:cubicBezTo>
                <a:lnTo>
                  <a:pt x="1515293" y="572616"/>
                </a:lnTo>
                <a:cubicBezTo>
                  <a:pt x="1515293" y="572008"/>
                  <a:pt x="1514946" y="571704"/>
                  <a:pt x="1514251" y="571704"/>
                </a:cubicBezTo>
                <a:lnTo>
                  <a:pt x="1486774" y="571704"/>
                </a:lnTo>
                <a:cubicBezTo>
                  <a:pt x="1486166" y="571704"/>
                  <a:pt x="1485863" y="572008"/>
                  <a:pt x="1485863" y="572616"/>
                </a:cubicBezTo>
                <a:lnTo>
                  <a:pt x="1485863" y="595536"/>
                </a:lnTo>
                <a:cubicBezTo>
                  <a:pt x="1485863" y="596838"/>
                  <a:pt x="1485385" y="597966"/>
                  <a:pt x="1484430" y="598921"/>
                </a:cubicBezTo>
                <a:cubicBezTo>
                  <a:pt x="1483475" y="599876"/>
                  <a:pt x="1482346" y="600354"/>
                  <a:pt x="1481044" y="600354"/>
                </a:cubicBezTo>
                <a:cubicBezTo>
                  <a:pt x="1479742" y="600354"/>
                  <a:pt x="1478635" y="599876"/>
                  <a:pt x="1477723" y="598921"/>
                </a:cubicBezTo>
                <a:cubicBezTo>
                  <a:pt x="1476812" y="597966"/>
                  <a:pt x="1476356" y="596838"/>
                  <a:pt x="1476356" y="595536"/>
                </a:cubicBezTo>
                <a:lnTo>
                  <a:pt x="1476356" y="528730"/>
                </a:lnTo>
                <a:cubicBezTo>
                  <a:pt x="1476356" y="526647"/>
                  <a:pt x="1477094" y="524845"/>
                  <a:pt x="1478570" y="523326"/>
                </a:cubicBezTo>
                <a:cubicBezTo>
                  <a:pt x="1480046" y="521807"/>
                  <a:pt x="1481869" y="521047"/>
                  <a:pt x="1484039" y="521047"/>
                </a:cubicBezTo>
                <a:close/>
                <a:moveTo>
                  <a:pt x="1572657" y="518443"/>
                </a:moveTo>
                <a:cubicBezTo>
                  <a:pt x="1574003" y="518443"/>
                  <a:pt x="1575153" y="518920"/>
                  <a:pt x="1576108" y="519875"/>
                </a:cubicBezTo>
                <a:cubicBezTo>
                  <a:pt x="1577063" y="520830"/>
                  <a:pt x="1577541" y="521959"/>
                  <a:pt x="1577541" y="523261"/>
                </a:cubicBezTo>
                <a:lnTo>
                  <a:pt x="1577541" y="588503"/>
                </a:lnTo>
                <a:cubicBezTo>
                  <a:pt x="1577541" y="591455"/>
                  <a:pt x="1577150" y="593691"/>
                  <a:pt x="1576369" y="595210"/>
                </a:cubicBezTo>
                <a:cubicBezTo>
                  <a:pt x="1575587" y="596729"/>
                  <a:pt x="1574198" y="597880"/>
                  <a:pt x="1572201" y="598661"/>
                </a:cubicBezTo>
                <a:cubicBezTo>
                  <a:pt x="1569076" y="599876"/>
                  <a:pt x="1563737" y="600484"/>
                  <a:pt x="1556184" y="600484"/>
                </a:cubicBezTo>
                <a:cubicBezTo>
                  <a:pt x="1554708" y="600484"/>
                  <a:pt x="1553384" y="600028"/>
                  <a:pt x="1552212" y="599117"/>
                </a:cubicBezTo>
                <a:cubicBezTo>
                  <a:pt x="1551040" y="598205"/>
                  <a:pt x="1550193" y="597011"/>
                  <a:pt x="1549673" y="595536"/>
                </a:cubicBezTo>
                <a:cubicBezTo>
                  <a:pt x="1549239" y="594494"/>
                  <a:pt x="1549325" y="593495"/>
                  <a:pt x="1549933" y="592540"/>
                </a:cubicBezTo>
                <a:cubicBezTo>
                  <a:pt x="1550541" y="591585"/>
                  <a:pt x="1551452" y="591108"/>
                  <a:pt x="1552668" y="591108"/>
                </a:cubicBezTo>
                <a:cubicBezTo>
                  <a:pt x="1555706" y="591195"/>
                  <a:pt x="1558224" y="591238"/>
                  <a:pt x="1560221" y="591238"/>
                </a:cubicBezTo>
                <a:cubicBezTo>
                  <a:pt x="1562304" y="591238"/>
                  <a:pt x="1563867" y="591195"/>
                  <a:pt x="1564909" y="591108"/>
                </a:cubicBezTo>
                <a:cubicBezTo>
                  <a:pt x="1566038" y="591021"/>
                  <a:pt x="1566797" y="590804"/>
                  <a:pt x="1567188" y="590457"/>
                </a:cubicBezTo>
                <a:cubicBezTo>
                  <a:pt x="1567578" y="590110"/>
                  <a:pt x="1567774" y="589458"/>
                  <a:pt x="1567774" y="588503"/>
                </a:cubicBezTo>
                <a:lnTo>
                  <a:pt x="1567774" y="523261"/>
                </a:lnTo>
                <a:cubicBezTo>
                  <a:pt x="1567774" y="521959"/>
                  <a:pt x="1568251" y="520830"/>
                  <a:pt x="1569206" y="519875"/>
                </a:cubicBezTo>
                <a:cubicBezTo>
                  <a:pt x="1570161" y="518920"/>
                  <a:pt x="1571312" y="518443"/>
                  <a:pt x="1572657" y="518443"/>
                </a:cubicBezTo>
                <a:close/>
                <a:moveTo>
                  <a:pt x="1646885" y="514015"/>
                </a:moveTo>
                <a:cubicBezTo>
                  <a:pt x="1648231" y="514189"/>
                  <a:pt x="1649294" y="514818"/>
                  <a:pt x="1650076" y="515903"/>
                </a:cubicBezTo>
                <a:cubicBezTo>
                  <a:pt x="1650857" y="516988"/>
                  <a:pt x="1651118" y="518182"/>
                  <a:pt x="1650857" y="519484"/>
                </a:cubicBezTo>
                <a:cubicBezTo>
                  <a:pt x="1648253" y="533375"/>
                  <a:pt x="1644867" y="545312"/>
                  <a:pt x="1640700" y="555296"/>
                </a:cubicBezTo>
                <a:cubicBezTo>
                  <a:pt x="1640439" y="555904"/>
                  <a:pt x="1640526" y="556468"/>
                  <a:pt x="1640960" y="556989"/>
                </a:cubicBezTo>
                <a:cubicBezTo>
                  <a:pt x="1645648" y="563153"/>
                  <a:pt x="1649555" y="568970"/>
                  <a:pt x="1652680" y="574439"/>
                </a:cubicBezTo>
                <a:cubicBezTo>
                  <a:pt x="1653201" y="575394"/>
                  <a:pt x="1653462" y="576393"/>
                  <a:pt x="1653462" y="577434"/>
                </a:cubicBezTo>
                <a:cubicBezTo>
                  <a:pt x="1653462" y="577782"/>
                  <a:pt x="1653418" y="578172"/>
                  <a:pt x="1653331" y="578606"/>
                </a:cubicBezTo>
                <a:cubicBezTo>
                  <a:pt x="1653071" y="580082"/>
                  <a:pt x="1652333" y="581341"/>
                  <a:pt x="1651118" y="582383"/>
                </a:cubicBezTo>
                <a:cubicBezTo>
                  <a:pt x="1650163" y="583251"/>
                  <a:pt x="1649034" y="583555"/>
                  <a:pt x="1647732" y="583294"/>
                </a:cubicBezTo>
                <a:cubicBezTo>
                  <a:pt x="1646429" y="583034"/>
                  <a:pt x="1645431" y="582296"/>
                  <a:pt x="1644736" y="581081"/>
                </a:cubicBezTo>
                <a:cubicBezTo>
                  <a:pt x="1642479" y="576913"/>
                  <a:pt x="1639614" y="572269"/>
                  <a:pt x="1636142" y="567147"/>
                </a:cubicBezTo>
                <a:cubicBezTo>
                  <a:pt x="1635968" y="566973"/>
                  <a:pt x="1635773" y="566886"/>
                  <a:pt x="1635556" y="566886"/>
                </a:cubicBezTo>
                <a:cubicBezTo>
                  <a:pt x="1635339" y="566886"/>
                  <a:pt x="1635187" y="566973"/>
                  <a:pt x="1635100" y="567147"/>
                </a:cubicBezTo>
                <a:cubicBezTo>
                  <a:pt x="1628328" y="579301"/>
                  <a:pt x="1619864" y="589198"/>
                  <a:pt x="1609706" y="596838"/>
                </a:cubicBezTo>
                <a:cubicBezTo>
                  <a:pt x="1608491" y="597706"/>
                  <a:pt x="1607189" y="598010"/>
                  <a:pt x="1605799" y="597749"/>
                </a:cubicBezTo>
                <a:cubicBezTo>
                  <a:pt x="1604410" y="597489"/>
                  <a:pt x="1603195" y="596838"/>
                  <a:pt x="1602153" y="595796"/>
                </a:cubicBezTo>
                <a:cubicBezTo>
                  <a:pt x="1601372" y="594928"/>
                  <a:pt x="1600981" y="593973"/>
                  <a:pt x="1600981" y="592931"/>
                </a:cubicBezTo>
                <a:cubicBezTo>
                  <a:pt x="1600981" y="591368"/>
                  <a:pt x="1601589" y="590196"/>
                  <a:pt x="1602804" y="589415"/>
                </a:cubicBezTo>
                <a:cubicBezTo>
                  <a:pt x="1613656" y="581949"/>
                  <a:pt x="1622381" y="571661"/>
                  <a:pt x="1628979" y="558552"/>
                </a:cubicBezTo>
                <a:cubicBezTo>
                  <a:pt x="1629240" y="557944"/>
                  <a:pt x="1629197" y="557380"/>
                  <a:pt x="1628849" y="556859"/>
                </a:cubicBezTo>
                <a:cubicBezTo>
                  <a:pt x="1622425" y="548264"/>
                  <a:pt x="1615740" y="540147"/>
                  <a:pt x="1608795" y="532507"/>
                </a:cubicBezTo>
                <a:cubicBezTo>
                  <a:pt x="1608013" y="531639"/>
                  <a:pt x="1607666" y="530597"/>
                  <a:pt x="1607753" y="529381"/>
                </a:cubicBezTo>
                <a:cubicBezTo>
                  <a:pt x="1607840" y="528166"/>
                  <a:pt x="1608361" y="527168"/>
                  <a:pt x="1609315" y="526386"/>
                </a:cubicBezTo>
                <a:cubicBezTo>
                  <a:pt x="1610270" y="525605"/>
                  <a:pt x="1611377" y="525258"/>
                  <a:pt x="1612636" y="525344"/>
                </a:cubicBezTo>
                <a:cubicBezTo>
                  <a:pt x="1613895" y="525431"/>
                  <a:pt x="1614958" y="525952"/>
                  <a:pt x="1615827" y="526907"/>
                </a:cubicBezTo>
                <a:cubicBezTo>
                  <a:pt x="1621557" y="533071"/>
                  <a:pt x="1627286" y="539669"/>
                  <a:pt x="1633016" y="546701"/>
                </a:cubicBezTo>
                <a:cubicBezTo>
                  <a:pt x="1633190" y="546875"/>
                  <a:pt x="1633385" y="546962"/>
                  <a:pt x="1633602" y="546962"/>
                </a:cubicBezTo>
                <a:cubicBezTo>
                  <a:pt x="1633819" y="546962"/>
                  <a:pt x="1633971" y="546832"/>
                  <a:pt x="1634058" y="546571"/>
                </a:cubicBezTo>
                <a:cubicBezTo>
                  <a:pt x="1637097" y="538063"/>
                  <a:pt x="1639528" y="528600"/>
                  <a:pt x="1641351" y="518182"/>
                </a:cubicBezTo>
                <a:cubicBezTo>
                  <a:pt x="1641524" y="516880"/>
                  <a:pt x="1642154" y="515816"/>
                  <a:pt x="1643239" y="514992"/>
                </a:cubicBezTo>
                <a:cubicBezTo>
                  <a:pt x="1644324" y="514167"/>
                  <a:pt x="1645540" y="513841"/>
                  <a:pt x="1646885" y="514015"/>
                </a:cubicBezTo>
                <a:close/>
                <a:moveTo>
                  <a:pt x="1256277" y="505550"/>
                </a:moveTo>
                <a:cubicBezTo>
                  <a:pt x="1250286" y="506418"/>
                  <a:pt x="1244752" y="508307"/>
                  <a:pt x="1239673" y="511215"/>
                </a:cubicBezTo>
                <a:cubicBezTo>
                  <a:pt x="1234594" y="514123"/>
                  <a:pt x="1230384" y="517574"/>
                  <a:pt x="1227041" y="521568"/>
                </a:cubicBezTo>
                <a:cubicBezTo>
                  <a:pt x="1223699" y="525561"/>
                  <a:pt x="1221094" y="529859"/>
                  <a:pt x="1219228" y="534460"/>
                </a:cubicBezTo>
                <a:cubicBezTo>
                  <a:pt x="1217361" y="539061"/>
                  <a:pt x="1216428" y="543576"/>
                  <a:pt x="1216428" y="548004"/>
                </a:cubicBezTo>
                <a:cubicBezTo>
                  <a:pt x="1216428" y="555643"/>
                  <a:pt x="1217839" y="561569"/>
                  <a:pt x="1220660" y="565779"/>
                </a:cubicBezTo>
                <a:cubicBezTo>
                  <a:pt x="1223482" y="569990"/>
                  <a:pt x="1226585" y="572095"/>
                  <a:pt x="1229971" y="572095"/>
                </a:cubicBezTo>
                <a:cubicBezTo>
                  <a:pt x="1233097" y="572095"/>
                  <a:pt x="1236396" y="569556"/>
                  <a:pt x="1239868" y="564477"/>
                </a:cubicBezTo>
                <a:cubicBezTo>
                  <a:pt x="1243341" y="559398"/>
                  <a:pt x="1246683" y="551563"/>
                  <a:pt x="1249896" y="540971"/>
                </a:cubicBezTo>
                <a:cubicBezTo>
                  <a:pt x="1253195" y="530293"/>
                  <a:pt x="1255625" y="518746"/>
                  <a:pt x="1257188" y="506332"/>
                </a:cubicBezTo>
                <a:cubicBezTo>
                  <a:pt x="1257188" y="506071"/>
                  <a:pt x="1257101" y="505854"/>
                  <a:pt x="1256928" y="505681"/>
                </a:cubicBezTo>
                <a:cubicBezTo>
                  <a:pt x="1256754" y="505507"/>
                  <a:pt x="1256537" y="505464"/>
                  <a:pt x="1256277" y="505550"/>
                </a:cubicBezTo>
                <a:close/>
                <a:moveTo>
                  <a:pt x="2075129" y="504118"/>
                </a:moveTo>
                <a:cubicBezTo>
                  <a:pt x="2086415" y="504118"/>
                  <a:pt x="2095791" y="507243"/>
                  <a:pt x="2103257" y="513494"/>
                </a:cubicBezTo>
                <a:cubicBezTo>
                  <a:pt x="2110723" y="519745"/>
                  <a:pt x="2114457" y="528253"/>
                  <a:pt x="2114457" y="539018"/>
                </a:cubicBezTo>
                <a:cubicBezTo>
                  <a:pt x="2114457" y="546311"/>
                  <a:pt x="2112785" y="552909"/>
                  <a:pt x="2109443" y="558812"/>
                </a:cubicBezTo>
                <a:cubicBezTo>
                  <a:pt x="2106100" y="564716"/>
                  <a:pt x="2101412" y="569621"/>
                  <a:pt x="2095379" y="573528"/>
                </a:cubicBezTo>
                <a:cubicBezTo>
                  <a:pt x="2089345" y="577434"/>
                  <a:pt x="2082378" y="580581"/>
                  <a:pt x="2074478" y="582969"/>
                </a:cubicBezTo>
                <a:cubicBezTo>
                  <a:pt x="2066577" y="585356"/>
                  <a:pt x="2057809" y="586984"/>
                  <a:pt x="2048172" y="587852"/>
                </a:cubicBezTo>
                <a:cubicBezTo>
                  <a:pt x="2047912" y="587939"/>
                  <a:pt x="2047651" y="587983"/>
                  <a:pt x="2047391" y="587983"/>
                </a:cubicBezTo>
                <a:cubicBezTo>
                  <a:pt x="2045915" y="587983"/>
                  <a:pt x="2044526" y="587548"/>
                  <a:pt x="2043224" y="586680"/>
                </a:cubicBezTo>
                <a:cubicBezTo>
                  <a:pt x="2041661" y="585725"/>
                  <a:pt x="2040532" y="584423"/>
                  <a:pt x="2039838" y="582774"/>
                </a:cubicBezTo>
                <a:cubicBezTo>
                  <a:pt x="2039230" y="581471"/>
                  <a:pt x="2039317" y="580212"/>
                  <a:pt x="2040098" y="578997"/>
                </a:cubicBezTo>
                <a:cubicBezTo>
                  <a:pt x="2040880" y="577782"/>
                  <a:pt x="2042008" y="577130"/>
                  <a:pt x="2043484" y="577044"/>
                </a:cubicBezTo>
                <a:cubicBezTo>
                  <a:pt x="2051818" y="576523"/>
                  <a:pt x="2059437" y="575416"/>
                  <a:pt x="2066339" y="573723"/>
                </a:cubicBezTo>
                <a:cubicBezTo>
                  <a:pt x="2073240" y="572030"/>
                  <a:pt x="2079469" y="569708"/>
                  <a:pt x="2085026" y="566756"/>
                </a:cubicBezTo>
                <a:cubicBezTo>
                  <a:pt x="2090582" y="563804"/>
                  <a:pt x="2094923" y="559963"/>
                  <a:pt x="2098048" y="555231"/>
                </a:cubicBezTo>
                <a:cubicBezTo>
                  <a:pt x="2101174" y="550499"/>
                  <a:pt x="2102736" y="545052"/>
                  <a:pt x="2102736" y="538888"/>
                </a:cubicBezTo>
                <a:cubicBezTo>
                  <a:pt x="2102736" y="531682"/>
                  <a:pt x="2100262" y="525757"/>
                  <a:pt x="2095313" y="521112"/>
                </a:cubicBezTo>
                <a:cubicBezTo>
                  <a:pt x="2090365" y="516467"/>
                  <a:pt x="2083550" y="514145"/>
                  <a:pt x="2074868" y="514145"/>
                </a:cubicBezTo>
                <a:cubicBezTo>
                  <a:pt x="2061759" y="514145"/>
                  <a:pt x="2041791" y="519571"/>
                  <a:pt x="2014965" y="530423"/>
                </a:cubicBezTo>
                <a:cubicBezTo>
                  <a:pt x="2014184" y="530770"/>
                  <a:pt x="2013359" y="530944"/>
                  <a:pt x="2012491" y="530944"/>
                </a:cubicBezTo>
                <a:cubicBezTo>
                  <a:pt x="2011709" y="530944"/>
                  <a:pt x="2010885" y="530770"/>
                  <a:pt x="2010016" y="530423"/>
                </a:cubicBezTo>
                <a:cubicBezTo>
                  <a:pt x="2008454" y="529729"/>
                  <a:pt x="2007325" y="528600"/>
                  <a:pt x="2006631" y="527037"/>
                </a:cubicBezTo>
                <a:cubicBezTo>
                  <a:pt x="2006283" y="526343"/>
                  <a:pt x="2006110" y="525648"/>
                  <a:pt x="2006110" y="524954"/>
                </a:cubicBezTo>
                <a:cubicBezTo>
                  <a:pt x="2006110" y="524086"/>
                  <a:pt x="2006327" y="523261"/>
                  <a:pt x="2006761" y="522480"/>
                </a:cubicBezTo>
                <a:cubicBezTo>
                  <a:pt x="2007542" y="521004"/>
                  <a:pt x="2008714" y="520049"/>
                  <a:pt x="2010277" y="519615"/>
                </a:cubicBezTo>
                <a:cubicBezTo>
                  <a:pt x="2011840" y="519267"/>
                  <a:pt x="2014618" y="518486"/>
                  <a:pt x="2018611" y="517271"/>
                </a:cubicBezTo>
                <a:cubicBezTo>
                  <a:pt x="2019479" y="517010"/>
                  <a:pt x="2022171" y="516142"/>
                  <a:pt x="2026685" y="514666"/>
                </a:cubicBezTo>
                <a:cubicBezTo>
                  <a:pt x="2031200" y="513190"/>
                  <a:pt x="2035020" y="511996"/>
                  <a:pt x="2038145" y="511085"/>
                </a:cubicBezTo>
                <a:cubicBezTo>
                  <a:pt x="2041270" y="510173"/>
                  <a:pt x="2045155" y="509110"/>
                  <a:pt x="2049800" y="507894"/>
                </a:cubicBezTo>
                <a:cubicBezTo>
                  <a:pt x="2054445" y="506679"/>
                  <a:pt x="2058916" y="505746"/>
                  <a:pt x="2063213" y="505095"/>
                </a:cubicBezTo>
                <a:cubicBezTo>
                  <a:pt x="2067511" y="504443"/>
                  <a:pt x="2071482" y="504118"/>
                  <a:pt x="2075129" y="504118"/>
                </a:cubicBezTo>
                <a:close/>
                <a:moveTo>
                  <a:pt x="2223455" y="502816"/>
                </a:moveTo>
                <a:cubicBezTo>
                  <a:pt x="2224149" y="502816"/>
                  <a:pt x="2224887" y="502946"/>
                  <a:pt x="2225668" y="503206"/>
                </a:cubicBezTo>
                <a:cubicBezTo>
                  <a:pt x="2227231" y="503727"/>
                  <a:pt x="2228446" y="504639"/>
                  <a:pt x="2229315" y="505941"/>
                </a:cubicBezTo>
                <a:cubicBezTo>
                  <a:pt x="2234003" y="513060"/>
                  <a:pt x="2238083" y="521546"/>
                  <a:pt x="2241556" y="531400"/>
                </a:cubicBezTo>
                <a:cubicBezTo>
                  <a:pt x="2245028" y="541254"/>
                  <a:pt x="2247416" y="550912"/>
                  <a:pt x="2248718" y="560375"/>
                </a:cubicBezTo>
                <a:cubicBezTo>
                  <a:pt x="2248805" y="560722"/>
                  <a:pt x="2248848" y="561069"/>
                  <a:pt x="2248848" y="561417"/>
                </a:cubicBezTo>
                <a:cubicBezTo>
                  <a:pt x="2248848" y="562719"/>
                  <a:pt x="2248458" y="563978"/>
                  <a:pt x="2247676" y="565193"/>
                </a:cubicBezTo>
                <a:cubicBezTo>
                  <a:pt x="2246808" y="566669"/>
                  <a:pt x="2245593" y="567711"/>
                  <a:pt x="2244030" y="568319"/>
                </a:cubicBezTo>
                <a:cubicBezTo>
                  <a:pt x="2243422" y="568579"/>
                  <a:pt x="2242858" y="568709"/>
                  <a:pt x="2242337" y="568709"/>
                </a:cubicBezTo>
                <a:cubicBezTo>
                  <a:pt x="2241556" y="568709"/>
                  <a:pt x="2240818" y="568449"/>
                  <a:pt x="2240123" y="567928"/>
                </a:cubicBezTo>
                <a:cubicBezTo>
                  <a:pt x="2238821" y="567233"/>
                  <a:pt x="2238083" y="566148"/>
                  <a:pt x="2237909" y="564672"/>
                </a:cubicBezTo>
                <a:cubicBezTo>
                  <a:pt x="2236520" y="554341"/>
                  <a:pt x="2234198" y="544314"/>
                  <a:pt x="2230942" y="534590"/>
                </a:cubicBezTo>
                <a:cubicBezTo>
                  <a:pt x="2227687" y="524867"/>
                  <a:pt x="2223715" y="516533"/>
                  <a:pt x="2219027" y="509587"/>
                </a:cubicBezTo>
                <a:cubicBezTo>
                  <a:pt x="2218506" y="508806"/>
                  <a:pt x="2218246" y="508025"/>
                  <a:pt x="2218246" y="507243"/>
                </a:cubicBezTo>
                <a:cubicBezTo>
                  <a:pt x="2218246" y="506809"/>
                  <a:pt x="2218332" y="506375"/>
                  <a:pt x="2218506" y="505941"/>
                </a:cubicBezTo>
                <a:cubicBezTo>
                  <a:pt x="2218853" y="504639"/>
                  <a:pt x="2219678" y="503771"/>
                  <a:pt x="2220980" y="503337"/>
                </a:cubicBezTo>
                <a:cubicBezTo>
                  <a:pt x="2221762" y="502989"/>
                  <a:pt x="2222586" y="502816"/>
                  <a:pt x="2223455" y="502816"/>
                </a:cubicBezTo>
                <a:close/>
                <a:moveTo>
                  <a:pt x="1970689" y="501383"/>
                </a:moveTo>
                <a:cubicBezTo>
                  <a:pt x="1971904" y="501383"/>
                  <a:pt x="1972989" y="501817"/>
                  <a:pt x="1973944" y="502685"/>
                </a:cubicBezTo>
                <a:cubicBezTo>
                  <a:pt x="1975073" y="503640"/>
                  <a:pt x="1975637" y="504856"/>
                  <a:pt x="1975637" y="506332"/>
                </a:cubicBezTo>
                <a:cubicBezTo>
                  <a:pt x="1975637" y="507894"/>
                  <a:pt x="1975116" y="509240"/>
                  <a:pt x="1974075" y="510369"/>
                </a:cubicBezTo>
                <a:cubicBezTo>
                  <a:pt x="1973033" y="511497"/>
                  <a:pt x="1971730" y="512105"/>
                  <a:pt x="1970168" y="512192"/>
                </a:cubicBezTo>
                <a:cubicBezTo>
                  <a:pt x="1962962" y="512713"/>
                  <a:pt x="1955800" y="512973"/>
                  <a:pt x="1948681" y="512973"/>
                </a:cubicBezTo>
                <a:cubicBezTo>
                  <a:pt x="1941388" y="512973"/>
                  <a:pt x="1934139" y="512713"/>
                  <a:pt x="1926933" y="512192"/>
                </a:cubicBezTo>
                <a:cubicBezTo>
                  <a:pt x="1925371" y="512105"/>
                  <a:pt x="1924068" y="511497"/>
                  <a:pt x="1923026" y="510369"/>
                </a:cubicBezTo>
                <a:cubicBezTo>
                  <a:pt x="1921898" y="509240"/>
                  <a:pt x="1921334" y="507851"/>
                  <a:pt x="1921334" y="506201"/>
                </a:cubicBezTo>
                <a:cubicBezTo>
                  <a:pt x="1921334" y="504812"/>
                  <a:pt x="1921876" y="503662"/>
                  <a:pt x="1922961" y="502751"/>
                </a:cubicBezTo>
                <a:cubicBezTo>
                  <a:pt x="1924046" y="501839"/>
                  <a:pt x="1925327" y="501427"/>
                  <a:pt x="1926803" y="501513"/>
                </a:cubicBezTo>
                <a:cubicBezTo>
                  <a:pt x="1933054" y="502121"/>
                  <a:pt x="1939825" y="502425"/>
                  <a:pt x="1947118" y="502425"/>
                </a:cubicBezTo>
                <a:cubicBezTo>
                  <a:pt x="1947639" y="502425"/>
                  <a:pt x="1948160" y="502425"/>
                  <a:pt x="1948681" y="502425"/>
                </a:cubicBezTo>
                <a:cubicBezTo>
                  <a:pt x="1956581" y="502425"/>
                  <a:pt x="1963743" y="502121"/>
                  <a:pt x="1970168" y="501513"/>
                </a:cubicBezTo>
                <a:cubicBezTo>
                  <a:pt x="1970341" y="501427"/>
                  <a:pt x="1970515" y="501383"/>
                  <a:pt x="1970689" y="501383"/>
                </a:cubicBezTo>
                <a:close/>
                <a:moveTo>
                  <a:pt x="424662" y="500732"/>
                </a:moveTo>
                <a:cubicBezTo>
                  <a:pt x="425444" y="500732"/>
                  <a:pt x="426225" y="500949"/>
                  <a:pt x="427006" y="501383"/>
                </a:cubicBezTo>
                <a:cubicBezTo>
                  <a:pt x="435341" y="506071"/>
                  <a:pt x="442677" y="510716"/>
                  <a:pt x="449014" y="515317"/>
                </a:cubicBezTo>
                <a:cubicBezTo>
                  <a:pt x="450143" y="516185"/>
                  <a:pt x="450837" y="517314"/>
                  <a:pt x="451098" y="518703"/>
                </a:cubicBezTo>
                <a:cubicBezTo>
                  <a:pt x="451185" y="519050"/>
                  <a:pt x="451228" y="519398"/>
                  <a:pt x="451228" y="519745"/>
                </a:cubicBezTo>
                <a:cubicBezTo>
                  <a:pt x="451228" y="520787"/>
                  <a:pt x="450924" y="521785"/>
                  <a:pt x="450316" y="522740"/>
                </a:cubicBezTo>
                <a:cubicBezTo>
                  <a:pt x="449622" y="523782"/>
                  <a:pt x="448624" y="524433"/>
                  <a:pt x="447321" y="524693"/>
                </a:cubicBezTo>
                <a:cubicBezTo>
                  <a:pt x="447061" y="524693"/>
                  <a:pt x="446844" y="524693"/>
                  <a:pt x="446670" y="524693"/>
                </a:cubicBezTo>
                <a:cubicBezTo>
                  <a:pt x="445628" y="524693"/>
                  <a:pt x="444673" y="524346"/>
                  <a:pt x="443805" y="523652"/>
                </a:cubicBezTo>
                <a:cubicBezTo>
                  <a:pt x="438336" y="519398"/>
                  <a:pt x="431130" y="514709"/>
                  <a:pt x="422188" y="509587"/>
                </a:cubicBezTo>
                <a:cubicBezTo>
                  <a:pt x="421059" y="508893"/>
                  <a:pt x="420321" y="507938"/>
                  <a:pt x="419974" y="506722"/>
                </a:cubicBezTo>
                <a:cubicBezTo>
                  <a:pt x="419887" y="506288"/>
                  <a:pt x="419844" y="505854"/>
                  <a:pt x="419844" y="505420"/>
                </a:cubicBezTo>
                <a:cubicBezTo>
                  <a:pt x="419844" y="504639"/>
                  <a:pt x="420061" y="503901"/>
                  <a:pt x="420495" y="503206"/>
                </a:cubicBezTo>
                <a:cubicBezTo>
                  <a:pt x="421190" y="502078"/>
                  <a:pt x="422145" y="501340"/>
                  <a:pt x="423360" y="500992"/>
                </a:cubicBezTo>
                <a:cubicBezTo>
                  <a:pt x="423794" y="500819"/>
                  <a:pt x="424228" y="500732"/>
                  <a:pt x="424662" y="500732"/>
                </a:cubicBezTo>
                <a:close/>
                <a:moveTo>
                  <a:pt x="2150789" y="497737"/>
                </a:moveTo>
                <a:cubicBezTo>
                  <a:pt x="2150876" y="497737"/>
                  <a:pt x="2150919" y="497737"/>
                  <a:pt x="2150919" y="497737"/>
                </a:cubicBezTo>
                <a:cubicBezTo>
                  <a:pt x="2152656" y="497824"/>
                  <a:pt x="2154088" y="498518"/>
                  <a:pt x="2155217" y="499820"/>
                </a:cubicBezTo>
                <a:cubicBezTo>
                  <a:pt x="2156172" y="500949"/>
                  <a:pt x="2156649" y="502251"/>
                  <a:pt x="2156649" y="503727"/>
                </a:cubicBezTo>
                <a:cubicBezTo>
                  <a:pt x="2156649" y="503901"/>
                  <a:pt x="2156649" y="504074"/>
                  <a:pt x="2156649" y="504248"/>
                </a:cubicBezTo>
                <a:cubicBezTo>
                  <a:pt x="2156476" y="506505"/>
                  <a:pt x="2156346" y="508676"/>
                  <a:pt x="2156259" y="510759"/>
                </a:cubicBezTo>
                <a:cubicBezTo>
                  <a:pt x="2156259" y="512843"/>
                  <a:pt x="2156259" y="514927"/>
                  <a:pt x="2156259" y="517010"/>
                </a:cubicBezTo>
                <a:cubicBezTo>
                  <a:pt x="2156259" y="526039"/>
                  <a:pt x="2156562" y="534330"/>
                  <a:pt x="2157170" y="541883"/>
                </a:cubicBezTo>
                <a:cubicBezTo>
                  <a:pt x="2158299" y="553169"/>
                  <a:pt x="2160426" y="562111"/>
                  <a:pt x="2163551" y="568709"/>
                </a:cubicBezTo>
                <a:cubicBezTo>
                  <a:pt x="2166677" y="575307"/>
                  <a:pt x="2170540" y="578606"/>
                  <a:pt x="2175141" y="578606"/>
                </a:cubicBezTo>
                <a:cubicBezTo>
                  <a:pt x="2177833" y="578606"/>
                  <a:pt x="2180437" y="576653"/>
                  <a:pt x="2182955" y="572746"/>
                </a:cubicBezTo>
                <a:cubicBezTo>
                  <a:pt x="2185472" y="568840"/>
                  <a:pt x="2187730" y="563848"/>
                  <a:pt x="2189726" y="557770"/>
                </a:cubicBezTo>
                <a:cubicBezTo>
                  <a:pt x="2190160" y="556468"/>
                  <a:pt x="2191029" y="555665"/>
                  <a:pt x="2192331" y="555361"/>
                </a:cubicBezTo>
                <a:cubicBezTo>
                  <a:pt x="2193633" y="555057"/>
                  <a:pt x="2194762" y="555426"/>
                  <a:pt x="2195717" y="556468"/>
                </a:cubicBezTo>
                <a:cubicBezTo>
                  <a:pt x="2197019" y="557944"/>
                  <a:pt x="2197844" y="559637"/>
                  <a:pt x="2198191" y="561547"/>
                </a:cubicBezTo>
                <a:cubicBezTo>
                  <a:pt x="2198278" y="562241"/>
                  <a:pt x="2198321" y="562893"/>
                  <a:pt x="2198321" y="563500"/>
                </a:cubicBezTo>
                <a:cubicBezTo>
                  <a:pt x="2198321" y="564716"/>
                  <a:pt x="2198104" y="565975"/>
                  <a:pt x="2197670" y="567277"/>
                </a:cubicBezTo>
                <a:cubicBezTo>
                  <a:pt x="2194197" y="575785"/>
                  <a:pt x="2190595" y="581905"/>
                  <a:pt x="2186861" y="585638"/>
                </a:cubicBezTo>
                <a:cubicBezTo>
                  <a:pt x="2183128" y="589372"/>
                  <a:pt x="2179135" y="591238"/>
                  <a:pt x="2174881" y="591238"/>
                </a:cubicBezTo>
                <a:cubicBezTo>
                  <a:pt x="2168022" y="591238"/>
                  <a:pt x="2162054" y="587483"/>
                  <a:pt x="2156975" y="579974"/>
                </a:cubicBezTo>
                <a:cubicBezTo>
                  <a:pt x="2151896" y="572464"/>
                  <a:pt x="2148532" y="560679"/>
                  <a:pt x="2146882" y="544618"/>
                </a:cubicBezTo>
                <a:cubicBezTo>
                  <a:pt x="2145841" y="536197"/>
                  <a:pt x="2145320" y="524433"/>
                  <a:pt x="2145320" y="509327"/>
                </a:cubicBezTo>
                <a:lnTo>
                  <a:pt x="2145190" y="503597"/>
                </a:lnTo>
                <a:cubicBezTo>
                  <a:pt x="2145190" y="502121"/>
                  <a:pt x="2145710" y="500775"/>
                  <a:pt x="2146752" y="499560"/>
                </a:cubicBezTo>
                <a:cubicBezTo>
                  <a:pt x="2147881" y="498345"/>
                  <a:pt x="2149226" y="497737"/>
                  <a:pt x="2150789" y="497737"/>
                </a:cubicBezTo>
                <a:close/>
                <a:moveTo>
                  <a:pt x="1263830" y="495263"/>
                </a:moveTo>
                <a:cubicBezTo>
                  <a:pt x="1271383" y="495263"/>
                  <a:pt x="1278350" y="496543"/>
                  <a:pt x="1284731" y="499104"/>
                </a:cubicBezTo>
                <a:cubicBezTo>
                  <a:pt x="1291112" y="501665"/>
                  <a:pt x="1296451" y="505138"/>
                  <a:pt x="1300748" y="509522"/>
                </a:cubicBezTo>
                <a:cubicBezTo>
                  <a:pt x="1305046" y="513906"/>
                  <a:pt x="1308410" y="519050"/>
                  <a:pt x="1310841" y="524954"/>
                </a:cubicBezTo>
                <a:cubicBezTo>
                  <a:pt x="1313271" y="530857"/>
                  <a:pt x="1314487" y="537151"/>
                  <a:pt x="1314487" y="543836"/>
                </a:cubicBezTo>
                <a:cubicBezTo>
                  <a:pt x="1314487" y="556772"/>
                  <a:pt x="1310645" y="567537"/>
                  <a:pt x="1302962" y="576132"/>
                </a:cubicBezTo>
                <a:cubicBezTo>
                  <a:pt x="1295279" y="584727"/>
                  <a:pt x="1284449" y="590413"/>
                  <a:pt x="1270471" y="593192"/>
                </a:cubicBezTo>
                <a:cubicBezTo>
                  <a:pt x="1269950" y="593365"/>
                  <a:pt x="1269429" y="593452"/>
                  <a:pt x="1268908" y="593452"/>
                </a:cubicBezTo>
                <a:cubicBezTo>
                  <a:pt x="1267780" y="593452"/>
                  <a:pt x="1266651" y="593192"/>
                  <a:pt x="1265522" y="592671"/>
                </a:cubicBezTo>
                <a:cubicBezTo>
                  <a:pt x="1263873" y="591889"/>
                  <a:pt x="1262571" y="590717"/>
                  <a:pt x="1261616" y="589155"/>
                </a:cubicBezTo>
                <a:cubicBezTo>
                  <a:pt x="1260921" y="588026"/>
                  <a:pt x="1260878" y="586854"/>
                  <a:pt x="1261486" y="585638"/>
                </a:cubicBezTo>
                <a:cubicBezTo>
                  <a:pt x="1262093" y="584423"/>
                  <a:pt x="1263048" y="583729"/>
                  <a:pt x="1264350" y="583555"/>
                </a:cubicBezTo>
                <a:cubicBezTo>
                  <a:pt x="1266174" y="583294"/>
                  <a:pt x="1268040" y="582991"/>
                  <a:pt x="1269950" y="582643"/>
                </a:cubicBezTo>
                <a:cubicBezTo>
                  <a:pt x="1274291" y="581602"/>
                  <a:pt x="1278415" y="580060"/>
                  <a:pt x="1282321" y="578020"/>
                </a:cubicBezTo>
                <a:cubicBezTo>
                  <a:pt x="1286228" y="575980"/>
                  <a:pt x="1289788" y="573397"/>
                  <a:pt x="1293000" y="570272"/>
                </a:cubicBezTo>
                <a:cubicBezTo>
                  <a:pt x="1296212" y="567147"/>
                  <a:pt x="1298751" y="563283"/>
                  <a:pt x="1300618" y="558682"/>
                </a:cubicBezTo>
                <a:cubicBezTo>
                  <a:pt x="1302485" y="554081"/>
                  <a:pt x="1303418" y="549045"/>
                  <a:pt x="1303418" y="543576"/>
                </a:cubicBezTo>
                <a:cubicBezTo>
                  <a:pt x="1303418" y="533418"/>
                  <a:pt x="1300379" y="524780"/>
                  <a:pt x="1294302" y="517661"/>
                </a:cubicBezTo>
                <a:cubicBezTo>
                  <a:pt x="1288225" y="510542"/>
                  <a:pt x="1279891" y="506418"/>
                  <a:pt x="1269299" y="505290"/>
                </a:cubicBezTo>
                <a:cubicBezTo>
                  <a:pt x="1268604" y="505290"/>
                  <a:pt x="1268214" y="505594"/>
                  <a:pt x="1268127" y="506201"/>
                </a:cubicBezTo>
                <a:cubicBezTo>
                  <a:pt x="1266130" y="520005"/>
                  <a:pt x="1263569" y="532333"/>
                  <a:pt x="1260444" y="543185"/>
                </a:cubicBezTo>
                <a:cubicBezTo>
                  <a:pt x="1252196" y="570619"/>
                  <a:pt x="1241865" y="584336"/>
                  <a:pt x="1229450" y="584336"/>
                </a:cubicBezTo>
                <a:cubicBezTo>
                  <a:pt x="1223286" y="584336"/>
                  <a:pt x="1217817" y="581037"/>
                  <a:pt x="1213042" y="574439"/>
                </a:cubicBezTo>
                <a:cubicBezTo>
                  <a:pt x="1208267" y="567841"/>
                  <a:pt x="1205880" y="559333"/>
                  <a:pt x="1205880" y="548915"/>
                </a:cubicBezTo>
                <a:cubicBezTo>
                  <a:pt x="1205880" y="541883"/>
                  <a:pt x="1207399" y="535090"/>
                  <a:pt x="1210437" y="528535"/>
                </a:cubicBezTo>
                <a:cubicBezTo>
                  <a:pt x="1213476" y="521980"/>
                  <a:pt x="1217556" y="516250"/>
                  <a:pt x="1222679" y="511345"/>
                </a:cubicBezTo>
                <a:cubicBezTo>
                  <a:pt x="1227801" y="506440"/>
                  <a:pt x="1233965" y="502533"/>
                  <a:pt x="1241170" y="499625"/>
                </a:cubicBezTo>
                <a:cubicBezTo>
                  <a:pt x="1248376" y="496717"/>
                  <a:pt x="1255929" y="495263"/>
                  <a:pt x="1263830" y="495263"/>
                </a:cubicBezTo>
                <a:close/>
                <a:moveTo>
                  <a:pt x="2372562" y="494091"/>
                </a:moveTo>
                <a:cubicBezTo>
                  <a:pt x="2373951" y="494091"/>
                  <a:pt x="2375123" y="494568"/>
                  <a:pt x="2376078" y="495523"/>
                </a:cubicBezTo>
                <a:cubicBezTo>
                  <a:pt x="2377120" y="496565"/>
                  <a:pt x="2377640" y="497802"/>
                  <a:pt x="2377640" y="499234"/>
                </a:cubicBezTo>
                <a:cubicBezTo>
                  <a:pt x="2377640" y="500667"/>
                  <a:pt x="2377120" y="501926"/>
                  <a:pt x="2376078" y="503011"/>
                </a:cubicBezTo>
                <a:cubicBezTo>
                  <a:pt x="2375036" y="504096"/>
                  <a:pt x="2373777" y="504639"/>
                  <a:pt x="2372301" y="504639"/>
                </a:cubicBezTo>
                <a:cubicBezTo>
                  <a:pt x="2362838" y="504726"/>
                  <a:pt x="2355980" y="505420"/>
                  <a:pt x="2351726" y="506722"/>
                </a:cubicBezTo>
                <a:cubicBezTo>
                  <a:pt x="2345735" y="508632"/>
                  <a:pt x="2340396" y="511931"/>
                  <a:pt x="2335708" y="516619"/>
                </a:cubicBezTo>
                <a:cubicBezTo>
                  <a:pt x="2331020" y="521308"/>
                  <a:pt x="2327504" y="526430"/>
                  <a:pt x="2325160" y="531986"/>
                </a:cubicBezTo>
                <a:cubicBezTo>
                  <a:pt x="2322816" y="537542"/>
                  <a:pt x="2321644" y="542968"/>
                  <a:pt x="2321644" y="548264"/>
                </a:cubicBezTo>
                <a:cubicBezTo>
                  <a:pt x="2321644" y="552865"/>
                  <a:pt x="2322403" y="557011"/>
                  <a:pt x="2323923" y="560700"/>
                </a:cubicBezTo>
                <a:cubicBezTo>
                  <a:pt x="2325442" y="564390"/>
                  <a:pt x="2327439" y="567494"/>
                  <a:pt x="2329913" y="570012"/>
                </a:cubicBezTo>
                <a:cubicBezTo>
                  <a:pt x="2332387" y="572529"/>
                  <a:pt x="2335361" y="574700"/>
                  <a:pt x="2338834" y="576523"/>
                </a:cubicBezTo>
                <a:cubicBezTo>
                  <a:pt x="2342306" y="578346"/>
                  <a:pt x="2345866" y="579735"/>
                  <a:pt x="2349512" y="580690"/>
                </a:cubicBezTo>
                <a:cubicBezTo>
                  <a:pt x="2353158" y="581645"/>
                  <a:pt x="2357065" y="582339"/>
                  <a:pt x="2361232" y="582774"/>
                </a:cubicBezTo>
                <a:cubicBezTo>
                  <a:pt x="2362708" y="582860"/>
                  <a:pt x="2363858" y="583511"/>
                  <a:pt x="2364683" y="584727"/>
                </a:cubicBezTo>
                <a:cubicBezTo>
                  <a:pt x="2365508" y="585942"/>
                  <a:pt x="2365660" y="587245"/>
                  <a:pt x="2365139" y="588634"/>
                </a:cubicBezTo>
                <a:cubicBezTo>
                  <a:pt x="2364618" y="590283"/>
                  <a:pt x="2363620" y="591585"/>
                  <a:pt x="2362144" y="592540"/>
                </a:cubicBezTo>
                <a:cubicBezTo>
                  <a:pt x="2360928" y="593409"/>
                  <a:pt x="2359626" y="593843"/>
                  <a:pt x="2358237" y="593843"/>
                </a:cubicBezTo>
                <a:cubicBezTo>
                  <a:pt x="2357977" y="593843"/>
                  <a:pt x="2357716" y="593799"/>
                  <a:pt x="2357456" y="593712"/>
                </a:cubicBezTo>
                <a:cubicBezTo>
                  <a:pt x="2352681" y="593192"/>
                  <a:pt x="2348123" y="592258"/>
                  <a:pt x="2343782" y="590913"/>
                </a:cubicBezTo>
                <a:cubicBezTo>
                  <a:pt x="2339441" y="589567"/>
                  <a:pt x="2335252" y="587679"/>
                  <a:pt x="2331215" y="585248"/>
                </a:cubicBezTo>
                <a:cubicBezTo>
                  <a:pt x="2327178" y="582817"/>
                  <a:pt x="2323684" y="580017"/>
                  <a:pt x="2320732" y="576848"/>
                </a:cubicBezTo>
                <a:cubicBezTo>
                  <a:pt x="2317780" y="573679"/>
                  <a:pt x="2315415" y="569838"/>
                  <a:pt x="2313635" y="565323"/>
                </a:cubicBezTo>
                <a:cubicBezTo>
                  <a:pt x="2311855" y="560809"/>
                  <a:pt x="2310965" y="555947"/>
                  <a:pt x="2310965" y="550738"/>
                </a:cubicBezTo>
                <a:cubicBezTo>
                  <a:pt x="2310965" y="541275"/>
                  <a:pt x="2313288" y="532594"/>
                  <a:pt x="2317932" y="524693"/>
                </a:cubicBezTo>
                <a:cubicBezTo>
                  <a:pt x="2322577" y="516793"/>
                  <a:pt x="2328155" y="510803"/>
                  <a:pt x="2334666" y="506722"/>
                </a:cubicBezTo>
                <a:cubicBezTo>
                  <a:pt x="2334753" y="506636"/>
                  <a:pt x="2334775" y="506527"/>
                  <a:pt x="2334731" y="506397"/>
                </a:cubicBezTo>
                <a:cubicBezTo>
                  <a:pt x="2334688" y="506267"/>
                  <a:pt x="2334623" y="506245"/>
                  <a:pt x="2334536" y="506332"/>
                </a:cubicBezTo>
                <a:cubicBezTo>
                  <a:pt x="2333060" y="506505"/>
                  <a:pt x="2329457" y="506896"/>
                  <a:pt x="2323727" y="507504"/>
                </a:cubicBezTo>
                <a:cubicBezTo>
                  <a:pt x="2317998" y="508111"/>
                  <a:pt x="2312941" y="508654"/>
                  <a:pt x="2308556" y="509132"/>
                </a:cubicBezTo>
                <a:cubicBezTo>
                  <a:pt x="2304172" y="509609"/>
                  <a:pt x="2299158" y="510195"/>
                  <a:pt x="2293515" y="510890"/>
                </a:cubicBezTo>
                <a:cubicBezTo>
                  <a:pt x="2287872" y="511584"/>
                  <a:pt x="2283184" y="512235"/>
                  <a:pt x="2279451" y="512843"/>
                </a:cubicBezTo>
                <a:cubicBezTo>
                  <a:pt x="2279104" y="512930"/>
                  <a:pt x="2278757" y="512973"/>
                  <a:pt x="2278409" y="512973"/>
                </a:cubicBezTo>
                <a:cubicBezTo>
                  <a:pt x="2277281" y="512973"/>
                  <a:pt x="2276195" y="512582"/>
                  <a:pt x="2275154" y="511801"/>
                </a:cubicBezTo>
                <a:cubicBezTo>
                  <a:pt x="2273678" y="510759"/>
                  <a:pt x="2272940" y="509283"/>
                  <a:pt x="2272940" y="507373"/>
                </a:cubicBezTo>
                <a:cubicBezTo>
                  <a:pt x="2272940" y="506071"/>
                  <a:pt x="2273417" y="504899"/>
                  <a:pt x="2274372" y="503857"/>
                </a:cubicBezTo>
                <a:cubicBezTo>
                  <a:pt x="2275414" y="502642"/>
                  <a:pt x="2276716" y="501991"/>
                  <a:pt x="2278279" y="501904"/>
                </a:cubicBezTo>
                <a:cubicBezTo>
                  <a:pt x="2280623" y="501817"/>
                  <a:pt x="2282576" y="501687"/>
                  <a:pt x="2284139" y="501513"/>
                </a:cubicBezTo>
                <a:cubicBezTo>
                  <a:pt x="2322165" y="498041"/>
                  <a:pt x="2341481" y="496261"/>
                  <a:pt x="2342089" y="496174"/>
                </a:cubicBezTo>
                <a:cubicBezTo>
                  <a:pt x="2351899" y="495393"/>
                  <a:pt x="2361970" y="494742"/>
                  <a:pt x="2372301" y="494221"/>
                </a:cubicBezTo>
                <a:cubicBezTo>
                  <a:pt x="2372388" y="494134"/>
                  <a:pt x="2372475" y="494091"/>
                  <a:pt x="2372562" y="494091"/>
                </a:cubicBezTo>
                <a:close/>
                <a:moveTo>
                  <a:pt x="554236" y="493830"/>
                </a:moveTo>
                <a:cubicBezTo>
                  <a:pt x="555104" y="493830"/>
                  <a:pt x="555885" y="494047"/>
                  <a:pt x="556580" y="494481"/>
                </a:cubicBezTo>
                <a:cubicBezTo>
                  <a:pt x="557882" y="495176"/>
                  <a:pt x="558707" y="496218"/>
                  <a:pt x="559054" y="497607"/>
                </a:cubicBezTo>
                <a:cubicBezTo>
                  <a:pt x="563568" y="515317"/>
                  <a:pt x="571252" y="530380"/>
                  <a:pt x="582104" y="542795"/>
                </a:cubicBezTo>
                <a:cubicBezTo>
                  <a:pt x="583146" y="544010"/>
                  <a:pt x="583666" y="545421"/>
                  <a:pt x="583666" y="547027"/>
                </a:cubicBezTo>
                <a:cubicBezTo>
                  <a:pt x="583666" y="548633"/>
                  <a:pt x="583102" y="550000"/>
                  <a:pt x="581974" y="551129"/>
                </a:cubicBezTo>
                <a:cubicBezTo>
                  <a:pt x="581019" y="552171"/>
                  <a:pt x="579847" y="552692"/>
                  <a:pt x="578457" y="552692"/>
                </a:cubicBezTo>
                <a:cubicBezTo>
                  <a:pt x="578371" y="552692"/>
                  <a:pt x="578284" y="552692"/>
                  <a:pt x="578197" y="552692"/>
                </a:cubicBezTo>
                <a:cubicBezTo>
                  <a:pt x="576721" y="552605"/>
                  <a:pt x="575506" y="551954"/>
                  <a:pt x="574551" y="550738"/>
                </a:cubicBezTo>
                <a:cubicBezTo>
                  <a:pt x="570210" y="544835"/>
                  <a:pt x="566130" y="538410"/>
                  <a:pt x="562310" y="531465"/>
                </a:cubicBezTo>
                <a:cubicBezTo>
                  <a:pt x="562223" y="531378"/>
                  <a:pt x="562136" y="531335"/>
                  <a:pt x="562049" y="531335"/>
                </a:cubicBezTo>
                <a:cubicBezTo>
                  <a:pt x="561962" y="531335"/>
                  <a:pt x="561919" y="531422"/>
                  <a:pt x="561919" y="531595"/>
                </a:cubicBezTo>
                <a:cubicBezTo>
                  <a:pt x="562093" y="534113"/>
                  <a:pt x="562179" y="536587"/>
                  <a:pt x="562179" y="539018"/>
                </a:cubicBezTo>
                <a:cubicBezTo>
                  <a:pt x="562179" y="543098"/>
                  <a:pt x="561919" y="547092"/>
                  <a:pt x="561398" y="550999"/>
                </a:cubicBezTo>
                <a:cubicBezTo>
                  <a:pt x="560617" y="557250"/>
                  <a:pt x="559054" y="563153"/>
                  <a:pt x="556710" y="568709"/>
                </a:cubicBezTo>
                <a:cubicBezTo>
                  <a:pt x="554366" y="574265"/>
                  <a:pt x="551414" y="579127"/>
                  <a:pt x="547855" y="583294"/>
                </a:cubicBezTo>
                <a:cubicBezTo>
                  <a:pt x="544295" y="587462"/>
                  <a:pt x="539846" y="590739"/>
                  <a:pt x="534507" y="593126"/>
                </a:cubicBezTo>
                <a:cubicBezTo>
                  <a:pt x="529167" y="595514"/>
                  <a:pt x="523199" y="596708"/>
                  <a:pt x="516601" y="596708"/>
                </a:cubicBezTo>
                <a:cubicBezTo>
                  <a:pt x="506009" y="596708"/>
                  <a:pt x="497631" y="593560"/>
                  <a:pt x="491467" y="587266"/>
                </a:cubicBezTo>
                <a:cubicBezTo>
                  <a:pt x="485303" y="580972"/>
                  <a:pt x="482222" y="572529"/>
                  <a:pt x="482222" y="561938"/>
                </a:cubicBezTo>
                <a:cubicBezTo>
                  <a:pt x="482222" y="551780"/>
                  <a:pt x="484522" y="541840"/>
                  <a:pt x="489123" y="532116"/>
                </a:cubicBezTo>
                <a:cubicBezTo>
                  <a:pt x="493725" y="522393"/>
                  <a:pt x="499151" y="514189"/>
                  <a:pt x="505401" y="507504"/>
                </a:cubicBezTo>
                <a:cubicBezTo>
                  <a:pt x="505488" y="507417"/>
                  <a:pt x="505510" y="507308"/>
                  <a:pt x="505467" y="507178"/>
                </a:cubicBezTo>
                <a:cubicBezTo>
                  <a:pt x="505423" y="507048"/>
                  <a:pt x="505315" y="506983"/>
                  <a:pt x="505141" y="506983"/>
                </a:cubicBezTo>
                <a:cubicBezTo>
                  <a:pt x="494636" y="508632"/>
                  <a:pt x="487647" y="509848"/>
                  <a:pt x="484175" y="510629"/>
                </a:cubicBezTo>
                <a:cubicBezTo>
                  <a:pt x="483394" y="510716"/>
                  <a:pt x="482786" y="510803"/>
                  <a:pt x="482352" y="510890"/>
                </a:cubicBezTo>
                <a:cubicBezTo>
                  <a:pt x="482004" y="510976"/>
                  <a:pt x="481657" y="511020"/>
                  <a:pt x="481310" y="511020"/>
                </a:cubicBezTo>
                <a:cubicBezTo>
                  <a:pt x="480268" y="511020"/>
                  <a:pt x="479270" y="510672"/>
                  <a:pt x="478315" y="509978"/>
                </a:cubicBezTo>
                <a:cubicBezTo>
                  <a:pt x="477099" y="509110"/>
                  <a:pt x="476361" y="507938"/>
                  <a:pt x="476101" y="506462"/>
                </a:cubicBezTo>
                <a:cubicBezTo>
                  <a:pt x="476101" y="506201"/>
                  <a:pt x="476101" y="505941"/>
                  <a:pt x="476101" y="505681"/>
                </a:cubicBezTo>
                <a:cubicBezTo>
                  <a:pt x="476101" y="504552"/>
                  <a:pt x="476492" y="503510"/>
                  <a:pt x="477273" y="502555"/>
                </a:cubicBezTo>
                <a:cubicBezTo>
                  <a:pt x="478315" y="501340"/>
                  <a:pt x="479574" y="500689"/>
                  <a:pt x="481049" y="500602"/>
                </a:cubicBezTo>
                <a:cubicBezTo>
                  <a:pt x="481570" y="500515"/>
                  <a:pt x="482048" y="500472"/>
                  <a:pt x="482482" y="500472"/>
                </a:cubicBezTo>
                <a:cubicBezTo>
                  <a:pt x="487430" y="500037"/>
                  <a:pt x="493703" y="499191"/>
                  <a:pt x="501299" y="497932"/>
                </a:cubicBezTo>
                <a:cubicBezTo>
                  <a:pt x="508896" y="496673"/>
                  <a:pt x="515168" y="495436"/>
                  <a:pt x="520117" y="494221"/>
                </a:cubicBezTo>
                <a:cubicBezTo>
                  <a:pt x="520551" y="494047"/>
                  <a:pt x="521028" y="493960"/>
                  <a:pt x="521549" y="493960"/>
                </a:cubicBezTo>
                <a:cubicBezTo>
                  <a:pt x="522331" y="493960"/>
                  <a:pt x="523155" y="494177"/>
                  <a:pt x="524024" y="494611"/>
                </a:cubicBezTo>
                <a:cubicBezTo>
                  <a:pt x="525239" y="495219"/>
                  <a:pt x="526064" y="496174"/>
                  <a:pt x="526498" y="497476"/>
                </a:cubicBezTo>
                <a:cubicBezTo>
                  <a:pt x="526932" y="498779"/>
                  <a:pt x="526823" y="500059"/>
                  <a:pt x="526172" y="501318"/>
                </a:cubicBezTo>
                <a:cubicBezTo>
                  <a:pt x="525521" y="502577"/>
                  <a:pt x="524544" y="503423"/>
                  <a:pt x="523242" y="503857"/>
                </a:cubicBezTo>
                <a:cubicBezTo>
                  <a:pt x="522721" y="504031"/>
                  <a:pt x="522244" y="504205"/>
                  <a:pt x="521810" y="504378"/>
                </a:cubicBezTo>
                <a:cubicBezTo>
                  <a:pt x="521289" y="504552"/>
                  <a:pt x="520811" y="504856"/>
                  <a:pt x="520377" y="505290"/>
                </a:cubicBezTo>
                <a:cubicBezTo>
                  <a:pt x="517946" y="507200"/>
                  <a:pt x="515255" y="509978"/>
                  <a:pt x="512303" y="513624"/>
                </a:cubicBezTo>
                <a:cubicBezTo>
                  <a:pt x="509352" y="517271"/>
                  <a:pt x="506356" y="521546"/>
                  <a:pt x="503318" y="526451"/>
                </a:cubicBezTo>
                <a:cubicBezTo>
                  <a:pt x="500279" y="531356"/>
                  <a:pt x="497762" y="536848"/>
                  <a:pt x="495765" y="542925"/>
                </a:cubicBezTo>
                <a:cubicBezTo>
                  <a:pt x="493768" y="549002"/>
                  <a:pt x="492770" y="554862"/>
                  <a:pt x="492770" y="560505"/>
                </a:cubicBezTo>
                <a:cubicBezTo>
                  <a:pt x="492770" y="569013"/>
                  <a:pt x="495049" y="575351"/>
                  <a:pt x="499606" y="579518"/>
                </a:cubicBezTo>
                <a:cubicBezTo>
                  <a:pt x="504164" y="583685"/>
                  <a:pt x="509959" y="585769"/>
                  <a:pt x="516991" y="585769"/>
                </a:cubicBezTo>
                <a:cubicBezTo>
                  <a:pt x="526107" y="585769"/>
                  <a:pt x="533769" y="582426"/>
                  <a:pt x="539976" y="575741"/>
                </a:cubicBezTo>
                <a:cubicBezTo>
                  <a:pt x="546184" y="569057"/>
                  <a:pt x="550242" y="559724"/>
                  <a:pt x="552152" y="547743"/>
                </a:cubicBezTo>
                <a:cubicBezTo>
                  <a:pt x="552933" y="542881"/>
                  <a:pt x="553324" y="537672"/>
                  <a:pt x="553324" y="532116"/>
                </a:cubicBezTo>
                <a:cubicBezTo>
                  <a:pt x="553324" y="523955"/>
                  <a:pt x="552499" y="515057"/>
                  <a:pt x="550850" y="505420"/>
                </a:cubicBezTo>
                <a:cubicBezTo>
                  <a:pt x="550416" y="504031"/>
                  <a:pt x="549895" y="502468"/>
                  <a:pt x="549287" y="500732"/>
                </a:cubicBezTo>
                <a:cubicBezTo>
                  <a:pt x="549114" y="500124"/>
                  <a:pt x="549027" y="499560"/>
                  <a:pt x="549027" y="499039"/>
                </a:cubicBezTo>
                <a:cubicBezTo>
                  <a:pt x="549027" y="498258"/>
                  <a:pt x="549244" y="497476"/>
                  <a:pt x="549678" y="496695"/>
                </a:cubicBezTo>
                <a:cubicBezTo>
                  <a:pt x="550372" y="495393"/>
                  <a:pt x="551414" y="494525"/>
                  <a:pt x="552803" y="494091"/>
                </a:cubicBezTo>
                <a:cubicBezTo>
                  <a:pt x="553237" y="493917"/>
                  <a:pt x="553715" y="493830"/>
                  <a:pt x="554236" y="493830"/>
                </a:cubicBezTo>
                <a:close/>
                <a:moveTo>
                  <a:pt x="1889949" y="490184"/>
                </a:moveTo>
                <a:cubicBezTo>
                  <a:pt x="1890036" y="490184"/>
                  <a:pt x="1890167" y="490184"/>
                  <a:pt x="1890340" y="490184"/>
                </a:cubicBezTo>
                <a:cubicBezTo>
                  <a:pt x="1891903" y="490357"/>
                  <a:pt x="1893118" y="491052"/>
                  <a:pt x="1893986" y="492267"/>
                </a:cubicBezTo>
                <a:cubicBezTo>
                  <a:pt x="1894594" y="493136"/>
                  <a:pt x="1894898" y="494091"/>
                  <a:pt x="1894898" y="495132"/>
                </a:cubicBezTo>
                <a:cubicBezTo>
                  <a:pt x="1894898" y="495566"/>
                  <a:pt x="1894811" y="496001"/>
                  <a:pt x="1894638" y="496435"/>
                </a:cubicBezTo>
                <a:cubicBezTo>
                  <a:pt x="1894290" y="497737"/>
                  <a:pt x="1894030" y="498822"/>
                  <a:pt x="1893856" y="499690"/>
                </a:cubicBezTo>
                <a:cubicBezTo>
                  <a:pt x="1892293" y="507156"/>
                  <a:pt x="1890839" y="515773"/>
                  <a:pt x="1889494" y="525540"/>
                </a:cubicBezTo>
                <a:cubicBezTo>
                  <a:pt x="1888148" y="535307"/>
                  <a:pt x="1887475" y="543532"/>
                  <a:pt x="1887475" y="550217"/>
                </a:cubicBezTo>
                <a:cubicBezTo>
                  <a:pt x="1887475" y="556294"/>
                  <a:pt x="1887779" y="562024"/>
                  <a:pt x="1888387" y="567407"/>
                </a:cubicBezTo>
                <a:cubicBezTo>
                  <a:pt x="1888387" y="567494"/>
                  <a:pt x="1888452" y="567537"/>
                  <a:pt x="1888582" y="567537"/>
                </a:cubicBezTo>
                <a:cubicBezTo>
                  <a:pt x="1888712" y="567537"/>
                  <a:pt x="1888821" y="567494"/>
                  <a:pt x="1888908" y="567407"/>
                </a:cubicBezTo>
                <a:cubicBezTo>
                  <a:pt x="1891339" y="560983"/>
                  <a:pt x="1893205" y="556078"/>
                  <a:pt x="1894507" y="552692"/>
                </a:cubicBezTo>
                <a:cubicBezTo>
                  <a:pt x="1894855" y="551823"/>
                  <a:pt x="1895462" y="551281"/>
                  <a:pt x="1896330" y="551064"/>
                </a:cubicBezTo>
                <a:cubicBezTo>
                  <a:pt x="1897199" y="550847"/>
                  <a:pt x="1897980" y="550999"/>
                  <a:pt x="1898674" y="551520"/>
                </a:cubicBezTo>
                <a:cubicBezTo>
                  <a:pt x="1900064" y="552475"/>
                  <a:pt x="1900758" y="553690"/>
                  <a:pt x="1900758" y="555166"/>
                </a:cubicBezTo>
                <a:cubicBezTo>
                  <a:pt x="1900758" y="555774"/>
                  <a:pt x="1900628" y="556381"/>
                  <a:pt x="1900367" y="556989"/>
                </a:cubicBezTo>
                <a:cubicBezTo>
                  <a:pt x="1895853" y="569925"/>
                  <a:pt x="1893162" y="578693"/>
                  <a:pt x="1892293" y="583294"/>
                </a:cubicBezTo>
                <a:cubicBezTo>
                  <a:pt x="1891859" y="585204"/>
                  <a:pt x="1891642" y="587114"/>
                  <a:pt x="1891642" y="589024"/>
                </a:cubicBezTo>
                <a:cubicBezTo>
                  <a:pt x="1891555" y="590327"/>
                  <a:pt x="1891100" y="591477"/>
                  <a:pt x="1890275" y="592475"/>
                </a:cubicBezTo>
                <a:cubicBezTo>
                  <a:pt x="1889450" y="593474"/>
                  <a:pt x="1888430" y="594016"/>
                  <a:pt x="1887215" y="594103"/>
                </a:cubicBezTo>
                <a:cubicBezTo>
                  <a:pt x="1887041" y="594103"/>
                  <a:pt x="1886867" y="594103"/>
                  <a:pt x="1886694" y="594103"/>
                </a:cubicBezTo>
                <a:cubicBezTo>
                  <a:pt x="1885478" y="594103"/>
                  <a:pt x="1884393" y="593756"/>
                  <a:pt x="1883438" y="593061"/>
                </a:cubicBezTo>
                <a:cubicBezTo>
                  <a:pt x="1882223" y="592193"/>
                  <a:pt x="1881485" y="591108"/>
                  <a:pt x="1881224" y="589806"/>
                </a:cubicBezTo>
                <a:cubicBezTo>
                  <a:pt x="1878793" y="578954"/>
                  <a:pt x="1877578" y="566365"/>
                  <a:pt x="1877578" y="552041"/>
                </a:cubicBezTo>
                <a:cubicBezTo>
                  <a:pt x="1877578" y="547526"/>
                  <a:pt x="1877839" y="542382"/>
                  <a:pt x="1878359" y="536609"/>
                </a:cubicBezTo>
                <a:cubicBezTo>
                  <a:pt x="1878880" y="530836"/>
                  <a:pt x="1879379" y="526256"/>
                  <a:pt x="1879857" y="522870"/>
                </a:cubicBezTo>
                <a:cubicBezTo>
                  <a:pt x="1880335" y="519484"/>
                  <a:pt x="1881029" y="514775"/>
                  <a:pt x="1881941" y="508741"/>
                </a:cubicBezTo>
                <a:cubicBezTo>
                  <a:pt x="1882852" y="502707"/>
                  <a:pt x="1883351" y="499517"/>
                  <a:pt x="1883438" y="499169"/>
                </a:cubicBezTo>
                <a:cubicBezTo>
                  <a:pt x="1883525" y="498822"/>
                  <a:pt x="1883612" y="498279"/>
                  <a:pt x="1883699" y="497542"/>
                </a:cubicBezTo>
                <a:cubicBezTo>
                  <a:pt x="1883786" y="496804"/>
                  <a:pt x="1883872" y="496218"/>
                  <a:pt x="1883959" y="495783"/>
                </a:cubicBezTo>
                <a:cubicBezTo>
                  <a:pt x="1884133" y="494134"/>
                  <a:pt x="1884827" y="492745"/>
                  <a:pt x="1886043" y="491616"/>
                </a:cubicBezTo>
                <a:cubicBezTo>
                  <a:pt x="1887171" y="490661"/>
                  <a:pt x="1888474" y="490184"/>
                  <a:pt x="1889949" y="490184"/>
                </a:cubicBezTo>
                <a:close/>
                <a:moveTo>
                  <a:pt x="629245" y="489142"/>
                </a:moveTo>
                <a:cubicBezTo>
                  <a:pt x="629940" y="489142"/>
                  <a:pt x="630678" y="489272"/>
                  <a:pt x="631459" y="489533"/>
                </a:cubicBezTo>
                <a:cubicBezTo>
                  <a:pt x="632848" y="490140"/>
                  <a:pt x="633846" y="491182"/>
                  <a:pt x="634454" y="492658"/>
                </a:cubicBezTo>
                <a:cubicBezTo>
                  <a:pt x="639055" y="504552"/>
                  <a:pt x="644134" y="515534"/>
                  <a:pt x="649690" y="525605"/>
                </a:cubicBezTo>
                <a:cubicBezTo>
                  <a:pt x="649951" y="526126"/>
                  <a:pt x="650385" y="526256"/>
                  <a:pt x="650993" y="525996"/>
                </a:cubicBezTo>
                <a:cubicBezTo>
                  <a:pt x="655681" y="523131"/>
                  <a:pt x="661997" y="519593"/>
                  <a:pt x="669940" y="515382"/>
                </a:cubicBezTo>
                <a:cubicBezTo>
                  <a:pt x="677884" y="511172"/>
                  <a:pt x="682550" y="508676"/>
                  <a:pt x="683939" y="507894"/>
                </a:cubicBezTo>
                <a:cubicBezTo>
                  <a:pt x="685936" y="506766"/>
                  <a:pt x="687586" y="505811"/>
                  <a:pt x="688888" y="505029"/>
                </a:cubicBezTo>
                <a:cubicBezTo>
                  <a:pt x="689843" y="504422"/>
                  <a:pt x="690841" y="504118"/>
                  <a:pt x="691883" y="504118"/>
                </a:cubicBezTo>
                <a:cubicBezTo>
                  <a:pt x="692230" y="504118"/>
                  <a:pt x="692578" y="504161"/>
                  <a:pt x="692925" y="504248"/>
                </a:cubicBezTo>
                <a:cubicBezTo>
                  <a:pt x="694401" y="504509"/>
                  <a:pt x="695529" y="505246"/>
                  <a:pt x="696311" y="506462"/>
                </a:cubicBezTo>
                <a:cubicBezTo>
                  <a:pt x="696832" y="507417"/>
                  <a:pt x="697092" y="508372"/>
                  <a:pt x="697092" y="509327"/>
                </a:cubicBezTo>
                <a:cubicBezTo>
                  <a:pt x="697092" y="509848"/>
                  <a:pt x="697049" y="510325"/>
                  <a:pt x="696962" y="510759"/>
                </a:cubicBezTo>
                <a:cubicBezTo>
                  <a:pt x="696528" y="512322"/>
                  <a:pt x="695660" y="513494"/>
                  <a:pt x="694357" y="514275"/>
                </a:cubicBezTo>
                <a:cubicBezTo>
                  <a:pt x="693142" y="514883"/>
                  <a:pt x="691362" y="515795"/>
                  <a:pt x="689018" y="517010"/>
                </a:cubicBezTo>
                <a:cubicBezTo>
                  <a:pt x="687976" y="517531"/>
                  <a:pt x="685328" y="518855"/>
                  <a:pt x="681074" y="520982"/>
                </a:cubicBezTo>
                <a:cubicBezTo>
                  <a:pt x="676820" y="523109"/>
                  <a:pt x="673218" y="524932"/>
                  <a:pt x="670266" y="526451"/>
                </a:cubicBezTo>
                <a:cubicBezTo>
                  <a:pt x="667314" y="527971"/>
                  <a:pt x="663755" y="529902"/>
                  <a:pt x="659587" y="532246"/>
                </a:cubicBezTo>
                <a:cubicBezTo>
                  <a:pt x="655420" y="534590"/>
                  <a:pt x="651861" y="536761"/>
                  <a:pt x="648909" y="538758"/>
                </a:cubicBezTo>
                <a:cubicBezTo>
                  <a:pt x="635800" y="547266"/>
                  <a:pt x="629245" y="556121"/>
                  <a:pt x="629245" y="565323"/>
                </a:cubicBezTo>
                <a:cubicBezTo>
                  <a:pt x="629245" y="570966"/>
                  <a:pt x="631893" y="575351"/>
                  <a:pt x="637189" y="578476"/>
                </a:cubicBezTo>
                <a:cubicBezTo>
                  <a:pt x="642485" y="581602"/>
                  <a:pt x="650255" y="583164"/>
                  <a:pt x="660499" y="583164"/>
                </a:cubicBezTo>
                <a:cubicBezTo>
                  <a:pt x="673348" y="583164"/>
                  <a:pt x="685502" y="582079"/>
                  <a:pt x="696962" y="579909"/>
                </a:cubicBezTo>
                <a:cubicBezTo>
                  <a:pt x="697309" y="579822"/>
                  <a:pt x="697656" y="579778"/>
                  <a:pt x="698004" y="579778"/>
                </a:cubicBezTo>
                <a:cubicBezTo>
                  <a:pt x="699045" y="579778"/>
                  <a:pt x="700044" y="580126"/>
                  <a:pt x="700999" y="580820"/>
                </a:cubicBezTo>
                <a:cubicBezTo>
                  <a:pt x="702214" y="581775"/>
                  <a:pt x="702822" y="583034"/>
                  <a:pt x="702822" y="584597"/>
                </a:cubicBezTo>
                <a:cubicBezTo>
                  <a:pt x="702822" y="586333"/>
                  <a:pt x="702258" y="587852"/>
                  <a:pt x="701129" y="589155"/>
                </a:cubicBezTo>
                <a:cubicBezTo>
                  <a:pt x="700000" y="590457"/>
                  <a:pt x="698568" y="591238"/>
                  <a:pt x="696832" y="591499"/>
                </a:cubicBezTo>
                <a:cubicBezTo>
                  <a:pt x="685632" y="593061"/>
                  <a:pt x="673695" y="593843"/>
                  <a:pt x="661020" y="593843"/>
                </a:cubicBezTo>
                <a:cubicBezTo>
                  <a:pt x="654682" y="593843"/>
                  <a:pt x="648974" y="593322"/>
                  <a:pt x="643895" y="592280"/>
                </a:cubicBezTo>
                <a:cubicBezTo>
                  <a:pt x="638817" y="591238"/>
                  <a:pt x="634324" y="589675"/>
                  <a:pt x="630417" y="587592"/>
                </a:cubicBezTo>
                <a:cubicBezTo>
                  <a:pt x="626510" y="585508"/>
                  <a:pt x="623493" y="582687"/>
                  <a:pt x="621366" y="579127"/>
                </a:cubicBezTo>
                <a:cubicBezTo>
                  <a:pt x="619239" y="575568"/>
                  <a:pt x="618176" y="571401"/>
                  <a:pt x="618176" y="566626"/>
                </a:cubicBezTo>
                <a:cubicBezTo>
                  <a:pt x="618176" y="554558"/>
                  <a:pt x="625512" y="543315"/>
                  <a:pt x="640184" y="532898"/>
                </a:cubicBezTo>
                <a:cubicBezTo>
                  <a:pt x="640705" y="532463"/>
                  <a:pt x="640835" y="531986"/>
                  <a:pt x="640575" y="531465"/>
                </a:cubicBezTo>
                <a:cubicBezTo>
                  <a:pt x="636060" y="523478"/>
                  <a:pt x="630547" y="511931"/>
                  <a:pt x="624036" y="496825"/>
                </a:cubicBezTo>
                <a:cubicBezTo>
                  <a:pt x="623776" y="496131"/>
                  <a:pt x="623645" y="495393"/>
                  <a:pt x="623645" y="494611"/>
                </a:cubicBezTo>
                <a:cubicBezTo>
                  <a:pt x="623645" y="493917"/>
                  <a:pt x="623776" y="493222"/>
                  <a:pt x="624036" y="492528"/>
                </a:cubicBezTo>
                <a:cubicBezTo>
                  <a:pt x="624644" y="491139"/>
                  <a:pt x="625686" y="490140"/>
                  <a:pt x="627161" y="489533"/>
                </a:cubicBezTo>
                <a:cubicBezTo>
                  <a:pt x="627856" y="489272"/>
                  <a:pt x="628550" y="489142"/>
                  <a:pt x="629245" y="489142"/>
                </a:cubicBezTo>
                <a:close/>
                <a:moveTo>
                  <a:pt x="1172542" y="486538"/>
                </a:moveTo>
                <a:cubicBezTo>
                  <a:pt x="1175494" y="486538"/>
                  <a:pt x="1177795" y="487731"/>
                  <a:pt x="1179444" y="490119"/>
                </a:cubicBezTo>
                <a:cubicBezTo>
                  <a:pt x="1181093" y="492506"/>
                  <a:pt x="1181918" y="495827"/>
                  <a:pt x="1181918" y="500081"/>
                </a:cubicBezTo>
                <a:cubicBezTo>
                  <a:pt x="1181918" y="510412"/>
                  <a:pt x="1177577" y="518616"/>
                  <a:pt x="1168896" y="524693"/>
                </a:cubicBezTo>
                <a:cubicBezTo>
                  <a:pt x="1168288" y="525041"/>
                  <a:pt x="1167724" y="525214"/>
                  <a:pt x="1167203" y="525214"/>
                </a:cubicBezTo>
                <a:cubicBezTo>
                  <a:pt x="1166942" y="525214"/>
                  <a:pt x="1166682" y="525171"/>
                  <a:pt x="1166422" y="525084"/>
                </a:cubicBezTo>
                <a:cubicBezTo>
                  <a:pt x="1165467" y="524910"/>
                  <a:pt x="1164772" y="524389"/>
                  <a:pt x="1164338" y="523521"/>
                </a:cubicBezTo>
                <a:cubicBezTo>
                  <a:pt x="1163991" y="523000"/>
                  <a:pt x="1163817" y="522393"/>
                  <a:pt x="1163817" y="521698"/>
                </a:cubicBezTo>
                <a:cubicBezTo>
                  <a:pt x="1163817" y="521525"/>
                  <a:pt x="1163817" y="521308"/>
                  <a:pt x="1163817" y="521047"/>
                </a:cubicBezTo>
                <a:cubicBezTo>
                  <a:pt x="1164078" y="520092"/>
                  <a:pt x="1164555" y="519311"/>
                  <a:pt x="1165250" y="518703"/>
                </a:cubicBezTo>
                <a:cubicBezTo>
                  <a:pt x="1168028" y="516533"/>
                  <a:pt x="1170111" y="514232"/>
                  <a:pt x="1171500" y="511801"/>
                </a:cubicBezTo>
                <a:cubicBezTo>
                  <a:pt x="1172889" y="509370"/>
                  <a:pt x="1173671" y="506505"/>
                  <a:pt x="1173844" y="503206"/>
                </a:cubicBezTo>
                <a:cubicBezTo>
                  <a:pt x="1173931" y="502599"/>
                  <a:pt x="1173627" y="502295"/>
                  <a:pt x="1172933" y="502295"/>
                </a:cubicBezTo>
                <a:cubicBezTo>
                  <a:pt x="1172846" y="502295"/>
                  <a:pt x="1172716" y="502295"/>
                  <a:pt x="1172542" y="502295"/>
                </a:cubicBezTo>
                <a:cubicBezTo>
                  <a:pt x="1170372" y="502295"/>
                  <a:pt x="1168527" y="501622"/>
                  <a:pt x="1167008" y="500276"/>
                </a:cubicBezTo>
                <a:cubicBezTo>
                  <a:pt x="1165488" y="498931"/>
                  <a:pt x="1164729" y="497086"/>
                  <a:pt x="1164729" y="494742"/>
                </a:cubicBezTo>
                <a:cubicBezTo>
                  <a:pt x="1164729" y="492224"/>
                  <a:pt x="1165445" y="490227"/>
                  <a:pt x="1166877" y="488751"/>
                </a:cubicBezTo>
                <a:cubicBezTo>
                  <a:pt x="1168310" y="487275"/>
                  <a:pt x="1170198" y="486538"/>
                  <a:pt x="1172542" y="486538"/>
                </a:cubicBezTo>
                <a:close/>
                <a:moveTo>
                  <a:pt x="1146237" y="486538"/>
                </a:moveTo>
                <a:cubicBezTo>
                  <a:pt x="1149188" y="486538"/>
                  <a:pt x="1151511" y="487731"/>
                  <a:pt x="1153204" y="490119"/>
                </a:cubicBezTo>
                <a:cubicBezTo>
                  <a:pt x="1154897" y="492506"/>
                  <a:pt x="1155743" y="495827"/>
                  <a:pt x="1155743" y="500081"/>
                </a:cubicBezTo>
                <a:cubicBezTo>
                  <a:pt x="1155743" y="510412"/>
                  <a:pt x="1151402" y="518616"/>
                  <a:pt x="1142721" y="524693"/>
                </a:cubicBezTo>
                <a:cubicBezTo>
                  <a:pt x="1142200" y="525041"/>
                  <a:pt x="1141635" y="525214"/>
                  <a:pt x="1141028" y="525214"/>
                </a:cubicBezTo>
                <a:cubicBezTo>
                  <a:pt x="1140767" y="525214"/>
                  <a:pt x="1140507" y="525171"/>
                  <a:pt x="1140246" y="525084"/>
                </a:cubicBezTo>
                <a:cubicBezTo>
                  <a:pt x="1139378" y="524910"/>
                  <a:pt x="1138684" y="524389"/>
                  <a:pt x="1138163" y="523521"/>
                </a:cubicBezTo>
                <a:cubicBezTo>
                  <a:pt x="1137816" y="523000"/>
                  <a:pt x="1137642" y="522393"/>
                  <a:pt x="1137642" y="521698"/>
                </a:cubicBezTo>
                <a:cubicBezTo>
                  <a:pt x="1137642" y="521438"/>
                  <a:pt x="1137685" y="521221"/>
                  <a:pt x="1137772" y="521047"/>
                </a:cubicBezTo>
                <a:cubicBezTo>
                  <a:pt x="1137946" y="520092"/>
                  <a:pt x="1138380" y="519311"/>
                  <a:pt x="1139074" y="518703"/>
                </a:cubicBezTo>
                <a:cubicBezTo>
                  <a:pt x="1141853" y="516533"/>
                  <a:pt x="1143936" y="514232"/>
                  <a:pt x="1145325" y="511801"/>
                </a:cubicBezTo>
                <a:cubicBezTo>
                  <a:pt x="1146714" y="509370"/>
                  <a:pt x="1147452" y="506505"/>
                  <a:pt x="1147539" y="503206"/>
                </a:cubicBezTo>
                <a:cubicBezTo>
                  <a:pt x="1147626" y="502599"/>
                  <a:pt x="1147322" y="502295"/>
                  <a:pt x="1146627" y="502295"/>
                </a:cubicBezTo>
                <a:cubicBezTo>
                  <a:pt x="1146541" y="502295"/>
                  <a:pt x="1146410" y="502295"/>
                  <a:pt x="1146237" y="502295"/>
                </a:cubicBezTo>
                <a:cubicBezTo>
                  <a:pt x="1144153" y="502295"/>
                  <a:pt x="1142352" y="501622"/>
                  <a:pt x="1140832" y="500276"/>
                </a:cubicBezTo>
                <a:cubicBezTo>
                  <a:pt x="1139313" y="498931"/>
                  <a:pt x="1138554" y="497086"/>
                  <a:pt x="1138554" y="494742"/>
                </a:cubicBezTo>
                <a:cubicBezTo>
                  <a:pt x="1138554" y="492224"/>
                  <a:pt x="1139270" y="490227"/>
                  <a:pt x="1140702" y="488751"/>
                </a:cubicBezTo>
                <a:cubicBezTo>
                  <a:pt x="1142135" y="487275"/>
                  <a:pt x="1143979" y="486538"/>
                  <a:pt x="1146237" y="486538"/>
                </a:cubicBezTo>
                <a:close/>
                <a:moveTo>
                  <a:pt x="931106" y="485886"/>
                </a:moveTo>
                <a:cubicBezTo>
                  <a:pt x="932234" y="485886"/>
                  <a:pt x="933363" y="486190"/>
                  <a:pt x="934492" y="486798"/>
                </a:cubicBezTo>
                <a:cubicBezTo>
                  <a:pt x="936054" y="487666"/>
                  <a:pt x="937139" y="488882"/>
                  <a:pt x="937747" y="490444"/>
                </a:cubicBezTo>
                <a:cubicBezTo>
                  <a:pt x="939310" y="494698"/>
                  <a:pt x="941307" y="499777"/>
                  <a:pt x="943737" y="505681"/>
                </a:cubicBezTo>
                <a:cubicBezTo>
                  <a:pt x="943998" y="506288"/>
                  <a:pt x="944475" y="506549"/>
                  <a:pt x="945170" y="506462"/>
                </a:cubicBezTo>
                <a:cubicBezTo>
                  <a:pt x="952463" y="505073"/>
                  <a:pt x="959451" y="503423"/>
                  <a:pt x="966136" y="501513"/>
                </a:cubicBezTo>
                <a:cubicBezTo>
                  <a:pt x="967438" y="501079"/>
                  <a:pt x="968719" y="501231"/>
                  <a:pt x="969978" y="501969"/>
                </a:cubicBezTo>
                <a:cubicBezTo>
                  <a:pt x="971237" y="502707"/>
                  <a:pt x="971996" y="503771"/>
                  <a:pt x="972257" y="505160"/>
                </a:cubicBezTo>
                <a:cubicBezTo>
                  <a:pt x="972257" y="505594"/>
                  <a:pt x="972257" y="505984"/>
                  <a:pt x="972257" y="506332"/>
                </a:cubicBezTo>
                <a:cubicBezTo>
                  <a:pt x="972257" y="507373"/>
                  <a:pt x="971996" y="508372"/>
                  <a:pt x="971475" y="509327"/>
                </a:cubicBezTo>
                <a:cubicBezTo>
                  <a:pt x="970607" y="510629"/>
                  <a:pt x="969435" y="511454"/>
                  <a:pt x="967959" y="511801"/>
                </a:cubicBezTo>
                <a:cubicBezTo>
                  <a:pt x="961101" y="513451"/>
                  <a:pt x="954850" y="514753"/>
                  <a:pt x="949207" y="515708"/>
                </a:cubicBezTo>
                <a:cubicBezTo>
                  <a:pt x="948599" y="515881"/>
                  <a:pt x="948426" y="516229"/>
                  <a:pt x="948686" y="516750"/>
                </a:cubicBezTo>
                <a:cubicBezTo>
                  <a:pt x="954329" y="529164"/>
                  <a:pt x="959408" y="539886"/>
                  <a:pt x="963922" y="548915"/>
                </a:cubicBezTo>
                <a:cubicBezTo>
                  <a:pt x="964530" y="550044"/>
                  <a:pt x="964747" y="551281"/>
                  <a:pt x="964573" y="552627"/>
                </a:cubicBezTo>
                <a:cubicBezTo>
                  <a:pt x="964400" y="553972"/>
                  <a:pt x="963836" y="555122"/>
                  <a:pt x="962881" y="556078"/>
                </a:cubicBezTo>
                <a:cubicBezTo>
                  <a:pt x="961318" y="557727"/>
                  <a:pt x="959408" y="558552"/>
                  <a:pt x="957151" y="558552"/>
                </a:cubicBezTo>
                <a:cubicBezTo>
                  <a:pt x="956630" y="558552"/>
                  <a:pt x="956065" y="558508"/>
                  <a:pt x="955458" y="558422"/>
                </a:cubicBezTo>
                <a:cubicBezTo>
                  <a:pt x="949641" y="557467"/>
                  <a:pt x="943434" y="556598"/>
                  <a:pt x="936836" y="555817"/>
                </a:cubicBezTo>
                <a:cubicBezTo>
                  <a:pt x="935707" y="555730"/>
                  <a:pt x="934752" y="555209"/>
                  <a:pt x="933971" y="554254"/>
                </a:cubicBezTo>
                <a:cubicBezTo>
                  <a:pt x="933189" y="553299"/>
                  <a:pt x="932885" y="552214"/>
                  <a:pt x="933059" y="550999"/>
                </a:cubicBezTo>
                <a:cubicBezTo>
                  <a:pt x="933233" y="549783"/>
                  <a:pt x="933797" y="548807"/>
                  <a:pt x="934752" y="548069"/>
                </a:cubicBezTo>
                <a:cubicBezTo>
                  <a:pt x="935707" y="547331"/>
                  <a:pt x="936792" y="547005"/>
                  <a:pt x="938008" y="547092"/>
                </a:cubicBezTo>
                <a:cubicBezTo>
                  <a:pt x="939484" y="547266"/>
                  <a:pt x="941784" y="547504"/>
                  <a:pt x="944910" y="547808"/>
                </a:cubicBezTo>
                <a:cubicBezTo>
                  <a:pt x="948035" y="548112"/>
                  <a:pt x="950162" y="548351"/>
                  <a:pt x="951291" y="548524"/>
                </a:cubicBezTo>
                <a:cubicBezTo>
                  <a:pt x="951551" y="548524"/>
                  <a:pt x="951725" y="548438"/>
                  <a:pt x="951811" y="548264"/>
                </a:cubicBezTo>
                <a:cubicBezTo>
                  <a:pt x="951898" y="548090"/>
                  <a:pt x="951898" y="547917"/>
                  <a:pt x="951811" y="547743"/>
                </a:cubicBezTo>
                <a:cubicBezTo>
                  <a:pt x="951551" y="547135"/>
                  <a:pt x="949619" y="542968"/>
                  <a:pt x="946016" y="535242"/>
                </a:cubicBezTo>
                <a:cubicBezTo>
                  <a:pt x="942414" y="527515"/>
                  <a:pt x="939831" y="521915"/>
                  <a:pt x="938268" y="518443"/>
                </a:cubicBezTo>
                <a:cubicBezTo>
                  <a:pt x="938008" y="517835"/>
                  <a:pt x="937530" y="517574"/>
                  <a:pt x="936836" y="517661"/>
                </a:cubicBezTo>
                <a:cubicBezTo>
                  <a:pt x="928414" y="518616"/>
                  <a:pt x="919472" y="519094"/>
                  <a:pt x="910009" y="519094"/>
                </a:cubicBezTo>
                <a:cubicBezTo>
                  <a:pt x="902630" y="519094"/>
                  <a:pt x="894990" y="518790"/>
                  <a:pt x="887090" y="518182"/>
                </a:cubicBezTo>
                <a:cubicBezTo>
                  <a:pt x="885527" y="518095"/>
                  <a:pt x="884225" y="517488"/>
                  <a:pt x="883183" y="516359"/>
                </a:cubicBezTo>
                <a:cubicBezTo>
                  <a:pt x="882054" y="515230"/>
                  <a:pt x="881490" y="513841"/>
                  <a:pt x="881490" y="512192"/>
                </a:cubicBezTo>
                <a:cubicBezTo>
                  <a:pt x="881490" y="510890"/>
                  <a:pt x="882011" y="509804"/>
                  <a:pt x="883053" y="508936"/>
                </a:cubicBezTo>
                <a:cubicBezTo>
                  <a:pt x="884008" y="507981"/>
                  <a:pt x="885223" y="507590"/>
                  <a:pt x="886699" y="507764"/>
                </a:cubicBezTo>
                <a:cubicBezTo>
                  <a:pt x="894947" y="508632"/>
                  <a:pt x="903107" y="509066"/>
                  <a:pt x="911181" y="509066"/>
                </a:cubicBezTo>
                <a:cubicBezTo>
                  <a:pt x="918474" y="509066"/>
                  <a:pt x="925680" y="508719"/>
                  <a:pt x="932799" y="508025"/>
                </a:cubicBezTo>
                <a:cubicBezTo>
                  <a:pt x="933406" y="507938"/>
                  <a:pt x="933580" y="507590"/>
                  <a:pt x="933320" y="506983"/>
                </a:cubicBezTo>
                <a:lnTo>
                  <a:pt x="929283" y="498128"/>
                </a:lnTo>
                <a:cubicBezTo>
                  <a:pt x="928154" y="495523"/>
                  <a:pt x="927286" y="493613"/>
                  <a:pt x="926678" y="492398"/>
                </a:cubicBezTo>
                <a:cubicBezTo>
                  <a:pt x="925983" y="491095"/>
                  <a:pt x="925940" y="489771"/>
                  <a:pt x="926548" y="488426"/>
                </a:cubicBezTo>
                <a:cubicBezTo>
                  <a:pt x="927156" y="487080"/>
                  <a:pt x="928197" y="486277"/>
                  <a:pt x="929673" y="486017"/>
                </a:cubicBezTo>
                <a:cubicBezTo>
                  <a:pt x="930107" y="485930"/>
                  <a:pt x="930585" y="485886"/>
                  <a:pt x="931106" y="485886"/>
                </a:cubicBezTo>
                <a:close/>
                <a:moveTo>
                  <a:pt x="766372" y="485756"/>
                </a:moveTo>
                <a:cubicBezTo>
                  <a:pt x="766458" y="485756"/>
                  <a:pt x="766545" y="485756"/>
                  <a:pt x="766632" y="485756"/>
                </a:cubicBezTo>
                <a:cubicBezTo>
                  <a:pt x="768108" y="485756"/>
                  <a:pt x="769323" y="486364"/>
                  <a:pt x="770278" y="487579"/>
                </a:cubicBezTo>
                <a:cubicBezTo>
                  <a:pt x="770886" y="488448"/>
                  <a:pt x="771190" y="489402"/>
                  <a:pt x="771190" y="490444"/>
                </a:cubicBezTo>
                <a:cubicBezTo>
                  <a:pt x="771190" y="490792"/>
                  <a:pt x="771146" y="491182"/>
                  <a:pt x="771060" y="491616"/>
                </a:cubicBezTo>
                <a:cubicBezTo>
                  <a:pt x="768976" y="500992"/>
                  <a:pt x="767457" y="510976"/>
                  <a:pt x="766502" y="521568"/>
                </a:cubicBezTo>
                <a:cubicBezTo>
                  <a:pt x="766502" y="521655"/>
                  <a:pt x="766523" y="521720"/>
                  <a:pt x="766567" y="521763"/>
                </a:cubicBezTo>
                <a:cubicBezTo>
                  <a:pt x="766610" y="521807"/>
                  <a:pt x="766675" y="521785"/>
                  <a:pt x="766762" y="521698"/>
                </a:cubicBezTo>
                <a:cubicBezTo>
                  <a:pt x="768151" y="518226"/>
                  <a:pt x="769996" y="514818"/>
                  <a:pt x="772297" y="511476"/>
                </a:cubicBezTo>
                <a:cubicBezTo>
                  <a:pt x="774597" y="508133"/>
                  <a:pt x="777267" y="505029"/>
                  <a:pt x="780306" y="502165"/>
                </a:cubicBezTo>
                <a:cubicBezTo>
                  <a:pt x="783344" y="499300"/>
                  <a:pt x="786773" y="496977"/>
                  <a:pt x="790593" y="495197"/>
                </a:cubicBezTo>
                <a:cubicBezTo>
                  <a:pt x="794413" y="493418"/>
                  <a:pt x="798277" y="492528"/>
                  <a:pt x="802183" y="492528"/>
                </a:cubicBezTo>
                <a:cubicBezTo>
                  <a:pt x="811039" y="492528"/>
                  <a:pt x="818288" y="496673"/>
                  <a:pt x="823931" y="504964"/>
                </a:cubicBezTo>
                <a:cubicBezTo>
                  <a:pt x="829574" y="513255"/>
                  <a:pt x="832395" y="524216"/>
                  <a:pt x="832395" y="537846"/>
                </a:cubicBezTo>
                <a:cubicBezTo>
                  <a:pt x="832395" y="546354"/>
                  <a:pt x="831202" y="553907"/>
                  <a:pt x="828814" y="560505"/>
                </a:cubicBezTo>
                <a:cubicBezTo>
                  <a:pt x="826427" y="567103"/>
                  <a:pt x="822954" y="572681"/>
                  <a:pt x="818396" y="577239"/>
                </a:cubicBezTo>
                <a:cubicBezTo>
                  <a:pt x="813838" y="581797"/>
                  <a:pt x="808586" y="585552"/>
                  <a:pt x="802639" y="588503"/>
                </a:cubicBezTo>
                <a:cubicBezTo>
                  <a:pt x="796692" y="591455"/>
                  <a:pt x="789855" y="593799"/>
                  <a:pt x="782129" y="595536"/>
                </a:cubicBezTo>
                <a:cubicBezTo>
                  <a:pt x="781521" y="595709"/>
                  <a:pt x="780913" y="595796"/>
                  <a:pt x="780306" y="595796"/>
                </a:cubicBezTo>
                <a:cubicBezTo>
                  <a:pt x="779264" y="595796"/>
                  <a:pt x="778222" y="595579"/>
                  <a:pt x="777180" y="595145"/>
                </a:cubicBezTo>
                <a:cubicBezTo>
                  <a:pt x="775618" y="594450"/>
                  <a:pt x="774359" y="593365"/>
                  <a:pt x="773404" y="591889"/>
                </a:cubicBezTo>
                <a:cubicBezTo>
                  <a:pt x="772622" y="590761"/>
                  <a:pt x="772514" y="589589"/>
                  <a:pt x="773078" y="588373"/>
                </a:cubicBezTo>
                <a:cubicBezTo>
                  <a:pt x="773642" y="587158"/>
                  <a:pt x="774576" y="586420"/>
                  <a:pt x="775878" y="586159"/>
                </a:cubicBezTo>
                <a:cubicBezTo>
                  <a:pt x="782736" y="584770"/>
                  <a:pt x="788770" y="582969"/>
                  <a:pt x="793979" y="580755"/>
                </a:cubicBezTo>
                <a:cubicBezTo>
                  <a:pt x="799188" y="578541"/>
                  <a:pt x="803920" y="575589"/>
                  <a:pt x="808174" y="571900"/>
                </a:cubicBezTo>
                <a:cubicBezTo>
                  <a:pt x="812428" y="568210"/>
                  <a:pt x="815683" y="563522"/>
                  <a:pt x="817941" y="557836"/>
                </a:cubicBezTo>
                <a:cubicBezTo>
                  <a:pt x="820198" y="552149"/>
                  <a:pt x="821326" y="545573"/>
                  <a:pt x="821326" y="538107"/>
                </a:cubicBezTo>
                <a:cubicBezTo>
                  <a:pt x="821326" y="527254"/>
                  <a:pt x="819525" y="518573"/>
                  <a:pt x="815922" y="512062"/>
                </a:cubicBezTo>
                <a:cubicBezTo>
                  <a:pt x="812319" y="505550"/>
                  <a:pt x="807132" y="502295"/>
                  <a:pt x="800360" y="502295"/>
                </a:cubicBezTo>
                <a:cubicBezTo>
                  <a:pt x="795151" y="502295"/>
                  <a:pt x="790029" y="504530"/>
                  <a:pt x="784994" y="509001"/>
                </a:cubicBezTo>
                <a:cubicBezTo>
                  <a:pt x="779958" y="513472"/>
                  <a:pt x="775856" y="518877"/>
                  <a:pt x="772687" y="525214"/>
                </a:cubicBezTo>
                <a:cubicBezTo>
                  <a:pt x="769519" y="531552"/>
                  <a:pt x="767674" y="537672"/>
                  <a:pt x="767153" y="543576"/>
                </a:cubicBezTo>
                <a:cubicBezTo>
                  <a:pt x="766892" y="545833"/>
                  <a:pt x="766762" y="548134"/>
                  <a:pt x="766762" y="550478"/>
                </a:cubicBezTo>
                <a:cubicBezTo>
                  <a:pt x="766762" y="551780"/>
                  <a:pt x="766806" y="553126"/>
                  <a:pt x="766892" y="554515"/>
                </a:cubicBezTo>
                <a:cubicBezTo>
                  <a:pt x="766979" y="555904"/>
                  <a:pt x="766567" y="557141"/>
                  <a:pt x="765655" y="558226"/>
                </a:cubicBezTo>
                <a:cubicBezTo>
                  <a:pt x="764744" y="559311"/>
                  <a:pt x="763593" y="559897"/>
                  <a:pt x="762204" y="559984"/>
                </a:cubicBezTo>
                <a:cubicBezTo>
                  <a:pt x="762117" y="560071"/>
                  <a:pt x="761987" y="560114"/>
                  <a:pt x="761814" y="560114"/>
                </a:cubicBezTo>
                <a:cubicBezTo>
                  <a:pt x="760511" y="560114"/>
                  <a:pt x="759339" y="559680"/>
                  <a:pt x="758298" y="558812"/>
                </a:cubicBezTo>
                <a:cubicBezTo>
                  <a:pt x="757169" y="557857"/>
                  <a:pt x="756561" y="556685"/>
                  <a:pt x="756474" y="555296"/>
                </a:cubicBezTo>
                <a:cubicBezTo>
                  <a:pt x="755954" y="550087"/>
                  <a:pt x="755693" y="544835"/>
                  <a:pt x="755693" y="539539"/>
                </a:cubicBezTo>
                <a:cubicBezTo>
                  <a:pt x="755693" y="528861"/>
                  <a:pt x="757039" y="514623"/>
                  <a:pt x="759730" y="496825"/>
                </a:cubicBezTo>
                <a:cubicBezTo>
                  <a:pt x="759991" y="494915"/>
                  <a:pt x="760208" y="493092"/>
                  <a:pt x="760381" y="491356"/>
                </a:cubicBezTo>
                <a:cubicBezTo>
                  <a:pt x="760555" y="489706"/>
                  <a:pt x="761249" y="488361"/>
                  <a:pt x="762465" y="487319"/>
                </a:cubicBezTo>
                <a:cubicBezTo>
                  <a:pt x="763593" y="486277"/>
                  <a:pt x="764896" y="485756"/>
                  <a:pt x="766372" y="485756"/>
                </a:cubicBezTo>
                <a:close/>
                <a:moveTo>
                  <a:pt x="1064456" y="485235"/>
                </a:moveTo>
                <a:cubicBezTo>
                  <a:pt x="1065932" y="485235"/>
                  <a:pt x="1067190" y="485800"/>
                  <a:pt x="1068232" y="486928"/>
                </a:cubicBezTo>
                <a:cubicBezTo>
                  <a:pt x="1069187" y="487970"/>
                  <a:pt x="1069665" y="489185"/>
                  <a:pt x="1069665" y="490574"/>
                </a:cubicBezTo>
                <a:lnTo>
                  <a:pt x="1069534" y="494091"/>
                </a:lnTo>
                <a:cubicBezTo>
                  <a:pt x="1069448" y="495132"/>
                  <a:pt x="1069404" y="497216"/>
                  <a:pt x="1069404" y="500341"/>
                </a:cubicBezTo>
                <a:cubicBezTo>
                  <a:pt x="1069404" y="501036"/>
                  <a:pt x="1069708" y="501383"/>
                  <a:pt x="1070316" y="501383"/>
                </a:cubicBezTo>
                <a:cubicBezTo>
                  <a:pt x="1079432" y="501036"/>
                  <a:pt x="1088808" y="500211"/>
                  <a:pt x="1098444" y="498909"/>
                </a:cubicBezTo>
                <a:cubicBezTo>
                  <a:pt x="1099660" y="498735"/>
                  <a:pt x="1100767" y="499061"/>
                  <a:pt x="1101765" y="499886"/>
                </a:cubicBezTo>
                <a:cubicBezTo>
                  <a:pt x="1102763" y="500710"/>
                  <a:pt x="1103263" y="501774"/>
                  <a:pt x="1103263" y="503076"/>
                </a:cubicBezTo>
                <a:cubicBezTo>
                  <a:pt x="1103263" y="504465"/>
                  <a:pt x="1102807" y="505659"/>
                  <a:pt x="1101895" y="506657"/>
                </a:cubicBezTo>
                <a:cubicBezTo>
                  <a:pt x="1100984" y="507656"/>
                  <a:pt x="1099833" y="508242"/>
                  <a:pt x="1098444" y="508415"/>
                </a:cubicBezTo>
                <a:cubicBezTo>
                  <a:pt x="1087940" y="509457"/>
                  <a:pt x="1078520" y="510195"/>
                  <a:pt x="1070186" y="510629"/>
                </a:cubicBezTo>
                <a:cubicBezTo>
                  <a:pt x="1069578" y="510716"/>
                  <a:pt x="1069274" y="511063"/>
                  <a:pt x="1069274" y="511671"/>
                </a:cubicBezTo>
                <a:lnTo>
                  <a:pt x="1069274" y="528209"/>
                </a:lnTo>
                <a:lnTo>
                  <a:pt x="1069274" y="528730"/>
                </a:lnTo>
                <a:cubicBezTo>
                  <a:pt x="1069274" y="529338"/>
                  <a:pt x="1069578" y="529642"/>
                  <a:pt x="1070186" y="529642"/>
                </a:cubicBezTo>
                <a:cubicBezTo>
                  <a:pt x="1080343" y="529121"/>
                  <a:pt x="1090587" y="528209"/>
                  <a:pt x="1100919" y="526907"/>
                </a:cubicBezTo>
                <a:cubicBezTo>
                  <a:pt x="1102221" y="526734"/>
                  <a:pt x="1103371" y="527081"/>
                  <a:pt x="1104370" y="527949"/>
                </a:cubicBezTo>
                <a:cubicBezTo>
                  <a:pt x="1105368" y="528817"/>
                  <a:pt x="1105911" y="529902"/>
                  <a:pt x="1105997" y="531205"/>
                </a:cubicBezTo>
                <a:cubicBezTo>
                  <a:pt x="1105997" y="532594"/>
                  <a:pt x="1105520" y="533831"/>
                  <a:pt x="1104565" y="534916"/>
                </a:cubicBezTo>
                <a:cubicBezTo>
                  <a:pt x="1103610" y="536001"/>
                  <a:pt x="1102438" y="536631"/>
                  <a:pt x="1101049" y="536804"/>
                </a:cubicBezTo>
                <a:cubicBezTo>
                  <a:pt x="1091325" y="537933"/>
                  <a:pt x="1081081" y="538714"/>
                  <a:pt x="1070316" y="539148"/>
                </a:cubicBezTo>
                <a:cubicBezTo>
                  <a:pt x="1069708" y="539235"/>
                  <a:pt x="1069404" y="539582"/>
                  <a:pt x="1069404" y="540190"/>
                </a:cubicBezTo>
                <a:cubicBezTo>
                  <a:pt x="1069491" y="542447"/>
                  <a:pt x="1069643" y="545638"/>
                  <a:pt x="1069860" y="549762"/>
                </a:cubicBezTo>
                <a:cubicBezTo>
                  <a:pt x="1070077" y="553885"/>
                  <a:pt x="1070186" y="556729"/>
                  <a:pt x="1070186" y="558291"/>
                </a:cubicBezTo>
                <a:cubicBezTo>
                  <a:pt x="1070272" y="558899"/>
                  <a:pt x="1070620" y="559290"/>
                  <a:pt x="1071227" y="559463"/>
                </a:cubicBezTo>
                <a:cubicBezTo>
                  <a:pt x="1082427" y="562676"/>
                  <a:pt x="1093452" y="568319"/>
                  <a:pt x="1104304" y="576393"/>
                </a:cubicBezTo>
                <a:cubicBezTo>
                  <a:pt x="1105520" y="577347"/>
                  <a:pt x="1106301" y="578606"/>
                  <a:pt x="1106648" y="580169"/>
                </a:cubicBezTo>
                <a:cubicBezTo>
                  <a:pt x="1106648" y="580516"/>
                  <a:pt x="1106648" y="580864"/>
                  <a:pt x="1106648" y="581211"/>
                </a:cubicBezTo>
                <a:cubicBezTo>
                  <a:pt x="1106648" y="582339"/>
                  <a:pt x="1106345" y="583425"/>
                  <a:pt x="1105737" y="584466"/>
                </a:cubicBezTo>
                <a:cubicBezTo>
                  <a:pt x="1104956" y="585682"/>
                  <a:pt x="1103827" y="586398"/>
                  <a:pt x="1102351" y="586615"/>
                </a:cubicBezTo>
                <a:cubicBezTo>
                  <a:pt x="1100875" y="586832"/>
                  <a:pt x="1099573" y="586463"/>
                  <a:pt x="1098444" y="585508"/>
                </a:cubicBezTo>
                <a:cubicBezTo>
                  <a:pt x="1089936" y="578389"/>
                  <a:pt x="1081038" y="573093"/>
                  <a:pt x="1071748" y="569621"/>
                </a:cubicBezTo>
                <a:cubicBezTo>
                  <a:pt x="1071488" y="569534"/>
                  <a:pt x="1071271" y="569556"/>
                  <a:pt x="1071097" y="569686"/>
                </a:cubicBezTo>
                <a:cubicBezTo>
                  <a:pt x="1070923" y="569816"/>
                  <a:pt x="1070837" y="570012"/>
                  <a:pt x="1070837" y="570272"/>
                </a:cubicBezTo>
                <a:cubicBezTo>
                  <a:pt x="1071010" y="574005"/>
                  <a:pt x="1071097" y="576436"/>
                  <a:pt x="1071097" y="577565"/>
                </a:cubicBezTo>
                <a:cubicBezTo>
                  <a:pt x="1071097" y="582687"/>
                  <a:pt x="1069187" y="587049"/>
                  <a:pt x="1065367" y="590652"/>
                </a:cubicBezTo>
                <a:cubicBezTo>
                  <a:pt x="1061547" y="594255"/>
                  <a:pt x="1055687" y="596056"/>
                  <a:pt x="1047787" y="596056"/>
                </a:cubicBezTo>
                <a:cubicBezTo>
                  <a:pt x="1038237" y="596056"/>
                  <a:pt x="1030923" y="594385"/>
                  <a:pt x="1025844" y="591043"/>
                </a:cubicBezTo>
                <a:cubicBezTo>
                  <a:pt x="1020765" y="587700"/>
                  <a:pt x="1018226" y="582817"/>
                  <a:pt x="1018226" y="576393"/>
                </a:cubicBezTo>
                <a:cubicBezTo>
                  <a:pt x="1018226" y="570402"/>
                  <a:pt x="1020982" y="565562"/>
                  <a:pt x="1026495" y="561872"/>
                </a:cubicBezTo>
                <a:cubicBezTo>
                  <a:pt x="1032008" y="558183"/>
                  <a:pt x="1039496" y="556338"/>
                  <a:pt x="1048959" y="556338"/>
                </a:cubicBezTo>
                <a:cubicBezTo>
                  <a:pt x="1052432" y="556338"/>
                  <a:pt x="1055774" y="556555"/>
                  <a:pt x="1058986" y="556989"/>
                </a:cubicBezTo>
                <a:cubicBezTo>
                  <a:pt x="1059681" y="557076"/>
                  <a:pt x="1060028" y="556815"/>
                  <a:pt x="1060028" y="556208"/>
                </a:cubicBezTo>
                <a:cubicBezTo>
                  <a:pt x="1059681" y="549610"/>
                  <a:pt x="1059464" y="544357"/>
                  <a:pt x="1059377" y="540451"/>
                </a:cubicBezTo>
                <a:cubicBezTo>
                  <a:pt x="1059377" y="539843"/>
                  <a:pt x="1059030" y="539539"/>
                  <a:pt x="1058335" y="539539"/>
                </a:cubicBezTo>
                <a:lnTo>
                  <a:pt x="1051954" y="539539"/>
                </a:lnTo>
                <a:cubicBezTo>
                  <a:pt x="1043446" y="539539"/>
                  <a:pt x="1034070" y="539061"/>
                  <a:pt x="1023826" y="538107"/>
                </a:cubicBezTo>
                <a:cubicBezTo>
                  <a:pt x="1022437" y="538020"/>
                  <a:pt x="1021265" y="537434"/>
                  <a:pt x="1020310" y="536348"/>
                </a:cubicBezTo>
                <a:cubicBezTo>
                  <a:pt x="1019355" y="535263"/>
                  <a:pt x="1018877" y="534026"/>
                  <a:pt x="1018877" y="532637"/>
                </a:cubicBezTo>
                <a:cubicBezTo>
                  <a:pt x="1018877" y="531248"/>
                  <a:pt x="1019376" y="530119"/>
                  <a:pt x="1020375" y="529251"/>
                </a:cubicBezTo>
                <a:cubicBezTo>
                  <a:pt x="1021373" y="528383"/>
                  <a:pt x="1022523" y="528036"/>
                  <a:pt x="1023826" y="528209"/>
                </a:cubicBezTo>
                <a:cubicBezTo>
                  <a:pt x="1033202" y="529425"/>
                  <a:pt x="1042578" y="530033"/>
                  <a:pt x="1051954" y="530033"/>
                </a:cubicBezTo>
                <a:lnTo>
                  <a:pt x="1058075" y="530033"/>
                </a:lnTo>
                <a:cubicBezTo>
                  <a:pt x="1058769" y="530033"/>
                  <a:pt x="1059116" y="529729"/>
                  <a:pt x="1059116" y="529121"/>
                </a:cubicBezTo>
                <a:lnTo>
                  <a:pt x="1059116" y="528209"/>
                </a:lnTo>
                <a:lnTo>
                  <a:pt x="1059116" y="512062"/>
                </a:lnTo>
                <a:cubicBezTo>
                  <a:pt x="1059116" y="511454"/>
                  <a:pt x="1058769" y="511150"/>
                  <a:pt x="1058075" y="511150"/>
                </a:cubicBezTo>
                <a:lnTo>
                  <a:pt x="1052605" y="511150"/>
                </a:lnTo>
                <a:cubicBezTo>
                  <a:pt x="1045313" y="511150"/>
                  <a:pt x="1036588" y="510629"/>
                  <a:pt x="1026430" y="509587"/>
                </a:cubicBezTo>
                <a:cubicBezTo>
                  <a:pt x="1025041" y="509500"/>
                  <a:pt x="1023869" y="508936"/>
                  <a:pt x="1022914" y="507894"/>
                </a:cubicBezTo>
                <a:cubicBezTo>
                  <a:pt x="1021959" y="506853"/>
                  <a:pt x="1021482" y="505594"/>
                  <a:pt x="1021482" y="504118"/>
                </a:cubicBezTo>
                <a:cubicBezTo>
                  <a:pt x="1021482" y="502902"/>
                  <a:pt x="1021981" y="501861"/>
                  <a:pt x="1022979" y="500992"/>
                </a:cubicBezTo>
                <a:cubicBezTo>
                  <a:pt x="1023978" y="500124"/>
                  <a:pt x="1025084" y="499777"/>
                  <a:pt x="1026300" y="499951"/>
                </a:cubicBezTo>
                <a:cubicBezTo>
                  <a:pt x="1035329" y="501166"/>
                  <a:pt x="1044054" y="501774"/>
                  <a:pt x="1052475" y="501774"/>
                </a:cubicBezTo>
                <a:lnTo>
                  <a:pt x="1058205" y="501774"/>
                </a:lnTo>
                <a:cubicBezTo>
                  <a:pt x="1058899" y="501774"/>
                  <a:pt x="1059247" y="501427"/>
                  <a:pt x="1059247" y="500732"/>
                </a:cubicBezTo>
                <a:lnTo>
                  <a:pt x="1059247" y="493049"/>
                </a:lnTo>
                <a:lnTo>
                  <a:pt x="1059247" y="490705"/>
                </a:lnTo>
                <a:cubicBezTo>
                  <a:pt x="1059247" y="489229"/>
                  <a:pt x="1059724" y="487970"/>
                  <a:pt x="1060679" y="486928"/>
                </a:cubicBezTo>
                <a:cubicBezTo>
                  <a:pt x="1061721" y="485800"/>
                  <a:pt x="1062980" y="485235"/>
                  <a:pt x="1064456" y="485235"/>
                </a:cubicBezTo>
                <a:close/>
                <a:moveTo>
                  <a:pt x="309674" y="485235"/>
                </a:moveTo>
                <a:cubicBezTo>
                  <a:pt x="309848" y="485235"/>
                  <a:pt x="310065" y="485235"/>
                  <a:pt x="310325" y="485235"/>
                </a:cubicBezTo>
                <a:cubicBezTo>
                  <a:pt x="311280" y="485496"/>
                  <a:pt x="311974" y="486017"/>
                  <a:pt x="312409" y="486798"/>
                </a:cubicBezTo>
                <a:cubicBezTo>
                  <a:pt x="312843" y="487406"/>
                  <a:pt x="313060" y="488013"/>
                  <a:pt x="313060" y="488621"/>
                </a:cubicBezTo>
                <a:cubicBezTo>
                  <a:pt x="313060" y="488882"/>
                  <a:pt x="313016" y="489142"/>
                  <a:pt x="312930" y="489402"/>
                </a:cubicBezTo>
                <a:cubicBezTo>
                  <a:pt x="312756" y="490271"/>
                  <a:pt x="312278" y="491009"/>
                  <a:pt x="311497" y="491616"/>
                </a:cubicBezTo>
                <a:cubicBezTo>
                  <a:pt x="309066" y="493613"/>
                  <a:pt x="307200" y="495697"/>
                  <a:pt x="305897" y="497867"/>
                </a:cubicBezTo>
                <a:cubicBezTo>
                  <a:pt x="304248" y="500472"/>
                  <a:pt x="303293" y="503640"/>
                  <a:pt x="303032" y="507373"/>
                </a:cubicBezTo>
                <a:cubicBezTo>
                  <a:pt x="303032" y="507894"/>
                  <a:pt x="303336" y="508155"/>
                  <a:pt x="303944" y="508155"/>
                </a:cubicBezTo>
                <a:cubicBezTo>
                  <a:pt x="304031" y="508155"/>
                  <a:pt x="304118" y="508155"/>
                  <a:pt x="304204" y="508155"/>
                </a:cubicBezTo>
                <a:cubicBezTo>
                  <a:pt x="306375" y="508155"/>
                  <a:pt x="308241" y="508806"/>
                  <a:pt x="309804" y="510108"/>
                </a:cubicBezTo>
                <a:cubicBezTo>
                  <a:pt x="311367" y="511410"/>
                  <a:pt x="312148" y="513234"/>
                  <a:pt x="312148" y="515578"/>
                </a:cubicBezTo>
                <a:cubicBezTo>
                  <a:pt x="312148" y="518095"/>
                  <a:pt x="311432" y="520070"/>
                  <a:pt x="309999" y="521503"/>
                </a:cubicBezTo>
                <a:cubicBezTo>
                  <a:pt x="308567" y="522935"/>
                  <a:pt x="306635" y="523652"/>
                  <a:pt x="304204" y="523652"/>
                </a:cubicBezTo>
                <a:cubicBezTo>
                  <a:pt x="301253" y="523652"/>
                  <a:pt x="298974" y="522501"/>
                  <a:pt x="297368" y="520201"/>
                </a:cubicBezTo>
                <a:cubicBezTo>
                  <a:pt x="295762" y="517900"/>
                  <a:pt x="294959" y="514623"/>
                  <a:pt x="294959" y="510369"/>
                </a:cubicBezTo>
                <a:cubicBezTo>
                  <a:pt x="294959" y="499951"/>
                  <a:pt x="299256" y="491747"/>
                  <a:pt x="307851" y="485756"/>
                </a:cubicBezTo>
                <a:cubicBezTo>
                  <a:pt x="308458" y="485409"/>
                  <a:pt x="309066" y="485235"/>
                  <a:pt x="309674" y="485235"/>
                </a:cubicBezTo>
                <a:close/>
                <a:moveTo>
                  <a:pt x="283499" y="485235"/>
                </a:moveTo>
                <a:cubicBezTo>
                  <a:pt x="283672" y="485235"/>
                  <a:pt x="283889" y="485235"/>
                  <a:pt x="284150" y="485235"/>
                </a:cubicBezTo>
                <a:cubicBezTo>
                  <a:pt x="285105" y="485496"/>
                  <a:pt x="285821" y="486017"/>
                  <a:pt x="286299" y="486798"/>
                </a:cubicBezTo>
                <a:cubicBezTo>
                  <a:pt x="286776" y="487579"/>
                  <a:pt x="286928" y="488426"/>
                  <a:pt x="286754" y="489337"/>
                </a:cubicBezTo>
                <a:cubicBezTo>
                  <a:pt x="286581" y="490249"/>
                  <a:pt x="286103" y="491009"/>
                  <a:pt x="285322" y="491616"/>
                </a:cubicBezTo>
                <a:cubicBezTo>
                  <a:pt x="282891" y="493613"/>
                  <a:pt x="280981" y="495653"/>
                  <a:pt x="279592" y="497737"/>
                </a:cubicBezTo>
                <a:cubicBezTo>
                  <a:pt x="277942" y="500341"/>
                  <a:pt x="276988" y="503554"/>
                  <a:pt x="276727" y="507373"/>
                </a:cubicBezTo>
                <a:cubicBezTo>
                  <a:pt x="276727" y="507894"/>
                  <a:pt x="277031" y="508155"/>
                  <a:pt x="277639" y="508155"/>
                </a:cubicBezTo>
                <a:cubicBezTo>
                  <a:pt x="277812" y="508155"/>
                  <a:pt x="277942" y="508155"/>
                  <a:pt x="278029" y="508155"/>
                </a:cubicBezTo>
                <a:cubicBezTo>
                  <a:pt x="280200" y="508155"/>
                  <a:pt x="282066" y="508806"/>
                  <a:pt x="283629" y="510108"/>
                </a:cubicBezTo>
                <a:cubicBezTo>
                  <a:pt x="285192" y="511410"/>
                  <a:pt x="285973" y="513234"/>
                  <a:pt x="285973" y="515578"/>
                </a:cubicBezTo>
                <a:cubicBezTo>
                  <a:pt x="285973" y="518095"/>
                  <a:pt x="285257" y="520070"/>
                  <a:pt x="283824" y="521503"/>
                </a:cubicBezTo>
                <a:cubicBezTo>
                  <a:pt x="282392" y="522935"/>
                  <a:pt x="280460" y="523652"/>
                  <a:pt x="278029" y="523652"/>
                </a:cubicBezTo>
                <a:cubicBezTo>
                  <a:pt x="275078" y="523652"/>
                  <a:pt x="272799" y="522501"/>
                  <a:pt x="271193" y="520201"/>
                </a:cubicBezTo>
                <a:cubicBezTo>
                  <a:pt x="269586" y="517900"/>
                  <a:pt x="268783" y="514623"/>
                  <a:pt x="268783" y="510369"/>
                </a:cubicBezTo>
                <a:cubicBezTo>
                  <a:pt x="268783" y="499951"/>
                  <a:pt x="273081" y="491747"/>
                  <a:pt x="281676" y="485756"/>
                </a:cubicBezTo>
                <a:cubicBezTo>
                  <a:pt x="282197" y="485409"/>
                  <a:pt x="282804" y="485235"/>
                  <a:pt x="283499" y="485235"/>
                </a:cubicBezTo>
                <a:close/>
                <a:moveTo>
                  <a:pt x="375828" y="484584"/>
                </a:moveTo>
                <a:cubicBezTo>
                  <a:pt x="377391" y="484584"/>
                  <a:pt x="378693" y="485148"/>
                  <a:pt x="379735" y="486277"/>
                </a:cubicBezTo>
                <a:cubicBezTo>
                  <a:pt x="380690" y="487319"/>
                  <a:pt x="381167" y="488534"/>
                  <a:pt x="381167" y="489923"/>
                </a:cubicBezTo>
                <a:lnTo>
                  <a:pt x="381037" y="493700"/>
                </a:lnTo>
                <a:cubicBezTo>
                  <a:pt x="380863" y="496218"/>
                  <a:pt x="380733" y="500645"/>
                  <a:pt x="380646" y="506983"/>
                </a:cubicBezTo>
                <a:cubicBezTo>
                  <a:pt x="380646" y="507590"/>
                  <a:pt x="380950" y="507851"/>
                  <a:pt x="381558" y="507764"/>
                </a:cubicBezTo>
                <a:cubicBezTo>
                  <a:pt x="389371" y="506809"/>
                  <a:pt x="396403" y="505550"/>
                  <a:pt x="402654" y="503988"/>
                </a:cubicBezTo>
                <a:cubicBezTo>
                  <a:pt x="403870" y="503640"/>
                  <a:pt x="405020" y="503879"/>
                  <a:pt x="406105" y="504704"/>
                </a:cubicBezTo>
                <a:cubicBezTo>
                  <a:pt x="407190" y="505529"/>
                  <a:pt x="407733" y="506592"/>
                  <a:pt x="407733" y="507894"/>
                </a:cubicBezTo>
                <a:cubicBezTo>
                  <a:pt x="407733" y="509457"/>
                  <a:pt x="407256" y="510803"/>
                  <a:pt x="406301" y="511931"/>
                </a:cubicBezTo>
                <a:cubicBezTo>
                  <a:pt x="405346" y="513147"/>
                  <a:pt x="404130" y="513885"/>
                  <a:pt x="402654" y="514145"/>
                </a:cubicBezTo>
                <a:cubicBezTo>
                  <a:pt x="395535" y="515621"/>
                  <a:pt x="388416" y="516750"/>
                  <a:pt x="381297" y="517531"/>
                </a:cubicBezTo>
                <a:cubicBezTo>
                  <a:pt x="380690" y="517618"/>
                  <a:pt x="380342" y="517965"/>
                  <a:pt x="380256" y="518573"/>
                </a:cubicBezTo>
                <a:cubicBezTo>
                  <a:pt x="380169" y="526299"/>
                  <a:pt x="380125" y="531942"/>
                  <a:pt x="380125" y="535502"/>
                </a:cubicBezTo>
                <a:lnTo>
                  <a:pt x="380125" y="538888"/>
                </a:lnTo>
                <a:cubicBezTo>
                  <a:pt x="380125" y="539148"/>
                  <a:pt x="380212" y="539344"/>
                  <a:pt x="380386" y="539474"/>
                </a:cubicBezTo>
                <a:cubicBezTo>
                  <a:pt x="380559" y="539604"/>
                  <a:pt x="380777" y="539669"/>
                  <a:pt x="381037" y="539669"/>
                </a:cubicBezTo>
                <a:cubicBezTo>
                  <a:pt x="390760" y="536631"/>
                  <a:pt x="400093" y="535111"/>
                  <a:pt x="409035" y="535111"/>
                </a:cubicBezTo>
                <a:cubicBezTo>
                  <a:pt x="418672" y="535111"/>
                  <a:pt x="426594" y="537542"/>
                  <a:pt x="432801" y="542404"/>
                </a:cubicBezTo>
                <a:cubicBezTo>
                  <a:pt x="439009" y="547266"/>
                  <a:pt x="442112" y="553603"/>
                  <a:pt x="442112" y="561417"/>
                </a:cubicBezTo>
                <a:cubicBezTo>
                  <a:pt x="442112" y="577217"/>
                  <a:pt x="432736" y="587375"/>
                  <a:pt x="413984" y="591889"/>
                </a:cubicBezTo>
                <a:cubicBezTo>
                  <a:pt x="410772" y="592584"/>
                  <a:pt x="407212" y="593105"/>
                  <a:pt x="403305" y="593452"/>
                </a:cubicBezTo>
                <a:cubicBezTo>
                  <a:pt x="403132" y="593452"/>
                  <a:pt x="402958" y="593452"/>
                  <a:pt x="402784" y="593452"/>
                </a:cubicBezTo>
                <a:cubicBezTo>
                  <a:pt x="401309" y="593452"/>
                  <a:pt x="399963" y="593018"/>
                  <a:pt x="398748" y="592150"/>
                </a:cubicBezTo>
                <a:cubicBezTo>
                  <a:pt x="397358" y="591195"/>
                  <a:pt x="396360" y="589936"/>
                  <a:pt x="395752" y="588373"/>
                </a:cubicBezTo>
                <a:cubicBezTo>
                  <a:pt x="395318" y="587071"/>
                  <a:pt x="395492" y="585877"/>
                  <a:pt x="396273" y="584792"/>
                </a:cubicBezTo>
                <a:cubicBezTo>
                  <a:pt x="397055" y="583707"/>
                  <a:pt x="398140" y="583164"/>
                  <a:pt x="399529" y="583164"/>
                </a:cubicBezTo>
                <a:cubicBezTo>
                  <a:pt x="403522" y="583077"/>
                  <a:pt x="406821" y="582730"/>
                  <a:pt x="409426" y="582122"/>
                </a:cubicBezTo>
                <a:cubicBezTo>
                  <a:pt x="415850" y="580994"/>
                  <a:pt x="421146" y="578715"/>
                  <a:pt x="425313" y="575286"/>
                </a:cubicBezTo>
                <a:cubicBezTo>
                  <a:pt x="429481" y="571856"/>
                  <a:pt x="431564" y="567277"/>
                  <a:pt x="431564" y="561547"/>
                </a:cubicBezTo>
                <a:cubicBezTo>
                  <a:pt x="431564" y="556078"/>
                  <a:pt x="429415" y="551845"/>
                  <a:pt x="425118" y="548850"/>
                </a:cubicBezTo>
                <a:cubicBezTo>
                  <a:pt x="420821" y="545855"/>
                  <a:pt x="415416" y="544357"/>
                  <a:pt x="408905" y="544357"/>
                </a:cubicBezTo>
                <a:cubicBezTo>
                  <a:pt x="399876" y="544357"/>
                  <a:pt x="390630" y="545963"/>
                  <a:pt x="381167" y="549176"/>
                </a:cubicBezTo>
                <a:cubicBezTo>
                  <a:pt x="380559" y="549436"/>
                  <a:pt x="380256" y="549870"/>
                  <a:pt x="380256" y="550478"/>
                </a:cubicBezTo>
                <a:cubicBezTo>
                  <a:pt x="380429" y="557250"/>
                  <a:pt x="380559" y="562914"/>
                  <a:pt x="380646" y="567472"/>
                </a:cubicBezTo>
                <a:cubicBezTo>
                  <a:pt x="380733" y="572030"/>
                  <a:pt x="380777" y="575568"/>
                  <a:pt x="380777" y="578085"/>
                </a:cubicBezTo>
                <a:cubicBezTo>
                  <a:pt x="380777" y="583902"/>
                  <a:pt x="379756" y="588048"/>
                  <a:pt x="377716" y="590522"/>
                </a:cubicBezTo>
                <a:cubicBezTo>
                  <a:pt x="375676" y="592996"/>
                  <a:pt x="372789" y="594233"/>
                  <a:pt x="369056" y="594233"/>
                </a:cubicBezTo>
                <a:cubicBezTo>
                  <a:pt x="365497" y="594233"/>
                  <a:pt x="361590" y="593257"/>
                  <a:pt x="357336" y="591303"/>
                </a:cubicBezTo>
                <a:cubicBezTo>
                  <a:pt x="353082" y="589350"/>
                  <a:pt x="349371" y="586637"/>
                  <a:pt x="346202" y="583164"/>
                </a:cubicBezTo>
                <a:cubicBezTo>
                  <a:pt x="343033" y="579692"/>
                  <a:pt x="341449" y="576089"/>
                  <a:pt x="341449" y="572356"/>
                </a:cubicBezTo>
                <a:cubicBezTo>
                  <a:pt x="341449" y="567233"/>
                  <a:pt x="344140" y="562089"/>
                  <a:pt x="349523" y="556924"/>
                </a:cubicBezTo>
                <a:cubicBezTo>
                  <a:pt x="354905" y="551758"/>
                  <a:pt x="361547" y="547396"/>
                  <a:pt x="369447" y="543836"/>
                </a:cubicBezTo>
                <a:cubicBezTo>
                  <a:pt x="370055" y="543576"/>
                  <a:pt x="370359" y="543142"/>
                  <a:pt x="370359" y="542534"/>
                </a:cubicBezTo>
                <a:lnTo>
                  <a:pt x="370359" y="536023"/>
                </a:lnTo>
                <a:cubicBezTo>
                  <a:pt x="370359" y="528817"/>
                  <a:pt x="370402" y="523348"/>
                  <a:pt x="370489" y="519615"/>
                </a:cubicBezTo>
                <a:cubicBezTo>
                  <a:pt x="370489" y="519007"/>
                  <a:pt x="370141" y="518746"/>
                  <a:pt x="369447" y="518833"/>
                </a:cubicBezTo>
                <a:cubicBezTo>
                  <a:pt x="366235" y="519007"/>
                  <a:pt x="363326" y="519094"/>
                  <a:pt x="360722" y="519094"/>
                </a:cubicBezTo>
                <a:cubicBezTo>
                  <a:pt x="356121" y="519094"/>
                  <a:pt x="352214" y="519007"/>
                  <a:pt x="349002" y="518833"/>
                </a:cubicBezTo>
                <a:cubicBezTo>
                  <a:pt x="347526" y="518746"/>
                  <a:pt x="346289" y="518182"/>
                  <a:pt x="345290" y="517140"/>
                </a:cubicBezTo>
                <a:cubicBezTo>
                  <a:pt x="344292" y="516099"/>
                  <a:pt x="343793" y="514840"/>
                  <a:pt x="343793" y="513364"/>
                </a:cubicBezTo>
                <a:cubicBezTo>
                  <a:pt x="343793" y="512062"/>
                  <a:pt x="344270" y="510955"/>
                  <a:pt x="345225" y="510043"/>
                </a:cubicBezTo>
                <a:cubicBezTo>
                  <a:pt x="346180" y="509132"/>
                  <a:pt x="347352" y="508763"/>
                  <a:pt x="348741" y="508936"/>
                </a:cubicBezTo>
                <a:cubicBezTo>
                  <a:pt x="352301" y="509197"/>
                  <a:pt x="356207" y="509327"/>
                  <a:pt x="360461" y="509327"/>
                </a:cubicBezTo>
                <a:cubicBezTo>
                  <a:pt x="363326" y="509327"/>
                  <a:pt x="366365" y="509240"/>
                  <a:pt x="369577" y="509066"/>
                </a:cubicBezTo>
                <a:cubicBezTo>
                  <a:pt x="370272" y="508980"/>
                  <a:pt x="370619" y="508632"/>
                  <a:pt x="370619" y="508025"/>
                </a:cubicBezTo>
                <a:cubicBezTo>
                  <a:pt x="370793" y="499517"/>
                  <a:pt x="370879" y="494829"/>
                  <a:pt x="370879" y="493960"/>
                </a:cubicBezTo>
                <a:lnTo>
                  <a:pt x="370749" y="489923"/>
                </a:lnTo>
                <a:cubicBezTo>
                  <a:pt x="370749" y="488534"/>
                  <a:pt x="371183" y="487319"/>
                  <a:pt x="372051" y="486277"/>
                </a:cubicBezTo>
                <a:cubicBezTo>
                  <a:pt x="373093" y="485148"/>
                  <a:pt x="374352" y="484584"/>
                  <a:pt x="375828" y="484584"/>
                </a:cubicBezTo>
                <a:close/>
                <a:moveTo>
                  <a:pt x="1559960" y="480026"/>
                </a:moveTo>
                <a:cubicBezTo>
                  <a:pt x="1560655" y="480026"/>
                  <a:pt x="1561306" y="480113"/>
                  <a:pt x="1561914" y="480287"/>
                </a:cubicBezTo>
                <a:cubicBezTo>
                  <a:pt x="1563303" y="480721"/>
                  <a:pt x="1564236" y="481611"/>
                  <a:pt x="1564714" y="482956"/>
                </a:cubicBezTo>
                <a:cubicBezTo>
                  <a:pt x="1565191" y="484302"/>
                  <a:pt x="1565039" y="485539"/>
                  <a:pt x="1564258" y="486668"/>
                </a:cubicBezTo>
                <a:cubicBezTo>
                  <a:pt x="1561827" y="490574"/>
                  <a:pt x="1559005" y="494785"/>
                  <a:pt x="1555793" y="499300"/>
                </a:cubicBezTo>
                <a:cubicBezTo>
                  <a:pt x="1555706" y="499473"/>
                  <a:pt x="1555706" y="499669"/>
                  <a:pt x="1555793" y="499886"/>
                </a:cubicBezTo>
                <a:cubicBezTo>
                  <a:pt x="1555880" y="500103"/>
                  <a:pt x="1556054" y="500211"/>
                  <a:pt x="1556314" y="500211"/>
                </a:cubicBezTo>
                <a:lnTo>
                  <a:pt x="1581968" y="500211"/>
                </a:lnTo>
                <a:cubicBezTo>
                  <a:pt x="1583184" y="500211"/>
                  <a:pt x="1584247" y="500645"/>
                  <a:pt x="1585159" y="501513"/>
                </a:cubicBezTo>
                <a:cubicBezTo>
                  <a:pt x="1586070" y="502382"/>
                  <a:pt x="1586526" y="503445"/>
                  <a:pt x="1586526" y="504704"/>
                </a:cubicBezTo>
                <a:cubicBezTo>
                  <a:pt x="1586526" y="505963"/>
                  <a:pt x="1586070" y="507026"/>
                  <a:pt x="1585159" y="507894"/>
                </a:cubicBezTo>
                <a:cubicBezTo>
                  <a:pt x="1584247" y="508763"/>
                  <a:pt x="1583184" y="509197"/>
                  <a:pt x="1581968" y="509197"/>
                </a:cubicBezTo>
                <a:lnTo>
                  <a:pt x="1472580" y="509197"/>
                </a:lnTo>
                <a:cubicBezTo>
                  <a:pt x="1471364" y="509197"/>
                  <a:pt x="1470301" y="508763"/>
                  <a:pt x="1469389" y="507894"/>
                </a:cubicBezTo>
                <a:cubicBezTo>
                  <a:pt x="1468478" y="507026"/>
                  <a:pt x="1468022" y="505963"/>
                  <a:pt x="1468022" y="504704"/>
                </a:cubicBezTo>
                <a:cubicBezTo>
                  <a:pt x="1468022" y="503445"/>
                  <a:pt x="1468478" y="502382"/>
                  <a:pt x="1469389" y="501513"/>
                </a:cubicBezTo>
                <a:cubicBezTo>
                  <a:pt x="1470301" y="500645"/>
                  <a:pt x="1471364" y="500211"/>
                  <a:pt x="1472580" y="500211"/>
                </a:cubicBezTo>
                <a:lnTo>
                  <a:pt x="1499797" y="500211"/>
                </a:lnTo>
                <a:cubicBezTo>
                  <a:pt x="1499970" y="500211"/>
                  <a:pt x="1500122" y="500103"/>
                  <a:pt x="1500252" y="499886"/>
                </a:cubicBezTo>
                <a:cubicBezTo>
                  <a:pt x="1500383" y="499669"/>
                  <a:pt x="1500404" y="499473"/>
                  <a:pt x="1500317" y="499300"/>
                </a:cubicBezTo>
                <a:cubicBezTo>
                  <a:pt x="1498494" y="495566"/>
                  <a:pt x="1495629" y="491182"/>
                  <a:pt x="1491723" y="486147"/>
                </a:cubicBezTo>
                <a:cubicBezTo>
                  <a:pt x="1490941" y="485279"/>
                  <a:pt x="1490703" y="484259"/>
                  <a:pt x="1491006" y="483087"/>
                </a:cubicBezTo>
                <a:cubicBezTo>
                  <a:pt x="1491310" y="481915"/>
                  <a:pt x="1492026" y="481112"/>
                  <a:pt x="1493155" y="480677"/>
                </a:cubicBezTo>
                <a:cubicBezTo>
                  <a:pt x="1493936" y="480330"/>
                  <a:pt x="1494761" y="480157"/>
                  <a:pt x="1495629" y="480157"/>
                </a:cubicBezTo>
                <a:cubicBezTo>
                  <a:pt x="1496150" y="480157"/>
                  <a:pt x="1496714" y="480243"/>
                  <a:pt x="1497322" y="480417"/>
                </a:cubicBezTo>
                <a:cubicBezTo>
                  <a:pt x="1498798" y="480764"/>
                  <a:pt x="1499970" y="481502"/>
                  <a:pt x="1500838" y="482631"/>
                </a:cubicBezTo>
                <a:cubicBezTo>
                  <a:pt x="1503443" y="485756"/>
                  <a:pt x="1505787" y="488968"/>
                  <a:pt x="1507870" y="492267"/>
                </a:cubicBezTo>
                <a:cubicBezTo>
                  <a:pt x="1508478" y="493136"/>
                  <a:pt x="1508782" y="494004"/>
                  <a:pt x="1508782" y="494872"/>
                </a:cubicBezTo>
                <a:cubicBezTo>
                  <a:pt x="1508782" y="495480"/>
                  <a:pt x="1508652" y="496087"/>
                  <a:pt x="1508391" y="496695"/>
                </a:cubicBezTo>
                <a:cubicBezTo>
                  <a:pt x="1507870" y="498258"/>
                  <a:pt x="1506829" y="499343"/>
                  <a:pt x="1505266" y="499951"/>
                </a:cubicBezTo>
                <a:cubicBezTo>
                  <a:pt x="1505179" y="499951"/>
                  <a:pt x="1505136" y="499994"/>
                  <a:pt x="1505136" y="500081"/>
                </a:cubicBezTo>
                <a:cubicBezTo>
                  <a:pt x="1505136" y="500168"/>
                  <a:pt x="1505179" y="500211"/>
                  <a:pt x="1505266" y="500211"/>
                </a:cubicBezTo>
                <a:lnTo>
                  <a:pt x="1543292" y="500211"/>
                </a:lnTo>
                <a:cubicBezTo>
                  <a:pt x="1543899" y="500211"/>
                  <a:pt x="1544377" y="499951"/>
                  <a:pt x="1544724" y="499430"/>
                </a:cubicBezTo>
                <a:cubicBezTo>
                  <a:pt x="1548110" y="494481"/>
                  <a:pt x="1551322" y="489185"/>
                  <a:pt x="1554361" y="483542"/>
                </a:cubicBezTo>
                <a:cubicBezTo>
                  <a:pt x="1555055" y="482067"/>
                  <a:pt x="1556141" y="481025"/>
                  <a:pt x="1557616" y="480417"/>
                </a:cubicBezTo>
                <a:cubicBezTo>
                  <a:pt x="1558398" y="480157"/>
                  <a:pt x="1559179" y="480026"/>
                  <a:pt x="1559960" y="480026"/>
                </a:cubicBezTo>
                <a:close/>
                <a:moveTo>
                  <a:pt x="1756339" y="479766"/>
                </a:moveTo>
                <a:cubicBezTo>
                  <a:pt x="1756773" y="479766"/>
                  <a:pt x="1757207" y="479809"/>
                  <a:pt x="1757641" y="479896"/>
                </a:cubicBezTo>
                <a:cubicBezTo>
                  <a:pt x="1758943" y="480243"/>
                  <a:pt x="1759877" y="480981"/>
                  <a:pt x="1760441" y="482110"/>
                </a:cubicBezTo>
                <a:cubicBezTo>
                  <a:pt x="1761005" y="483239"/>
                  <a:pt x="1761027" y="484367"/>
                  <a:pt x="1760506" y="485496"/>
                </a:cubicBezTo>
                <a:cubicBezTo>
                  <a:pt x="1759812" y="487058"/>
                  <a:pt x="1759074" y="488534"/>
                  <a:pt x="1758292" y="489923"/>
                </a:cubicBezTo>
                <a:cubicBezTo>
                  <a:pt x="1758205" y="490184"/>
                  <a:pt x="1758205" y="490401"/>
                  <a:pt x="1758292" y="490574"/>
                </a:cubicBezTo>
                <a:cubicBezTo>
                  <a:pt x="1758379" y="490748"/>
                  <a:pt x="1758553" y="490835"/>
                  <a:pt x="1758813" y="490835"/>
                </a:cubicBezTo>
                <a:lnTo>
                  <a:pt x="1787723" y="490835"/>
                </a:lnTo>
                <a:cubicBezTo>
                  <a:pt x="1788852" y="490835"/>
                  <a:pt x="1789850" y="491247"/>
                  <a:pt x="1790718" y="492072"/>
                </a:cubicBezTo>
                <a:cubicBezTo>
                  <a:pt x="1791587" y="492897"/>
                  <a:pt x="1792021" y="493895"/>
                  <a:pt x="1792021" y="495067"/>
                </a:cubicBezTo>
                <a:cubicBezTo>
                  <a:pt x="1792021" y="496239"/>
                  <a:pt x="1791587" y="497259"/>
                  <a:pt x="1790718" y="498128"/>
                </a:cubicBezTo>
                <a:cubicBezTo>
                  <a:pt x="1789850" y="498996"/>
                  <a:pt x="1788852" y="499430"/>
                  <a:pt x="1787723" y="499430"/>
                </a:cubicBezTo>
                <a:lnTo>
                  <a:pt x="1770143" y="499430"/>
                </a:lnTo>
                <a:cubicBezTo>
                  <a:pt x="1769969" y="499430"/>
                  <a:pt x="1769817" y="499517"/>
                  <a:pt x="1769687" y="499690"/>
                </a:cubicBezTo>
                <a:cubicBezTo>
                  <a:pt x="1769557" y="499864"/>
                  <a:pt x="1769535" y="500037"/>
                  <a:pt x="1769622" y="500211"/>
                </a:cubicBezTo>
                <a:cubicBezTo>
                  <a:pt x="1770924" y="502468"/>
                  <a:pt x="1772139" y="504856"/>
                  <a:pt x="1773268" y="507373"/>
                </a:cubicBezTo>
                <a:cubicBezTo>
                  <a:pt x="1773789" y="508502"/>
                  <a:pt x="1773767" y="509652"/>
                  <a:pt x="1773203" y="510824"/>
                </a:cubicBezTo>
                <a:cubicBezTo>
                  <a:pt x="1772639" y="511996"/>
                  <a:pt x="1771749" y="512799"/>
                  <a:pt x="1770533" y="513234"/>
                </a:cubicBezTo>
                <a:cubicBezTo>
                  <a:pt x="1769405" y="513668"/>
                  <a:pt x="1768276" y="513624"/>
                  <a:pt x="1767148" y="513103"/>
                </a:cubicBezTo>
                <a:cubicBezTo>
                  <a:pt x="1766019" y="512582"/>
                  <a:pt x="1765194" y="511714"/>
                  <a:pt x="1764673" y="510499"/>
                </a:cubicBezTo>
                <a:cubicBezTo>
                  <a:pt x="1763458" y="507460"/>
                  <a:pt x="1761808" y="504031"/>
                  <a:pt x="1759725" y="500211"/>
                </a:cubicBezTo>
                <a:cubicBezTo>
                  <a:pt x="1759464" y="499690"/>
                  <a:pt x="1758987" y="499430"/>
                  <a:pt x="1758292" y="499430"/>
                </a:cubicBezTo>
                <a:lnTo>
                  <a:pt x="1753734" y="499430"/>
                </a:lnTo>
                <a:cubicBezTo>
                  <a:pt x="1753127" y="499430"/>
                  <a:pt x="1752606" y="499690"/>
                  <a:pt x="1752172" y="500211"/>
                </a:cubicBezTo>
                <a:cubicBezTo>
                  <a:pt x="1749394" y="504378"/>
                  <a:pt x="1746572" y="508068"/>
                  <a:pt x="1743707" y="511280"/>
                </a:cubicBezTo>
                <a:cubicBezTo>
                  <a:pt x="1742752" y="512235"/>
                  <a:pt x="1741558" y="512778"/>
                  <a:pt x="1740126" y="512908"/>
                </a:cubicBezTo>
                <a:cubicBezTo>
                  <a:pt x="1738694" y="513038"/>
                  <a:pt x="1737413" y="512669"/>
                  <a:pt x="1736284" y="511801"/>
                </a:cubicBezTo>
                <a:cubicBezTo>
                  <a:pt x="1735156" y="511020"/>
                  <a:pt x="1734591" y="509935"/>
                  <a:pt x="1734591" y="508546"/>
                </a:cubicBezTo>
                <a:cubicBezTo>
                  <a:pt x="1734591" y="507504"/>
                  <a:pt x="1734939" y="506592"/>
                  <a:pt x="1735633" y="505811"/>
                </a:cubicBezTo>
                <a:cubicBezTo>
                  <a:pt x="1741971" y="499300"/>
                  <a:pt x="1747136" y="491747"/>
                  <a:pt x="1751130" y="483152"/>
                </a:cubicBezTo>
                <a:cubicBezTo>
                  <a:pt x="1751738" y="481849"/>
                  <a:pt x="1752649" y="480894"/>
                  <a:pt x="1753865" y="480287"/>
                </a:cubicBezTo>
                <a:cubicBezTo>
                  <a:pt x="1754646" y="479939"/>
                  <a:pt x="1755471" y="479766"/>
                  <a:pt x="1756339" y="479766"/>
                </a:cubicBezTo>
                <a:close/>
                <a:moveTo>
                  <a:pt x="1807647" y="479636"/>
                </a:moveTo>
                <a:cubicBezTo>
                  <a:pt x="1808081" y="479636"/>
                  <a:pt x="1808516" y="479722"/>
                  <a:pt x="1808950" y="479896"/>
                </a:cubicBezTo>
                <a:cubicBezTo>
                  <a:pt x="1810252" y="480157"/>
                  <a:pt x="1811207" y="480873"/>
                  <a:pt x="1811815" y="482045"/>
                </a:cubicBezTo>
                <a:cubicBezTo>
                  <a:pt x="1812422" y="483217"/>
                  <a:pt x="1812466" y="484411"/>
                  <a:pt x="1811945" y="485626"/>
                </a:cubicBezTo>
                <a:cubicBezTo>
                  <a:pt x="1811337" y="487015"/>
                  <a:pt x="1810643" y="488448"/>
                  <a:pt x="1809861" y="489923"/>
                </a:cubicBezTo>
                <a:cubicBezTo>
                  <a:pt x="1809774" y="490184"/>
                  <a:pt x="1809796" y="490401"/>
                  <a:pt x="1809926" y="490574"/>
                </a:cubicBezTo>
                <a:cubicBezTo>
                  <a:pt x="1810057" y="490748"/>
                  <a:pt x="1810209" y="490835"/>
                  <a:pt x="1810382" y="490835"/>
                </a:cubicBezTo>
                <a:lnTo>
                  <a:pt x="1848017" y="490835"/>
                </a:lnTo>
                <a:cubicBezTo>
                  <a:pt x="1849146" y="490835"/>
                  <a:pt x="1850144" y="491247"/>
                  <a:pt x="1851012" y="492072"/>
                </a:cubicBezTo>
                <a:cubicBezTo>
                  <a:pt x="1851881" y="492897"/>
                  <a:pt x="1852315" y="493895"/>
                  <a:pt x="1852315" y="495067"/>
                </a:cubicBezTo>
                <a:cubicBezTo>
                  <a:pt x="1852315" y="496239"/>
                  <a:pt x="1851881" y="497259"/>
                  <a:pt x="1851012" y="498128"/>
                </a:cubicBezTo>
                <a:cubicBezTo>
                  <a:pt x="1850144" y="498996"/>
                  <a:pt x="1849146" y="499430"/>
                  <a:pt x="1848017" y="499430"/>
                </a:cubicBezTo>
                <a:lnTo>
                  <a:pt x="1825749" y="499430"/>
                </a:lnTo>
                <a:cubicBezTo>
                  <a:pt x="1825575" y="499430"/>
                  <a:pt x="1825423" y="499517"/>
                  <a:pt x="1825293" y="499690"/>
                </a:cubicBezTo>
                <a:cubicBezTo>
                  <a:pt x="1825163" y="499864"/>
                  <a:pt x="1825184" y="500037"/>
                  <a:pt x="1825358" y="500211"/>
                </a:cubicBezTo>
                <a:cubicBezTo>
                  <a:pt x="1826921" y="502642"/>
                  <a:pt x="1828266" y="504986"/>
                  <a:pt x="1829395" y="507243"/>
                </a:cubicBezTo>
                <a:cubicBezTo>
                  <a:pt x="1829916" y="508372"/>
                  <a:pt x="1829916" y="509522"/>
                  <a:pt x="1829395" y="510694"/>
                </a:cubicBezTo>
                <a:cubicBezTo>
                  <a:pt x="1828874" y="511866"/>
                  <a:pt x="1828028" y="512648"/>
                  <a:pt x="1826856" y="513038"/>
                </a:cubicBezTo>
                <a:cubicBezTo>
                  <a:pt x="1825684" y="513429"/>
                  <a:pt x="1824512" y="513364"/>
                  <a:pt x="1823340" y="512843"/>
                </a:cubicBezTo>
                <a:cubicBezTo>
                  <a:pt x="1822168" y="512322"/>
                  <a:pt x="1821278" y="511497"/>
                  <a:pt x="1820670" y="510369"/>
                </a:cubicBezTo>
                <a:cubicBezTo>
                  <a:pt x="1819107" y="507070"/>
                  <a:pt x="1817241" y="503684"/>
                  <a:pt x="1815070" y="500211"/>
                </a:cubicBezTo>
                <a:cubicBezTo>
                  <a:pt x="1814723" y="499690"/>
                  <a:pt x="1814202" y="499430"/>
                  <a:pt x="1813508" y="499430"/>
                </a:cubicBezTo>
                <a:lnTo>
                  <a:pt x="1805303" y="499430"/>
                </a:lnTo>
                <a:cubicBezTo>
                  <a:pt x="1804696" y="499430"/>
                  <a:pt x="1804218" y="499690"/>
                  <a:pt x="1803871" y="500211"/>
                </a:cubicBezTo>
                <a:cubicBezTo>
                  <a:pt x="1801614" y="503337"/>
                  <a:pt x="1799313" y="506245"/>
                  <a:pt x="1796969" y="508936"/>
                </a:cubicBezTo>
                <a:cubicBezTo>
                  <a:pt x="1796969" y="509023"/>
                  <a:pt x="1796969" y="509088"/>
                  <a:pt x="1796969" y="509132"/>
                </a:cubicBezTo>
                <a:cubicBezTo>
                  <a:pt x="1796969" y="509175"/>
                  <a:pt x="1797012" y="509197"/>
                  <a:pt x="1797099" y="509197"/>
                </a:cubicBezTo>
                <a:cubicBezTo>
                  <a:pt x="1797794" y="509197"/>
                  <a:pt x="1798402" y="509457"/>
                  <a:pt x="1798922" y="509978"/>
                </a:cubicBezTo>
                <a:cubicBezTo>
                  <a:pt x="1799443" y="510499"/>
                  <a:pt x="1799704" y="511107"/>
                  <a:pt x="1799704" y="511801"/>
                </a:cubicBezTo>
                <a:lnTo>
                  <a:pt x="1799704" y="516750"/>
                </a:lnTo>
                <a:cubicBezTo>
                  <a:pt x="1799704" y="517357"/>
                  <a:pt x="1800008" y="517661"/>
                  <a:pt x="1800615" y="517661"/>
                </a:cubicBezTo>
                <a:lnTo>
                  <a:pt x="1846064" y="517661"/>
                </a:lnTo>
                <a:cubicBezTo>
                  <a:pt x="1847279" y="517661"/>
                  <a:pt x="1848321" y="518095"/>
                  <a:pt x="1849189" y="518963"/>
                </a:cubicBezTo>
                <a:cubicBezTo>
                  <a:pt x="1850057" y="519832"/>
                  <a:pt x="1850491" y="520873"/>
                  <a:pt x="1850491" y="522089"/>
                </a:cubicBezTo>
                <a:cubicBezTo>
                  <a:pt x="1850491" y="523304"/>
                  <a:pt x="1850057" y="524324"/>
                  <a:pt x="1849189" y="525149"/>
                </a:cubicBezTo>
                <a:cubicBezTo>
                  <a:pt x="1848321" y="525974"/>
                  <a:pt x="1847279" y="526386"/>
                  <a:pt x="1846064" y="526386"/>
                </a:cubicBezTo>
                <a:lnTo>
                  <a:pt x="1800746" y="526386"/>
                </a:lnTo>
                <a:cubicBezTo>
                  <a:pt x="1800051" y="526386"/>
                  <a:pt x="1799704" y="526734"/>
                  <a:pt x="1799704" y="527428"/>
                </a:cubicBezTo>
                <a:lnTo>
                  <a:pt x="1799704" y="535762"/>
                </a:lnTo>
                <a:cubicBezTo>
                  <a:pt x="1799704" y="536370"/>
                  <a:pt x="1800051" y="536674"/>
                  <a:pt x="1800746" y="536674"/>
                </a:cubicBezTo>
                <a:lnTo>
                  <a:pt x="1835255" y="536674"/>
                </a:lnTo>
                <a:cubicBezTo>
                  <a:pt x="1837339" y="536674"/>
                  <a:pt x="1839140" y="537434"/>
                  <a:pt x="1840659" y="538953"/>
                </a:cubicBezTo>
                <a:cubicBezTo>
                  <a:pt x="1842179" y="540472"/>
                  <a:pt x="1842938" y="542274"/>
                  <a:pt x="1842938" y="544357"/>
                </a:cubicBezTo>
                <a:lnTo>
                  <a:pt x="1842938" y="561286"/>
                </a:lnTo>
                <a:cubicBezTo>
                  <a:pt x="1842938" y="563717"/>
                  <a:pt x="1842635" y="565519"/>
                  <a:pt x="1842027" y="566691"/>
                </a:cubicBezTo>
                <a:cubicBezTo>
                  <a:pt x="1841419" y="567863"/>
                  <a:pt x="1840247" y="568796"/>
                  <a:pt x="1838511" y="569491"/>
                </a:cubicBezTo>
                <a:cubicBezTo>
                  <a:pt x="1836340" y="570359"/>
                  <a:pt x="1832390" y="570793"/>
                  <a:pt x="1826660" y="570793"/>
                </a:cubicBezTo>
                <a:cubicBezTo>
                  <a:pt x="1824056" y="570793"/>
                  <a:pt x="1822146" y="569447"/>
                  <a:pt x="1820930" y="566756"/>
                </a:cubicBezTo>
                <a:cubicBezTo>
                  <a:pt x="1820583" y="565888"/>
                  <a:pt x="1820648" y="565063"/>
                  <a:pt x="1821126" y="564282"/>
                </a:cubicBezTo>
                <a:cubicBezTo>
                  <a:pt x="1821603" y="563500"/>
                  <a:pt x="1822320" y="563110"/>
                  <a:pt x="1823274" y="563110"/>
                </a:cubicBezTo>
                <a:cubicBezTo>
                  <a:pt x="1824750" y="563110"/>
                  <a:pt x="1825901" y="563110"/>
                  <a:pt x="1826725" y="563110"/>
                </a:cubicBezTo>
                <a:cubicBezTo>
                  <a:pt x="1827550" y="563110"/>
                  <a:pt x="1828440" y="563110"/>
                  <a:pt x="1829395" y="563110"/>
                </a:cubicBezTo>
                <a:cubicBezTo>
                  <a:pt x="1830350" y="563110"/>
                  <a:pt x="1830914" y="563110"/>
                  <a:pt x="1831088" y="563110"/>
                </a:cubicBezTo>
                <a:cubicBezTo>
                  <a:pt x="1831869" y="563110"/>
                  <a:pt x="1832390" y="562979"/>
                  <a:pt x="1832651" y="562719"/>
                </a:cubicBezTo>
                <a:cubicBezTo>
                  <a:pt x="1832911" y="562459"/>
                  <a:pt x="1833041" y="561981"/>
                  <a:pt x="1833041" y="561286"/>
                </a:cubicBezTo>
                <a:lnTo>
                  <a:pt x="1833041" y="546311"/>
                </a:lnTo>
                <a:cubicBezTo>
                  <a:pt x="1833041" y="545703"/>
                  <a:pt x="1832738" y="545399"/>
                  <a:pt x="1832130" y="545399"/>
                </a:cubicBezTo>
                <a:lnTo>
                  <a:pt x="1800746" y="545399"/>
                </a:lnTo>
                <a:cubicBezTo>
                  <a:pt x="1800051" y="545399"/>
                  <a:pt x="1799704" y="545703"/>
                  <a:pt x="1799704" y="546311"/>
                </a:cubicBezTo>
                <a:lnTo>
                  <a:pt x="1799704" y="556989"/>
                </a:lnTo>
                <a:cubicBezTo>
                  <a:pt x="1799704" y="557597"/>
                  <a:pt x="1799921" y="558161"/>
                  <a:pt x="1800355" y="558682"/>
                </a:cubicBezTo>
                <a:cubicBezTo>
                  <a:pt x="1805564" y="564238"/>
                  <a:pt x="1812596" y="569512"/>
                  <a:pt x="1821451" y="574504"/>
                </a:cubicBezTo>
                <a:cubicBezTo>
                  <a:pt x="1830307" y="579496"/>
                  <a:pt x="1839943" y="583381"/>
                  <a:pt x="1850361" y="586159"/>
                </a:cubicBezTo>
                <a:cubicBezTo>
                  <a:pt x="1851576" y="586420"/>
                  <a:pt x="1852358" y="587158"/>
                  <a:pt x="1852705" y="588373"/>
                </a:cubicBezTo>
                <a:cubicBezTo>
                  <a:pt x="1852879" y="588720"/>
                  <a:pt x="1852966" y="589111"/>
                  <a:pt x="1852966" y="589545"/>
                </a:cubicBezTo>
                <a:cubicBezTo>
                  <a:pt x="1852966" y="590240"/>
                  <a:pt x="1852749" y="590934"/>
                  <a:pt x="1852315" y="591629"/>
                </a:cubicBezTo>
                <a:cubicBezTo>
                  <a:pt x="1851360" y="592931"/>
                  <a:pt x="1850144" y="593843"/>
                  <a:pt x="1848668" y="594364"/>
                </a:cubicBezTo>
                <a:cubicBezTo>
                  <a:pt x="1847800" y="594711"/>
                  <a:pt x="1846975" y="594884"/>
                  <a:pt x="1846194" y="594884"/>
                </a:cubicBezTo>
                <a:cubicBezTo>
                  <a:pt x="1845500" y="594884"/>
                  <a:pt x="1844848" y="594754"/>
                  <a:pt x="1844241" y="594494"/>
                </a:cubicBezTo>
                <a:cubicBezTo>
                  <a:pt x="1835646" y="591802"/>
                  <a:pt x="1827594" y="588243"/>
                  <a:pt x="1820084" y="583815"/>
                </a:cubicBezTo>
                <a:cubicBezTo>
                  <a:pt x="1812574" y="579388"/>
                  <a:pt x="1806041" y="574613"/>
                  <a:pt x="1800485" y="569491"/>
                </a:cubicBezTo>
                <a:cubicBezTo>
                  <a:pt x="1800312" y="569404"/>
                  <a:pt x="1800138" y="569382"/>
                  <a:pt x="1799964" y="569426"/>
                </a:cubicBezTo>
                <a:cubicBezTo>
                  <a:pt x="1799791" y="569469"/>
                  <a:pt x="1799704" y="569621"/>
                  <a:pt x="1799704" y="569881"/>
                </a:cubicBezTo>
                <a:lnTo>
                  <a:pt x="1799704" y="595666"/>
                </a:lnTo>
                <a:cubicBezTo>
                  <a:pt x="1799704" y="597055"/>
                  <a:pt x="1799205" y="598270"/>
                  <a:pt x="1798206" y="599312"/>
                </a:cubicBezTo>
                <a:cubicBezTo>
                  <a:pt x="1797208" y="600354"/>
                  <a:pt x="1795992" y="600875"/>
                  <a:pt x="1794560" y="600875"/>
                </a:cubicBezTo>
                <a:cubicBezTo>
                  <a:pt x="1793127" y="600875"/>
                  <a:pt x="1791890" y="600354"/>
                  <a:pt x="1790849" y="599312"/>
                </a:cubicBezTo>
                <a:cubicBezTo>
                  <a:pt x="1789807" y="598270"/>
                  <a:pt x="1789286" y="597055"/>
                  <a:pt x="1789286" y="595666"/>
                </a:cubicBezTo>
                <a:lnTo>
                  <a:pt x="1789286" y="569621"/>
                </a:lnTo>
                <a:cubicBezTo>
                  <a:pt x="1789286" y="569360"/>
                  <a:pt x="1789199" y="569208"/>
                  <a:pt x="1789025" y="569165"/>
                </a:cubicBezTo>
                <a:cubicBezTo>
                  <a:pt x="1788852" y="569122"/>
                  <a:pt x="1788722" y="569143"/>
                  <a:pt x="1788635" y="569230"/>
                </a:cubicBezTo>
                <a:cubicBezTo>
                  <a:pt x="1776567" y="580864"/>
                  <a:pt x="1761895" y="589502"/>
                  <a:pt x="1744619" y="595145"/>
                </a:cubicBezTo>
                <a:cubicBezTo>
                  <a:pt x="1743924" y="595318"/>
                  <a:pt x="1743273" y="595405"/>
                  <a:pt x="1742665" y="595405"/>
                </a:cubicBezTo>
                <a:cubicBezTo>
                  <a:pt x="1741884" y="595405"/>
                  <a:pt x="1741103" y="595232"/>
                  <a:pt x="1740321" y="594884"/>
                </a:cubicBezTo>
                <a:cubicBezTo>
                  <a:pt x="1738932" y="594364"/>
                  <a:pt x="1737760" y="593452"/>
                  <a:pt x="1736805" y="592150"/>
                </a:cubicBezTo>
                <a:cubicBezTo>
                  <a:pt x="1736284" y="591542"/>
                  <a:pt x="1736024" y="590891"/>
                  <a:pt x="1736024" y="590196"/>
                </a:cubicBezTo>
                <a:cubicBezTo>
                  <a:pt x="1736024" y="589849"/>
                  <a:pt x="1736111" y="589502"/>
                  <a:pt x="1736284" y="589155"/>
                </a:cubicBezTo>
                <a:cubicBezTo>
                  <a:pt x="1736545" y="588026"/>
                  <a:pt x="1737239" y="587331"/>
                  <a:pt x="1738368" y="587071"/>
                </a:cubicBezTo>
                <a:cubicBezTo>
                  <a:pt x="1748526" y="584206"/>
                  <a:pt x="1758119" y="580191"/>
                  <a:pt x="1767148" y="575025"/>
                </a:cubicBezTo>
                <a:cubicBezTo>
                  <a:pt x="1776176" y="569860"/>
                  <a:pt x="1783339" y="564065"/>
                  <a:pt x="1788635" y="557640"/>
                </a:cubicBezTo>
                <a:cubicBezTo>
                  <a:pt x="1789069" y="557119"/>
                  <a:pt x="1789286" y="556512"/>
                  <a:pt x="1789286" y="555817"/>
                </a:cubicBezTo>
                <a:lnTo>
                  <a:pt x="1789286" y="546311"/>
                </a:lnTo>
                <a:cubicBezTo>
                  <a:pt x="1789286" y="545703"/>
                  <a:pt x="1788982" y="545399"/>
                  <a:pt x="1788374" y="545399"/>
                </a:cubicBezTo>
                <a:lnTo>
                  <a:pt x="1757511" y="545399"/>
                </a:lnTo>
                <a:cubicBezTo>
                  <a:pt x="1756817" y="545399"/>
                  <a:pt x="1756469" y="545703"/>
                  <a:pt x="1756469" y="546311"/>
                </a:cubicBezTo>
                <a:lnTo>
                  <a:pt x="1756469" y="565844"/>
                </a:lnTo>
                <a:cubicBezTo>
                  <a:pt x="1756469" y="567233"/>
                  <a:pt x="1755970" y="568427"/>
                  <a:pt x="1754972" y="569426"/>
                </a:cubicBezTo>
                <a:cubicBezTo>
                  <a:pt x="1753973" y="570424"/>
                  <a:pt x="1752780" y="570923"/>
                  <a:pt x="1751390" y="570923"/>
                </a:cubicBezTo>
                <a:cubicBezTo>
                  <a:pt x="1750001" y="570923"/>
                  <a:pt x="1748786" y="570424"/>
                  <a:pt x="1747744" y="569426"/>
                </a:cubicBezTo>
                <a:cubicBezTo>
                  <a:pt x="1746702" y="568427"/>
                  <a:pt x="1746181" y="567233"/>
                  <a:pt x="1746181" y="565844"/>
                </a:cubicBezTo>
                <a:lnTo>
                  <a:pt x="1746181" y="544357"/>
                </a:lnTo>
                <a:cubicBezTo>
                  <a:pt x="1746181" y="542274"/>
                  <a:pt x="1746941" y="540472"/>
                  <a:pt x="1748460" y="538953"/>
                </a:cubicBezTo>
                <a:cubicBezTo>
                  <a:pt x="1749980" y="537434"/>
                  <a:pt x="1751781" y="536674"/>
                  <a:pt x="1753865" y="536674"/>
                </a:cubicBezTo>
                <a:lnTo>
                  <a:pt x="1788374" y="536674"/>
                </a:lnTo>
                <a:cubicBezTo>
                  <a:pt x="1788982" y="536674"/>
                  <a:pt x="1789286" y="536370"/>
                  <a:pt x="1789286" y="535762"/>
                </a:cubicBezTo>
                <a:lnTo>
                  <a:pt x="1789286" y="527428"/>
                </a:lnTo>
                <a:cubicBezTo>
                  <a:pt x="1789286" y="526734"/>
                  <a:pt x="1788982" y="526386"/>
                  <a:pt x="1788374" y="526386"/>
                </a:cubicBezTo>
                <a:lnTo>
                  <a:pt x="1740972" y="526386"/>
                </a:lnTo>
                <a:cubicBezTo>
                  <a:pt x="1739757" y="526386"/>
                  <a:pt x="1738737" y="525974"/>
                  <a:pt x="1737912" y="525149"/>
                </a:cubicBezTo>
                <a:cubicBezTo>
                  <a:pt x="1737088" y="524324"/>
                  <a:pt x="1736675" y="523304"/>
                  <a:pt x="1736675" y="522089"/>
                </a:cubicBezTo>
                <a:cubicBezTo>
                  <a:pt x="1736675" y="520873"/>
                  <a:pt x="1737088" y="519832"/>
                  <a:pt x="1737912" y="518963"/>
                </a:cubicBezTo>
                <a:cubicBezTo>
                  <a:pt x="1738737" y="518095"/>
                  <a:pt x="1739757" y="517661"/>
                  <a:pt x="1740972" y="517661"/>
                </a:cubicBezTo>
                <a:lnTo>
                  <a:pt x="1788374" y="517661"/>
                </a:lnTo>
                <a:cubicBezTo>
                  <a:pt x="1788982" y="517661"/>
                  <a:pt x="1789286" y="517314"/>
                  <a:pt x="1789286" y="516619"/>
                </a:cubicBezTo>
                <a:lnTo>
                  <a:pt x="1789286" y="514145"/>
                </a:lnTo>
                <a:cubicBezTo>
                  <a:pt x="1789286" y="513537"/>
                  <a:pt x="1789069" y="513060"/>
                  <a:pt x="1788635" y="512713"/>
                </a:cubicBezTo>
                <a:cubicBezTo>
                  <a:pt x="1787159" y="511584"/>
                  <a:pt x="1786421" y="510065"/>
                  <a:pt x="1786421" y="508155"/>
                </a:cubicBezTo>
                <a:cubicBezTo>
                  <a:pt x="1786421" y="506679"/>
                  <a:pt x="1786942" y="505420"/>
                  <a:pt x="1787984" y="504378"/>
                </a:cubicBezTo>
                <a:cubicBezTo>
                  <a:pt x="1794061" y="498301"/>
                  <a:pt x="1798836" y="491312"/>
                  <a:pt x="1802308" y="483412"/>
                </a:cubicBezTo>
                <a:cubicBezTo>
                  <a:pt x="1802829" y="482023"/>
                  <a:pt x="1803741" y="481025"/>
                  <a:pt x="1805043" y="480417"/>
                </a:cubicBezTo>
                <a:cubicBezTo>
                  <a:pt x="1805911" y="479896"/>
                  <a:pt x="1806779" y="479636"/>
                  <a:pt x="1807647" y="479636"/>
                </a:cubicBezTo>
                <a:close/>
                <a:moveTo>
                  <a:pt x="1631714" y="479375"/>
                </a:moveTo>
                <a:cubicBezTo>
                  <a:pt x="1633016" y="479375"/>
                  <a:pt x="1634145" y="479831"/>
                  <a:pt x="1635100" y="480743"/>
                </a:cubicBezTo>
                <a:cubicBezTo>
                  <a:pt x="1636055" y="481654"/>
                  <a:pt x="1636532" y="482761"/>
                  <a:pt x="1636532" y="484063"/>
                </a:cubicBezTo>
                <a:lnTo>
                  <a:pt x="1636532" y="500081"/>
                </a:lnTo>
                <a:cubicBezTo>
                  <a:pt x="1636532" y="500775"/>
                  <a:pt x="1636836" y="501123"/>
                  <a:pt x="1637444" y="501123"/>
                </a:cubicBezTo>
                <a:lnTo>
                  <a:pt x="1658671" y="501123"/>
                </a:lnTo>
                <a:cubicBezTo>
                  <a:pt x="1659973" y="501123"/>
                  <a:pt x="1661080" y="501579"/>
                  <a:pt x="1661991" y="502490"/>
                </a:cubicBezTo>
                <a:cubicBezTo>
                  <a:pt x="1662903" y="503402"/>
                  <a:pt x="1663359" y="504487"/>
                  <a:pt x="1663359" y="505746"/>
                </a:cubicBezTo>
                <a:cubicBezTo>
                  <a:pt x="1663359" y="507004"/>
                  <a:pt x="1662903" y="508090"/>
                  <a:pt x="1661991" y="509001"/>
                </a:cubicBezTo>
                <a:cubicBezTo>
                  <a:pt x="1661080" y="509913"/>
                  <a:pt x="1659973" y="510369"/>
                  <a:pt x="1658671" y="510369"/>
                </a:cubicBezTo>
                <a:lnTo>
                  <a:pt x="1606320" y="510369"/>
                </a:lnTo>
                <a:cubicBezTo>
                  <a:pt x="1605018" y="510369"/>
                  <a:pt x="1603911" y="509913"/>
                  <a:pt x="1603000" y="509001"/>
                </a:cubicBezTo>
                <a:cubicBezTo>
                  <a:pt x="1602088" y="508090"/>
                  <a:pt x="1601632" y="507004"/>
                  <a:pt x="1601632" y="505746"/>
                </a:cubicBezTo>
                <a:cubicBezTo>
                  <a:pt x="1601632" y="504487"/>
                  <a:pt x="1602088" y="503402"/>
                  <a:pt x="1603000" y="502490"/>
                </a:cubicBezTo>
                <a:cubicBezTo>
                  <a:pt x="1603911" y="501579"/>
                  <a:pt x="1605018" y="501123"/>
                  <a:pt x="1606320" y="501123"/>
                </a:cubicBezTo>
                <a:lnTo>
                  <a:pt x="1625984" y="501123"/>
                </a:lnTo>
                <a:cubicBezTo>
                  <a:pt x="1626679" y="501123"/>
                  <a:pt x="1627026" y="500775"/>
                  <a:pt x="1627026" y="500081"/>
                </a:cubicBezTo>
                <a:lnTo>
                  <a:pt x="1627026" y="484063"/>
                </a:lnTo>
                <a:cubicBezTo>
                  <a:pt x="1627026" y="482761"/>
                  <a:pt x="1627482" y="481654"/>
                  <a:pt x="1628393" y="480743"/>
                </a:cubicBezTo>
                <a:cubicBezTo>
                  <a:pt x="1629305" y="479831"/>
                  <a:pt x="1630412" y="479375"/>
                  <a:pt x="1631714" y="479375"/>
                </a:cubicBezTo>
                <a:close/>
                <a:moveTo>
                  <a:pt x="1700408" y="479115"/>
                </a:moveTo>
                <a:cubicBezTo>
                  <a:pt x="1701753" y="479115"/>
                  <a:pt x="1702904" y="479592"/>
                  <a:pt x="1703858" y="480547"/>
                </a:cubicBezTo>
                <a:cubicBezTo>
                  <a:pt x="1704813" y="481502"/>
                  <a:pt x="1705291" y="482631"/>
                  <a:pt x="1705291" y="483933"/>
                </a:cubicBezTo>
                <a:lnTo>
                  <a:pt x="1705291" y="510108"/>
                </a:lnTo>
                <a:cubicBezTo>
                  <a:pt x="1705291" y="510803"/>
                  <a:pt x="1705638" y="511150"/>
                  <a:pt x="1706333" y="511150"/>
                </a:cubicBezTo>
                <a:lnTo>
                  <a:pt x="1716490" y="511150"/>
                </a:lnTo>
                <a:cubicBezTo>
                  <a:pt x="1717793" y="511150"/>
                  <a:pt x="1718899" y="511606"/>
                  <a:pt x="1719811" y="512517"/>
                </a:cubicBezTo>
                <a:cubicBezTo>
                  <a:pt x="1720723" y="513429"/>
                  <a:pt x="1721178" y="514536"/>
                  <a:pt x="1721178" y="515838"/>
                </a:cubicBezTo>
                <a:cubicBezTo>
                  <a:pt x="1721178" y="517140"/>
                  <a:pt x="1720723" y="518247"/>
                  <a:pt x="1719811" y="519159"/>
                </a:cubicBezTo>
                <a:cubicBezTo>
                  <a:pt x="1718899" y="520070"/>
                  <a:pt x="1717793" y="520526"/>
                  <a:pt x="1716490" y="520526"/>
                </a:cubicBezTo>
                <a:lnTo>
                  <a:pt x="1706333" y="520526"/>
                </a:lnTo>
                <a:cubicBezTo>
                  <a:pt x="1705638" y="520526"/>
                  <a:pt x="1705291" y="520873"/>
                  <a:pt x="1705291" y="521568"/>
                </a:cubicBezTo>
                <a:lnTo>
                  <a:pt x="1705291" y="587331"/>
                </a:lnTo>
                <a:cubicBezTo>
                  <a:pt x="1705291" y="590630"/>
                  <a:pt x="1704857" y="593148"/>
                  <a:pt x="1703989" y="594884"/>
                </a:cubicBezTo>
                <a:cubicBezTo>
                  <a:pt x="1703120" y="596621"/>
                  <a:pt x="1701688" y="597923"/>
                  <a:pt x="1699691" y="598791"/>
                </a:cubicBezTo>
                <a:cubicBezTo>
                  <a:pt x="1696913" y="599920"/>
                  <a:pt x="1691314" y="600571"/>
                  <a:pt x="1682892" y="600745"/>
                </a:cubicBezTo>
                <a:cubicBezTo>
                  <a:pt x="1681417" y="600745"/>
                  <a:pt x="1680071" y="600224"/>
                  <a:pt x="1678855" y="599182"/>
                </a:cubicBezTo>
                <a:cubicBezTo>
                  <a:pt x="1677640" y="598227"/>
                  <a:pt x="1676772" y="597011"/>
                  <a:pt x="1676251" y="595536"/>
                </a:cubicBezTo>
                <a:cubicBezTo>
                  <a:pt x="1675903" y="594320"/>
                  <a:pt x="1676077" y="593192"/>
                  <a:pt x="1676772" y="592150"/>
                </a:cubicBezTo>
                <a:cubicBezTo>
                  <a:pt x="1677466" y="591108"/>
                  <a:pt x="1678465" y="590587"/>
                  <a:pt x="1679767" y="590587"/>
                </a:cubicBezTo>
                <a:cubicBezTo>
                  <a:pt x="1682805" y="590674"/>
                  <a:pt x="1685367" y="590717"/>
                  <a:pt x="1687450" y="590717"/>
                </a:cubicBezTo>
                <a:cubicBezTo>
                  <a:pt x="1689621" y="590717"/>
                  <a:pt x="1691270" y="590674"/>
                  <a:pt x="1692399" y="590587"/>
                </a:cubicBezTo>
                <a:cubicBezTo>
                  <a:pt x="1693527" y="590500"/>
                  <a:pt x="1694330" y="590240"/>
                  <a:pt x="1694808" y="589806"/>
                </a:cubicBezTo>
                <a:cubicBezTo>
                  <a:pt x="1695285" y="589372"/>
                  <a:pt x="1695524" y="588547"/>
                  <a:pt x="1695524" y="587331"/>
                </a:cubicBezTo>
                <a:lnTo>
                  <a:pt x="1695524" y="521568"/>
                </a:lnTo>
                <a:cubicBezTo>
                  <a:pt x="1695524" y="520873"/>
                  <a:pt x="1695220" y="520526"/>
                  <a:pt x="1694613" y="520526"/>
                </a:cubicBezTo>
                <a:lnTo>
                  <a:pt x="1663880" y="520526"/>
                </a:lnTo>
                <a:cubicBezTo>
                  <a:pt x="1662577" y="520526"/>
                  <a:pt x="1661470" y="520070"/>
                  <a:pt x="1660559" y="519159"/>
                </a:cubicBezTo>
                <a:cubicBezTo>
                  <a:pt x="1659647" y="518247"/>
                  <a:pt x="1659191" y="517140"/>
                  <a:pt x="1659191" y="515838"/>
                </a:cubicBezTo>
                <a:cubicBezTo>
                  <a:pt x="1659191" y="514536"/>
                  <a:pt x="1659647" y="513429"/>
                  <a:pt x="1660559" y="512517"/>
                </a:cubicBezTo>
                <a:cubicBezTo>
                  <a:pt x="1661470" y="511606"/>
                  <a:pt x="1662577" y="511150"/>
                  <a:pt x="1663880" y="511150"/>
                </a:cubicBezTo>
                <a:lnTo>
                  <a:pt x="1694613" y="511150"/>
                </a:lnTo>
                <a:cubicBezTo>
                  <a:pt x="1695220" y="511150"/>
                  <a:pt x="1695524" y="510803"/>
                  <a:pt x="1695524" y="510108"/>
                </a:cubicBezTo>
                <a:lnTo>
                  <a:pt x="1695524" y="483933"/>
                </a:lnTo>
                <a:cubicBezTo>
                  <a:pt x="1695524" y="482631"/>
                  <a:pt x="1696002" y="481502"/>
                  <a:pt x="1696957" y="480547"/>
                </a:cubicBezTo>
                <a:cubicBezTo>
                  <a:pt x="1697911" y="479592"/>
                  <a:pt x="1699062" y="479115"/>
                  <a:pt x="1700408" y="479115"/>
                </a:cubicBezTo>
                <a:close/>
                <a:moveTo>
                  <a:pt x="1394054" y="476250"/>
                </a:moveTo>
                <a:cubicBezTo>
                  <a:pt x="1395443" y="476250"/>
                  <a:pt x="1396637" y="476749"/>
                  <a:pt x="1397635" y="477747"/>
                </a:cubicBezTo>
                <a:cubicBezTo>
                  <a:pt x="1398634" y="478746"/>
                  <a:pt x="1399133" y="479939"/>
                  <a:pt x="1399133" y="481329"/>
                </a:cubicBezTo>
                <a:lnTo>
                  <a:pt x="1399133" y="500862"/>
                </a:lnTo>
                <a:cubicBezTo>
                  <a:pt x="1399133" y="501557"/>
                  <a:pt x="1399437" y="501904"/>
                  <a:pt x="1400045" y="501904"/>
                </a:cubicBezTo>
                <a:lnTo>
                  <a:pt x="1442107" y="501904"/>
                </a:lnTo>
                <a:cubicBezTo>
                  <a:pt x="1443409" y="501904"/>
                  <a:pt x="1444538" y="502382"/>
                  <a:pt x="1445493" y="503337"/>
                </a:cubicBezTo>
                <a:cubicBezTo>
                  <a:pt x="1446448" y="504291"/>
                  <a:pt x="1446925" y="505420"/>
                  <a:pt x="1446925" y="506722"/>
                </a:cubicBezTo>
                <a:cubicBezTo>
                  <a:pt x="1446925" y="508025"/>
                  <a:pt x="1446448" y="509153"/>
                  <a:pt x="1445493" y="510108"/>
                </a:cubicBezTo>
                <a:cubicBezTo>
                  <a:pt x="1444538" y="511063"/>
                  <a:pt x="1443409" y="511541"/>
                  <a:pt x="1442107" y="511541"/>
                </a:cubicBezTo>
                <a:lnTo>
                  <a:pt x="1400045" y="511541"/>
                </a:lnTo>
                <a:cubicBezTo>
                  <a:pt x="1399437" y="511541"/>
                  <a:pt x="1399133" y="511888"/>
                  <a:pt x="1399133" y="512582"/>
                </a:cubicBezTo>
                <a:lnTo>
                  <a:pt x="1399133" y="539669"/>
                </a:lnTo>
                <a:cubicBezTo>
                  <a:pt x="1399133" y="540364"/>
                  <a:pt x="1399437" y="540711"/>
                  <a:pt x="1400045" y="540711"/>
                </a:cubicBezTo>
                <a:lnTo>
                  <a:pt x="1437289" y="540711"/>
                </a:lnTo>
                <a:cubicBezTo>
                  <a:pt x="1438591" y="540711"/>
                  <a:pt x="1439698" y="541167"/>
                  <a:pt x="1440609" y="542078"/>
                </a:cubicBezTo>
                <a:cubicBezTo>
                  <a:pt x="1441521" y="542990"/>
                  <a:pt x="1441977" y="544118"/>
                  <a:pt x="1441977" y="545464"/>
                </a:cubicBezTo>
                <a:cubicBezTo>
                  <a:pt x="1441977" y="546810"/>
                  <a:pt x="1441521" y="547938"/>
                  <a:pt x="1440609" y="548850"/>
                </a:cubicBezTo>
                <a:cubicBezTo>
                  <a:pt x="1439698" y="549762"/>
                  <a:pt x="1438591" y="550217"/>
                  <a:pt x="1437289" y="550217"/>
                </a:cubicBezTo>
                <a:lnTo>
                  <a:pt x="1400045" y="550217"/>
                </a:lnTo>
                <a:cubicBezTo>
                  <a:pt x="1399437" y="550217"/>
                  <a:pt x="1399133" y="550521"/>
                  <a:pt x="1399133" y="551129"/>
                </a:cubicBezTo>
                <a:lnTo>
                  <a:pt x="1399133" y="583164"/>
                </a:lnTo>
                <a:cubicBezTo>
                  <a:pt x="1399133" y="583772"/>
                  <a:pt x="1399437" y="584076"/>
                  <a:pt x="1400045" y="584076"/>
                </a:cubicBezTo>
                <a:lnTo>
                  <a:pt x="1448358" y="584076"/>
                </a:lnTo>
                <a:cubicBezTo>
                  <a:pt x="1449660" y="584076"/>
                  <a:pt x="1450789" y="584553"/>
                  <a:pt x="1451744" y="585508"/>
                </a:cubicBezTo>
                <a:cubicBezTo>
                  <a:pt x="1452699" y="586463"/>
                  <a:pt x="1453176" y="587592"/>
                  <a:pt x="1453176" y="588894"/>
                </a:cubicBezTo>
                <a:cubicBezTo>
                  <a:pt x="1453176" y="590196"/>
                  <a:pt x="1452699" y="591325"/>
                  <a:pt x="1451744" y="592280"/>
                </a:cubicBezTo>
                <a:cubicBezTo>
                  <a:pt x="1450789" y="593235"/>
                  <a:pt x="1449660" y="593712"/>
                  <a:pt x="1448358" y="593712"/>
                </a:cubicBezTo>
                <a:lnTo>
                  <a:pt x="1339751" y="593712"/>
                </a:lnTo>
                <a:cubicBezTo>
                  <a:pt x="1338448" y="593712"/>
                  <a:pt x="1337320" y="593235"/>
                  <a:pt x="1336365" y="592280"/>
                </a:cubicBezTo>
                <a:cubicBezTo>
                  <a:pt x="1335410" y="591325"/>
                  <a:pt x="1334932" y="590196"/>
                  <a:pt x="1334932" y="588894"/>
                </a:cubicBezTo>
                <a:cubicBezTo>
                  <a:pt x="1334932" y="587592"/>
                  <a:pt x="1335410" y="586463"/>
                  <a:pt x="1336365" y="585508"/>
                </a:cubicBezTo>
                <a:cubicBezTo>
                  <a:pt x="1337320" y="584553"/>
                  <a:pt x="1338448" y="584076"/>
                  <a:pt x="1339751" y="584076"/>
                </a:cubicBezTo>
                <a:lnTo>
                  <a:pt x="1388064" y="584076"/>
                </a:lnTo>
                <a:cubicBezTo>
                  <a:pt x="1388672" y="584076"/>
                  <a:pt x="1388975" y="583772"/>
                  <a:pt x="1388975" y="583164"/>
                </a:cubicBezTo>
                <a:lnTo>
                  <a:pt x="1388975" y="551129"/>
                </a:lnTo>
                <a:cubicBezTo>
                  <a:pt x="1388975" y="550521"/>
                  <a:pt x="1388672" y="550217"/>
                  <a:pt x="1388064" y="550217"/>
                </a:cubicBezTo>
                <a:lnTo>
                  <a:pt x="1354205" y="550217"/>
                </a:lnTo>
                <a:cubicBezTo>
                  <a:pt x="1352816" y="550217"/>
                  <a:pt x="1351666" y="549762"/>
                  <a:pt x="1350755" y="548850"/>
                </a:cubicBezTo>
                <a:cubicBezTo>
                  <a:pt x="1349843" y="547938"/>
                  <a:pt x="1349387" y="546810"/>
                  <a:pt x="1349387" y="545464"/>
                </a:cubicBezTo>
                <a:cubicBezTo>
                  <a:pt x="1349387" y="544118"/>
                  <a:pt x="1349843" y="542990"/>
                  <a:pt x="1350755" y="542078"/>
                </a:cubicBezTo>
                <a:cubicBezTo>
                  <a:pt x="1351666" y="541167"/>
                  <a:pt x="1352816" y="540711"/>
                  <a:pt x="1354205" y="540711"/>
                </a:cubicBezTo>
                <a:lnTo>
                  <a:pt x="1388064" y="540711"/>
                </a:lnTo>
                <a:cubicBezTo>
                  <a:pt x="1388672" y="540711"/>
                  <a:pt x="1388975" y="540364"/>
                  <a:pt x="1388975" y="539669"/>
                </a:cubicBezTo>
                <a:lnTo>
                  <a:pt x="1388975" y="512582"/>
                </a:lnTo>
                <a:cubicBezTo>
                  <a:pt x="1388975" y="511888"/>
                  <a:pt x="1388672" y="511541"/>
                  <a:pt x="1388064" y="511541"/>
                </a:cubicBezTo>
                <a:lnTo>
                  <a:pt x="1358633" y="511541"/>
                </a:lnTo>
                <a:cubicBezTo>
                  <a:pt x="1357939" y="511541"/>
                  <a:pt x="1357461" y="511845"/>
                  <a:pt x="1357201" y="512452"/>
                </a:cubicBezTo>
                <a:cubicBezTo>
                  <a:pt x="1353815" y="518877"/>
                  <a:pt x="1350429" y="524433"/>
                  <a:pt x="1347043" y="529121"/>
                </a:cubicBezTo>
                <a:cubicBezTo>
                  <a:pt x="1346175" y="530250"/>
                  <a:pt x="1344960" y="530901"/>
                  <a:pt x="1343397" y="531074"/>
                </a:cubicBezTo>
                <a:cubicBezTo>
                  <a:pt x="1343136" y="531074"/>
                  <a:pt x="1342919" y="531074"/>
                  <a:pt x="1342746" y="531074"/>
                </a:cubicBezTo>
                <a:cubicBezTo>
                  <a:pt x="1341530" y="531074"/>
                  <a:pt x="1340402" y="530727"/>
                  <a:pt x="1339360" y="530033"/>
                </a:cubicBezTo>
                <a:cubicBezTo>
                  <a:pt x="1338231" y="529338"/>
                  <a:pt x="1337537" y="528318"/>
                  <a:pt x="1337276" y="526972"/>
                </a:cubicBezTo>
                <a:cubicBezTo>
                  <a:pt x="1337016" y="525627"/>
                  <a:pt x="1337320" y="524433"/>
                  <a:pt x="1338188" y="523391"/>
                </a:cubicBezTo>
                <a:cubicBezTo>
                  <a:pt x="1346349" y="513234"/>
                  <a:pt x="1352947" y="499864"/>
                  <a:pt x="1357982" y="483282"/>
                </a:cubicBezTo>
                <a:cubicBezTo>
                  <a:pt x="1358416" y="481893"/>
                  <a:pt x="1359241" y="480829"/>
                  <a:pt x="1360456" y="480091"/>
                </a:cubicBezTo>
                <a:cubicBezTo>
                  <a:pt x="1361672" y="479353"/>
                  <a:pt x="1362974" y="479115"/>
                  <a:pt x="1364363" y="479375"/>
                </a:cubicBezTo>
                <a:cubicBezTo>
                  <a:pt x="1365752" y="479722"/>
                  <a:pt x="1366794" y="480504"/>
                  <a:pt x="1367488" y="481719"/>
                </a:cubicBezTo>
                <a:cubicBezTo>
                  <a:pt x="1368183" y="482935"/>
                  <a:pt x="1368356" y="484193"/>
                  <a:pt x="1368009" y="485496"/>
                </a:cubicBezTo>
                <a:cubicBezTo>
                  <a:pt x="1366186" y="491226"/>
                  <a:pt x="1364276" y="496391"/>
                  <a:pt x="1362279" y="500992"/>
                </a:cubicBezTo>
                <a:cubicBezTo>
                  <a:pt x="1362192" y="501253"/>
                  <a:pt x="1362214" y="501470"/>
                  <a:pt x="1362344" y="501644"/>
                </a:cubicBezTo>
                <a:cubicBezTo>
                  <a:pt x="1362475" y="501817"/>
                  <a:pt x="1362627" y="501904"/>
                  <a:pt x="1362800" y="501904"/>
                </a:cubicBezTo>
                <a:lnTo>
                  <a:pt x="1388064" y="501904"/>
                </a:lnTo>
                <a:cubicBezTo>
                  <a:pt x="1388672" y="501904"/>
                  <a:pt x="1388975" y="501557"/>
                  <a:pt x="1388975" y="500862"/>
                </a:cubicBezTo>
                <a:lnTo>
                  <a:pt x="1388975" y="481329"/>
                </a:lnTo>
                <a:cubicBezTo>
                  <a:pt x="1388975" y="479939"/>
                  <a:pt x="1389475" y="478746"/>
                  <a:pt x="1390473" y="477747"/>
                </a:cubicBezTo>
                <a:cubicBezTo>
                  <a:pt x="1391471" y="476749"/>
                  <a:pt x="1392665" y="476250"/>
                  <a:pt x="1394054" y="476250"/>
                </a:cubicBezTo>
                <a:close/>
                <a:moveTo>
                  <a:pt x="1665833" y="340091"/>
                </a:moveTo>
                <a:cubicBezTo>
                  <a:pt x="1665225" y="340091"/>
                  <a:pt x="1664921" y="340395"/>
                  <a:pt x="1664921" y="341002"/>
                </a:cubicBezTo>
                <a:lnTo>
                  <a:pt x="1664921" y="349858"/>
                </a:lnTo>
                <a:cubicBezTo>
                  <a:pt x="1664921" y="350552"/>
                  <a:pt x="1665225" y="350899"/>
                  <a:pt x="1665833" y="350899"/>
                </a:cubicBezTo>
                <a:lnTo>
                  <a:pt x="1696175" y="350899"/>
                </a:lnTo>
                <a:cubicBezTo>
                  <a:pt x="1696870" y="350899"/>
                  <a:pt x="1697217" y="350552"/>
                  <a:pt x="1697217" y="349858"/>
                </a:cubicBezTo>
                <a:lnTo>
                  <a:pt x="1697217" y="341002"/>
                </a:lnTo>
                <a:cubicBezTo>
                  <a:pt x="1697217" y="340395"/>
                  <a:pt x="1696870" y="340091"/>
                  <a:pt x="1696175" y="340091"/>
                </a:cubicBezTo>
                <a:close/>
                <a:moveTo>
                  <a:pt x="1625333" y="340091"/>
                </a:moveTo>
                <a:cubicBezTo>
                  <a:pt x="1624639" y="340091"/>
                  <a:pt x="1624291" y="340395"/>
                  <a:pt x="1624291" y="341002"/>
                </a:cubicBezTo>
                <a:lnTo>
                  <a:pt x="1624291" y="349858"/>
                </a:lnTo>
                <a:cubicBezTo>
                  <a:pt x="1624291" y="350552"/>
                  <a:pt x="1624639" y="350899"/>
                  <a:pt x="1625333" y="350899"/>
                </a:cubicBezTo>
                <a:lnTo>
                  <a:pt x="1654373" y="350899"/>
                </a:lnTo>
                <a:cubicBezTo>
                  <a:pt x="1654981" y="350899"/>
                  <a:pt x="1655285" y="350552"/>
                  <a:pt x="1655285" y="349858"/>
                </a:cubicBezTo>
                <a:lnTo>
                  <a:pt x="1655285" y="341002"/>
                </a:lnTo>
                <a:cubicBezTo>
                  <a:pt x="1655285" y="340395"/>
                  <a:pt x="1654981" y="340091"/>
                  <a:pt x="1654373" y="340091"/>
                </a:cubicBezTo>
                <a:close/>
                <a:moveTo>
                  <a:pt x="1507089" y="337356"/>
                </a:moveTo>
                <a:cubicBezTo>
                  <a:pt x="1506829" y="337356"/>
                  <a:pt x="1506655" y="337443"/>
                  <a:pt x="1506568" y="337616"/>
                </a:cubicBezTo>
                <a:cubicBezTo>
                  <a:pt x="1506481" y="337790"/>
                  <a:pt x="1506525" y="337964"/>
                  <a:pt x="1506698" y="338137"/>
                </a:cubicBezTo>
                <a:cubicBezTo>
                  <a:pt x="1508782" y="341089"/>
                  <a:pt x="1510605" y="344301"/>
                  <a:pt x="1512168" y="347774"/>
                </a:cubicBezTo>
                <a:cubicBezTo>
                  <a:pt x="1512515" y="348555"/>
                  <a:pt x="1512493" y="349337"/>
                  <a:pt x="1512103" y="350118"/>
                </a:cubicBezTo>
                <a:cubicBezTo>
                  <a:pt x="1511712" y="350899"/>
                  <a:pt x="1511126" y="351464"/>
                  <a:pt x="1510345" y="351811"/>
                </a:cubicBezTo>
                <a:cubicBezTo>
                  <a:pt x="1510345" y="351898"/>
                  <a:pt x="1510345" y="351941"/>
                  <a:pt x="1510345" y="351941"/>
                </a:cubicBezTo>
                <a:lnTo>
                  <a:pt x="1542640" y="351941"/>
                </a:lnTo>
                <a:cubicBezTo>
                  <a:pt x="1542727" y="351941"/>
                  <a:pt x="1542771" y="351919"/>
                  <a:pt x="1542771" y="351876"/>
                </a:cubicBezTo>
                <a:cubicBezTo>
                  <a:pt x="1542771" y="351833"/>
                  <a:pt x="1542727" y="351811"/>
                  <a:pt x="1542640" y="351811"/>
                </a:cubicBezTo>
                <a:cubicBezTo>
                  <a:pt x="1542033" y="351550"/>
                  <a:pt x="1541642" y="351095"/>
                  <a:pt x="1541468" y="350444"/>
                </a:cubicBezTo>
                <a:cubicBezTo>
                  <a:pt x="1541295" y="349792"/>
                  <a:pt x="1541382" y="349206"/>
                  <a:pt x="1541729" y="348685"/>
                </a:cubicBezTo>
                <a:cubicBezTo>
                  <a:pt x="1544073" y="344952"/>
                  <a:pt x="1546026" y="341480"/>
                  <a:pt x="1547589" y="338268"/>
                </a:cubicBezTo>
                <a:cubicBezTo>
                  <a:pt x="1547676" y="338094"/>
                  <a:pt x="1547654" y="337899"/>
                  <a:pt x="1547524" y="337682"/>
                </a:cubicBezTo>
                <a:cubicBezTo>
                  <a:pt x="1547394" y="337464"/>
                  <a:pt x="1547198" y="337356"/>
                  <a:pt x="1546938" y="337356"/>
                </a:cubicBezTo>
                <a:close/>
                <a:moveTo>
                  <a:pt x="1796318" y="328370"/>
                </a:moveTo>
                <a:cubicBezTo>
                  <a:pt x="1791543" y="328370"/>
                  <a:pt x="1787680" y="329347"/>
                  <a:pt x="1784728" y="331301"/>
                </a:cubicBezTo>
                <a:cubicBezTo>
                  <a:pt x="1781776" y="333254"/>
                  <a:pt x="1780300" y="335750"/>
                  <a:pt x="1780300" y="338788"/>
                </a:cubicBezTo>
                <a:cubicBezTo>
                  <a:pt x="1780300" y="341914"/>
                  <a:pt x="1781581" y="344388"/>
                  <a:pt x="1784142" y="346211"/>
                </a:cubicBezTo>
                <a:cubicBezTo>
                  <a:pt x="1786703" y="348034"/>
                  <a:pt x="1790458" y="348946"/>
                  <a:pt x="1795406" y="348946"/>
                </a:cubicBezTo>
                <a:cubicBezTo>
                  <a:pt x="1800442" y="348946"/>
                  <a:pt x="1804110" y="347774"/>
                  <a:pt x="1806410" y="345430"/>
                </a:cubicBezTo>
                <a:cubicBezTo>
                  <a:pt x="1808711" y="343086"/>
                  <a:pt x="1809861" y="340091"/>
                  <a:pt x="1809861" y="336444"/>
                </a:cubicBezTo>
                <a:cubicBezTo>
                  <a:pt x="1809861" y="334274"/>
                  <a:pt x="1809818" y="332494"/>
                  <a:pt x="1809731" y="331105"/>
                </a:cubicBezTo>
                <a:cubicBezTo>
                  <a:pt x="1809731" y="330497"/>
                  <a:pt x="1809427" y="330107"/>
                  <a:pt x="1808820" y="329933"/>
                </a:cubicBezTo>
                <a:cubicBezTo>
                  <a:pt x="1804739" y="328891"/>
                  <a:pt x="1800572" y="328370"/>
                  <a:pt x="1796318" y="328370"/>
                </a:cubicBezTo>
                <a:close/>
                <a:moveTo>
                  <a:pt x="1932663" y="324985"/>
                </a:moveTo>
                <a:cubicBezTo>
                  <a:pt x="1932055" y="324985"/>
                  <a:pt x="1931752" y="325332"/>
                  <a:pt x="1931752" y="326026"/>
                </a:cubicBezTo>
                <a:lnTo>
                  <a:pt x="1931752" y="333970"/>
                </a:lnTo>
                <a:cubicBezTo>
                  <a:pt x="1931752" y="334665"/>
                  <a:pt x="1932055" y="335012"/>
                  <a:pt x="1932663" y="335012"/>
                </a:cubicBezTo>
                <a:lnTo>
                  <a:pt x="1962745" y="335012"/>
                </a:lnTo>
                <a:cubicBezTo>
                  <a:pt x="1963439" y="335012"/>
                  <a:pt x="1963787" y="334665"/>
                  <a:pt x="1963787" y="333970"/>
                </a:cubicBezTo>
                <a:lnTo>
                  <a:pt x="1963787" y="326026"/>
                </a:lnTo>
                <a:cubicBezTo>
                  <a:pt x="1963787" y="325332"/>
                  <a:pt x="1963439" y="324985"/>
                  <a:pt x="1962745" y="324985"/>
                </a:cubicBezTo>
                <a:close/>
                <a:moveTo>
                  <a:pt x="1342746" y="324854"/>
                </a:moveTo>
                <a:cubicBezTo>
                  <a:pt x="1342746" y="324854"/>
                  <a:pt x="1342789" y="324854"/>
                  <a:pt x="1342876" y="324854"/>
                </a:cubicBezTo>
                <a:cubicBezTo>
                  <a:pt x="1344526" y="324854"/>
                  <a:pt x="1345958" y="325375"/>
                  <a:pt x="1347173" y="326417"/>
                </a:cubicBezTo>
                <a:cubicBezTo>
                  <a:pt x="1354292" y="332668"/>
                  <a:pt x="1361455" y="339830"/>
                  <a:pt x="1368660" y="347904"/>
                </a:cubicBezTo>
                <a:cubicBezTo>
                  <a:pt x="1369615" y="348946"/>
                  <a:pt x="1370093" y="350205"/>
                  <a:pt x="1370093" y="351681"/>
                </a:cubicBezTo>
                <a:cubicBezTo>
                  <a:pt x="1370093" y="353504"/>
                  <a:pt x="1369398" y="355023"/>
                  <a:pt x="1368009" y="356239"/>
                </a:cubicBezTo>
                <a:cubicBezTo>
                  <a:pt x="1366967" y="357107"/>
                  <a:pt x="1365752" y="357541"/>
                  <a:pt x="1364363" y="357541"/>
                </a:cubicBezTo>
                <a:cubicBezTo>
                  <a:pt x="1364189" y="357541"/>
                  <a:pt x="1363972" y="357541"/>
                  <a:pt x="1363712" y="357541"/>
                </a:cubicBezTo>
                <a:cubicBezTo>
                  <a:pt x="1362149" y="357367"/>
                  <a:pt x="1360804" y="356673"/>
                  <a:pt x="1359675" y="355457"/>
                </a:cubicBezTo>
                <a:cubicBezTo>
                  <a:pt x="1353164" y="347904"/>
                  <a:pt x="1346088" y="340785"/>
                  <a:pt x="1338448" y="334100"/>
                </a:cubicBezTo>
                <a:cubicBezTo>
                  <a:pt x="1337320" y="333059"/>
                  <a:pt x="1336755" y="331756"/>
                  <a:pt x="1336755" y="330194"/>
                </a:cubicBezTo>
                <a:cubicBezTo>
                  <a:pt x="1336755" y="328718"/>
                  <a:pt x="1337320" y="327502"/>
                  <a:pt x="1338448" y="326547"/>
                </a:cubicBezTo>
                <a:cubicBezTo>
                  <a:pt x="1339664" y="325419"/>
                  <a:pt x="1341096" y="324854"/>
                  <a:pt x="1342746" y="324854"/>
                </a:cubicBezTo>
                <a:close/>
                <a:moveTo>
                  <a:pt x="1665833" y="322641"/>
                </a:moveTo>
                <a:cubicBezTo>
                  <a:pt x="1665225" y="322641"/>
                  <a:pt x="1664921" y="322944"/>
                  <a:pt x="1664921" y="323552"/>
                </a:cubicBezTo>
                <a:lnTo>
                  <a:pt x="1664921" y="332147"/>
                </a:lnTo>
                <a:cubicBezTo>
                  <a:pt x="1664921" y="332755"/>
                  <a:pt x="1665225" y="333059"/>
                  <a:pt x="1665833" y="333059"/>
                </a:cubicBezTo>
                <a:lnTo>
                  <a:pt x="1696175" y="333059"/>
                </a:lnTo>
                <a:cubicBezTo>
                  <a:pt x="1696870" y="333059"/>
                  <a:pt x="1697217" y="332755"/>
                  <a:pt x="1697217" y="332147"/>
                </a:cubicBezTo>
                <a:lnTo>
                  <a:pt x="1697217" y="323552"/>
                </a:lnTo>
                <a:cubicBezTo>
                  <a:pt x="1697217" y="322944"/>
                  <a:pt x="1696870" y="322641"/>
                  <a:pt x="1696175" y="322641"/>
                </a:cubicBezTo>
                <a:close/>
                <a:moveTo>
                  <a:pt x="1625333" y="322641"/>
                </a:moveTo>
                <a:cubicBezTo>
                  <a:pt x="1624639" y="322641"/>
                  <a:pt x="1624291" y="322944"/>
                  <a:pt x="1624291" y="323552"/>
                </a:cubicBezTo>
                <a:lnTo>
                  <a:pt x="1624291" y="332147"/>
                </a:lnTo>
                <a:cubicBezTo>
                  <a:pt x="1624291" y="332755"/>
                  <a:pt x="1624639" y="333059"/>
                  <a:pt x="1625333" y="333059"/>
                </a:cubicBezTo>
                <a:lnTo>
                  <a:pt x="1654373" y="333059"/>
                </a:lnTo>
                <a:cubicBezTo>
                  <a:pt x="1654981" y="333059"/>
                  <a:pt x="1655285" y="332755"/>
                  <a:pt x="1655285" y="332147"/>
                </a:cubicBezTo>
                <a:lnTo>
                  <a:pt x="1655285" y="323552"/>
                </a:lnTo>
                <a:cubicBezTo>
                  <a:pt x="1655285" y="322944"/>
                  <a:pt x="1654981" y="322641"/>
                  <a:pt x="1654373" y="322641"/>
                </a:cubicBezTo>
                <a:close/>
                <a:moveTo>
                  <a:pt x="1495760" y="318734"/>
                </a:moveTo>
                <a:cubicBezTo>
                  <a:pt x="1495065" y="318734"/>
                  <a:pt x="1494718" y="319038"/>
                  <a:pt x="1494718" y="319645"/>
                </a:cubicBezTo>
                <a:lnTo>
                  <a:pt x="1494718" y="329542"/>
                </a:lnTo>
                <a:cubicBezTo>
                  <a:pt x="1494718" y="330150"/>
                  <a:pt x="1495065" y="330454"/>
                  <a:pt x="1495760" y="330454"/>
                </a:cubicBezTo>
                <a:lnTo>
                  <a:pt x="1558137" y="330454"/>
                </a:lnTo>
                <a:cubicBezTo>
                  <a:pt x="1558832" y="330454"/>
                  <a:pt x="1559179" y="330150"/>
                  <a:pt x="1559179" y="329542"/>
                </a:cubicBezTo>
                <a:lnTo>
                  <a:pt x="1559179" y="319645"/>
                </a:lnTo>
                <a:cubicBezTo>
                  <a:pt x="1559179" y="319038"/>
                  <a:pt x="1558832" y="318734"/>
                  <a:pt x="1558137" y="318734"/>
                </a:cubicBezTo>
                <a:close/>
                <a:moveTo>
                  <a:pt x="2588474" y="316129"/>
                </a:moveTo>
                <a:cubicBezTo>
                  <a:pt x="2589776" y="316216"/>
                  <a:pt x="2590797" y="316780"/>
                  <a:pt x="2591534" y="317822"/>
                </a:cubicBezTo>
                <a:cubicBezTo>
                  <a:pt x="2592272" y="318864"/>
                  <a:pt x="2592511" y="320036"/>
                  <a:pt x="2592251" y="321338"/>
                </a:cubicBezTo>
                <a:cubicBezTo>
                  <a:pt x="2591816" y="323943"/>
                  <a:pt x="2591599" y="326417"/>
                  <a:pt x="2591599" y="328761"/>
                </a:cubicBezTo>
                <a:cubicBezTo>
                  <a:pt x="2591599" y="336661"/>
                  <a:pt x="2598979" y="340612"/>
                  <a:pt x="2613738" y="340612"/>
                </a:cubicBezTo>
                <a:cubicBezTo>
                  <a:pt x="2623374" y="340612"/>
                  <a:pt x="2632403" y="339830"/>
                  <a:pt x="2640824" y="338268"/>
                </a:cubicBezTo>
                <a:cubicBezTo>
                  <a:pt x="2642300" y="338007"/>
                  <a:pt x="2643603" y="338311"/>
                  <a:pt x="2644731" y="339179"/>
                </a:cubicBezTo>
                <a:cubicBezTo>
                  <a:pt x="2645860" y="340134"/>
                  <a:pt x="2646424" y="341350"/>
                  <a:pt x="2646424" y="342825"/>
                </a:cubicBezTo>
                <a:cubicBezTo>
                  <a:pt x="2646424" y="343867"/>
                  <a:pt x="2646207" y="344822"/>
                  <a:pt x="2645773" y="345690"/>
                </a:cubicBezTo>
                <a:cubicBezTo>
                  <a:pt x="2645339" y="346645"/>
                  <a:pt x="2644688" y="347448"/>
                  <a:pt x="2643820" y="348099"/>
                </a:cubicBezTo>
                <a:cubicBezTo>
                  <a:pt x="2642952" y="348751"/>
                  <a:pt x="2641996" y="349120"/>
                  <a:pt x="2640955" y="349206"/>
                </a:cubicBezTo>
                <a:cubicBezTo>
                  <a:pt x="2632967" y="350422"/>
                  <a:pt x="2623852" y="351030"/>
                  <a:pt x="2613607" y="351030"/>
                </a:cubicBezTo>
                <a:cubicBezTo>
                  <a:pt x="2592251" y="351030"/>
                  <a:pt x="2581572" y="344431"/>
                  <a:pt x="2581572" y="331235"/>
                </a:cubicBezTo>
                <a:cubicBezTo>
                  <a:pt x="2581572" y="328284"/>
                  <a:pt x="2581963" y="324681"/>
                  <a:pt x="2582744" y="320427"/>
                </a:cubicBezTo>
                <a:cubicBezTo>
                  <a:pt x="2583005" y="319038"/>
                  <a:pt x="2583677" y="317931"/>
                  <a:pt x="2584763" y="317106"/>
                </a:cubicBezTo>
                <a:cubicBezTo>
                  <a:pt x="2585848" y="316281"/>
                  <a:pt x="2587085" y="315956"/>
                  <a:pt x="2588474" y="316129"/>
                </a:cubicBezTo>
                <a:close/>
                <a:moveTo>
                  <a:pt x="1622598" y="315088"/>
                </a:moveTo>
                <a:lnTo>
                  <a:pt x="1699170" y="315088"/>
                </a:lnTo>
                <a:cubicBezTo>
                  <a:pt x="1701341" y="315088"/>
                  <a:pt x="1703164" y="315847"/>
                  <a:pt x="1704640" y="317366"/>
                </a:cubicBezTo>
                <a:cubicBezTo>
                  <a:pt x="1706116" y="318886"/>
                  <a:pt x="1706854" y="320687"/>
                  <a:pt x="1706854" y="322771"/>
                </a:cubicBezTo>
                <a:lnTo>
                  <a:pt x="1706854" y="357280"/>
                </a:lnTo>
                <a:cubicBezTo>
                  <a:pt x="1706854" y="358669"/>
                  <a:pt x="1706376" y="359841"/>
                  <a:pt x="1705421" y="360796"/>
                </a:cubicBezTo>
                <a:cubicBezTo>
                  <a:pt x="1704466" y="361751"/>
                  <a:pt x="1703338" y="362229"/>
                  <a:pt x="1702035" y="362229"/>
                </a:cubicBezTo>
                <a:lnTo>
                  <a:pt x="1700473" y="362229"/>
                </a:lnTo>
                <a:cubicBezTo>
                  <a:pt x="1699604" y="362229"/>
                  <a:pt x="1698845" y="361903"/>
                  <a:pt x="1698194" y="361252"/>
                </a:cubicBezTo>
                <a:cubicBezTo>
                  <a:pt x="1697543" y="360601"/>
                  <a:pt x="1697217" y="359798"/>
                  <a:pt x="1697217" y="358843"/>
                </a:cubicBezTo>
                <a:cubicBezTo>
                  <a:pt x="1697217" y="358583"/>
                  <a:pt x="1697043" y="358452"/>
                  <a:pt x="1696696" y="358452"/>
                </a:cubicBezTo>
                <a:lnTo>
                  <a:pt x="1624812" y="358452"/>
                </a:lnTo>
                <a:cubicBezTo>
                  <a:pt x="1624465" y="358452"/>
                  <a:pt x="1624291" y="358626"/>
                  <a:pt x="1624291" y="358973"/>
                </a:cubicBezTo>
                <a:cubicBezTo>
                  <a:pt x="1624291" y="360015"/>
                  <a:pt x="1623922" y="360905"/>
                  <a:pt x="1623184" y="361643"/>
                </a:cubicBezTo>
                <a:cubicBezTo>
                  <a:pt x="1622446" y="362381"/>
                  <a:pt x="1621557" y="362750"/>
                  <a:pt x="1620515" y="362750"/>
                </a:cubicBezTo>
                <a:lnTo>
                  <a:pt x="1619603" y="362750"/>
                </a:lnTo>
                <a:cubicBezTo>
                  <a:pt x="1618301" y="362750"/>
                  <a:pt x="1617194" y="362294"/>
                  <a:pt x="1616282" y="361382"/>
                </a:cubicBezTo>
                <a:cubicBezTo>
                  <a:pt x="1615371" y="360471"/>
                  <a:pt x="1614915" y="359321"/>
                  <a:pt x="1614915" y="357931"/>
                </a:cubicBezTo>
                <a:lnTo>
                  <a:pt x="1614915" y="322771"/>
                </a:lnTo>
                <a:cubicBezTo>
                  <a:pt x="1614915" y="320687"/>
                  <a:pt x="1615653" y="318886"/>
                  <a:pt x="1617129" y="317366"/>
                </a:cubicBezTo>
                <a:cubicBezTo>
                  <a:pt x="1618605" y="315847"/>
                  <a:pt x="1620428" y="315088"/>
                  <a:pt x="1622598" y="315088"/>
                </a:cubicBezTo>
                <a:close/>
                <a:moveTo>
                  <a:pt x="561659" y="314306"/>
                </a:moveTo>
                <a:cubicBezTo>
                  <a:pt x="562874" y="314046"/>
                  <a:pt x="563959" y="314306"/>
                  <a:pt x="564914" y="315088"/>
                </a:cubicBezTo>
                <a:cubicBezTo>
                  <a:pt x="565956" y="316043"/>
                  <a:pt x="566650" y="317215"/>
                  <a:pt x="566998" y="318604"/>
                </a:cubicBezTo>
                <a:cubicBezTo>
                  <a:pt x="567084" y="319125"/>
                  <a:pt x="567128" y="319602"/>
                  <a:pt x="567128" y="320036"/>
                </a:cubicBezTo>
                <a:cubicBezTo>
                  <a:pt x="567128" y="320991"/>
                  <a:pt x="566911" y="321903"/>
                  <a:pt x="566477" y="322771"/>
                </a:cubicBezTo>
                <a:cubicBezTo>
                  <a:pt x="560747" y="334404"/>
                  <a:pt x="554713" y="345690"/>
                  <a:pt x="548376" y="356629"/>
                </a:cubicBezTo>
                <a:cubicBezTo>
                  <a:pt x="547681" y="357845"/>
                  <a:pt x="546639" y="358583"/>
                  <a:pt x="545250" y="358843"/>
                </a:cubicBezTo>
                <a:cubicBezTo>
                  <a:pt x="543861" y="359103"/>
                  <a:pt x="542602" y="358800"/>
                  <a:pt x="541474" y="357931"/>
                </a:cubicBezTo>
                <a:cubicBezTo>
                  <a:pt x="540345" y="357063"/>
                  <a:pt x="539651" y="355891"/>
                  <a:pt x="539390" y="354415"/>
                </a:cubicBezTo>
                <a:cubicBezTo>
                  <a:pt x="539303" y="353981"/>
                  <a:pt x="539260" y="353591"/>
                  <a:pt x="539260" y="353243"/>
                </a:cubicBezTo>
                <a:cubicBezTo>
                  <a:pt x="539260" y="352202"/>
                  <a:pt x="539564" y="351203"/>
                  <a:pt x="540171" y="350248"/>
                </a:cubicBezTo>
                <a:cubicBezTo>
                  <a:pt x="546943" y="339309"/>
                  <a:pt x="553237" y="328023"/>
                  <a:pt x="559054" y="316390"/>
                </a:cubicBezTo>
                <a:cubicBezTo>
                  <a:pt x="559575" y="315261"/>
                  <a:pt x="560443" y="314567"/>
                  <a:pt x="561659" y="314306"/>
                </a:cubicBezTo>
                <a:close/>
                <a:moveTo>
                  <a:pt x="1492764" y="311832"/>
                </a:moveTo>
                <a:lnTo>
                  <a:pt x="1561523" y="311832"/>
                </a:lnTo>
                <a:cubicBezTo>
                  <a:pt x="1563607" y="311832"/>
                  <a:pt x="1565408" y="312570"/>
                  <a:pt x="1566927" y="314046"/>
                </a:cubicBezTo>
                <a:cubicBezTo>
                  <a:pt x="1568447" y="315522"/>
                  <a:pt x="1569206" y="317345"/>
                  <a:pt x="1569206" y="319515"/>
                </a:cubicBezTo>
                <a:lnTo>
                  <a:pt x="1569206" y="329673"/>
                </a:lnTo>
                <a:cubicBezTo>
                  <a:pt x="1569206" y="331843"/>
                  <a:pt x="1568447" y="333666"/>
                  <a:pt x="1566927" y="335142"/>
                </a:cubicBezTo>
                <a:cubicBezTo>
                  <a:pt x="1565408" y="336618"/>
                  <a:pt x="1563607" y="337356"/>
                  <a:pt x="1561523" y="337356"/>
                </a:cubicBezTo>
                <a:lnTo>
                  <a:pt x="1552017" y="337356"/>
                </a:lnTo>
                <a:cubicBezTo>
                  <a:pt x="1551930" y="337356"/>
                  <a:pt x="1551886" y="337399"/>
                  <a:pt x="1551886" y="337486"/>
                </a:cubicBezTo>
                <a:cubicBezTo>
                  <a:pt x="1551886" y="337573"/>
                  <a:pt x="1551886" y="337616"/>
                  <a:pt x="1551886" y="337616"/>
                </a:cubicBezTo>
                <a:cubicBezTo>
                  <a:pt x="1553276" y="338137"/>
                  <a:pt x="1554209" y="339071"/>
                  <a:pt x="1554686" y="340416"/>
                </a:cubicBezTo>
                <a:cubicBezTo>
                  <a:pt x="1555164" y="341762"/>
                  <a:pt x="1555012" y="343042"/>
                  <a:pt x="1554230" y="344258"/>
                </a:cubicBezTo>
                <a:cubicBezTo>
                  <a:pt x="1552841" y="346602"/>
                  <a:pt x="1551366" y="348903"/>
                  <a:pt x="1549803" y="351160"/>
                </a:cubicBezTo>
                <a:cubicBezTo>
                  <a:pt x="1549716" y="351333"/>
                  <a:pt x="1549716" y="351507"/>
                  <a:pt x="1549803" y="351681"/>
                </a:cubicBezTo>
                <a:cubicBezTo>
                  <a:pt x="1549890" y="351854"/>
                  <a:pt x="1550020" y="351941"/>
                  <a:pt x="1550193" y="351941"/>
                </a:cubicBezTo>
                <a:lnTo>
                  <a:pt x="1582619" y="351941"/>
                </a:lnTo>
                <a:cubicBezTo>
                  <a:pt x="1583748" y="351941"/>
                  <a:pt x="1584703" y="352332"/>
                  <a:pt x="1585484" y="353113"/>
                </a:cubicBezTo>
                <a:cubicBezTo>
                  <a:pt x="1586266" y="353894"/>
                  <a:pt x="1586656" y="354828"/>
                  <a:pt x="1586656" y="355913"/>
                </a:cubicBezTo>
                <a:cubicBezTo>
                  <a:pt x="1586656" y="356998"/>
                  <a:pt x="1586266" y="357910"/>
                  <a:pt x="1585484" y="358648"/>
                </a:cubicBezTo>
                <a:cubicBezTo>
                  <a:pt x="1584703" y="359386"/>
                  <a:pt x="1583748" y="359755"/>
                  <a:pt x="1582619" y="359755"/>
                </a:cubicBezTo>
                <a:lnTo>
                  <a:pt x="1471929" y="359755"/>
                </a:lnTo>
                <a:cubicBezTo>
                  <a:pt x="1470800" y="359755"/>
                  <a:pt x="1469845" y="359386"/>
                  <a:pt x="1469064" y="358648"/>
                </a:cubicBezTo>
                <a:cubicBezTo>
                  <a:pt x="1468282" y="357910"/>
                  <a:pt x="1467892" y="356998"/>
                  <a:pt x="1467892" y="355913"/>
                </a:cubicBezTo>
                <a:cubicBezTo>
                  <a:pt x="1467892" y="354828"/>
                  <a:pt x="1468282" y="353894"/>
                  <a:pt x="1469064" y="353113"/>
                </a:cubicBezTo>
                <a:cubicBezTo>
                  <a:pt x="1469845" y="352332"/>
                  <a:pt x="1470800" y="351941"/>
                  <a:pt x="1471929" y="351941"/>
                </a:cubicBezTo>
                <a:lnTo>
                  <a:pt x="1502792" y="351941"/>
                </a:lnTo>
                <a:cubicBezTo>
                  <a:pt x="1503052" y="351941"/>
                  <a:pt x="1503248" y="351833"/>
                  <a:pt x="1503378" y="351616"/>
                </a:cubicBezTo>
                <a:cubicBezTo>
                  <a:pt x="1503508" y="351399"/>
                  <a:pt x="1503530" y="351203"/>
                  <a:pt x="1503443" y="351030"/>
                </a:cubicBezTo>
                <a:cubicBezTo>
                  <a:pt x="1502748" y="349033"/>
                  <a:pt x="1501793" y="346949"/>
                  <a:pt x="1500578" y="344779"/>
                </a:cubicBezTo>
                <a:cubicBezTo>
                  <a:pt x="1500144" y="343997"/>
                  <a:pt x="1499927" y="343173"/>
                  <a:pt x="1499927" y="342304"/>
                </a:cubicBezTo>
                <a:cubicBezTo>
                  <a:pt x="1499927" y="341784"/>
                  <a:pt x="1500057" y="341219"/>
                  <a:pt x="1500317" y="340612"/>
                </a:cubicBezTo>
                <a:cubicBezTo>
                  <a:pt x="1500838" y="339136"/>
                  <a:pt x="1501837" y="338137"/>
                  <a:pt x="1503313" y="337616"/>
                </a:cubicBezTo>
                <a:cubicBezTo>
                  <a:pt x="1503400" y="337616"/>
                  <a:pt x="1503421" y="337573"/>
                  <a:pt x="1503378" y="337486"/>
                </a:cubicBezTo>
                <a:cubicBezTo>
                  <a:pt x="1503334" y="337399"/>
                  <a:pt x="1503313" y="337356"/>
                  <a:pt x="1503313" y="337356"/>
                </a:cubicBezTo>
                <a:lnTo>
                  <a:pt x="1492764" y="337356"/>
                </a:lnTo>
                <a:cubicBezTo>
                  <a:pt x="1490681" y="337356"/>
                  <a:pt x="1488880" y="336618"/>
                  <a:pt x="1487360" y="335142"/>
                </a:cubicBezTo>
                <a:cubicBezTo>
                  <a:pt x="1485841" y="333666"/>
                  <a:pt x="1485081" y="331843"/>
                  <a:pt x="1485081" y="329673"/>
                </a:cubicBezTo>
                <a:lnTo>
                  <a:pt x="1485081" y="319515"/>
                </a:lnTo>
                <a:cubicBezTo>
                  <a:pt x="1485081" y="317345"/>
                  <a:pt x="1485841" y="315522"/>
                  <a:pt x="1487360" y="314046"/>
                </a:cubicBezTo>
                <a:cubicBezTo>
                  <a:pt x="1488880" y="312570"/>
                  <a:pt x="1490681" y="311832"/>
                  <a:pt x="1492764" y="311832"/>
                </a:cubicBezTo>
                <a:close/>
                <a:moveTo>
                  <a:pt x="161088" y="311051"/>
                </a:moveTo>
                <a:cubicBezTo>
                  <a:pt x="161956" y="311051"/>
                  <a:pt x="162715" y="311354"/>
                  <a:pt x="163367" y="311962"/>
                </a:cubicBezTo>
                <a:cubicBezTo>
                  <a:pt x="164018" y="312570"/>
                  <a:pt x="164343" y="313308"/>
                  <a:pt x="164343" y="314176"/>
                </a:cubicBezTo>
                <a:lnTo>
                  <a:pt x="164343" y="339049"/>
                </a:lnTo>
                <a:cubicBezTo>
                  <a:pt x="164343" y="339917"/>
                  <a:pt x="164018" y="340655"/>
                  <a:pt x="163367" y="341263"/>
                </a:cubicBezTo>
                <a:cubicBezTo>
                  <a:pt x="162715" y="341870"/>
                  <a:pt x="161956" y="342174"/>
                  <a:pt x="161088" y="342174"/>
                </a:cubicBezTo>
                <a:cubicBezTo>
                  <a:pt x="160219" y="342174"/>
                  <a:pt x="159481" y="341870"/>
                  <a:pt x="158874" y="341263"/>
                </a:cubicBezTo>
                <a:cubicBezTo>
                  <a:pt x="158266" y="340655"/>
                  <a:pt x="157962" y="339917"/>
                  <a:pt x="157962" y="339049"/>
                </a:cubicBezTo>
                <a:lnTo>
                  <a:pt x="157962" y="314176"/>
                </a:lnTo>
                <a:cubicBezTo>
                  <a:pt x="157962" y="313308"/>
                  <a:pt x="158266" y="312570"/>
                  <a:pt x="158874" y="311962"/>
                </a:cubicBezTo>
                <a:cubicBezTo>
                  <a:pt x="159481" y="311354"/>
                  <a:pt x="160219" y="311051"/>
                  <a:pt x="161088" y="311051"/>
                </a:cubicBezTo>
                <a:close/>
                <a:moveTo>
                  <a:pt x="1932663" y="307795"/>
                </a:moveTo>
                <a:cubicBezTo>
                  <a:pt x="1932055" y="307795"/>
                  <a:pt x="1931752" y="308099"/>
                  <a:pt x="1931752" y="308707"/>
                </a:cubicBezTo>
                <a:lnTo>
                  <a:pt x="1931752" y="316129"/>
                </a:lnTo>
                <a:cubicBezTo>
                  <a:pt x="1931752" y="316824"/>
                  <a:pt x="1932055" y="317171"/>
                  <a:pt x="1932663" y="317171"/>
                </a:cubicBezTo>
                <a:lnTo>
                  <a:pt x="1962745" y="317171"/>
                </a:lnTo>
                <a:cubicBezTo>
                  <a:pt x="1963439" y="317171"/>
                  <a:pt x="1963787" y="316824"/>
                  <a:pt x="1963787" y="316129"/>
                </a:cubicBezTo>
                <a:lnTo>
                  <a:pt x="1963787" y="308707"/>
                </a:lnTo>
                <a:cubicBezTo>
                  <a:pt x="1963787" y="308099"/>
                  <a:pt x="1963439" y="307795"/>
                  <a:pt x="1962745" y="307795"/>
                </a:cubicBezTo>
                <a:close/>
                <a:moveTo>
                  <a:pt x="205624" y="307795"/>
                </a:moveTo>
                <a:cubicBezTo>
                  <a:pt x="205451" y="307795"/>
                  <a:pt x="205299" y="307882"/>
                  <a:pt x="205169" y="308055"/>
                </a:cubicBezTo>
                <a:cubicBezTo>
                  <a:pt x="205038" y="308229"/>
                  <a:pt x="205017" y="308446"/>
                  <a:pt x="205104" y="308707"/>
                </a:cubicBezTo>
                <a:cubicBezTo>
                  <a:pt x="208576" y="317649"/>
                  <a:pt x="213481" y="325636"/>
                  <a:pt x="219819" y="332668"/>
                </a:cubicBezTo>
                <a:cubicBezTo>
                  <a:pt x="220253" y="333189"/>
                  <a:pt x="220687" y="333189"/>
                  <a:pt x="221121" y="332668"/>
                </a:cubicBezTo>
                <a:cubicBezTo>
                  <a:pt x="227546" y="325809"/>
                  <a:pt x="232494" y="317822"/>
                  <a:pt x="235967" y="308707"/>
                </a:cubicBezTo>
                <a:cubicBezTo>
                  <a:pt x="236054" y="308446"/>
                  <a:pt x="236032" y="308229"/>
                  <a:pt x="235902" y="308055"/>
                </a:cubicBezTo>
                <a:cubicBezTo>
                  <a:pt x="235771" y="307882"/>
                  <a:pt x="235576" y="307795"/>
                  <a:pt x="235316" y="307795"/>
                </a:cubicBezTo>
                <a:close/>
                <a:moveTo>
                  <a:pt x="196118" y="298809"/>
                </a:moveTo>
                <a:lnTo>
                  <a:pt x="239092" y="298809"/>
                </a:lnTo>
                <a:cubicBezTo>
                  <a:pt x="241697" y="298809"/>
                  <a:pt x="243780" y="299113"/>
                  <a:pt x="245343" y="299721"/>
                </a:cubicBezTo>
                <a:cubicBezTo>
                  <a:pt x="246211" y="300068"/>
                  <a:pt x="246862" y="300654"/>
                  <a:pt x="247296" y="301479"/>
                </a:cubicBezTo>
                <a:cubicBezTo>
                  <a:pt x="247730" y="302304"/>
                  <a:pt x="247817" y="303150"/>
                  <a:pt x="247557" y="304018"/>
                </a:cubicBezTo>
                <a:cubicBezTo>
                  <a:pt x="243563" y="317649"/>
                  <a:pt x="237052" y="329369"/>
                  <a:pt x="228023" y="339179"/>
                </a:cubicBezTo>
                <a:cubicBezTo>
                  <a:pt x="227589" y="339700"/>
                  <a:pt x="227632" y="340134"/>
                  <a:pt x="228153" y="340481"/>
                </a:cubicBezTo>
                <a:cubicBezTo>
                  <a:pt x="235099" y="346038"/>
                  <a:pt x="242912" y="350248"/>
                  <a:pt x="251594" y="353113"/>
                </a:cubicBezTo>
                <a:cubicBezTo>
                  <a:pt x="252636" y="353460"/>
                  <a:pt x="253330" y="354198"/>
                  <a:pt x="253677" y="355327"/>
                </a:cubicBezTo>
                <a:cubicBezTo>
                  <a:pt x="253764" y="355674"/>
                  <a:pt x="253808" y="356021"/>
                  <a:pt x="253808" y="356369"/>
                </a:cubicBezTo>
                <a:cubicBezTo>
                  <a:pt x="253808" y="357150"/>
                  <a:pt x="253590" y="357845"/>
                  <a:pt x="253156" y="358452"/>
                </a:cubicBezTo>
                <a:cubicBezTo>
                  <a:pt x="252201" y="359668"/>
                  <a:pt x="251029" y="360536"/>
                  <a:pt x="249640" y="361057"/>
                </a:cubicBezTo>
                <a:cubicBezTo>
                  <a:pt x="248946" y="361317"/>
                  <a:pt x="248251" y="361448"/>
                  <a:pt x="247557" y="361448"/>
                </a:cubicBezTo>
                <a:cubicBezTo>
                  <a:pt x="246862" y="361448"/>
                  <a:pt x="246168" y="361317"/>
                  <a:pt x="245473" y="361057"/>
                </a:cubicBezTo>
                <a:cubicBezTo>
                  <a:pt x="236357" y="357758"/>
                  <a:pt x="228284" y="353026"/>
                  <a:pt x="221251" y="346862"/>
                </a:cubicBezTo>
                <a:cubicBezTo>
                  <a:pt x="220817" y="346428"/>
                  <a:pt x="220340" y="346428"/>
                  <a:pt x="219819" y="346862"/>
                </a:cubicBezTo>
                <a:cubicBezTo>
                  <a:pt x="212613" y="352853"/>
                  <a:pt x="204409" y="357671"/>
                  <a:pt x="195206" y="361317"/>
                </a:cubicBezTo>
                <a:cubicBezTo>
                  <a:pt x="194599" y="361578"/>
                  <a:pt x="193991" y="361708"/>
                  <a:pt x="193383" y="361708"/>
                </a:cubicBezTo>
                <a:cubicBezTo>
                  <a:pt x="192689" y="361708"/>
                  <a:pt x="191994" y="361578"/>
                  <a:pt x="191300" y="361317"/>
                </a:cubicBezTo>
                <a:cubicBezTo>
                  <a:pt x="189997" y="360796"/>
                  <a:pt x="188956" y="359928"/>
                  <a:pt x="188174" y="358713"/>
                </a:cubicBezTo>
                <a:cubicBezTo>
                  <a:pt x="187740" y="358018"/>
                  <a:pt x="187523" y="357324"/>
                  <a:pt x="187523" y="356629"/>
                </a:cubicBezTo>
                <a:cubicBezTo>
                  <a:pt x="187523" y="356282"/>
                  <a:pt x="187610" y="355891"/>
                  <a:pt x="187784" y="355457"/>
                </a:cubicBezTo>
                <a:cubicBezTo>
                  <a:pt x="188131" y="354329"/>
                  <a:pt x="188825" y="353591"/>
                  <a:pt x="189867" y="353243"/>
                </a:cubicBezTo>
                <a:cubicBezTo>
                  <a:pt x="198462" y="350118"/>
                  <a:pt x="206232" y="345690"/>
                  <a:pt x="213177" y="339960"/>
                </a:cubicBezTo>
                <a:cubicBezTo>
                  <a:pt x="213698" y="339613"/>
                  <a:pt x="213742" y="339179"/>
                  <a:pt x="213308" y="338658"/>
                </a:cubicBezTo>
                <a:cubicBezTo>
                  <a:pt x="207665" y="332060"/>
                  <a:pt x="202977" y="324464"/>
                  <a:pt x="199243" y="315869"/>
                </a:cubicBezTo>
                <a:cubicBezTo>
                  <a:pt x="198896" y="315088"/>
                  <a:pt x="198723" y="314350"/>
                  <a:pt x="198723" y="313655"/>
                </a:cubicBezTo>
                <a:cubicBezTo>
                  <a:pt x="198723" y="312700"/>
                  <a:pt x="198940" y="311832"/>
                  <a:pt x="199374" y="311051"/>
                </a:cubicBezTo>
                <a:cubicBezTo>
                  <a:pt x="200242" y="309401"/>
                  <a:pt x="201544" y="308359"/>
                  <a:pt x="203280" y="307925"/>
                </a:cubicBezTo>
                <a:cubicBezTo>
                  <a:pt x="203367" y="307925"/>
                  <a:pt x="203411" y="307903"/>
                  <a:pt x="203411" y="307860"/>
                </a:cubicBezTo>
                <a:cubicBezTo>
                  <a:pt x="203411" y="307817"/>
                  <a:pt x="203367" y="307795"/>
                  <a:pt x="203280" y="307795"/>
                </a:cubicBezTo>
                <a:lnTo>
                  <a:pt x="196118" y="307795"/>
                </a:lnTo>
                <a:cubicBezTo>
                  <a:pt x="194903" y="307795"/>
                  <a:pt x="193861" y="307361"/>
                  <a:pt x="192993" y="306493"/>
                </a:cubicBezTo>
                <a:cubicBezTo>
                  <a:pt x="192125" y="305625"/>
                  <a:pt x="191690" y="304561"/>
                  <a:pt x="191690" y="303302"/>
                </a:cubicBezTo>
                <a:cubicBezTo>
                  <a:pt x="191690" y="302043"/>
                  <a:pt x="192125" y="300980"/>
                  <a:pt x="192993" y="300112"/>
                </a:cubicBezTo>
                <a:cubicBezTo>
                  <a:pt x="193861" y="299244"/>
                  <a:pt x="194903" y="298809"/>
                  <a:pt x="196118" y="298809"/>
                </a:cubicBezTo>
                <a:close/>
                <a:moveTo>
                  <a:pt x="1473752" y="297377"/>
                </a:moveTo>
                <a:lnTo>
                  <a:pt x="1581057" y="297377"/>
                </a:lnTo>
                <a:cubicBezTo>
                  <a:pt x="1582099" y="297377"/>
                  <a:pt x="1582967" y="297746"/>
                  <a:pt x="1583661" y="298484"/>
                </a:cubicBezTo>
                <a:cubicBezTo>
                  <a:pt x="1584356" y="299222"/>
                  <a:pt x="1584703" y="300112"/>
                  <a:pt x="1584703" y="301154"/>
                </a:cubicBezTo>
                <a:cubicBezTo>
                  <a:pt x="1584703" y="302195"/>
                  <a:pt x="1584356" y="303063"/>
                  <a:pt x="1583661" y="303758"/>
                </a:cubicBezTo>
                <a:cubicBezTo>
                  <a:pt x="1582967" y="304453"/>
                  <a:pt x="1582099" y="304800"/>
                  <a:pt x="1581057" y="304800"/>
                </a:cubicBezTo>
                <a:lnTo>
                  <a:pt x="1473752" y="304800"/>
                </a:lnTo>
                <a:cubicBezTo>
                  <a:pt x="1472797" y="304800"/>
                  <a:pt x="1471950" y="304453"/>
                  <a:pt x="1471212" y="303758"/>
                </a:cubicBezTo>
                <a:cubicBezTo>
                  <a:pt x="1470474" y="303063"/>
                  <a:pt x="1470105" y="302195"/>
                  <a:pt x="1470105" y="301154"/>
                </a:cubicBezTo>
                <a:cubicBezTo>
                  <a:pt x="1470105" y="300112"/>
                  <a:pt x="1470474" y="299222"/>
                  <a:pt x="1471212" y="298484"/>
                </a:cubicBezTo>
                <a:cubicBezTo>
                  <a:pt x="1471950" y="297746"/>
                  <a:pt x="1472797" y="297377"/>
                  <a:pt x="1473752" y="297377"/>
                </a:cubicBezTo>
                <a:close/>
                <a:moveTo>
                  <a:pt x="438792" y="295098"/>
                </a:moveTo>
                <a:cubicBezTo>
                  <a:pt x="439964" y="295315"/>
                  <a:pt x="440940" y="295858"/>
                  <a:pt x="441722" y="296726"/>
                </a:cubicBezTo>
                <a:cubicBezTo>
                  <a:pt x="446757" y="302543"/>
                  <a:pt x="450707" y="308272"/>
                  <a:pt x="453572" y="313916"/>
                </a:cubicBezTo>
                <a:cubicBezTo>
                  <a:pt x="454180" y="315044"/>
                  <a:pt x="454267" y="316194"/>
                  <a:pt x="453833" y="317366"/>
                </a:cubicBezTo>
                <a:cubicBezTo>
                  <a:pt x="453398" y="318538"/>
                  <a:pt x="452617" y="319428"/>
                  <a:pt x="451488" y="320036"/>
                </a:cubicBezTo>
                <a:cubicBezTo>
                  <a:pt x="450534" y="320557"/>
                  <a:pt x="449492" y="320644"/>
                  <a:pt x="448363" y="320297"/>
                </a:cubicBezTo>
                <a:cubicBezTo>
                  <a:pt x="447234" y="319949"/>
                  <a:pt x="446453" y="319211"/>
                  <a:pt x="446019" y="318083"/>
                </a:cubicBezTo>
                <a:cubicBezTo>
                  <a:pt x="443241" y="312353"/>
                  <a:pt x="439378" y="306536"/>
                  <a:pt x="434429" y="300633"/>
                </a:cubicBezTo>
                <a:cubicBezTo>
                  <a:pt x="433821" y="299851"/>
                  <a:pt x="433604" y="298940"/>
                  <a:pt x="433778" y="297898"/>
                </a:cubicBezTo>
                <a:cubicBezTo>
                  <a:pt x="433952" y="296856"/>
                  <a:pt x="434516" y="296118"/>
                  <a:pt x="435471" y="295684"/>
                </a:cubicBezTo>
                <a:cubicBezTo>
                  <a:pt x="436513" y="295076"/>
                  <a:pt x="437620" y="294881"/>
                  <a:pt x="438792" y="295098"/>
                </a:cubicBezTo>
                <a:close/>
                <a:moveTo>
                  <a:pt x="5339" y="292298"/>
                </a:moveTo>
                <a:lnTo>
                  <a:pt x="115769" y="292298"/>
                </a:lnTo>
                <a:cubicBezTo>
                  <a:pt x="117245" y="292298"/>
                  <a:pt x="118504" y="292819"/>
                  <a:pt x="119546" y="293861"/>
                </a:cubicBezTo>
                <a:cubicBezTo>
                  <a:pt x="120588" y="294903"/>
                  <a:pt x="121109" y="296183"/>
                  <a:pt x="121109" y="297703"/>
                </a:cubicBezTo>
                <a:cubicBezTo>
                  <a:pt x="121109" y="299222"/>
                  <a:pt x="120588" y="300502"/>
                  <a:pt x="119546" y="301544"/>
                </a:cubicBezTo>
                <a:cubicBezTo>
                  <a:pt x="118504" y="302586"/>
                  <a:pt x="117245" y="303107"/>
                  <a:pt x="115769" y="303107"/>
                </a:cubicBezTo>
                <a:lnTo>
                  <a:pt x="5339" y="303107"/>
                </a:lnTo>
                <a:cubicBezTo>
                  <a:pt x="3863" y="303107"/>
                  <a:pt x="2604" y="302586"/>
                  <a:pt x="1562" y="301544"/>
                </a:cubicBezTo>
                <a:cubicBezTo>
                  <a:pt x="521" y="300502"/>
                  <a:pt x="0" y="299222"/>
                  <a:pt x="0" y="297703"/>
                </a:cubicBezTo>
                <a:cubicBezTo>
                  <a:pt x="0" y="296183"/>
                  <a:pt x="521" y="294903"/>
                  <a:pt x="1562" y="293861"/>
                </a:cubicBezTo>
                <a:cubicBezTo>
                  <a:pt x="2604" y="292819"/>
                  <a:pt x="3863" y="292298"/>
                  <a:pt x="5339" y="292298"/>
                </a:cubicBezTo>
                <a:close/>
                <a:moveTo>
                  <a:pt x="1633798" y="289303"/>
                </a:moveTo>
                <a:cubicBezTo>
                  <a:pt x="1633103" y="289303"/>
                  <a:pt x="1632756" y="289607"/>
                  <a:pt x="1632756" y="290215"/>
                </a:cubicBezTo>
                <a:lnTo>
                  <a:pt x="1632756" y="299591"/>
                </a:lnTo>
                <a:cubicBezTo>
                  <a:pt x="1632756" y="300285"/>
                  <a:pt x="1633103" y="300633"/>
                  <a:pt x="1633798" y="300633"/>
                </a:cubicBezTo>
                <a:lnTo>
                  <a:pt x="1687841" y="300633"/>
                </a:lnTo>
                <a:cubicBezTo>
                  <a:pt x="1688449" y="300633"/>
                  <a:pt x="1688752" y="300285"/>
                  <a:pt x="1688752" y="299591"/>
                </a:cubicBezTo>
                <a:lnTo>
                  <a:pt x="1688752" y="290215"/>
                </a:lnTo>
                <a:cubicBezTo>
                  <a:pt x="1688752" y="289607"/>
                  <a:pt x="1688449" y="289303"/>
                  <a:pt x="1687841" y="289303"/>
                </a:cubicBezTo>
                <a:close/>
                <a:moveTo>
                  <a:pt x="1813377" y="287871"/>
                </a:moveTo>
                <a:cubicBezTo>
                  <a:pt x="1814767" y="287871"/>
                  <a:pt x="1815960" y="288391"/>
                  <a:pt x="1816959" y="289433"/>
                </a:cubicBezTo>
                <a:cubicBezTo>
                  <a:pt x="1817957" y="290475"/>
                  <a:pt x="1818456" y="291734"/>
                  <a:pt x="1818456" y="293210"/>
                </a:cubicBezTo>
                <a:cubicBezTo>
                  <a:pt x="1818369" y="293644"/>
                  <a:pt x="1818326" y="294165"/>
                  <a:pt x="1818326" y="294773"/>
                </a:cubicBezTo>
                <a:cubicBezTo>
                  <a:pt x="1818326" y="296596"/>
                  <a:pt x="1818369" y="299070"/>
                  <a:pt x="1818456" y="302195"/>
                </a:cubicBezTo>
                <a:cubicBezTo>
                  <a:pt x="1818543" y="303671"/>
                  <a:pt x="1818695" y="306797"/>
                  <a:pt x="1818912" y="311571"/>
                </a:cubicBezTo>
                <a:cubicBezTo>
                  <a:pt x="1819129" y="316346"/>
                  <a:pt x="1819281" y="320036"/>
                  <a:pt x="1819368" y="322641"/>
                </a:cubicBezTo>
                <a:cubicBezTo>
                  <a:pt x="1819455" y="323335"/>
                  <a:pt x="1819802" y="323769"/>
                  <a:pt x="1820409" y="323943"/>
                </a:cubicBezTo>
                <a:cubicBezTo>
                  <a:pt x="1828049" y="326895"/>
                  <a:pt x="1835472" y="331192"/>
                  <a:pt x="1842678" y="336835"/>
                </a:cubicBezTo>
                <a:cubicBezTo>
                  <a:pt x="1843893" y="337703"/>
                  <a:pt x="1844588" y="338919"/>
                  <a:pt x="1844761" y="340481"/>
                </a:cubicBezTo>
                <a:cubicBezTo>
                  <a:pt x="1844848" y="340829"/>
                  <a:pt x="1844892" y="341176"/>
                  <a:pt x="1844892" y="341523"/>
                </a:cubicBezTo>
                <a:cubicBezTo>
                  <a:pt x="1844892" y="342652"/>
                  <a:pt x="1844588" y="343737"/>
                  <a:pt x="1843980" y="344779"/>
                </a:cubicBezTo>
                <a:cubicBezTo>
                  <a:pt x="1843199" y="345907"/>
                  <a:pt x="1842114" y="346580"/>
                  <a:pt x="1840725" y="346797"/>
                </a:cubicBezTo>
                <a:cubicBezTo>
                  <a:pt x="1839335" y="347014"/>
                  <a:pt x="1838120" y="346645"/>
                  <a:pt x="1837078" y="345690"/>
                </a:cubicBezTo>
                <a:cubicBezTo>
                  <a:pt x="1831435" y="340915"/>
                  <a:pt x="1825966" y="337226"/>
                  <a:pt x="1820670" y="334621"/>
                </a:cubicBezTo>
                <a:cubicBezTo>
                  <a:pt x="1820496" y="334534"/>
                  <a:pt x="1820323" y="334556"/>
                  <a:pt x="1820149" y="334686"/>
                </a:cubicBezTo>
                <a:cubicBezTo>
                  <a:pt x="1819976" y="334817"/>
                  <a:pt x="1819889" y="334969"/>
                  <a:pt x="1819889" y="335142"/>
                </a:cubicBezTo>
                <a:cubicBezTo>
                  <a:pt x="1819976" y="336271"/>
                  <a:pt x="1820019" y="337747"/>
                  <a:pt x="1820019" y="339570"/>
                </a:cubicBezTo>
                <a:cubicBezTo>
                  <a:pt x="1820019" y="345213"/>
                  <a:pt x="1818087" y="349814"/>
                  <a:pt x="1814224" y="353374"/>
                </a:cubicBezTo>
                <a:cubicBezTo>
                  <a:pt x="1810360" y="356933"/>
                  <a:pt x="1804565" y="358713"/>
                  <a:pt x="1796839" y="358713"/>
                </a:cubicBezTo>
                <a:cubicBezTo>
                  <a:pt x="1789112" y="358713"/>
                  <a:pt x="1782775" y="357107"/>
                  <a:pt x="1777826" y="353894"/>
                </a:cubicBezTo>
                <a:cubicBezTo>
                  <a:pt x="1772878" y="350682"/>
                  <a:pt x="1770403" y="345951"/>
                  <a:pt x="1770403" y="339700"/>
                </a:cubicBezTo>
                <a:cubicBezTo>
                  <a:pt x="1770403" y="333710"/>
                  <a:pt x="1772899" y="328870"/>
                  <a:pt x="1777891" y="325180"/>
                </a:cubicBezTo>
                <a:cubicBezTo>
                  <a:pt x="1782883" y="321490"/>
                  <a:pt x="1789199" y="319645"/>
                  <a:pt x="1796839" y="319645"/>
                </a:cubicBezTo>
                <a:cubicBezTo>
                  <a:pt x="1800919" y="319645"/>
                  <a:pt x="1804739" y="319993"/>
                  <a:pt x="1808299" y="320687"/>
                </a:cubicBezTo>
                <a:cubicBezTo>
                  <a:pt x="1808559" y="320687"/>
                  <a:pt x="1808798" y="320622"/>
                  <a:pt x="1809015" y="320492"/>
                </a:cubicBezTo>
                <a:cubicBezTo>
                  <a:pt x="1809232" y="320362"/>
                  <a:pt x="1809340" y="320166"/>
                  <a:pt x="1809340" y="319906"/>
                </a:cubicBezTo>
                <a:cubicBezTo>
                  <a:pt x="1809167" y="317041"/>
                  <a:pt x="1808950" y="312570"/>
                  <a:pt x="1808689" y="306493"/>
                </a:cubicBezTo>
                <a:cubicBezTo>
                  <a:pt x="1808429" y="300416"/>
                  <a:pt x="1808255" y="295988"/>
                  <a:pt x="1808168" y="293210"/>
                </a:cubicBezTo>
                <a:cubicBezTo>
                  <a:pt x="1808081" y="291734"/>
                  <a:pt x="1808559" y="290475"/>
                  <a:pt x="1809601" y="289433"/>
                </a:cubicBezTo>
                <a:cubicBezTo>
                  <a:pt x="1810643" y="288391"/>
                  <a:pt x="1811902" y="287871"/>
                  <a:pt x="1813377" y="287871"/>
                </a:cubicBezTo>
                <a:close/>
                <a:moveTo>
                  <a:pt x="2051428" y="284224"/>
                </a:moveTo>
                <a:cubicBezTo>
                  <a:pt x="2050733" y="284224"/>
                  <a:pt x="2050299" y="284528"/>
                  <a:pt x="2050126" y="285136"/>
                </a:cubicBezTo>
                <a:cubicBezTo>
                  <a:pt x="2048910" y="289043"/>
                  <a:pt x="2047434" y="293210"/>
                  <a:pt x="2045698" y="297637"/>
                </a:cubicBezTo>
                <a:cubicBezTo>
                  <a:pt x="2045437" y="298245"/>
                  <a:pt x="2045611" y="298723"/>
                  <a:pt x="2046219" y="299070"/>
                </a:cubicBezTo>
                <a:cubicBezTo>
                  <a:pt x="2052296" y="303237"/>
                  <a:pt x="2057375" y="307187"/>
                  <a:pt x="2061455" y="310920"/>
                </a:cubicBezTo>
                <a:cubicBezTo>
                  <a:pt x="2061889" y="311441"/>
                  <a:pt x="2062236" y="311398"/>
                  <a:pt x="2062497" y="310790"/>
                </a:cubicBezTo>
                <a:cubicBezTo>
                  <a:pt x="2065014" y="303150"/>
                  <a:pt x="2066968" y="294599"/>
                  <a:pt x="2068357" y="285136"/>
                </a:cubicBezTo>
                <a:cubicBezTo>
                  <a:pt x="2068444" y="284528"/>
                  <a:pt x="2068183" y="284224"/>
                  <a:pt x="2067576" y="284224"/>
                </a:cubicBezTo>
                <a:close/>
                <a:moveTo>
                  <a:pt x="1631323" y="282141"/>
                </a:moveTo>
                <a:lnTo>
                  <a:pt x="1690706" y="282141"/>
                </a:lnTo>
                <a:cubicBezTo>
                  <a:pt x="1692789" y="282141"/>
                  <a:pt x="1694591" y="282900"/>
                  <a:pt x="1696110" y="284420"/>
                </a:cubicBezTo>
                <a:cubicBezTo>
                  <a:pt x="1697629" y="285939"/>
                  <a:pt x="1698389" y="287740"/>
                  <a:pt x="1698389" y="289824"/>
                </a:cubicBezTo>
                <a:lnTo>
                  <a:pt x="1698389" y="299981"/>
                </a:lnTo>
                <a:cubicBezTo>
                  <a:pt x="1698389" y="302065"/>
                  <a:pt x="1697629" y="303867"/>
                  <a:pt x="1696110" y="305386"/>
                </a:cubicBezTo>
                <a:cubicBezTo>
                  <a:pt x="1694591" y="306905"/>
                  <a:pt x="1692789" y="307665"/>
                  <a:pt x="1690706" y="307665"/>
                </a:cubicBezTo>
                <a:lnTo>
                  <a:pt x="1631323" y="307665"/>
                </a:lnTo>
                <a:cubicBezTo>
                  <a:pt x="1629240" y="307665"/>
                  <a:pt x="1627438" y="306905"/>
                  <a:pt x="1625919" y="305386"/>
                </a:cubicBezTo>
                <a:cubicBezTo>
                  <a:pt x="1624400" y="303867"/>
                  <a:pt x="1623640" y="302065"/>
                  <a:pt x="1623640" y="299981"/>
                </a:cubicBezTo>
                <a:lnTo>
                  <a:pt x="1623640" y="289824"/>
                </a:lnTo>
                <a:cubicBezTo>
                  <a:pt x="1623640" y="287740"/>
                  <a:pt x="1624400" y="285939"/>
                  <a:pt x="1625919" y="284420"/>
                </a:cubicBezTo>
                <a:cubicBezTo>
                  <a:pt x="1627438" y="282900"/>
                  <a:pt x="1629240" y="282141"/>
                  <a:pt x="1631323" y="282141"/>
                </a:cubicBezTo>
                <a:close/>
                <a:moveTo>
                  <a:pt x="538348" y="279666"/>
                </a:moveTo>
                <a:cubicBezTo>
                  <a:pt x="539651" y="279232"/>
                  <a:pt x="540909" y="279232"/>
                  <a:pt x="542125" y="279666"/>
                </a:cubicBezTo>
                <a:cubicBezTo>
                  <a:pt x="549070" y="282271"/>
                  <a:pt x="555060" y="284962"/>
                  <a:pt x="560096" y="287740"/>
                </a:cubicBezTo>
                <a:cubicBezTo>
                  <a:pt x="561224" y="288435"/>
                  <a:pt x="561941" y="289477"/>
                  <a:pt x="562245" y="290866"/>
                </a:cubicBezTo>
                <a:cubicBezTo>
                  <a:pt x="562548" y="292255"/>
                  <a:pt x="562310" y="293514"/>
                  <a:pt x="561528" y="294642"/>
                </a:cubicBezTo>
                <a:cubicBezTo>
                  <a:pt x="560834" y="295771"/>
                  <a:pt x="559814" y="296465"/>
                  <a:pt x="558468" y="296726"/>
                </a:cubicBezTo>
                <a:cubicBezTo>
                  <a:pt x="557122" y="296986"/>
                  <a:pt x="555885" y="296769"/>
                  <a:pt x="554757" y="296075"/>
                </a:cubicBezTo>
                <a:cubicBezTo>
                  <a:pt x="549634" y="292949"/>
                  <a:pt x="543688" y="290041"/>
                  <a:pt x="536916" y="287350"/>
                </a:cubicBezTo>
                <a:cubicBezTo>
                  <a:pt x="535874" y="286916"/>
                  <a:pt x="535179" y="286178"/>
                  <a:pt x="534832" y="285136"/>
                </a:cubicBezTo>
                <a:cubicBezTo>
                  <a:pt x="534659" y="284702"/>
                  <a:pt x="534572" y="284311"/>
                  <a:pt x="534572" y="283964"/>
                </a:cubicBezTo>
                <a:cubicBezTo>
                  <a:pt x="534572" y="283269"/>
                  <a:pt x="534789" y="282618"/>
                  <a:pt x="535223" y="282010"/>
                </a:cubicBezTo>
                <a:cubicBezTo>
                  <a:pt x="536004" y="280882"/>
                  <a:pt x="537046" y="280101"/>
                  <a:pt x="538348" y="279666"/>
                </a:cubicBezTo>
                <a:close/>
                <a:moveTo>
                  <a:pt x="1932663" y="274588"/>
                </a:moveTo>
                <a:cubicBezTo>
                  <a:pt x="1932055" y="274588"/>
                  <a:pt x="1931752" y="274892"/>
                  <a:pt x="1931752" y="275499"/>
                </a:cubicBezTo>
                <a:lnTo>
                  <a:pt x="1931752" y="283183"/>
                </a:lnTo>
                <a:cubicBezTo>
                  <a:pt x="1931752" y="283877"/>
                  <a:pt x="1932055" y="284224"/>
                  <a:pt x="1932663" y="284224"/>
                </a:cubicBezTo>
                <a:lnTo>
                  <a:pt x="1960661" y="284224"/>
                </a:lnTo>
                <a:cubicBezTo>
                  <a:pt x="1961269" y="284224"/>
                  <a:pt x="1961573" y="283877"/>
                  <a:pt x="1961573" y="283183"/>
                </a:cubicBezTo>
                <a:lnTo>
                  <a:pt x="1961573" y="275499"/>
                </a:lnTo>
                <a:cubicBezTo>
                  <a:pt x="1961573" y="274892"/>
                  <a:pt x="1961269" y="274588"/>
                  <a:pt x="1960661" y="274588"/>
                </a:cubicBezTo>
                <a:close/>
                <a:moveTo>
                  <a:pt x="1894117" y="274588"/>
                </a:moveTo>
                <a:cubicBezTo>
                  <a:pt x="1893509" y="274588"/>
                  <a:pt x="1893205" y="274892"/>
                  <a:pt x="1893205" y="275499"/>
                </a:cubicBezTo>
                <a:lnTo>
                  <a:pt x="1893205" y="283183"/>
                </a:lnTo>
                <a:cubicBezTo>
                  <a:pt x="1893205" y="283877"/>
                  <a:pt x="1893509" y="284224"/>
                  <a:pt x="1894117" y="284224"/>
                </a:cubicBezTo>
                <a:lnTo>
                  <a:pt x="1920943" y="284224"/>
                </a:lnTo>
                <a:cubicBezTo>
                  <a:pt x="1921551" y="284224"/>
                  <a:pt x="1921854" y="283877"/>
                  <a:pt x="1921854" y="283183"/>
                </a:cubicBezTo>
                <a:lnTo>
                  <a:pt x="1921854" y="275499"/>
                </a:lnTo>
                <a:cubicBezTo>
                  <a:pt x="1921854" y="274892"/>
                  <a:pt x="1921551" y="274588"/>
                  <a:pt x="1920943" y="274588"/>
                </a:cubicBezTo>
                <a:close/>
                <a:moveTo>
                  <a:pt x="160632" y="274002"/>
                </a:moveTo>
                <a:cubicBezTo>
                  <a:pt x="161543" y="274306"/>
                  <a:pt x="162216" y="274848"/>
                  <a:pt x="162650" y="275629"/>
                </a:cubicBezTo>
                <a:cubicBezTo>
                  <a:pt x="164734" y="279276"/>
                  <a:pt x="166427" y="283096"/>
                  <a:pt x="167729" y="287089"/>
                </a:cubicBezTo>
                <a:cubicBezTo>
                  <a:pt x="168076" y="288044"/>
                  <a:pt x="168011" y="288999"/>
                  <a:pt x="167534" y="289954"/>
                </a:cubicBezTo>
                <a:cubicBezTo>
                  <a:pt x="167056" y="290909"/>
                  <a:pt x="166297" y="291604"/>
                  <a:pt x="165255" y="292038"/>
                </a:cubicBezTo>
                <a:cubicBezTo>
                  <a:pt x="164387" y="292385"/>
                  <a:pt x="163540" y="292342"/>
                  <a:pt x="162715" y="291908"/>
                </a:cubicBezTo>
                <a:cubicBezTo>
                  <a:pt x="161891" y="291473"/>
                  <a:pt x="161348" y="290779"/>
                  <a:pt x="161088" y="289824"/>
                </a:cubicBezTo>
                <a:cubicBezTo>
                  <a:pt x="159959" y="286004"/>
                  <a:pt x="158396" y="282097"/>
                  <a:pt x="156400" y="278104"/>
                </a:cubicBezTo>
                <a:cubicBezTo>
                  <a:pt x="155965" y="277322"/>
                  <a:pt x="155900" y="276541"/>
                  <a:pt x="156204" y="275760"/>
                </a:cubicBezTo>
                <a:cubicBezTo>
                  <a:pt x="156508" y="274978"/>
                  <a:pt x="157094" y="274414"/>
                  <a:pt x="157962" y="274067"/>
                </a:cubicBezTo>
                <a:cubicBezTo>
                  <a:pt x="158830" y="273720"/>
                  <a:pt x="159720" y="273698"/>
                  <a:pt x="160632" y="274002"/>
                </a:cubicBezTo>
                <a:close/>
                <a:moveTo>
                  <a:pt x="1545245" y="273806"/>
                </a:moveTo>
                <a:cubicBezTo>
                  <a:pt x="1544551" y="273806"/>
                  <a:pt x="1544203" y="274110"/>
                  <a:pt x="1544203" y="274718"/>
                </a:cubicBezTo>
                <a:lnTo>
                  <a:pt x="1544203" y="282271"/>
                </a:lnTo>
                <a:cubicBezTo>
                  <a:pt x="1544203" y="282965"/>
                  <a:pt x="1544551" y="283313"/>
                  <a:pt x="1545245" y="283313"/>
                </a:cubicBezTo>
                <a:lnTo>
                  <a:pt x="1562695" y="283313"/>
                </a:lnTo>
                <a:cubicBezTo>
                  <a:pt x="1563389" y="283313"/>
                  <a:pt x="1563737" y="282965"/>
                  <a:pt x="1563737" y="282271"/>
                </a:cubicBezTo>
                <a:lnTo>
                  <a:pt x="1563737" y="274718"/>
                </a:lnTo>
                <a:cubicBezTo>
                  <a:pt x="1563737" y="274110"/>
                  <a:pt x="1563389" y="273806"/>
                  <a:pt x="1562695" y="273806"/>
                </a:cubicBezTo>
                <a:close/>
                <a:moveTo>
                  <a:pt x="1517116" y="273806"/>
                </a:moveTo>
                <a:cubicBezTo>
                  <a:pt x="1516422" y="273806"/>
                  <a:pt x="1516075" y="274110"/>
                  <a:pt x="1516075" y="274718"/>
                </a:cubicBezTo>
                <a:lnTo>
                  <a:pt x="1516075" y="282271"/>
                </a:lnTo>
                <a:cubicBezTo>
                  <a:pt x="1516075" y="282965"/>
                  <a:pt x="1516422" y="283313"/>
                  <a:pt x="1517116" y="283313"/>
                </a:cubicBezTo>
                <a:lnTo>
                  <a:pt x="1534697" y="283313"/>
                </a:lnTo>
                <a:cubicBezTo>
                  <a:pt x="1535391" y="283313"/>
                  <a:pt x="1535739" y="282965"/>
                  <a:pt x="1535739" y="282271"/>
                </a:cubicBezTo>
                <a:lnTo>
                  <a:pt x="1535739" y="274718"/>
                </a:lnTo>
                <a:cubicBezTo>
                  <a:pt x="1535739" y="274110"/>
                  <a:pt x="1535391" y="273806"/>
                  <a:pt x="1534697" y="273806"/>
                </a:cubicBezTo>
                <a:close/>
                <a:moveTo>
                  <a:pt x="1490290" y="273806"/>
                </a:moveTo>
                <a:cubicBezTo>
                  <a:pt x="1489596" y="273806"/>
                  <a:pt x="1489248" y="274110"/>
                  <a:pt x="1489248" y="274718"/>
                </a:cubicBezTo>
                <a:lnTo>
                  <a:pt x="1489248" y="282271"/>
                </a:lnTo>
                <a:cubicBezTo>
                  <a:pt x="1489248" y="282965"/>
                  <a:pt x="1489596" y="283313"/>
                  <a:pt x="1490290" y="283313"/>
                </a:cubicBezTo>
                <a:lnTo>
                  <a:pt x="1506438" y="283313"/>
                </a:lnTo>
                <a:cubicBezTo>
                  <a:pt x="1507046" y="283313"/>
                  <a:pt x="1507350" y="282965"/>
                  <a:pt x="1507350" y="282271"/>
                </a:cubicBezTo>
                <a:lnTo>
                  <a:pt x="1507350" y="274718"/>
                </a:lnTo>
                <a:cubicBezTo>
                  <a:pt x="1507350" y="274110"/>
                  <a:pt x="1507046" y="273806"/>
                  <a:pt x="1506438" y="273806"/>
                </a:cubicBezTo>
                <a:close/>
                <a:moveTo>
                  <a:pt x="856227" y="267425"/>
                </a:moveTo>
                <a:cubicBezTo>
                  <a:pt x="850236" y="268294"/>
                  <a:pt x="844702" y="270182"/>
                  <a:pt x="839623" y="273090"/>
                </a:cubicBezTo>
                <a:cubicBezTo>
                  <a:pt x="834544" y="275998"/>
                  <a:pt x="830334" y="279449"/>
                  <a:pt x="826991" y="283443"/>
                </a:cubicBezTo>
                <a:cubicBezTo>
                  <a:pt x="823649" y="287437"/>
                  <a:pt x="821044" y="291734"/>
                  <a:pt x="819178" y="296335"/>
                </a:cubicBezTo>
                <a:cubicBezTo>
                  <a:pt x="817311" y="300936"/>
                  <a:pt x="816378" y="305451"/>
                  <a:pt x="816378" y="309879"/>
                </a:cubicBezTo>
                <a:cubicBezTo>
                  <a:pt x="816378" y="317518"/>
                  <a:pt x="817789" y="323444"/>
                  <a:pt x="820610" y="327654"/>
                </a:cubicBezTo>
                <a:cubicBezTo>
                  <a:pt x="823432" y="331865"/>
                  <a:pt x="826535" y="333970"/>
                  <a:pt x="829921" y="333970"/>
                </a:cubicBezTo>
                <a:cubicBezTo>
                  <a:pt x="833047" y="333970"/>
                  <a:pt x="836346" y="331431"/>
                  <a:pt x="839818" y="326352"/>
                </a:cubicBezTo>
                <a:cubicBezTo>
                  <a:pt x="843291" y="321273"/>
                  <a:pt x="846633" y="313438"/>
                  <a:pt x="849846" y="302846"/>
                </a:cubicBezTo>
                <a:cubicBezTo>
                  <a:pt x="853145" y="292168"/>
                  <a:pt x="855575" y="280621"/>
                  <a:pt x="857138" y="268207"/>
                </a:cubicBezTo>
                <a:cubicBezTo>
                  <a:pt x="857138" y="267946"/>
                  <a:pt x="857051" y="267729"/>
                  <a:pt x="856878" y="267556"/>
                </a:cubicBezTo>
                <a:cubicBezTo>
                  <a:pt x="856704" y="267382"/>
                  <a:pt x="856487" y="267339"/>
                  <a:pt x="856227" y="267425"/>
                </a:cubicBezTo>
                <a:close/>
                <a:moveTo>
                  <a:pt x="151060" y="267425"/>
                </a:moveTo>
                <a:cubicBezTo>
                  <a:pt x="150366" y="267425"/>
                  <a:pt x="150019" y="267729"/>
                  <a:pt x="150019" y="268337"/>
                </a:cubicBezTo>
                <a:lnTo>
                  <a:pt x="150019" y="298809"/>
                </a:lnTo>
                <a:cubicBezTo>
                  <a:pt x="150019" y="299504"/>
                  <a:pt x="150366" y="299808"/>
                  <a:pt x="151060" y="299721"/>
                </a:cubicBezTo>
                <a:cubicBezTo>
                  <a:pt x="153404" y="299461"/>
                  <a:pt x="157051" y="299070"/>
                  <a:pt x="161999" y="298549"/>
                </a:cubicBezTo>
                <a:cubicBezTo>
                  <a:pt x="166948" y="298028"/>
                  <a:pt x="170594" y="297681"/>
                  <a:pt x="172938" y="297507"/>
                </a:cubicBezTo>
                <a:cubicBezTo>
                  <a:pt x="173546" y="297420"/>
                  <a:pt x="173850" y="297073"/>
                  <a:pt x="173850" y="296465"/>
                </a:cubicBezTo>
                <a:lnTo>
                  <a:pt x="173850" y="268337"/>
                </a:lnTo>
                <a:cubicBezTo>
                  <a:pt x="173850" y="267729"/>
                  <a:pt x="173546" y="267425"/>
                  <a:pt x="172938" y="267425"/>
                </a:cubicBezTo>
                <a:close/>
                <a:moveTo>
                  <a:pt x="1626375" y="267165"/>
                </a:moveTo>
                <a:lnTo>
                  <a:pt x="1695133" y="267165"/>
                </a:lnTo>
                <a:cubicBezTo>
                  <a:pt x="1696175" y="267165"/>
                  <a:pt x="1697043" y="267512"/>
                  <a:pt x="1697738" y="268207"/>
                </a:cubicBezTo>
                <a:cubicBezTo>
                  <a:pt x="1698432" y="268901"/>
                  <a:pt x="1698780" y="269748"/>
                  <a:pt x="1698780" y="270746"/>
                </a:cubicBezTo>
                <a:cubicBezTo>
                  <a:pt x="1698780" y="271744"/>
                  <a:pt x="1698432" y="272591"/>
                  <a:pt x="1697738" y="273285"/>
                </a:cubicBezTo>
                <a:cubicBezTo>
                  <a:pt x="1697043" y="273980"/>
                  <a:pt x="1696175" y="274327"/>
                  <a:pt x="1695133" y="274327"/>
                </a:cubicBezTo>
                <a:lnTo>
                  <a:pt x="1626375" y="274327"/>
                </a:lnTo>
                <a:cubicBezTo>
                  <a:pt x="1625333" y="274327"/>
                  <a:pt x="1624465" y="273980"/>
                  <a:pt x="1623770" y="273285"/>
                </a:cubicBezTo>
                <a:cubicBezTo>
                  <a:pt x="1623076" y="272591"/>
                  <a:pt x="1622729" y="271744"/>
                  <a:pt x="1622729" y="270746"/>
                </a:cubicBezTo>
                <a:cubicBezTo>
                  <a:pt x="1622729" y="269748"/>
                  <a:pt x="1623076" y="268901"/>
                  <a:pt x="1623770" y="268207"/>
                </a:cubicBezTo>
                <a:cubicBezTo>
                  <a:pt x="1624465" y="267512"/>
                  <a:pt x="1625333" y="267165"/>
                  <a:pt x="1626375" y="267165"/>
                </a:cubicBezTo>
                <a:close/>
                <a:moveTo>
                  <a:pt x="1820475" y="266839"/>
                </a:moveTo>
                <a:cubicBezTo>
                  <a:pt x="1821820" y="266449"/>
                  <a:pt x="1823144" y="266557"/>
                  <a:pt x="1824446" y="267165"/>
                </a:cubicBezTo>
                <a:cubicBezTo>
                  <a:pt x="1832520" y="271158"/>
                  <a:pt x="1839900" y="275326"/>
                  <a:pt x="1846585" y="279666"/>
                </a:cubicBezTo>
                <a:cubicBezTo>
                  <a:pt x="1847800" y="280448"/>
                  <a:pt x="1848538" y="281576"/>
                  <a:pt x="1848798" y="283052"/>
                </a:cubicBezTo>
                <a:cubicBezTo>
                  <a:pt x="1848885" y="283400"/>
                  <a:pt x="1848929" y="283747"/>
                  <a:pt x="1848929" y="284094"/>
                </a:cubicBezTo>
                <a:cubicBezTo>
                  <a:pt x="1848929" y="285136"/>
                  <a:pt x="1848581" y="286134"/>
                  <a:pt x="1847887" y="287089"/>
                </a:cubicBezTo>
                <a:cubicBezTo>
                  <a:pt x="1847106" y="288305"/>
                  <a:pt x="1845999" y="289021"/>
                  <a:pt x="1844566" y="289238"/>
                </a:cubicBezTo>
                <a:cubicBezTo>
                  <a:pt x="1843134" y="289455"/>
                  <a:pt x="1841853" y="289129"/>
                  <a:pt x="1840725" y="288261"/>
                </a:cubicBezTo>
                <a:cubicBezTo>
                  <a:pt x="1834561" y="283920"/>
                  <a:pt x="1827398" y="279666"/>
                  <a:pt x="1819237" y="275499"/>
                </a:cubicBezTo>
                <a:cubicBezTo>
                  <a:pt x="1818022" y="274892"/>
                  <a:pt x="1817241" y="273980"/>
                  <a:pt x="1816893" y="272765"/>
                </a:cubicBezTo>
                <a:cubicBezTo>
                  <a:pt x="1816546" y="271549"/>
                  <a:pt x="1816720" y="270377"/>
                  <a:pt x="1817414" y="269248"/>
                </a:cubicBezTo>
                <a:cubicBezTo>
                  <a:pt x="1818109" y="268033"/>
                  <a:pt x="1819129" y="267230"/>
                  <a:pt x="1820475" y="266839"/>
                </a:cubicBezTo>
                <a:close/>
                <a:moveTo>
                  <a:pt x="1293781" y="266123"/>
                </a:moveTo>
                <a:cubicBezTo>
                  <a:pt x="1294302" y="266123"/>
                  <a:pt x="1294866" y="266167"/>
                  <a:pt x="1295474" y="266253"/>
                </a:cubicBezTo>
                <a:cubicBezTo>
                  <a:pt x="1296950" y="266687"/>
                  <a:pt x="1298122" y="267556"/>
                  <a:pt x="1298990" y="268858"/>
                </a:cubicBezTo>
                <a:cubicBezTo>
                  <a:pt x="1302203" y="273633"/>
                  <a:pt x="1305567" y="279515"/>
                  <a:pt x="1309083" y="286503"/>
                </a:cubicBezTo>
                <a:cubicBezTo>
                  <a:pt x="1312599" y="293492"/>
                  <a:pt x="1315572" y="299981"/>
                  <a:pt x="1318003" y="305972"/>
                </a:cubicBezTo>
                <a:cubicBezTo>
                  <a:pt x="1318263" y="306753"/>
                  <a:pt x="1318394" y="307535"/>
                  <a:pt x="1318394" y="308316"/>
                </a:cubicBezTo>
                <a:cubicBezTo>
                  <a:pt x="1318394" y="309097"/>
                  <a:pt x="1318263" y="309835"/>
                  <a:pt x="1318003" y="310530"/>
                </a:cubicBezTo>
                <a:cubicBezTo>
                  <a:pt x="1317395" y="312092"/>
                  <a:pt x="1316353" y="313221"/>
                  <a:pt x="1314878" y="313916"/>
                </a:cubicBezTo>
                <a:cubicBezTo>
                  <a:pt x="1314183" y="314263"/>
                  <a:pt x="1313488" y="314436"/>
                  <a:pt x="1312794" y="314436"/>
                </a:cubicBezTo>
                <a:cubicBezTo>
                  <a:pt x="1312100" y="314436"/>
                  <a:pt x="1311448" y="314306"/>
                  <a:pt x="1310841" y="314046"/>
                </a:cubicBezTo>
                <a:cubicBezTo>
                  <a:pt x="1309452" y="313438"/>
                  <a:pt x="1308497" y="312440"/>
                  <a:pt x="1307976" y="311051"/>
                </a:cubicBezTo>
                <a:cubicBezTo>
                  <a:pt x="1305805" y="304713"/>
                  <a:pt x="1303027" y="298028"/>
                  <a:pt x="1299641" y="290996"/>
                </a:cubicBezTo>
                <a:cubicBezTo>
                  <a:pt x="1296256" y="283964"/>
                  <a:pt x="1292870" y="278060"/>
                  <a:pt x="1289484" y="273285"/>
                </a:cubicBezTo>
                <a:cubicBezTo>
                  <a:pt x="1288876" y="272504"/>
                  <a:pt x="1288572" y="271636"/>
                  <a:pt x="1288572" y="270681"/>
                </a:cubicBezTo>
                <a:cubicBezTo>
                  <a:pt x="1288572" y="270334"/>
                  <a:pt x="1288616" y="269986"/>
                  <a:pt x="1288702" y="269639"/>
                </a:cubicBezTo>
                <a:cubicBezTo>
                  <a:pt x="1289050" y="268250"/>
                  <a:pt x="1289831" y="267295"/>
                  <a:pt x="1291047" y="266774"/>
                </a:cubicBezTo>
                <a:cubicBezTo>
                  <a:pt x="1291915" y="266340"/>
                  <a:pt x="1292826" y="266123"/>
                  <a:pt x="1293781" y="266123"/>
                </a:cubicBezTo>
                <a:close/>
                <a:moveTo>
                  <a:pt x="2637439" y="263258"/>
                </a:moveTo>
                <a:cubicBezTo>
                  <a:pt x="2638654" y="263258"/>
                  <a:pt x="2639739" y="263692"/>
                  <a:pt x="2640694" y="264560"/>
                </a:cubicBezTo>
                <a:cubicBezTo>
                  <a:pt x="2641823" y="265515"/>
                  <a:pt x="2642387" y="266731"/>
                  <a:pt x="2642387" y="268207"/>
                </a:cubicBezTo>
                <a:cubicBezTo>
                  <a:pt x="2642387" y="269769"/>
                  <a:pt x="2641866" y="271115"/>
                  <a:pt x="2640824" y="272244"/>
                </a:cubicBezTo>
                <a:cubicBezTo>
                  <a:pt x="2639783" y="273372"/>
                  <a:pt x="2638480" y="273980"/>
                  <a:pt x="2636918" y="274067"/>
                </a:cubicBezTo>
                <a:cubicBezTo>
                  <a:pt x="2629712" y="274588"/>
                  <a:pt x="2622549" y="274848"/>
                  <a:pt x="2615431" y="274848"/>
                </a:cubicBezTo>
                <a:cubicBezTo>
                  <a:pt x="2608138" y="274848"/>
                  <a:pt x="2600889" y="274588"/>
                  <a:pt x="2593683" y="274067"/>
                </a:cubicBezTo>
                <a:cubicBezTo>
                  <a:pt x="2592120" y="273980"/>
                  <a:pt x="2590818" y="273372"/>
                  <a:pt x="2589776" y="272244"/>
                </a:cubicBezTo>
                <a:cubicBezTo>
                  <a:pt x="2588648" y="271115"/>
                  <a:pt x="2588083" y="269726"/>
                  <a:pt x="2588083" y="268076"/>
                </a:cubicBezTo>
                <a:cubicBezTo>
                  <a:pt x="2588083" y="266687"/>
                  <a:pt x="2588626" y="265537"/>
                  <a:pt x="2589711" y="264626"/>
                </a:cubicBezTo>
                <a:cubicBezTo>
                  <a:pt x="2590797" y="263714"/>
                  <a:pt x="2592077" y="263302"/>
                  <a:pt x="2593553" y="263388"/>
                </a:cubicBezTo>
                <a:cubicBezTo>
                  <a:pt x="2599804" y="263996"/>
                  <a:pt x="2606575" y="264300"/>
                  <a:pt x="2613868" y="264300"/>
                </a:cubicBezTo>
                <a:cubicBezTo>
                  <a:pt x="2614389" y="264300"/>
                  <a:pt x="2614910" y="264300"/>
                  <a:pt x="2615431" y="264300"/>
                </a:cubicBezTo>
                <a:cubicBezTo>
                  <a:pt x="2623331" y="264300"/>
                  <a:pt x="2630493" y="263996"/>
                  <a:pt x="2636918" y="263388"/>
                </a:cubicBezTo>
                <a:cubicBezTo>
                  <a:pt x="2637091" y="263302"/>
                  <a:pt x="2637265" y="263258"/>
                  <a:pt x="2637439" y="263258"/>
                </a:cubicBezTo>
                <a:close/>
                <a:moveTo>
                  <a:pt x="477533" y="261695"/>
                </a:moveTo>
                <a:cubicBezTo>
                  <a:pt x="478836" y="261695"/>
                  <a:pt x="479943" y="262151"/>
                  <a:pt x="480854" y="263063"/>
                </a:cubicBezTo>
                <a:cubicBezTo>
                  <a:pt x="481766" y="263974"/>
                  <a:pt x="482222" y="265038"/>
                  <a:pt x="482222" y="266253"/>
                </a:cubicBezTo>
                <a:lnTo>
                  <a:pt x="482222" y="277583"/>
                </a:lnTo>
                <a:cubicBezTo>
                  <a:pt x="482222" y="278277"/>
                  <a:pt x="482525" y="278625"/>
                  <a:pt x="483133" y="278625"/>
                </a:cubicBezTo>
                <a:lnTo>
                  <a:pt x="496025" y="278625"/>
                </a:lnTo>
                <a:cubicBezTo>
                  <a:pt x="497241" y="278625"/>
                  <a:pt x="498261" y="279037"/>
                  <a:pt x="499086" y="279862"/>
                </a:cubicBezTo>
                <a:cubicBezTo>
                  <a:pt x="499910" y="280687"/>
                  <a:pt x="500323" y="281707"/>
                  <a:pt x="500323" y="282922"/>
                </a:cubicBezTo>
                <a:cubicBezTo>
                  <a:pt x="500323" y="284138"/>
                  <a:pt x="499910" y="285158"/>
                  <a:pt x="499086" y="285982"/>
                </a:cubicBezTo>
                <a:cubicBezTo>
                  <a:pt x="498261" y="286807"/>
                  <a:pt x="497241" y="287219"/>
                  <a:pt x="496025" y="287219"/>
                </a:cubicBezTo>
                <a:lnTo>
                  <a:pt x="483133" y="287219"/>
                </a:lnTo>
                <a:cubicBezTo>
                  <a:pt x="482525" y="287219"/>
                  <a:pt x="482222" y="287567"/>
                  <a:pt x="482222" y="288261"/>
                </a:cubicBezTo>
                <a:lnTo>
                  <a:pt x="482222" y="330454"/>
                </a:lnTo>
                <a:cubicBezTo>
                  <a:pt x="482222" y="333145"/>
                  <a:pt x="481831" y="335207"/>
                  <a:pt x="481049" y="336640"/>
                </a:cubicBezTo>
                <a:cubicBezTo>
                  <a:pt x="480268" y="338072"/>
                  <a:pt x="478879" y="339179"/>
                  <a:pt x="476882" y="339960"/>
                </a:cubicBezTo>
                <a:cubicBezTo>
                  <a:pt x="474451" y="340915"/>
                  <a:pt x="469242" y="341393"/>
                  <a:pt x="461255" y="341393"/>
                </a:cubicBezTo>
                <a:cubicBezTo>
                  <a:pt x="459953" y="341393"/>
                  <a:pt x="458759" y="340981"/>
                  <a:pt x="457674" y="340156"/>
                </a:cubicBezTo>
                <a:cubicBezTo>
                  <a:pt x="456589" y="339331"/>
                  <a:pt x="455829" y="338268"/>
                  <a:pt x="455395" y="336965"/>
                </a:cubicBezTo>
                <a:cubicBezTo>
                  <a:pt x="455048" y="335923"/>
                  <a:pt x="455157" y="334969"/>
                  <a:pt x="455721" y="334100"/>
                </a:cubicBezTo>
                <a:cubicBezTo>
                  <a:pt x="456285" y="333232"/>
                  <a:pt x="457088" y="332798"/>
                  <a:pt x="458130" y="332798"/>
                </a:cubicBezTo>
                <a:cubicBezTo>
                  <a:pt x="461168" y="332885"/>
                  <a:pt x="463686" y="332928"/>
                  <a:pt x="465683" y="332928"/>
                </a:cubicBezTo>
                <a:cubicBezTo>
                  <a:pt x="467680" y="332928"/>
                  <a:pt x="469199" y="332885"/>
                  <a:pt x="470241" y="332798"/>
                </a:cubicBezTo>
                <a:cubicBezTo>
                  <a:pt x="471196" y="332798"/>
                  <a:pt x="471869" y="332624"/>
                  <a:pt x="472259" y="332277"/>
                </a:cubicBezTo>
                <a:cubicBezTo>
                  <a:pt x="472650" y="331930"/>
                  <a:pt x="472845" y="331279"/>
                  <a:pt x="472845" y="330324"/>
                </a:cubicBezTo>
                <a:lnTo>
                  <a:pt x="472845" y="288261"/>
                </a:lnTo>
                <a:cubicBezTo>
                  <a:pt x="472845" y="287567"/>
                  <a:pt x="472541" y="287219"/>
                  <a:pt x="471934" y="287219"/>
                </a:cubicBezTo>
                <a:lnTo>
                  <a:pt x="426225" y="287219"/>
                </a:lnTo>
                <a:cubicBezTo>
                  <a:pt x="425096" y="287219"/>
                  <a:pt x="424098" y="286807"/>
                  <a:pt x="423230" y="285982"/>
                </a:cubicBezTo>
                <a:cubicBezTo>
                  <a:pt x="422362" y="285158"/>
                  <a:pt x="421928" y="284138"/>
                  <a:pt x="421928" y="282922"/>
                </a:cubicBezTo>
                <a:cubicBezTo>
                  <a:pt x="421928" y="281707"/>
                  <a:pt x="422362" y="280687"/>
                  <a:pt x="423230" y="279862"/>
                </a:cubicBezTo>
                <a:cubicBezTo>
                  <a:pt x="424098" y="279037"/>
                  <a:pt x="425096" y="278625"/>
                  <a:pt x="426225" y="278625"/>
                </a:cubicBezTo>
                <a:lnTo>
                  <a:pt x="471934" y="278625"/>
                </a:lnTo>
                <a:cubicBezTo>
                  <a:pt x="472541" y="278625"/>
                  <a:pt x="472845" y="278277"/>
                  <a:pt x="472845" y="277583"/>
                </a:cubicBezTo>
                <a:lnTo>
                  <a:pt x="472845" y="266253"/>
                </a:lnTo>
                <a:cubicBezTo>
                  <a:pt x="472845" y="265038"/>
                  <a:pt x="473301" y="263974"/>
                  <a:pt x="474213" y="263063"/>
                </a:cubicBezTo>
                <a:cubicBezTo>
                  <a:pt x="475124" y="262151"/>
                  <a:pt x="476231" y="261695"/>
                  <a:pt x="477533" y="261695"/>
                </a:cubicBezTo>
                <a:close/>
                <a:moveTo>
                  <a:pt x="1545245" y="257528"/>
                </a:moveTo>
                <a:cubicBezTo>
                  <a:pt x="1544551" y="257528"/>
                  <a:pt x="1544203" y="257832"/>
                  <a:pt x="1544203" y="258440"/>
                </a:cubicBezTo>
                <a:lnTo>
                  <a:pt x="1544203" y="265993"/>
                </a:lnTo>
                <a:cubicBezTo>
                  <a:pt x="1544203" y="266687"/>
                  <a:pt x="1544551" y="267035"/>
                  <a:pt x="1545245" y="267035"/>
                </a:cubicBezTo>
                <a:lnTo>
                  <a:pt x="1562695" y="267035"/>
                </a:lnTo>
                <a:cubicBezTo>
                  <a:pt x="1563389" y="267035"/>
                  <a:pt x="1563737" y="266687"/>
                  <a:pt x="1563737" y="265993"/>
                </a:cubicBezTo>
                <a:lnTo>
                  <a:pt x="1563737" y="258440"/>
                </a:lnTo>
                <a:cubicBezTo>
                  <a:pt x="1563737" y="257832"/>
                  <a:pt x="1563389" y="257528"/>
                  <a:pt x="1562695" y="257528"/>
                </a:cubicBezTo>
                <a:close/>
                <a:moveTo>
                  <a:pt x="1517116" y="257528"/>
                </a:moveTo>
                <a:cubicBezTo>
                  <a:pt x="1516422" y="257528"/>
                  <a:pt x="1516075" y="257832"/>
                  <a:pt x="1516075" y="258440"/>
                </a:cubicBezTo>
                <a:lnTo>
                  <a:pt x="1516075" y="265993"/>
                </a:lnTo>
                <a:cubicBezTo>
                  <a:pt x="1516075" y="266687"/>
                  <a:pt x="1516422" y="267035"/>
                  <a:pt x="1517116" y="267035"/>
                </a:cubicBezTo>
                <a:lnTo>
                  <a:pt x="1534697" y="267035"/>
                </a:lnTo>
                <a:cubicBezTo>
                  <a:pt x="1535391" y="267035"/>
                  <a:pt x="1535739" y="266687"/>
                  <a:pt x="1535739" y="265993"/>
                </a:cubicBezTo>
                <a:lnTo>
                  <a:pt x="1535739" y="258440"/>
                </a:lnTo>
                <a:cubicBezTo>
                  <a:pt x="1535739" y="257832"/>
                  <a:pt x="1535391" y="257528"/>
                  <a:pt x="1534697" y="257528"/>
                </a:cubicBezTo>
                <a:close/>
                <a:moveTo>
                  <a:pt x="1490290" y="257528"/>
                </a:moveTo>
                <a:cubicBezTo>
                  <a:pt x="1489596" y="257528"/>
                  <a:pt x="1489248" y="257832"/>
                  <a:pt x="1489248" y="258440"/>
                </a:cubicBezTo>
                <a:lnTo>
                  <a:pt x="1489248" y="265993"/>
                </a:lnTo>
                <a:cubicBezTo>
                  <a:pt x="1489248" y="266687"/>
                  <a:pt x="1489596" y="267035"/>
                  <a:pt x="1490290" y="267035"/>
                </a:cubicBezTo>
                <a:lnTo>
                  <a:pt x="1506438" y="267035"/>
                </a:lnTo>
                <a:cubicBezTo>
                  <a:pt x="1507046" y="267035"/>
                  <a:pt x="1507350" y="266687"/>
                  <a:pt x="1507350" y="265993"/>
                </a:cubicBezTo>
                <a:lnTo>
                  <a:pt x="1507350" y="258440"/>
                </a:lnTo>
                <a:cubicBezTo>
                  <a:pt x="1507350" y="257832"/>
                  <a:pt x="1507046" y="257528"/>
                  <a:pt x="1506438" y="257528"/>
                </a:cubicBezTo>
                <a:close/>
                <a:moveTo>
                  <a:pt x="863780" y="257138"/>
                </a:moveTo>
                <a:cubicBezTo>
                  <a:pt x="871333" y="257138"/>
                  <a:pt x="878300" y="258418"/>
                  <a:pt x="884681" y="260979"/>
                </a:cubicBezTo>
                <a:cubicBezTo>
                  <a:pt x="891062" y="263540"/>
                  <a:pt x="896401" y="267013"/>
                  <a:pt x="900698" y="271397"/>
                </a:cubicBezTo>
                <a:cubicBezTo>
                  <a:pt x="904996" y="275781"/>
                  <a:pt x="908360" y="280925"/>
                  <a:pt x="910791" y="286829"/>
                </a:cubicBezTo>
                <a:cubicBezTo>
                  <a:pt x="913221" y="292732"/>
                  <a:pt x="914437" y="299026"/>
                  <a:pt x="914437" y="305711"/>
                </a:cubicBezTo>
                <a:cubicBezTo>
                  <a:pt x="914437" y="318647"/>
                  <a:pt x="910595" y="329412"/>
                  <a:pt x="902912" y="338007"/>
                </a:cubicBezTo>
                <a:cubicBezTo>
                  <a:pt x="895229" y="346602"/>
                  <a:pt x="884399" y="352288"/>
                  <a:pt x="870421" y="355066"/>
                </a:cubicBezTo>
                <a:cubicBezTo>
                  <a:pt x="869900" y="355240"/>
                  <a:pt x="869379" y="355327"/>
                  <a:pt x="868858" y="355327"/>
                </a:cubicBezTo>
                <a:cubicBezTo>
                  <a:pt x="867730" y="355327"/>
                  <a:pt x="866601" y="355066"/>
                  <a:pt x="865472" y="354546"/>
                </a:cubicBezTo>
                <a:cubicBezTo>
                  <a:pt x="863823" y="353764"/>
                  <a:pt x="862521" y="352592"/>
                  <a:pt x="861566" y="351030"/>
                </a:cubicBezTo>
                <a:cubicBezTo>
                  <a:pt x="860871" y="349901"/>
                  <a:pt x="860828" y="348729"/>
                  <a:pt x="861436" y="347513"/>
                </a:cubicBezTo>
                <a:cubicBezTo>
                  <a:pt x="862043" y="346298"/>
                  <a:pt x="862998" y="345604"/>
                  <a:pt x="864300" y="345430"/>
                </a:cubicBezTo>
                <a:cubicBezTo>
                  <a:pt x="866124" y="345169"/>
                  <a:pt x="867990" y="344866"/>
                  <a:pt x="869900" y="344518"/>
                </a:cubicBezTo>
                <a:cubicBezTo>
                  <a:pt x="874241" y="343477"/>
                  <a:pt x="878365" y="341936"/>
                  <a:pt x="882271" y="339895"/>
                </a:cubicBezTo>
                <a:cubicBezTo>
                  <a:pt x="886178" y="337855"/>
                  <a:pt x="889738" y="335272"/>
                  <a:pt x="892950" y="332147"/>
                </a:cubicBezTo>
                <a:cubicBezTo>
                  <a:pt x="896162" y="329022"/>
                  <a:pt x="898701" y="325158"/>
                  <a:pt x="900568" y="320557"/>
                </a:cubicBezTo>
                <a:cubicBezTo>
                  <a:pt x="902435" y="315956"/>
                  <a:pt x="903368" y="310920"/>
                  <a:pt x="903368" y="305451"/>
                </a:cubicBezTo>
                <a:cubicBezTo>
                  <a:pt x="903368" y="295293"/>
                  <a:pt x="900329" y="286655"/>
                  <a:pt x="894252" y="279536"/>
                </a:cubicBezTo>
                <a:cubicBezTo>
                  <a:pt x="888175" y="272417"/>
                  <a:pt x="879841" y="268294"/>
                  <a:pt x="869249" y="267165"/>
                </a:cubicBezTo>
                <a:cubicBezTo>
                  <a:pt x="868554" y="267165"/>
                  <a:pt x="868164" y="267469"/>
                  <a:pt x="868077" y="268076"/>
                </a:cubicBezTo>
                <a:cubicBezTo>
                  <a:pt x="866080" y="281880"/>
                  <a:pt x="863519" y="294208"/>
                  <a:pt x="860394" y="305060"/>
                </a:cubicBezTo>
                <a:cubicBezTo>
                  <a:pt x="852146" y="332494"/>
                  <a:pt x="841815" y="346211"/>
                  <a:pt x="829400" y="346211"/>
                </a:cubicBezTo>
                <a:cubicBezTo>
                  <a:pt x="823236" y="346211"/>
                  <a:pt x="817767" y="342912"/>
                  <a:pt x="812992" y="336314"/>
                </a:cubicBezTo>
                <a:cubicBezTo>
                  <a:pt x="808217" y="329716"/>
                  <a:pt x="805830" y="321208"/>
                  <a:pt x="805830" y="310790"/>
                </a:cubicBezTo>
                <a:cubicBezTo>
                  <a:pt x="805830" y="303758"/>
                  <a:pt x="807349" y="296965"/>
                  <a:pt x="810387" y="290410"/>
                </a:cubicBezTo>
                <a:cubicBezTo>
                  <a:pt x="813426" y="283855"/>
                  <a:pt x="817506" y="278125"/>
                  <a:pt x="822629" y="273220"/>
                </a:cubicBezTo>
                <a:cubicBezTo>
                  <a:pt x="827751" y="268315"/>
                  <a:pt x="833915" y="264408"/>
                  <a:pt x="841120" y="261500"/>
                </a:cubicBezTo>
                <a:cubicBezTo>
                  <a:pt x="848326" y="258592"/>
                  <a:pt x="855879" y="257138"/>
                  <a:pt x="863780" y="257138"/>
                </a:cubicBezTo>
                <a:close/>
                <a:moveTo>
                  <a:pt x="415807" y="256747"/>
                </a:moveTo>
                <a:cubicBezTo>
                  <a:pt x="415199" y="256747"/>
                  <a:pt x="414895" y="257051"/>
                  <a:pt x="414895" y="257658"/>
                </a:cubicBezTo>
                <a:lnTo>
                  <a:pt x="414895" y="346341"/>
                </a:lnTo>
                <a:cubicBezTo>
                  <a:pt x="414895" y="346949"/>
                  <a:pt x="415199" y="347253"/>
                  <a:pt x="415807" y="347253"/>
                </a:cubicBezTo>
                <a:lnTo>
                  <a:pt x="504881" y="347253"/>
                </a:lnTo>
                <a:cubicBezTo>
                  <a:pt x="505488" y="347253"/>
                  <a:pt x="505792" y="346949"/>
                  <a:pt x="505792" y="346341"/>
                </a:cubicBezTo>
                <a:lnTo>
                  <a:pt x="505792" y="257658"/>
                </a:lnTo>
                <a:cubicBezTo>
                  <a:pt x="505792" y="257051"/>
                  <a:pt x="505488" y="256747"/>
                  <a:pt x="504881" y="256747"/>
                </a:cubicBezTo>
                <a:close/>
                <a:moveTo>
                  <a:pt x="2088151" y="256096"/>
                </a:moveTo>
                <a:cubicBezTo>
                  <a:pt x="2089366" y="256096"/>
                  <a:pt x="2090408" y="256508"/>
                  <a:pt x="2091277" y="257333"/>
                </a:cubicBezTo>
                <a:cubicBezTo>
                  <a:pt x="2092145" y="258158"/>
                  <a:pt x="2092579" y="259178"/>
                  <a:pt x="2092579" y="260393"/>
                </a:cubicBezTo>
                <a:lnTo>
                  <a:pt x="2092579" y="328110"/>
                </a:lnTo>
                <a:cubicBezTo>
                  <a:pt x="2092579" y="329325"/>
                  <a:pt x="2092145" y="330346"/>
                  <a:pt x="2091277" y="331170"/>
                </a:cubicBezTo>
                <a:cubicBezTo>
                  <a:pt x="2090408" y="331995"/>
                  <a:pt x="2089366" y="332407"/>
                  <a:pt x="2088151" y="332407"/>
                </a:cubicBezTo>
                <a:cubicBezTo>
                  <a:pt x="2086936" y="332407"/>
                  <a:pt x="2085894" y="331995"/>
                  <a:pt x="2085026" y="331170"/>
                </a:cubicBezTo>
                <a:cubicBezTo>
                  <a:pt x="2084157" y="330346"/>
                  <a:pt x="2083724" y="329325"/>
                  <a:pt x="2083724" y="328110"/>
                </a:cubicBezTo>
                <a:lnTo>
                  <a:pt x="2083724" y="260393"/>
                </a:lnTo>
                <a:cubicBezTo>
                  <a:pt x="2083724" y="259178"/>
                  <a:pt x="2084157" y="258158"/>
                  <a:pt x="2085026" y="257333"/>
                </a:cubicBezTo>
                <a:cubicBezTo>
                  <a:pt x="2085894" y="256508"/>
                  <a:pt x="2086936" y="256096"/>
                  <a:pt x="2088151" y="256096"/>
                </a:cubicBezTo>
                <a:close/>
                <a:moveTo>
                  <a:pt x="2556699" y="252059"/>
                </a:moveTo>
                <a:cubicBezTo>
                  <a:pt x="2556786" y="252059"/>
                  <a:pt x="2556916" y="252059"/>
                  <a:pt x="2557090" y="252059"/>
                </a:cubicBezTo>
                <a:cubicBezTo>
                  <a:pt x="2558653" y="252232"/>
                  <a:pt x="2559868" y="252927"/>
                  <a:pt x="2560736" y="254142"/>
                </a:cubicBezTo>
                <a:cubicBezTo>
                  <a:pt x="2561344" y="255011"/>
                  <a:pt x="2561648" y="255966"/>
                  <a:pt x="2561648" y="257007"/>
                </a:cubicBezTo>
                <a:cubicBezTo>
                  <a:pt x="2561648" y="257441"/>
                  <a:pt x="2561561" y="257876"/>
                  <a:pt x="2561387" y="258310"/>
                </a:cubicBezTo>
                <a:cubicBezTo>
                  <a:pt x="2561040" y="259612"/>
                  <a:pt x="2560780" y="260697"/>
                  <a:pt x="2560606" y="261565"/>
                </a:cubicBezTo>
                <a:cubicBezTo>
                  <a:pt x="2559043" y="269031"/>
                  <a:pt x="2557589" y="277648"/>
                  <a:pt x="2556244" y="287415"/>
                </a:cubicBezTo>
                <a:cubicBezTo>
                  <a:pt x="2554898" y="297182"/>
                  <a:pt x="2554225" y="305407"/>
                  <a:pt x="2554225" y="312092"/>
                </a:cubicBezTo>
                <a:cubicBezTo>
                  <a:pt x="2554225" y="318170"/>
                  <a:pt x="2554529" y="323899"/>
                  <a:pt x="2555137" y="329282"/>
                </a:cubicBezTo>
                <a:cubicBezTo>
                  <a:pt x="2555137" y="329369"/>
                  <a:pt x="2555202" y="329412"/>
                  <a:pt x="2555332" y="329412"/>
                </a:cubicBezTo>
                <a:cubicBezTo>
                  <a:pt x="2555462" y="329412"/>
                  <a:pt x="2555571" y="329369"/>
                  <a:pt x="2555657" y="329282"/>
                </a:cubicBezTo>
                <a:cubicBezTo>
                  <a:pt x="2558088" y="322858"/>
                  <a:pt x="2559955" y="317952"/>
                  <a:pt x="2561257" y="314567"/>
                </a:cubicBezTo>
                <a:cubicBezTo>
                  <a:pt x="2561604" y="313698"/>
                  <a:pt x="2562212" y="313156"/>
                  <a:pt x="2563080" y="312939"/>
                </a:cubicBezTo>
                <a:cubicBezTo>
                  <a:pt x="2563948" y="312722"/>
                  <a:pt x="2564730" y="312874"/>
                  <a:pt x="2565424" y="313395"/>
                </a:cubicBezTo>
                <a:cubicBezTo>
                  <a:pt x="2566813" y="314350"/>
                  <a:pt x="2567508" y="315565"/>
                  <a:pt x="2567508" y="317041"/>
                </a:cubicBezTo>
                <a:cubicBezTo>
                  <a:pt x="2567508" y="317649"/>
                  <a:pt x="2567378" y="318256"/>
                  <a:pt x="2567117" y="318864"/>
                </a:cubicBezTo>
                <a:cubicBezTo>
                  <a:pt x="2562603" y="331800"/>
                  <a:pt x="2559911" y="340568"/>
                  <a:pt x="2559043" y="345169"/>
                </a:cubicBezTo>
                <a:cubicBezTo>
                  <a:pt x="2558609" y="347079"/>
                  <a:pt x="2558392" y="348989"/>
                  <a:pt x="2558392" y="350899"/>
                </a:cubicBezTo>
                <a:cubicBezTo>
                  <a:pt x="2558306" y="352202"/>
                  <a:pt x="2557850" y="353352"/>
                  <a:pt x="2557025" y="354350"/>
                </a:cubicBezTo>
                <a:cubicBezTo>
                  <a:pt x="2556200" y="355349"/>
                  <a:pt x="2555180" y="355891"/>
                  <a:pt x="2553965" y="355978"/>
                </a:cubicBezTo>
                <a:cubicBezTo>
                  <a:pt x="2553791" y="355978"/>
                  <a:pt x="2553618" y="355978"/>
                  <a:pt x="2553444" y="355978"/>
                </a:cubicBezTo>
                <a:cubicBezTo>
                  <a:pt x="2552228" y="355978"/>
                  <a:pt x="2551143" y="355631"/>
                  <a:pt x="2550188" y="354936"/>
                </a:cubicBezTo>
                <a:cubicBezTo>
                  <a:pt x="2548972" y="354068"/>
                  <a:pt x="2548235" y="352983"/>
                  <a:pt x="2547974" y="351681"/>
                </a:cubicBezTo>
                <a:cubicBezTo>
                  <a:pt x="2545544" y="340829"/>
                  <a:pt x="2544328" y="328240"/>
                  <a:pt x="2544328" y="313916"/>
                </a:cubicBezTo>
                <a:cubicBezTo>
                  <a:pt x="2544328" y="309401"/>
                  <a:pt x="2544588" y="304257"/>
                  <a:pt x="2545109" y="298484"/>
                </a:cubicBezTo>
                <a:cubicBezTo>
                  <a:pt x="2545630" y="292711"/>
                  <a:pt x="2546130" y="288131"/>
                  <a:pt x="2546607" y="284745"/>
                </a:cubicBezTo>
                <a:cubicBezTo>
                  <a:pt x="2547084" y="281359"/>
                  <a:pt x="2547779" y="276650"/>
                  <a:pt x="2548690" y="270616"/>
                </a:cubicBezTo>
                <a:cubicBezTo>
                  <a:pt x="2549602" y="264582"/>
                  <a:pt x="2550101" y="261392"/>
                  <a:pt x="2550188" y="261044"/>
                </a:cubicBezTo>
                <a:cubicBezTo>
                  <a:pt x="2550275" y="260697"/>
                  <a:pt x="2550362" y="260154"/>
                  <a:pt x="2550449" y="259417"/>
                </a:cubicBezTo>
                <a:cubicBezTo>
                  <a:pt x="2550535" y="258679"/>
                  <a:pt x="2550622" y="258093"/>
                  <a:pt x="2550709" y="257658"/>
                </a:cubicBezTo>
                <a:cubicBezTo>
                  <a:pt x="2550883" y="256009"/>
                  <a:pt x="2551577" y="254620"/>
                  <a:pt x="2552793" y="253491"/>
                </a:cubicBezTo>
                <a:cubicBezTo>
                  <a:pt x="2553921" y="252536"/>
                  <a:pt x="2555223" y="252059"/>
                  <a:pt x="2556699" y="252059"/>
                </a:cubicBezTo>
                <a:close/>
                <a:moveTo>
                  <a:pt x="2296120" y="251017"/>
                </a:moveTo>
                <a:cubicBezTo>
                  <a:pt x="2296815" y="251017"/>
                  <a:pt x="2297552" y="251147"/>
                  <a:pt x="2298334" y="251408"/>
                </a:cubicBezTo>
                <a:cubicBezTo>
                  <a:pt x="2299723" y="252015"/>
                  <a:pt x="2300721" y="253057"/>
                  <a:pt x="2301329" y="254533"/>
                </a:cubicBezTo>
                <a:cubicBezTo>
                  <a:pt x="2305930" y="266427"/>
                  <a:pt x="2311009" y="277409"/>
                  <a:pt x="2316565" y="287480"/>
                </a:cubicBezTo>
                <a:cubicBezTo>
                  <a:pt x="2316826" y="288001"/>
                  <a:pt x="2317260" y="288131"/>
                  <a:pt x="2317867" y="287871"/>
                </a:cubicBezTo>
                <a:cubicBezTo>
                  <a:pt x="2322555" y="285006"/>
                  <a:pt x="2328871" y="281468"/>
                  <a:pt x="2336815" y="277257"/>
                </a:cubicBezTo>
                <a:cubicBezTo>
                  <a:pt x="2344759" y="273047"/>
                  <a:pt x="2349425" y="270551"/>
                  <a:pt x="2350814" y="269769"/>
                </a:cubicBezTo>
                <a:cubicBezTo>
                  <a:pt x="2352811" y="268641"/>
                  <a:pt x="2354460" y="267686"/>
                  <a:pt x="2355763" y="266904"/>
                </a:cubicBezTo>
                <a:cubicBezTo>
                  <a:pt x="2356718" y="266297"/>
                  <a:pt x="2357716" y="265993"/>
                  <a:pt x="2358758" y="265993"/>
                </a:cubicBezTo>
                <a:cubicBezTo>
                  <a:pt x="2359105" y="265993"/>
                  <a:pt x="2359453" y="266036"/>
                  <a:pt x="2359800" y="266123"/>
                </a:cubicBezTo>
                <a:cubicBezTo>
                  <a:pt x="2361276" y="266384"/>
                  <a:pt x="2362404" y="267121"/>
                  <a:pt x="2363186" y="268337"/>
                </a:cubicBezTo>
                <a:cubicBezTo>
                  <a:pt x="2363706" y="269292"/>
                  <a:pt x="2363967" y="270247"/>
                  <a:pt x="2363967" y="271202"/>
                </a:cubicBezTo>
                <a:cubicBezTo>
                  <a:pt x="2363967" y="271723"/>
                  <a:pt x="2363924" y="272200"/>
                  <a:pt x="2363837" y="272634"/>
                </a:cubicBezTo>
                <a:cubicBezTo>
                  <a:pt x="2363403" y="274197"/>
                  <a:pt x="2362534" y="275369"/>
                  <a:pt x="2361232" y="276150"/>
                </a:cubicBezTo>
                <a:cubicBezTo>
                  <a:pt x="2360017" y="276758"/>
                  <a:pt x="2358237" y="277670"/>
                  <a:pt x="2355893" y="278885"/>
                </a:cubicBezTo>
                <a:cubicBezTo>
                  <a:pt x="2354851" y="279406"/>
                  <a:pt x="2352203" y="280730"/>
                  <a:pt x="2347949" y="282857"/>
                </a:cubicBezTo>
                <a:cubicBezTo>
                  <a:pt x="2343695" y="284984"/>
                  <a:pt x="2340092" y="286807"/>
                  <a:pt x="2337141" y="288326"/>
                </a:cubicBezTo>
                <a:cubicBezTo>
                  <a:pt x="2334189" y="289846"/>
                  <a:pt x="2330629" y="291777"/>
                  <a:pt x="2326462" y="294121"/>
                </a:cubicBezTo>
                <a:cubicBezTo>
                  <a:pt x="2322295" y="296465"/>
                  <a:pt x="2318736" y="298636"/>
                  <a:pt x="2315784" y="300633"/>
                </a:cubicBezTo>
                <a:cubicBezTo>
                  <a:pt x="2302675" y="309141"/>
                  <a:pt x="2296120" y="317996"/>
                  <a:pt x="2296120" y="327198"/>
                </a:cubicBezTo>
                <a:cubicBezTo>
                  <a:pt x="2296120" y="332842"/>
                  <a:pt x="2298768" y="337226"/>
                  <a:pt x="2304064" y="340351"/>
                </a:cubicBezTo>
                <a:cubicBezTo>
                  <a:pt x="2309359" y="343477"/>
                  <a:pt x="2317130" y="345039"/>
                  <a:pt x="2327374" y="345039"/>
                </a:cubicBezTo>
                <a:cubicBezTo>
                  <a:pt x="2340223" y="345039"/>
                  <a:pt x="2352377" y="343954"/>
                  <a:pt x="2363837" y="341784"/>
                </a:cubicBezTo>
                <a:cubicBezTo>
                  <a:pt x="2364184" y="341697"/>
                  <a:pt x="2364531" y="341653"/>
                  <a:pt x="2364878" y="341653"/>
                </a:cubicBezTo>
                <a:cubicBezTo>
                  <a:pt x="2365920" y="341653"/>
                  <a:pt x="2366919" y="342001"/>
                  <a:pt x="2367874" y="342695"/>
                </a:cubicBezTo>
                <a:cubicBezTo>
                  <a:pt x="2369089" y="343650"/>
                  <a:pt x="2369697" y="344909"/>
                  <a:pt x="2369697" y="346472"/>
                </a:cubicBezTo>
                <a:cubicBezTo>
                  <a:pt x="2369697" y="348208"/>
                  <a:pt x="2369133" y="349727"/>
                  <a:pt x="2368004" y="351030"/>
                </a:cubicBezTo>
                <a:cubicBezTo>
                  <a:pt x="2366875" y="352332"/>
                  <a:pt x="2365443" y="353113"/>
                  <a:pt x="2363706" y="353374"/>
                </a:cubicBezTo>
                <a:cubicBezTo>
                  <a:pt x="2352507" y="354936"/>
                  <a:pt x="2340570" y="355718"/>
                  <a:pt x="2327895" y="355718"/>
                </a:cubicBezTo>
                <a:cubicBezTo>
                  <a:pt x="2321557" y="355718"/>
                  <a:pt x="2315849" y="355197"/>
                  <a:pt x="2310770" y="354155"/>
                </a:cubicBezTo>
                <a:cubicBezTo>
                  <a:pt x="2305691" y="353113"/>
                  <a:pt x="2301199" y="351550"/>
                  <a:pt x="2297292" y="349467"/>
                </a:cubicBezTo>
                <a:cubicBezTo>
                  <a:pt x="2293385" y="347383"/>
                  <a:pt x="2290368" y="344562"/>
                  <a:pt x="2288241" y="341002"/>
                </a:cubicBezTo>
                <a:cubicBezTo>
                  <a:pt x="2286114" y="337443"/>
                  <a:pt x="2285051" y="333276"/>
                  <a:pt x="2285051" y="328501"/>
                </a:cubicBezTo>
                <a:cubicBezTo>
                  <a:pt x="2285051" y="316433"/>
                  <a:pt x="2292387" y="305190"/>
                  <a:pt x="2307059" y="294773"/>
                </a:cubicBezTo>
                <a:cubicBezTo>
                  <a:pt x="2307580" y="294338"/>
                  <a:pt x="2307710" y="293861"/>
                  <a:pt x="2307449" y="293340"/>
                </a:cubicBezTo>
                <a:cubicBezTo>
                  <a:pt x="2302935" y="285353"/>
                  <a:pt x="2297422" y="273806"/>
                  <a:pt x="2290911" y="258700"/>
                </a:cubicBezTo>
                <a:cubicBezTo>
                  <a:pt x="2290650" y="258006"/>
                  <a:pt x="2290520" y="257268"/>
                  <a:pt x="2290520" y="256486"/>
                </a:cubicBezTo>
                <a:cubicBezTo>
                  <a:pt x="2290520" y="255792"/>
                  <a:pt x="2290650" y="255097"/>
                  <a:pt x="2290911" y="254403"/>
                </a:cubicBezTo>
                <a:cubicBezTo>
                  <a:pt x="2291519" y="253014"/>
                  <a:pt x="2292560" y="252015"/>
                  <a:pt x="2294036" y="251408"/>
                </a:cubicBezTo>
                <a:cubicBezTo>
                  <a:pt x="2294731" y="251147"/>
                  <a:pt x="2295425" y="251017"/>
                  <a:pt x="2296120" y="251017"/>
                </a:cubicBezTo>
                <a:close/>
                <a:moveTo>
                  <a:pt x="2162770" y="251017"/>
                </a:moveTo>
                <a:cubicBezTo>
                  <a:pt x="2163465" y="251017"/>
                  <a:pt x="2164202" y="251147"/>
                  <a:pt x="2164984" y="251408"/>
                </a:cubicBezTo>
                <a:cubicBezTo>
                  <a:pt x="2166373" y="252015"/>
                  <a:pt x="2167371" y="253057"/>
                  <a:pt x="2167979" y="254533"/>
                </a:cubicBezTo>
                <a:cubicBezTo>
                  <a:pt x="2172580" y="266427"/>
                  <a:pt x="2177659" y="277409"/>
                  <a:pt x="2183215" y="287480"/>
                </a:cubicBezTo>
                <a:cubicBezTo>
                  <a:pt x="2183476" y="288001"/>
                  <a:pt x="2183910" y="288131"/>
                  <a:pt x="2184517" y="287871"/>
                </a:cubicBezTo>
                <a:cubicBezTo>
                  <a:pt x="2189205" y="285006"/>
                  <a:pt x="2195521" y="281468"/>
                  <a:pt x="2203465" y="277257"/>
                </a:cubicBezTo>
                <a:cubicBezTo>
                  <a:pt x="2211409" y="273047"/>
                  <a:pt x="2216075" y="270551"/>
                  <a:pt x="2217464" y="269769"/>
                </a:cubicBezTo>
                <a:cubicBezTo>
                  <a:pt x="2219461" y="268641"/>
                  <a:pt x="2221110" y="267686"/>
                  <a:pt x="2222413" y="266904"/>
                </a:cubicBezTo>
                <a:cubicBezTo>
                  <a:pt x="2223368" y="266297"/>
                  <a:pt x="2224366" y="265993"/>
                  <a:pt x="2225408" y="265993"/>
                </a:cubicBezTo>
                <a:cubicBezTo>
                  <a:pt x="2225755" y="265993"/>
                  <a:pt x="2226103" y="266036"/>
                  <a:pt x="2226450" y="266123"/>
                </a:cubicBezTo>
                <a:cubicBezTo>
                  <a:pt x="2227926" y="266384"/>
                  <a:pt x="2229054" y="267121"/>
                  <a:pt x="2229836" y="268337"/>
                </a:cubicBezTo>
                <a:cubicBezTo>
                  <a:pt x="2230356" y="269292"/>
                  <a:pt x="2230617" y="270247"/>
                  <a:pt x="2230617" y="271202"/>
                </a:cubicBezTo>
                <a:cubicBezTo>
                  <a:pt x="2230617" y="271723"/>
                  <a:pt x="2230574" y="272200"/>
                  <a:pt x="2230487" y="272634"/>
                </a:cubicBezTo>
                <a:cubicBezTo>
                  <a:pt x="2230053" y="274197"/>
                  <a:pt x="2229184" y="275369"/>
                  <a:pt x="2227882" y="276150"/>
                </a:cubicBezTo>
                <a:cubicBezTo>
                  <a:pt x="2226667" y="276758"/>
                  <a:pt x="2224887" y="277670"/>
                  <a:pt x="2222543" y="278885"/>
                </a:cubicBezTo>
                <a:cubicBezTo>
                  <a:pt x="2221501" y="279406"/>
                  <a:pt x="2218853" y="280730"/>
                  <a:pt x="2214599" y="282857"/>
                </a:cubicBezTo>
                <a:cubicBezTo>
                  <a:pt x="2210345" y="284984"/>
                  <a:pt x="2206742" y="286807"/>
                  <a:pt x="2203791" y="288326"/>
                </a:cubicBezTo>
                <a:cubicBezTo>
                  <a:pt x="2200839" y="289846"/>
                  <a:pt x="2197279" y="291777"/>
                  <a:pt x="2193112" y="294121"/>
                </a:cubicBezTo>
                <a:cubicBezTo>
                  <a:pt x="2188945" y="296465"/>
                  <a:pt x="2185386" y="298636"/>
                  <a:pt x="2182434" y="300633"/>
                </a:cubicBezTo>
                <a:cubicBezTo>
                  <a:pt x="2169325" y="309141"/>
                  <a:pt x="2162770" y="317996"/>
                  <a:pt x="2162770" y="327198"/>
                </a:cubicBezTo>
                <a:cubicBezTo>
                  <a:pt x="2162770" y="332842"/>
                  <a:pt x="2165418" y="337226"/>
                  <a:pt x="2170714" y="340351"/>
                </a:cubicBezTo>
                <a:cubicBezTo>
                  <a:pt x="2176009" y="343477"/>
                  <a:pt x="2183780" y="345039"/>
                  <a:pt x="2194024" y="345039"/>
                </a:cubicBezTo>
                <a:cubicBezTo>
                  <a:pt x="2206873" y="345039"/>
                  <a:pt x="2219027" y="343954"/>
                  <a:pt x="2230487" y="341784"/>
                </a:cubicBezTo>
                <a:cubicBezTo>
                  <a:pt x="2230834" y="341697"/>
                  <a:pt x="2231181" y="341653"/>
                  <a:pt x="2231528" y="341653"/>
                </a:cubicBezTo>
                <a:cubicBezTo>
                  <a:pt x="2232570" y="341653"/>
                  <a:pt x="2233569" y="342001"/>
                  <a:pt x="2234524" y="342695"/>
                </a:cubicBezTo>
                <a:cubicBezTo>
                  <a:pt x="2235739" y="343650"/>
                  <a:pt x="2236347" y="344909"/>
                  <a:pt x="2236347" y="346472"/>
                </a:cubicBezTo>
                <a:cubicBezTo>
                  <a:pt x="2236347" y="348208"/>
                  <a:pt x="2235783" y="349727"/>
                  <a:pt x="2234654" y="351030"/>
                </a:cubicBezTo>
                <a:cubicBezTo>
                  <a:pt x="2233525" y="352332"/>
                  <a:pt x="2232093" y="353113"/>
                  <a:pt x="2230356" y="353374"/>
                </a:cubicBezTo>
                <a:cubicBezTo>
                  <a:pt x="2219157" y="354936"/>
                  <a:pt x="2207220" y="355718"/>
                  <a:pt x="2194545" y="355718"/>
                </a:cubicBezTo>
                <a:cubicBezTo>
                  <a:pt x="2188207" y="355718"/>
                  <a:pt x="2182499" y="355197"/>
                  <a:pt x="2177420" y="354155"/>
                </a:cubicBezTo>
                <a:cubicBezTo>
                  <a:pt x="2172341" y="353113"/>
                  <a:pt x="2167849" y="351550"/>
                  <a:pt x="2163942" y="349467"/>
                </a:cubicBezTo>
                <a:cubicBezTo>
                  <a:pt x="2160035" y="347383"/>
                  <a:pt x="2157018" y="344562"/>
                  <a:pt x="2154891" y="341002"/>
                </a:cubicBezTo>
                <a:cubicBezTo>
                  <a:pt x="2152764" y="337443"/>
                  <a:pt x="2151701" y="333276"/>
                  <a:pt x="2151701" y="328501"/>
                </a:cubicBezTo>
                <a:cubicBezTo>
                  <a:pt x="2151701" y="316433"/>
                  <a:pt x="2159037" y="305190"/>
                  <a:pt x="2173709" y="294773"/>
                </a:cubicBezTo>
                <a:cubicBezTo>
                  <a:pt x="2174230" y="294338"/>
                  <a:pt x="2174360" y="293861"/>
                  <a:pt x="2174099" y="293340"/>
                </a:cubicBezTo>
                <a:cubicBezTo>
                  <a:pt x="2169585" y="285353"/>
                  <a:pt x="2164072" y="273806"/>
                  <a:pt x="2157561" y="258700"/>
                </a:cubicBezTo>
                <a:cubicBezTo>
                  <a:pt x="2157300" y="258006"/>
                  <a:pt x="2157170" y="257268"/>
                  <a:pt x="2157170" y="256486"/>
                </a:cubicBezTo>
                <a:cubicBezTo>
                  <a:pt x="2157170" y="255792"/>
                  <a:pt x="2157300" y="255097"/>
                  <a:pt x="2157561" y="254403"/>
                </a:cubicBezTo>
                <a:cubicBezTo>
                  <a:pt x="2158169" y="253014"/>
                  <a:pt x="2159210" y="252015"/>
                  <a:pt x="2160686" y="251408"/>
                </a:cubicBezTo>
                <a:cubicBezTo>
                  <a:pt x="2161381" y="251147"/>
                  <a:pt x="2162075" y="251017"/>
                  <a:pt x="2162770" y="251017"/>
                </a:cubicBezTo>
                <a:close/>
                <a:moveTo>
                  <a:pt x="1243645" y="248803"/>
                </a:moveTo>
                <a:cubicBezTo>
                  <a:pt x="1243905" y="248803"/>
                  <a:pt x="1244122" y="248803"/>
                  <a:pt x="1244296" y="248803"/>
                </a:cubicBezTo>
                <a:cubicBezTo>
                  <a:pt x="1245945" y="248977"/>
                  <a:pt x="1247248" y="249715"/>
                  <a:pt x="1248203" y="251017"/>
                </a:cubicBezTo>
                <a:cubicBezTo>
                  <a:pt x="1248984" y="252059"/>
                  <a:pt x="1249375" y="253187"/>
                  <a:pt x="1249375" y="254403"/>
                </a:cubicBezTo>
                <a:cubicBezTo>
                  <a:pt x="1249375" y="254750"/>
                  <a:pt x="1249331" y="255141"/>
                  <a:pt x="1249244" y="255575"/>
                </a:cubicBezTo>
                <a:cubicBezTo>
                  <a:pt x="1249158" y="256183"/>
                  <a:pt x="1249071" y="256747"/>
                  <a:pt x="1248984" y="257268"/>
                </a:cubicBezTo>
                <a:cubicBezTo>
                  <a:pt x="1248724" y="258310"/>
                  <a:pt x="1248246" y="260892"/>
                  <a:pt x="1247551" y="265016"/>
                </a:cubicBezTo>
                <a:cubicBezTo>
                  <a:pt x="1246857" y="269140"/>
                  <a:pt x="1246249" y="272461"/>
                  <a:pt x="1245728" y="274978"/>
                </a:cubicBezTo>
                <a:cubicBezTo>
                  <a:pt x="1245641" y="275239"/>
                  <a:pt x="1245685" y="275456"/>
                  <a:pt x="1245859" y="275629"/>
                </a:cubicBezTo>
                <a:cubicBezTo>
                  <a:pt x="1246032" y="275803"/>
                  <a:pt x="1246249" y="275890"/>
                  <a:pt x="1246510" y="275890"/>
                </a:cubicBezTo>
                <a:cubicBezTo>
                  <a:pt x="1253108" y="275282"/>
                  <a:pt x="1257709" y="274978"/>
                  <a:pt x="1260314" y="274978"/>
                </a:cubicBezTo>
                <a:cubicBezTo>
                  <a:pt x="1266998" y="274978"/>
                  <a:pt x="1272251" y="276650"/>
                  <a:pt x="1276071" y="279992"/>
                </a:cubicBezTo>
                <a:cubicBezTo>
                  <a:pt x="1279891" y="283334"/>
                  <a:pt x="1281801" y="289173"/>
                  <a:pt x="1281801" y="297507"/>
                </a:cubicBezTo>
                <a:cubicBezTo>
                  <a:pt x="1281801" y="306362"/>
                  <a:pt x="1281171" y="315218"/>
                  <a:pt x="1279912" y="324073"/>
                </a:cubicBezTo>
                <a:cubicBezTo>
                  <a:pt x="1278653" y="332928"/>
                  <a:pt x="1276722" y="339960"/>
                  <a:pt x="1274117" y="345169"/>
                </a:cubicBezTo>
                <a:cubicBezTo>
                  <a:pt x="1272121" y="349250"/>
                  <a:pt x="1269581" y="352093"/>
                  <a:pt x="1266499" y="353699"/>
                </a:cubicBezTo>
                <a:cubicBezTo>
                  <a:pt x="1263417" y="355305"/>
                  <a:pt x="1259532" y="356108"/>
                  <a:pt x="1254844" y="356108"/>
                </a:cubicBezTo>
                <a:cubicBezTo>
                  <a:pt x="1251979" y="356108"/>
                  <a:pt x="1248637" y="355804"/>
                  <a:pt x="1244817" y="355197"/>
                </a:cubicBezTo>
                <a:cubicBezTo>
                  <a:pt x="1243167" y="354936"/>
                  <a:pt x="1241757" y="354198"/>
                  <a:pt x="1240584" y="352983"/>
                </a:cubicBezTo>
                <a:cubicBezTo>
                  <a:pt x="1239412" y="351767"/>
                  <a:pt x="1238696" y="350292"/>
                  <a:pt x="1238436" y="348555"/>
                </a:cubicBezTo>
                <a:cubicBezTo>
                  <a:pt x="1238175" y="347253"/>
                  <a:pt x="1238544" y="346168"/>
                  <a:pt x="1239543" y="345300"/>
                </a:cubicBezTo>
                <a:cubicBezTo>
                  <a:pt x="1240541" y="344431"/>
                  <a:pt x="1241691" y="344128"/>
                  <a:pt x="1242994" y="344388"/>
                </a:cubicBezTo>
                <a:cubicBezTo>
                  <a:pt x="1247248" y="345343"/>
                  <a:pt x="1250850" y="345821"/>
                  <a:pt x="1253802" y="345821"/>
                </a:cubicBezTo>
                <a:cubicBezTo>
                  <a:pt x="1256494" y="345821"/>
                  <a:pt x="1258751" y="345343"/>
                  <a:pt x="1260574" y="344388"/>
                </a:cubicBezTo>
                <a:cubicBezTo>
                  <a:pt x="1262397" y="343433"/>
                  <a:pt x="1263960" y="341653"/>
                  <a:pt x="1265262" y="339049"/>
                </a:cubicBezTo>
                <a:cubicBezTo>
                  <a:pt x="1267259" y="334882"/>
                  <a:pt x="1268800" y="329043"/>
                  <a:pt x="1269885" y="321534"/>
                </a:cubicBezTo>
                <a:cubicBezTo>
                  <a:pt x="1270970" y="314024"/>
                  <a:pt x="1271513" y="306406"/>
                  <a:pt x="1271513" y="298679"/>
                </a:cubicBezTo>
                <a:cubicBezTo>
                  <a:pt x="1271513" y="293123"/>
                  <a:pt x="1270363" y="289390"/>
                  <a:pt x="1268062" y="287480"/>
                </a:cubicBezTo>
                <a:cubicBezTo>
                  <a:pt x="1265761" y="285570"/>
                  <a:pt x="1262224" y="284615"/>
                  <a:pt x="1257449" y="284615"/>
                </a:cubicBezTo>
                <a:cubicBezTo>
                  <a:pt x="1254844" y="284615"/>
                  <a:pt x="1250460" y="284875"/>
                  <a:pt x="1244296" y="285396"/>
                </a:cubicBezTo>
                <a:cubicBezTo>
                  <a:pt x="1243688" y="285483"/>
                  <a:pt x="1243297" y="285830"/>
                  <a:pt x="1243124" y="286438"/>
                </a:cubicBezTo>
                <a:cubicBezTo>
                  <a:pt x="1236352" y="312830"/>
                  <a:pt x="1228191" y="334448"/>
                  <a:pt x="1218642" y="351290"/>
                </a:cubicBezTo>
                <a:cubicBezTo>
                  <a:pt x="1217773" y="352766"/>
                  <a:pt x="1216558" y="353764"/>
                  <a:pt x="1214995" y="354285"/>
                </a:cubicBezTo>
                <a:cubicBezTo>
                  <a:pt x="1214214" y="354546"/>
                  <a:pt x="1213476" y="354676"/>
                  <a:pt x="1212782" y="354676"/>
                </a:cubicBezTo>
                <a:cubicBezTo>
                  <a:pt x="1211913" y="354676"/>
                  <a:pt x="1211045" y="354502"/>
                  <a:pt x="1210177" y="354155"/>
                </a:cubicBezTo>
                <a:cubicBezTo>
                  <a:pt x="1208875" y="353547"/>
                  <a:pt x="1208007" y="352549"/>
                  <a:pt x="1207573" y="351160"/>
                </a:cubicBezTo>
                <a:cubicBezTo>
                  <a:pt x="1207399" y="350639"/>
                  <a:pt x="1207312" y="350161"/>
                  <a:pt x="1207312" y="349727"/>
                </a:cubicBezTo>
                <a:cubicBezTo>
                  <a:pt x="1207312" y="348859"/>
                  <a:pt x="1207616" y="347991"/>
                  <a:pt x="1208224" y="347123"/>
                </a:cubicBezTo>
                <a:cubicBezTo>
                  <a:pt x="1213346" y="339136"/>
                  <a:pt x="1217991" y="329716"/>
                  <a:pt x="1222158" y="318864"/>
                </a:cubicBezTo>
                <a:cubicBezTo>
                  <a:pt x="1226325" y="308012"/>
                  <a:pt x="1229711" y="297551"/>
                  <a:pt x="1232315" y="287480"/>
                </a:cubicBezTo>
                <a:cubicBezTo>
                  <a:pt x="1232402" y="287306"/>
                  <a:pt x="1232359" y="287133"/>
                  <a:pt x="1232185" y="286959"/>
                </a:cubicBezTo>
                <a:cubicBezTo>
                  <a:pt x="1232011" y="286785"/>
                  <a:pt x="1231838" y="286699"/>
                  <a:pt x="1231664" y="286699"/>
                </a:cubicBezTo>
                <a:cubicBezTo>
                  <a:pt x="1225413" y="287306"/>
                  <a:pt x="1220161" y="287827"/>
                  <a:pt x="1215907" y="288261"/>
                </a:cubicBezTo>
                <a:cubicBezTo>
                  <a:pt x="1215386" y="288348"/>
                  <a:pt x="1214431" y="288478"/>
                  <a:pt x="1213042" y="288652"/>
                </a:cubicBezTo>
                <a:cubicBezTo>
                  <a:pt x="1211653" y="288826"/>
                  <a:pt x="1210568" y="288956"/>
                  <a:pt x="1209786" y="289043"/>
                </a:cubicBezTo>
                <a:cubicBezTo>
                  <a:pt x="1209526" y="289043"/>
                  <a:pt x="1209265" y="289043"/>
                  <a:pt x="1209005" y="289043"/>
                </a:cubicBezTo>
                <a:cubicBezTo>
                  <a:pt x="1207790" y="289043"/>
                  <a:pt x="1206661" y="288652"/>
                  <a:pt x="1205619" y="287871"/>
                </a:cubicBezTo>
                <a:cubicBezTo>
                  <a:pt x="1204230" y="286829"/>
                  <a:pt x="1203536" y="285396"/>
                  <a:pt x="1203536" y="283573"/>
                </a:cubicBezTo>
                <a:cubicBezTo>
                  <a:pt x="1203536" y="282271"/>
                  <a:pt x="1203970" y="281099"/>
                  <a:pt x="1204838" y="280057"/>
                </a:cubicBezTo>
                <a:cubicBezTo>
                  <a:pt x="1205880" y="278929"/>
                  <a:pt x="1207182" y="278364"/>
                  <a:pt x="1208745" y="278364"/>
                </a:cubicBezTo>
                <a:cubicBezTo>
                  <a:pt x="1210568" y="278364"/>
                  <a:pt x="1212565" y="278364"/>
                  <a:pt x="1214735" y="278364"/>
                </a:cubicBezTo>
                <a:cubicBezTo>
                  <a:pt x="1217252" y="278277"/>
                  <a:pt x="1223590" y="277800"/>
                  <a:pt x="1233748" y="276932"/>
                </a:cubicBezTo>
                <a:cubicBezTo>
                  <a:pt x="1234356" y="276845"/>
                  <a:pt x="1234746" y="276498"/>
                  <a:pt x="1234920" y="275890"/>
                </a:cubicBezTo>
                <a:cubicBezTo>
                  <a:pt x="1236569" y="267469"/>
                  <a:pt x="1237568" y="260306"/>
                  <a:pt x="1237915" y="254403"/>
                </a:cubicBezTo>
                <a:cubicBezTo>
                  <a:pt x="1238002" y="252753"/>
                  <a:pt x="1238653" y="251364"/>
                  <a:pt x="1239868" y="250236"/>
                </a:cubicBezTo>
                <a:cubicBezTo>
                  <a:pt x="1240997" y="249281"/>
                  <a:pt x="1242256" y="248803"/>
                  <a:pt x="1243645" y="248803"/>
                </a:cubicBezTo>
                <a:close/>
                <a:moveTo>
                  <a:pt x="2446790" y="247892"/>
                </a:moveTo>
                <a:cubicBezTo>
                  <a:pt x="2446876" y="247892"/>
                  <a:pt x="2447007" y="247892"/>
                  <a:pt x="2447180" y="247892"/>
                </a:cubicBezTo>
                <a:cubicBezTo>
                  <a:pt x="2448656" y="247978"/>
                  <a:pt x="2449872" y="248630"/>
                  <a:pt x="2450827" y="249845"/>
                </a:cubicBezTo>
                <a:cubicBezTo>
                  <a:pt x="2451608" y="250800"/>
                  <a:pt x="2451999" y="251885"/>
                  <a:pt x="2451999" y="253101"/>
                </a:cubicBezTo>
                <a:cubicBezTo>
                  <a:pt x="2451999" y="253448"/>
                  <a:pt x="2451955" y="253752"/>
                  <a:pt x="2451868" y="254012"/>
                </a:cubicBezTo>
                <a:cubicBezTo>
                  <a:pt x="2451695" y="254880"/>
                  <a:pt x="2451521" y="256009"/>
                  <a:pt x="2451348" y="257398"/>
                </a:cubicBezTo>
                <a:cubicBezTo>
                  <a:pt x="2451261" y="258440"/>
                  <a:pt x="2451022" y="260350"/>
                  <a:pt x="2450631" y="263128"/>
                </a:cubicBezTo>
                <a:cubicBezTo>
                  <a:pt x="2450241" y="265906"/>
                  <a:pt x="2449959" y="268163"/>
                  <a:pt x="2449785" y="269900"/>
                </a:cubicBezTo>
                <a:cubicBezTo>
                  <a:pt x="2449698" y="270507"/>
                  <a:pt x="2450002" y="270811"/>
                  <a:pt x="2450696" y="270811"/>
                </a:cubicBezTo>
                <a:cubicBezTo>
                  <a:pt x="2458249" y="270811"/>
                  <a:pt x="2465151" y="270507"/>
                  <a:pt x="2471402" y="269900"/>
                </a:cubicBezTo>
                <a:cubicBezTo>
                  <a:pt x="2472704" y="269726"/>
                  <a:pt x="2473833" y="270073"/>
                  <a:pt x="2474788" y="270941"/>
                </a:cubicBezTo>
                <a:cubicBezTo>
                  <a:pt x="2475743" y="271810"/>
                  <a:pt x="2476220" y="272895"/>
                  <a:pt x="2476220" y="274197"/>
                </a:cubicBezTo>
                <a:cubicBezTo>
                  <a:pt x="2476134" y="275673"/>
                  <a:pt x="2475613" y="276932"/>
                  <a:pt x="2474658" y="277974"/>
                </a:cubicBezTo>
                <a:cubicBezTo>
                  <a:pt x="2473703" y="279015"/>
                  <a:pt x="2472531" y="279580"/>
                  <a:pt x="2471142" y="279666"/>
                </a:cubicBezTo>
                <a:cubicBezTo>
                  <a:pt x="2463936" y="280274"/>
                  <a:pt x="2456643" y="280578"/>
                  <a:pt x="2449264" y="280578"/>
                </a:cubicBezTo>
                <a:cubicBezTo>
                  <a:pt x="2448656" y="280578"/>
                  <a:pt x="2448309" y="280925"/>
                  <a:pt x="2448222" y="281620"/>
                </a:cubicBezTo>
                <a:cubicBezTo>
                  <a:pt x="2447962" y="283530"/>
                  <a:pt x="2447050" y="290736"/>
                  <a:pt x="2445487" y="303237"/>
                </a:cubicBezTo>
                <a:cubicBezTo>
                  <a:pt x="2445401" y="303845"/>
                  <a:pt x="2445704" y="304149"/>
                  <a:pt x="2446399" y="304149"/>
                </a:cubicBezTo>
                <a:lnTo>
                  <a:pt x="2447962" y="304149"/>
                </a:lnTo>
                <a:cubicBezTo>
                  <a:pt x="2456036" y="304149"/>
                  <a:pt x="2463502" y="303801"/>
                  <a:pt x="2470360" y="303107"/>
                </a:cubicBezTo>
                <a:cubicBezTo>
                  <a:pt x="2471663" y="303020"/>
                  <a:pt x="2472813" y="303432"/>
                  <a:pt x="2473811" y="304344"/>
                </a:cubicBezTo>
                <a:cubicBezTo>
                  <a:pt x="2474810" y="305256"/>
                  <a:pt x="2475309" y="306362"/>
                  <a:pt x="2475309" y="307665"/>
                </a:cubicBezTo>
                <a:cubicBezTo>
                  <a:pt x="2475222" y="309141"/>
                  <a:pt x="2474679" y="310399"/>
                  <a:pt x="2473681" y="311441"/>
                </a:cubicBezTo>
                <a:cubicBezTo>
                  <a:pt x="2472683" y="312483"/>
                  <a:pt x="2471489" y="313047"/>
                  <a:pt x="2470100" y="313134"/>
                </a:cubicBezTo>
                <a:cubicBezTo>
                  <a:pt x="2464023" y="313655"/>
                  <a:pt x="2457077" y="313916"/>
                  <a:pt x="2449264" y="313916"/>
                </a:cubicBezTo>
                <a:lnTo>
                  <a:pt x="2445487" y="313916"/>
                </a:lnTo>
                <a:cubicBezTo>
                  <a:pt x="2444793" y="313916"/>
                  <a:pt x="2444402" y="314219"/>
                  <a:pt x="2444315" y="314827"/>
                </a:cubicBezTo>
                <a:cubicBezTo>
                  <a:pt x="2443881" y="319689"/>
                  <a:pt x="2443664" y="323726"/>
                  <a:pt x="2443664" y="326938"/>
                </a:cubicBezTo>
                <a:cubicBezTo>
                  <a:pt x="2443664" y="333449"/>
                  <a:pt x="2445531" y="338506"/>
                  <a:pt x="2449264" y="342109"/>
                </a:cubicBezTo>
                <a:cubicBezTo>
                  <a:pt x="2452997" y="345712"/>
                  <a:pt x="2458554" y="347513"/>
                  <a:pt x="2465933" y="347513"/>
                </a:cubicBezTo>
                <a:cubicBezTo>
                  <a:pt x="2475916" y="347513"/>
                  <a:pt x="2483882" y="345517"/>
                  <a:pt x="2489829" y="341523"/>
                </a:cubicBezTo>
                <a:cubicBezTo>
                  <a:pt x="2495776" y="337530"/>
                  <a:pt x="2498749" y="332104"/>
                  <a:pt x="2498749" y="325245"/>
                </a:cubicBezTo>
                <a:cubicBezTo>
                  <a:pt x="2498749" y="317258"/>
                  <a:pt x="2495363" y="309662"/>
                  <a:pt x="2488592" y="302456"/>
                </a:cubicBezTo>
                <a:cubicBezTo>
                  <a:pt x="2487724" y="301588"/>
                  <a:pt x="2487463" y="300546"/>
                  <a:pt x="2487810" y="299330"/>
                </a:cubicBezTo>
                <a:cubicBezTo>
                  <a:pt x="2488158" y="298115"/>
                  <a:pt x="2488939" y="297377"/>
                  <a:pt x="2490155" y="297117"/>
                </a:cubicBezTo>
                <a:cubicBezTo>
                  <a:pt x="2490849" y="296943"/>
                  <a:pt x="2491543" y="296856"/>
                  <a:pt x="2492238" y="296856"/>
                </a:cubicBezTo>
                <a:cubicBezTo>
                  <a:pt x="2493367" y="296856"/>
                  <a:pt x="2494496" y="297073"/>
                  <a:pt x="2495624" y="297507"/>
                </a:cubicBezTo>
                <a:cubicBezTo>
                  <a:pt x="2497360" y="298115"/>
                  <a:pt x="2498793" y="299113"/>
                  <a:pt x="2499921" y="300502"/>
                </a:cubicBezTo>
                <a:cubicBezTo>
                  <a:pt x="2506433" y="308837"/>
                  <a:pt x="2509688" y="317475"/>
                  <a:pt x="2509688" y="326417"/>
                </a:cubicBezTo>
                <a:cubicBezTo>
                  <a:pt x="2509688" y="336141"/>
                  <a:pt x="2505673" y="343845"/>
                  <a:pt x="2497642" y="349532"/>
                </a:cubicBezTo>
                <a:cubicBezTo>
                  <a:pt x="2489612" y="355218"/>
                  <a:pt x="2479042" y="358062"/>
                  <a:pt x="2465933" y="358062"/>
                </a:cubicBezTo>
                <a:cubicBezTo>
                  <a:pt x="2461245" y="358062"/>
                  <a:pt x="2456991" y="357519"/>
                  <a:pt x="2453171" y="356434"/>
                </a:cubicBezTo>
                <a:cubicBezTo>
                  <a:pt x="2449351" y="355349"/>
                  <a:pt x="2445943" y="353677"/>
                  <a:pt x="2442948" y="351420"/>
                </a:cubicBezTo>
                <a:cubicBezTo>
                  <a:pt x="2439953" y="349163"/>
                  <a:pt x="2437609" y="346103"/>
                  <a:pt x="2435916" y="342239"/>
                </a:cubicBezTo>
                <a:cubicBezTo>
                  <a:pt x="2434223" y="338376"/>
                  <a:pt x="2433377" y="333840"/>
                  <a:pt x="2433377" y="328631"/>
                </a:cubicBezTo>
                <a:cubicBezTo>
                  <a:pt x="2433377" y="325332"/>
                  <a:pt x="2433724" y="320557"/>
                  <a:pt x="2434418" y="314306"/>
                </a:cubicBezTo>
                <a:cubicBezTo>
                  <a:pt x="2434418" y="313698"/>
                  <a:pt x="2434114" y="313351"/>
                  <a:pt x="2433507" y="313264"/>
                </a:cubicBezTo>
                <a:cubicBezTo>
                  <a:pt x="2425172" y="312570"/>
                  <a:pt x="2417967" y="311485"/>
                  <a:pt x="2411890" y="310009"/>
                </a:cubicBezTo>
                <a:cubicBezTo>
                  <a:pt x="2410414" y="309662"/>
                  <a:pt x="2409242" y="308837"/>
                  <a:pt x="2408373" y="307535"/>
                </a:cubicBezTo>
                <a:cubicBezTo>
                  <a:pt x="2407592" y="306493"/>
                  <a:pt x="2407201" y="305277"/>
                  <a:pt x="2407201" y="303888"/>
                </a:cubicBezTo>
                <a:cubicBezTo>
                  <a:pt x="2407201" y="302412"/>
                  <a:pt x="2407766" y="301284"/>
                  <a:pt x="2408894" y="300502"/>
                </a:cubicBezTo>
                <a:cubicBezTo>
                  <a:pt x="2409936" y="299808"/>
                  <a:pt x="2411108" y="299634"/>
                  <a:pt x="2412410" y="299981"/>
                </a:cubicBezTo>
                <a:cubicBezTo>
                  <a:pt x="2418922" y="301805"/>
                  <a:pt x="2426258" y="303063"/>
                  <a:pt x="2434418" y="303758"/>
                </a:cubicBezTo>
                <a:cubicBezTo>
                  <a:pt x="2435026" y="303758"/>
                  <a:pt x="2435374" y="303454"/>
                  <a:pt x="2435460" y="302846"/>
                </a:cubicBezTo>
                <a:cubicBezTo>
                  <a:pt x="2435807" y="300416"/>
                  <a:pt x="2436285" y="296769"/>
                  <a:pt x="2436893" y="291908"/>
                </a:cubicBezTo>
                <a:cubicBezTo>
                  <a:pt x="2437500" y="287046"/>
                  <a:pt x="2437934" y="283400"/>
                  <a:pt x="2438195" y="280969"/>
                </a:cubicBezTo>
                <a:cubicBezTo>
                  <a:pt x="2438282" y="280361"/>
                  <a:pt x="2438021" y="280014"/>
                  <a:pt x="2437414" y="279927"/>
                </a:cubicBezTo>
                <a:cubicBezTo>
                  <a:pt x="2429427" y="279232"/>
                  <a:pt x="2421960" y="278147"/>
                  <a:pt x="2415015" y="276671"/>
                </a:cubicBezTo>
                <a:cubicBezTo>
                  <a:pt x="2413626" y="276324"/>
                  <a:pt x="2412497" y="275586"/>
                  <a:pt x="2411629" y="274457"/>
                </a:cubicBezTo>
                <a:cubicBezTo>
                  <a:pt x="2410761" y="273329"/>
                  <a:pt x="2410370" y="272027"/>
                  <a:pt x="2410457" y="270551"/>
                </a:cubicBezTo>
                <a:cubicBezTo>
                  <a:pt x="2410544" y="269335"/>
                  <a:pt x="2411087" y="268359"/>
                  <a:pt x="2412085" y="267621"/>
                </a:cubicBezTo>
                <a:cubicBezTo>
                  <a:pt x="2413083" y="266883"/>
                  <a:pt x="2414190" y="266687"/>
                  <a:pt x="2415406" y="267035"/>
                </a:cubicBezTo>
                <a:cubicBezTo>
                  <a:pt x="2422351" y="268771"/>
                  <a:pt x="2430078" y="269900"/>
                  <a:pt x="2438586" y="270420"/>
                </a:cubicBezTo>
                <a:cubicBezTo>
                  <a:pt x="2439193" y="270420"/>
                  <a:pt x="2439541" y="270117"/>
                  <a:pt x="2439627" y="269509"/>
                </a:cubicBezTo>
                <a:cubicBezTo>
                  <a:pt x="2440322" y="264039"/>
                  <a:pt x="2440756" y="259786"/>
                  <a:pt x="2440930" y="256747"/>
                </a:cubicBezTo>
                <a:cubicBezTo>
                  <a:pt x="2441103" y="255532"/>
                  <a:pt x="2441190" y="254446"/>
                  <a:pt x="2441190" y="253491"/>
                </a:cubicBezTo>
                <a:cubicBezTo>
                  <a:pt x="2441277" y="251842"/>
                  <a:pt x="2441885" y="250496"/>
                  <a:pt x="2443013" y="249454"/>
                </a:cubicBezTo>
                <a:cubicBezTo>
                  <a:pt x="2444055" y="248413"/>
                  <a:pt x="2445314" y="247892"/>
                  <a:pt x="2446790" y="247892"/>
                </a:cubicBezTo>
                <a:close/>
                <a:moveTo>
                  <a:pt x="2039447" y="247761"/>
                </a:moveTo>
                <a:lnTo>
                  <a:pt x="2078645" y="247761"/>
                </a:lnTo>
                <a:cubicBezTo>
                  <a:pt x="2079860" y="247761"/>
                  <a:pt x="2080902" y="248196"/>
                  <a:pt x="2081770" y="249064"/>
                </a:cubicBezTo>
                <a:cubicBezTo>
                  <a:pt x="2082638" y="249932"/>
                  <a:pt x="2083072" y="250995"/>
                  <a:pt x="2083072" y="252254"/>
                </a:cubicBezTo>
                <a:cubicBezTo>
                  <a:pt x="2083072" y="253513"/>
                  <a:pt x="2082638" y="254577"/>
                  <a:pt x="2081770" y="255445"/>
                </a:cubicBezTo>
                <a:cubicBezTo>
                  <a:pt x="2080902" y="256313"/>
                  <a:pt x="2079860" y="256747"/>
                  <a:pt x="2078645" y="256747"/>
                </a:cubicBezTo>
                <a:lnTo>
                  <a:pt x="2057548" y="256747"/>
                </a:lnTo>
                <a:cubicBezTo>
                  <a:pt x="2056854" y="256747"/>
                  <a:pt x="2056463" y="257051"/>
                  <a:pt x="2056376" y="257658"/>
                </a:cubicBezTo>
                <a:cubicBezTo>
                  <a:pt x="2055248" y="263822"/>
                  <a:pt x="2054119" y="269466"/>
                  <a:pt x="2052991" y="274588"/>
                </a:cubicBezTo>
                <a:cubicBezTo>
                  <a:pt x="2052904" y="275195"/>
                  <a:pt x="2053164" y="275499"/>
                  <a:pt x="2053772" y="275499"/>
                </a:cubicBezTo>
                <a:lnTo>
                  <a:pt x="2069920" y="275499"/>
                </a:lnTo>
                <a:cubicBezTo>
                  <a:pt x="2072524" y="275499"/>
                  <a:pt x="2074478" y="275716"/>
                  <a:pt x="2075780" y="276150"/>
                </a:cubicBezTo>
                <a:cubicBezTo>
                  <a:pt x="2076648" y="276411"/>
                  <a:pt x="2077321" y="276888"/>
                  <a:pt x="2077798" y="277583"/>
                </a:cubicBezTo>
                <a:cubicBezTo>
                  <a:pt x="2078276" y="278277"/>
                  <a:pt x="2078428" y="279059"/>
                  <a:pt x="2078254" y="279927"/>
                </a:cubicBezTo>
                <a:cubicBezTo>
                  <a:pt x="2073306" y="317345"/>
                  <a:pt x="2061325" y="344041"/>
                  <a:pt x="2042312" y="360015"/>
                </a:cubicBezTo>
                <a:cubicBezTo>
                  <a:pt x="2041270" y="360883"/>
                  <a:pt x="2040098" y="361209"/>
                  <a:pt x="2038796" y="360992"/>
                </a:cubicBezTo>
                <a:cubicBezTo>
                  <a:pt x="2037494" y="360775"/>
                  <a:pt x="2036409" y="360145"/>
                  <a:pt x="2035540" y="359103"/>
                </a:cubicBezTo>
                <a:cubicBezTo>
                  <a:pt x="2034672" y="358062"/>
                  <a:pt x="2034281" y="356911"/>
                  <a:pt x="2034368" y="355653"/>
                </a:cubicBezTo>
                <a:cubicBezTo>
                  <a:pt x="2034455" y="354394"/>
                  <a:pt x="2034976" y="353330"/>
                  <a:pt x="2035931" y="352462"/>
                </a:cubicBezTo>
                <a:cubicBezTo>
                  <a:pt x="2045047" y="344996"/>
                  <a:pt x="2052513" y="334751"/>
                  <a:pt x="2058330" y="321729"/>
                </a:cubicBezTo>
                <a:cubicBezTo>
                  <a:pt x="2058590" y="321121"/>
                  <a:pt x="2058460" y="320600"/>
                  <a:pt x="2057939" y="320166"/>
                </a:cubicBezTo>
                <a:cubicBezTo>
                  <a:pt x="2053685" y="315739"/>
                  <a:pt x="2048520" y="311354"/>
                  <a:pt x="2042442" y="307014"/>
                </a:cubicBezTo>
                <a:cubicBezTo>
                  <a:pt x="2041921" y="306666"/>
                  <a:pt x="2041487" y="306753"/>
                  <a:pt x="2041140" y="307274"/>
                </a:cubicBezTo>
                <a:cubicBezTo>
                  <a:pt x="2039577" y="310313"/>
                  <a:pt x="2037711" y="313308"/>
                  <a:pt x="2035540" y="316260"/>
                </a:cubicBezTo>
                <a:cubicBezTo>
                  <a:pt x="2034846" y="317128"/>
                  <a:pt x="2033913" y="317562"/>
                  <a:pt x="2032741" y="317562"/>
                </a:cubicBezTo>
                <a:cubicBezTo>
                  <a:pt x="2031569" y="317562"/>
                  <a:pt x="2030592" y="317128"/>
                  <a:pt x="2029811" y="316260"/>
                </a:cubicBezTo>
                <a:cubicBezTo>
                  <a:pt x="2028942" y="315131"/>
                  <a:pt x="2028508" y="313872"/>
                  <a:pt x="2028508" y="312483"/>
                </a:cubicBezTo>
                <a:cubicBezTo>
                  <a:pt x="2028508" y="311354"/>
                  <a:pt x="2028812" y="310313"/>
                  <a:pt x="2029420" y="309358"/>
                </a:cubicBezTo>
                <a:cubicBezTo>
                  <a:pt x="2037581" y="297724"/>
                  <a:pt x="2043354" y="280491"/>
                  <a:pt x="2046740" y="257658"/>
                </a:cubicBezTo>
                <a:cubicBezTo>
                  <a:pt x="2046913" y="257051"/>
                  <a:pt x="2046653" y="256747"/>
                  <a:pt x="2045958" y="256747"/>
                </a:cubicBezTo>
                <a:lnTo>
                  <a:pt x="2039447" y="256747"/>
                </a:lnTo>
                <a:cubicBezTo>
                  <a:pt x="2038145" y="256747"/>
                  <a:pt x="2037060" y="256313"/>
                  <a:pt x="2036192" y="255445"/>
                </a:cubicBezTo>
                <a:cubicBezTo>
                  <a:pt x="2035323" y="254577"/>
                  <a:pt x="2034889" y="253513"/>
                  <a:pt x="2034889" y="252254"/>
                </a:cubicBezTo>
                <a:cubicBezTo>
                  <a:pt x="2034889" y="250995"/>
                  <a:pt x="2035323" y="249932"/>
                  <a:pt x="2036192" y="249064"/>
                </a:cubicBezTo>
                <a:cubicBezTo>
                  <a:pt x="2037060" y="248196"/>
                  <a:pt x="2038145" y="247761"/>
                  <a:pt x="2039447" y="247761"/>
                </a:cubicBezTo>
                <a:close/>
                <a:moveTo>
                  <a:pt x="412682" y="247241"/>
                </a:moveTo>
                <a:lnTo>
                  <a:pt x="508266" y="247241"/>
                </a:lnTo>
                <a:cubicBezTo>
                  <a:pt x="510350" y="247241"/>
                  <a:pt x="512151" y="248000"/>
                  <a:pt x="513671" y="249519"/>
                </a:cubicBezTo>
                <a:cubicBezTo>
                  <a:pt x="515190" y="251039"/>
                  <a:pt x="515950" y="252840"/>
                  <a:pt x="515950" y="254924"/>
                </a:cubicBezTo>
                <a:lnTo>
                  <a:pt x="515950" y="357671"/>
                </a:lnTo>
                <a:cubicBezTo>
                  <a:pt x="515950" y="359060"/>
                  <a:pt x="515451" y="360254"/>
                  <a:pt x="514452" y="361252"/>
                </a:cubicBezTo>
                <a:cubicBezTo>
                  <a:pt x="513454" y="362251"/>
                  <a:pt x="512260" y="362750"/>
                  <a:pt x="510871" y="362750"/>
                </a:cubicBezTo>
                <a:cubicBezTo>
                  <a:pt x="509482" y="362750"/>
                  <a:pt x="508288" y="362251"/>
                  <a:pt x="507290" y="361252"/>
                </a:cubicBezTo>
                <a:cubicBezTo>
                  <a:pt x="506291" y="360254"/>
                  <a:pt x="505792" y="359060"/>
                  <a:pt x="505792" y="357671"/>
                </a:cubicBezTo>
                <a:lnTo>
                  <a:pt x="505792" y="357411"/>
                </a:lnTo>
                <a:cubicBezTo>
                  <a:pt x="505792" y="356976"/>
                  <a:pt x="505575" y="356759"/>
                  <a:pt x="505141" y="356759"/>
                </a:cubicBezTo>
                <a:lnTo>
                  <a:pt x="415547" y="356759"/>
                </a:lnTo>
                <a:cubicBezTo>
                  <a:pt x="415112" y="356759"/>
                  <a:pt x="414895" y="356976"/>
                  <a:pt x="414895" y="357411"/>
                </a:cubicBezTo>
                <a:lnTo>
                  <a:pt x="414895" y="357801"/>
                </a:lnTo>
                <a:cubicBezTo>
                  <a:pt x="414895" y="359190"/>
                  <a:pt x="414418" y="360362"/>
                  <a:pt x="413463" y="361317"/>
                </a:cubicBezTo>
                <a:cubicBezTo>
                  <a:pt x="412508" y="362272"/>
                  <a:pt x="411336" y="362750"/>
                  <a:pt x="409947" y="362750"/>
                </a:cubicBezTo>
                <a:cubicBezTo>
                  <a:pt x="408558" y="362750"/>
                  <a:pt x="407386" y="362272"/>
                  <a:pt x="406431" y="361317"/>
                </a:cubicBezTo>
                <a:cubicBezTo>
                  <a:pt x="405476" y="360362"/>
                  <a:pt x="404998" y="359190"/>
                  <a:pt x="404998" y="357801"/>
                </a:cubicBezTo>
                <a:lnTo>
                  <a:pt x="404998" y="254924"/>
                </a:lnTo>
                <a:cubicBezTo>
                  <a:pt x="404998" y="252840"/>
                  <a:pt x="405758" y="251039"/>
                  <a:pt x="407277" y="249519"/>
                </a:cubicBezTo>
                <a:cubicBezTo>
                  <a:pt x="408797" y="248000"/>
                  <a:pt x="410598" y="247241"/>
                  <a:pt x="412682" y="247241"/>
                </a:cubicBezTo>
                <a:close/>
                <a:moveTo>
                  <a:pt x="1781082" y="246589"/>
                </a:moveTo>
                <a:cubicBezTo>
                  <a:pt x="1781255" y="246589"/>
                  <a:pt x="1781429" y="246589"/>
                  <a:pt x="1781603" y="246589"/>
                </a:cubicBezTo>
                <a:cubicBezTo>
                  <a:pt x="1783165" y="246763"/>
                  <a:pt x="1784381" y="247458"/>
                  <a:pt x="1785249" y="248673"/>
                </a:cubicBezTo>
                <a:cubicBezTo>
                  <a:pt x="1785943" y="249628"/>
                  <a:pt x="1786291" y="250583"/>
                  <a:pt x="1786291" y="251538"/>
                </a:cubicBezTo>
                <a:cubicBezTo>
                  <a:pt x="1786291" y="251972"/>
                  <a:pt x="1786247" y="252406"/>
                  <a:pt x="1786160" y="252840"/>
                </a:cubicBezTo>
                <a:cubicBezTo>
                  <a:pt x="1784511" y="259525"/>
                  <a:pt x="1783339" y="264083"/>
                  <a:pt x="1782644" y="266514"/>
                </a:cubicBezTo>
                <a:cubicBezTo>
                  <a:pt x="1782557" y="266774"/>
                  <a:pt x="1782601" y="266991"/>
                  <a:pt x="1782775" y="267165"/>
                </a:cubicBezTo>
                <a:cubicBezTo>
                  <a:pt x="1782948" y="267339"/>
                  <a:pt x="1783122" y="267425"/>
                  <a:pt x="1783295" y="267425"/>
                </a:cubicBezTo>
                <a:cubicBezTo>
                  <a:pt x="1788418" y="266557"/>
                  <a:pt x="1793366" y="265472"/>
                  <a:pt x="1798141" y="264170"/>
                </a:cubicBezTo>
                <a:cubicBezTo>
                  <a:pt x="1799356" y="263822"/>
                  <a:pt x="1800485" y="263996"/>
                  <a:pt x="1801527" y="264691"/>
                </a:cubicBezTo>
                <a:cubicBezTo>
                  <a:pt x="1802569" y="265472"/>
                  <a:pt x="1803090" y="266514"/>
                  <a:pt x="1803090" y="267816"/>
                </a:cubicBezTo>
                <a:cubicBezTo>
                  <a:pt x="1803090" y="269205"/>
                  <a:pt x="1802656" y="270464"/>
                  <a:pt x="1801787" y="271593"/>
                </a:cubicBezTo>
                <a:cubicBezTo>
                  <a:pt x="1800919" y="272721"/>
                  <a:pt x="1799791" y="273459"/>
                  <a:pt x="1798402" y="273806"/>
                </a:cubicBezTo>
                <a:cubicBezTo>
                  <a:pt x="1792498" y="275282"/>
                  <a:pt x="1786464" y="276454"/>
                  <a:pt x="1780300" y="277322"/>
                </a:cubicBezTo>
                <a:cubicBezTo>
                  <a:pt x="1779606" y="277322"/>
                  <a:pt x="1779172" y="277670"/>
                  <a:pt x="1778998" y="278364"/>
                </a:cubicBezTo>
                <a:cubicBezTo>
                  <a:pt x="1776046" y="286612"/>
                  <a:pt x="1772292" y="295272"/>
                  <a:pt x="1767734" y="304344"/>
                </a:cubicBezTo>
                <a:cubicBezTo>
                  <a:pt x="1763176" y="313416"/>
                  <a:pt x="1758553" y="321469"/>
                  <a:pt x="1753865" y="328501"/>
                </a:cubicBezTo>
                <a:cubicBezTo>
                  <a:pt x="1752910" y="329890"/>
                  <a:pt x="1751608" y="330758"/>
                  <a:pt x="1749958" y="331105"/>
                </a:cubicBezTo>
                <a:cubicBezTo>
                  <a:pt x="1749437" y="331279"/>
                  <a:pt x="1748916" y="331366"/>
                  <a:pt x="1748395" y="331366"/>
                </a:cubicBezTo>
                <a:cubicBezTo>
                  <a:pt x="1747353" y="331366"/>
                  <a:pt x="1746312" y="331105"/>
                  <a:pt x="1745270" y="330584"/>
                </a:cubicBezTo>
                <a:cubicBezTo>
                  <a:pt x="1743968" y="329890"/>
                  <a:pt x="1743186" y="328805"/>
                  <a:pt x="1742926" y="327329"/>
                </a:cubicBezTo>
                <a:cubicBezTo>
                  <a:pt x="1742839" y="326981"/>
                  <a:pt x="1742796" y="326634"/>
                  <a:pt x="1742796" y="326287"/>
                </a:cubicBezTo>
                <a:cubicBezTo>
                  <a:pt x="1742796" y="325245"/>
                  <a:pt x="1743143" y="324290"/>
                  <a:pt x="1743837" y="323422"/>
                </a:cubicBezTo>
                <a:cubicBezTo>
                  <a:pt x="1748352" y="317345"/>
                  <a:pt x="1752801" y="310313"/>
                  <a:pt x="1757185" y="302326"/>
                </a:cubicBezTo>
                <a:cubicBezTo>
                  <a:pt x="1761570" y="294338"/>
                  <a:pt x="1765194" y="286742"/>
                  <a:pt x="1768059" y="279536"/>
                </a:cubicBezTo>
                <a:cubicBezTo>
                  <a:pt x="1768146" y="279276"/>
                  <a:pt x="1768124" y="279059"/>
                  <a:pt x="1767994" y="278885"/>
                </a:cubicBezTo>
                <a:cubicBezTo>
                  <a:pt x="1767864" y="278711"/>
                  <a:pt x="1767669" y="278625"/>
                  <a:pt x="1767408" y="278625"/>
                </a:cubicBezTo>
                <a:cubicBezTo>
                  <a:pt x="1763849" y="278885"/>
                  <a:pt x="1760289" y="279015"/>
                  <a:pt x="1756730" y="279015"/>
                </a:cubicBezTo>
                <a:cubicBezTo>
                  <a:pt x="1753344" y="279015"/>
                  <a:pt x="1749915" y="278929"/>
                  <a:pt x="1746442" y="278755"/>
                </a:cubicBezTo>
                <a:cubicBezTo>
                  <a:pt x="1745053" y="278755"/>
                  <a:pt x="1743837" y="278234"/>
                  <a:pt x="1742796" y="277192"/>
                </a:cubicBezTo>
                <a:cubicBezTo>
                  <a:pt x="1741580" y="276064"/>
                  <a:pt x="1740972" y="274718"/>
                  <a:pt x="1740972" y="273155"/>
                </a:cubicBezTo>
                <a:cubicBezTo>
                  <a:pt x="1740972" y="272027"/>
                  <a:pt x="1741406" y="271072"/>
                  <a:pt x="1742275" y="270290"/>
                </a:cubicBezTo>
                <a:cubicBezTo>
                  <a:pt x="1743230" y="269422"/>
                  <a:pt x="1744358" y="269031"/>
                  <a:pt x="1745661" y="269118"/>
                </a:cubicBezTo>
                <a:cubicBezTo>
                  <a:pt x="1749046" y="269379"/>
                  <a:pt x="1752780" y="269509"/>
                  <a:pt x="1756860" y="269509"/>
                </a:cubicBezTo>
                <a:cubicBezTo>
                  <a:pt x="1760854" y="269509"/>
                  <a:pt x="1765411" y="269335"/>
                  <a:pt x="1770533" y="268988"/>
                </a:cubicBezTo>
                <a:cubicBezTo>
                  <a:pt x="1771228" y="268901"/>
                  <a:pt x="1771662" y="268554"/>
                  <a:pt x="1771836" y="267946"/>
                </a:cubicBezTo>
                <a:cubicBezTo>
                  <a:pt x="1773485" y="261869"/>
                  <a:pt x="1774614" y="256530"/>
                  <a:pt x="1775222" y="251929"/>
                </a:cubicBezTo>
                <a:cubicBezTo>
                  <a:pt x="1775395" y="250366"/>
                  <a:pt x="1776090" y="249020"/>
                  <a:pt x="1777305" y="247892"/>
                </a:cubicBezTo>
                <a:cubicBezTo>
                  <a:pt x="1778434" y="247023"/>
                  <a:pt x="1779693" y="246589"/>
                  <a:pt x="1781082" y="246589"/>
                </a:cubicBezTo>
                <a:close/>
                <a:moveTo>
                  <a:pt x="206536" y="246329"/>
                </a:moveTo>
                <a:lnTo>
                  <a:pt x="229586" y="246329"/>
                </a:lnTo>
                <a:cubicBezTo>
                  <a:pt x="231669" y="246329"/>
                  <a:pt x="233471" y="247067"/>
                  <a:pt x="234990" y="248543"/>
                </a:cubicBezTo>
                <a:cubicBezTo>
                  <a:pt x="236509" y="250019"/>
                  <a:pt x="237269" y="251842"/>
                  <a:pt x="237269" y="254012"/>
                </a:cubicBezTo>
                <a:lnTo>
                  <a:pt x="237269" y="276802"/>
                </a:lnTo>
                <a:cubicBezTo>
                  <a:pt x="237269" y="279493"/>
                  <a:pt x="237443" y="280969"/>
                  <a:pt x="237790" y="281229"/>
                </a:cubicBezTo>
                <a:cubicBezTo>
                  <a:pt x="238224" y="281663"/>
                  <a:pt x="238962" y="281880"/>
                  <a:pt x="240004" y="281880"/>
                </a:cubicBezTo>
                <a:lnTo>
                  <a:pt x="243650" y="281880"/>
                </a:lnTo>
                <a:cubicBezTo>
                  <a:pt x="244605" y="281880"/>
                  <a:pt x="245343" y="281837"/>
                  <a:pt x="245864" y="281750"/>
                </a:cubicBezTo>
                <a:cubicBezTo>
                  <a:pt x="246472" y="281576"/>
                  <a:pt x="246906" y="281273"/>
                  <a:pt x="247166" y="280838"/>
                </a:cubicBezTo>
                <a:cubicBezTo>
                  <a:pt x="247513" y="280318"/>
                  <a:pt x="247774" y="279580"/>
                  <a:pt x="247947" y="278625"/>
                </a:cubicBezTo>
                <a:cubicBezTo>
                  <a:pt x="248121" y="277409"/>
                  <a:pt x="248251" y="275152"/>
                  <a:pt x="248338" y="271853"/>
                </a:cubicBezTo>
                <a:cubicBezTo>
                  <a:pt x="248338" y="270985"/>
                  <a:pt x="248729" y="270355"/>
                  <a:pt x="249510" y="269965"/>
                </a:cubicBezTo>
                <a:cubicBezTo>
                  <a:pt x="250291" y="269574"/>
                  <a:pt x="251073" y="269596"/>
                  <a:pt x="251854" y="270030"/>
                </a:cubicBezTo>
                <a:cubicBezTo>
                  <a:pt x="254372" y="271245"/>
                  <a:pt x="255631" y="273068"/>
                  <a:pt x="255631" y="275499"/>
                </a:cubicBezTo>
                <a:cubicBezTo>
                  <a:pt x="255631" y="279493"/>
                  <a:pt x="255240" y="282358"/>
                  <a:pt x="254459" y="284094"/>
                </a:cubicBezTo>
                <a:cubicBezTo>
                  <a:pt x="253677" y="286178"/>
                  <a:pt x="252375" y="287610"/>
                  <a:pt x="250552" y="288391"/>
                </a:cubicBezTo>
                <a:cubicBezTo>
                  <a:pt x="249250" y="289173"/>
                  <a:pt x="247253" y="289564"/>
                  <a:pt x="244562" y="289564"/>
                </a:cubicBezTo>
                <a:lnTo>
                  <a:pt x="237920" y="289564"/>
                </a:lnTo>
                <a:cubicBezTo>
                  <a:pt x="234795" y="289564"/>
                  <a:pt x="232407" y="288826"/>
                  <a:pt x="230758" y="287350"/>
                </a:cubicBezTo>
                <a:cubicBezTo>
                  <a:pt x="229803" y="286482"/>
                  <a:pt x="229152" y="285288"/>
                  <a:pt x="228804" y="283769"/>
                </a:cubicBezTo>
                <a:cubicBezTo>
                  <a:pt x="228457" y="282249"/>
                  <a:pt x="228284" y="279753"/>
                  <a:pt x="228284" y="276281"/>
                </a:cubicBezTo>
                <a:lnTo>
                  <a:pt x="228284" y="255966"/>
                </a:lnTo>
                <a:cubicBezTo>
                  <a:pt x="228284" y="255271"/>
                  <a:pt x="227980" y="254924"/>
                  <a:pt x="227372" y="254924"/>
                </a:cubicBezTo>
                <a:lnTo>
                  <a:pt x="208750" y="254924"/>
                </a:lnTo>
                <a:cubicBezTo>
                  <a:pt x="208142" y="254924"/>
                  <a:pt x="207838" y="255271"/>
                  <a:pt x="207838" y="255966"/>
                </a:cubicBezTo>
                <a:lnTo>
                  <a:pt x="207838" y="263649"/>
                </a:lnTo>
                <a:cubicBezTo>
                  <a:pt x="207838" y="275890"/>
                  <a:pt x="204626" y="285440"/>
                  <a:pt x="198202" y="292298"/>
                </a:cubicBezTo>
                <a:cubicBezTo>
                  <a:pt x="197334" y="293166"/>
                  <a:pt x="196248" y="293579"/>
                  <a:pt x="194946" y="293535"/>
                </a:cubicBezTo>
                <a:cubicBezTo>
                  <a:pt x="193644" y="293492"/>
                  <a:pt x="192515" y="293036"/>
                  <a:pt x="191560" y="292168"/>
                </a:cubicBezTo>
                <a:cubicBezTo>
                  <a:pt x="190692" y="291473"/>
                  <a:pt x="190215" y="290540"/>
                  <a:pt x="190128" y="289368"/>
                </a:cubicBezTo>
                <a:cubicBezTo>
                  <a:pt x="190041" y="288196"/>
                  <a:pt x="190388" y="287219"/>
                  <a:pt x="191169" y="286438"/>
                </a:cubicBezTo>
                <a:cubicBezTo>
                  <a:pt x="196292" y="280969"/>
                  <a:pt x="198853" y="273285"/>
                  <a:pt x="198853" y="263388"/>
                </a:cubicBezTo>
                <a:lnTo>
                  <a:pt x="198853" y="254012"/>
                </a:lnTo>
                <a:cubicBezTo>
                  <a:pt x="198853" y="251842"/>
                  <a:pt x="199591" y="250019"/>
                  <a:pt x="201067" y="248543"/>
                </a:cubicBezTo>
                <a:cubicBezTo>
                  <a:pt x="202542" y="247067"/>
                  <a:pt x="204366" y="246329"/>
                  <a:pt x="206536" y="246329"/>
                </a:cubicBezTo>
                <a:close/>
                <a:moveTo>
                  <a:pt x="1295865" y="246199"/>
                </a:moveTo>
                <a:cubicBezTo>
                  <a:pt x="1296386" y="246199"/>
                  <a:pt x="1296863" y="246286"/>
                  <a:pt x="1297297" y="246459"/>
                </a:cubicBezTo>
                <a:cubicBezTo>
                  <a:pt x="1298339" y="246720"/>
                  <a:pt x="1299164" y="247327"/>
                  <a:pt x="1299772" y="248282"/>
                </a:cubicBezTo>
                <a:cubicBezTo>
                  <a:pt x="1302116" y="251842"/>
                  <a:pt x="1304460" y="255705"/>
                  <a:pt x="1306804" y="259872"/>
                </a:cubicBezTo>
                <a:cubicBezTo>
                  <a:pt x="1307325" y="260827"/>
                  <a:pt x="1307412" y="261804"/>
                  <a:pt x="1307064" y="262802"/>
                </a:cubicBezTo>
                <a:cubicBezTo>
                  <a:pt x="1306717" y="263801"/>
                  <a:pt x="1306066" y="264517"/>
                  <a:pt x="1305111" y="264951"/>
                </a:cubicBezTo>
                <a:cubicBezTo>
                  <a:pt x="1304069" y="265385"/>
                  <a:pt x="1303005" y="265429"/>
                  <a:pt x="1301920" y="265081"/>
                </a:cubicBezTo>
                <a:cubicBezTo>
                  <a:pt x="1300835" y="264734"/>
                  <a:pt x="1300032" y="264039"/>
                  <a:pt x="1299511" y="262998"/>
                </a:cubicBezTo>
                <a:cubicBezTo>
                  <a:pt x="1297167" y="258570"/>
                  <a:pt x="1294910" y="254663"/>
                  <a:pt x="1292739" y="251277"/>
                </a:cubicBezTo>
                <a:cubicBezTo>
                  <a:pt x="1292219" y="250409"/>
                  <a:pt x="1292088" y="249498"/>
                  <a:pt x="1292349" y="248543"/>
                </a:cubicBezTo>
                <a:cubicBezTo>
                  <a:pt x="1292609" y="247588"/>
                  <a:pt x="1293217" y="246937"/>
                  <a:pt x="1294172" y="246589"/>
                </a:cubicBezTo>
                <a:cubicBezTo>
                  <a:pt x="1294693" y="246329"/>
                  <a:pt x="1295257" y="246199"/>
                  <a:pt x="1295865" y="246199"/>
                </a:cubicBezTo>
                <a:close/>
                <a:moveTo>
                  <a:pt x="1029165" y="245352"/>
                </a:moveTo>
                <a:cubicBezTo>
                  <a:pt x="1030467" y="245396"/>
                  <a:pt x="1031596" y="245808"/>
                  <a:pt x="1032551" y="246589"/>
                </a:cubicBezTo>
                <a:cubicBezTo>
                  <a:pt x="1038628" y="251712"/>
                  <a:pt x="1043837" y="256704"/>
                  <a:pt x="1048178" y="261565"/>
                </a:cubicBezTo>
                <a:cubicBezTo>
                  <a:pt x="1049046" y="262607"/>
                  <a:pt x="1049393" y="263736"/>
                  <a:pt x="1049219" y="264951"/>
                </a:cubicBezTo>
                <a:cubicBezTo>
                  <a:pt x="1049046" y="266167"/>
                  <a:pt x="1048438" y="267165"/>
                  <a:pt x="1047396" y="267946"/>
                </a:cubicBezTo>
                <a:cubicBezTo>
                  <a:pt x="1046268" y="268641"/>
                  <a:pt x="1045074" y="268901"/>
                  <a:pt x="1043815" y="268728"/>
                </a:cubicBezTo>
                <a:cubicBezTo>
                  <a:pt x="1042556" y="268554"/>
                  <a:pt x="1041493" y="267946"/>
                  <a:pt x="1040625" y="266904"/>
                </a:cubicBezTo>
                <a:cubicBezTo>
                  <a:pt x="1036457" y="261956"/>
                  <a:pt x="1031335" y="256834"/>
                  <a:pt x="1025258" y="251538"/>
                </a:cubicBezTo>
                <a:cubicBezTo>
                  <a:pt x="1024477" y="250843"/>
                  <a:pt x="1024108" y="249954"/>
                  <a:pt x="1024151" y="248868"/>
                </a:cubicBezTo>
                <a:cubicBezTo>
                  <a:pt x="1024195" y="247783"/>
                  <a:pt x="1024694" y="246937"/>
                  <a:pt x="1025649" y="246329"/>
                </a:cubicBezTo>
                <a:cubicBezTo>
                  <a:pt x="1026691" y="245634"/>
                  <a:pt x="1027863" y="245309"/>
                  <a:pt x="1029165" y="245352"/>
                </a:cubicBezTo>
                <a:close/>
                <a:moveTo>
                  <a:pt x="973559" y="243985"/>
                </a:moveTo>
                <a:cubicBezTo>
                  <a:pt x="974861" y="244419"/>
                  <a:pt x="975773" y="245222"/>
                  <a:pt x="976294" y="246394"/>
                </a:cubicBezTo>
                <a:cubicBezTo>
                  <a:pt x="976815" y="247566"/>
                  <a:pt x="976815" y="248760"/>
                  <a:pt x="976294" y="249975"/>
                </a:cubicBezTo>
                <a:cubicBezTo>
                  <a:pt x="973255" y="256747"/>
                  <a:pt x="969348" y="263953"/>
                  <a:pt x="964573" y="271593"/>
                </a:cubicBezTo>
                <a:cubicBezTo>
                  <a:pt x="964226" y="272200"/>
                  <a:pt x="964053" y="272808"/>
                  <a:pt x="964053" y="273416"/>
                </a:cubicBezTo>
                <a:lnTo>
                  <a:pt x="964053" y="357541"/>
                </a:lnTo>
                <a:cubicBezTo>
                  <a:pt x="964053" y="358930"/>
                  <a:pt x="963553" y="360124"/>
                  <a:pt x="962555" y="361122"/>
                </a:cubicBezTo>
                <a:cubicBezTo>
                  <a:pt x="961557" y="362120"/>
                  <a:pt x="960363" y="362620"/>
                  <a:pt x="958974" y="362620"/>
                </a:cubicBezTo>
                <a:cubicBezTo>
                  <a:pt x="957585" y="362620"/>
                  <a:pt x="956413" y="362120"/>
                  <a:pt x="955458" y="361122"/>
                </a:cubicBezTo>
                <a:cubicBezTo>
                  <a:pt x="954503" y="360124"/>
                  <a:pt x="954025" y="358930"/>
                  <a:pt x="954025" y="357541"/>
                </a:cubicBezTo>
                <a:lnTo>
                  <a:pt x="954025" y="287740"/>
                </a:lnTo>
                <a:cubicBezTo>
                  <a:pt x="954025" y="287567"/>
                  <a:pt x="953938" y="287458"/>
                  <a:pt x="953765" y="287415"/>
                </a:cubicBezTo>
                <a:cubicBezTo>
                  <a:pt x="953591" y="287371"/>
                  <a:pt x="953461" y="287393"/>
                  <a:pt x="953374" y="287480"/>
                </a:cubicBezTo>
                <a:cubicBezTo>
                  <a:pt x="949207" y="292949"/>
                  <a:pt x="944823" y="297941"/>
                  <a:pt x="940221" y="302456"/>
                </a:cubicBezTo>
                <a:cubicBezTo>
                  <a:pt x="939180" y="303411"/>
                  <a:pt x="937986" y="303780"/>
                  <a:pt x="936640" y="303563"/>
                </a:cubicBezTo>
                <a:cubicBezTo>
                  <a:pt x="935295" y="303346"/>
                  <a:pt x="934231" y="302629"/>
                  <a:pt x="933450" y="301414"/>
                </a:cubicBezTo>
                <a:cubicBezTo>
                  <a:pt x="932842" y="300285"/>
                  <a:pt x="932538" y="299113"/>
                  <a:pt x="932538" y="297898"/>
                </a:cubicBezTo>
                <a:cubicBezTo>
                  <a:pt x="932538" y="297637"/>
                  <a:pt x="932538" y="297334"/>
                  <a:pt x="932538" y="296986"/>
                </a:cubicBezTo>
                <a:cubicBezTo>
                  <a:pt x="932712" y="295424"/>
                  <a:pt x="933406" y="294078"/>
                  <a:pt x="934622" y="292949"/>
                </a:cubicBezTo>
                <a:cubicBezTo>
                  <a:pt x="940959" y="286959"/>
                  <a:pt x="946950" y="279970"/>
                  <a:pt x="952593" y="271983"/>
                </a:cubicBezTo>
                <a:cubicBezTo>
                  <a:pt x="958236" y="263996"/>
                  <a:pt x="963054" y="255705"/>
                  <a:pt x="967048" y="247110"/>
                </a:cubicBezTo>
                <a:cubicBezTo>
                  <a:pt x="967569" y="245808"/>
                  <a:pt x="968459" y="244875"/>
                  <a:pt x="969717" y="244310"/>
                </a:cubicBezTo>
                <a:cubicBezTo>
                  <a:pt x="970976" y="243746"/>
                  <a:pt x="972257" y="243638"/>
                  <a:pt x="973559" y="243985"/>
                </a:cubicBezTo>
                <a:close/>
                <a:moveTo>
                  <a:pt x="545446" y="243399"/>
                </a:moveTo>
                <a:cubicBezTo>
                  <a:pt x="546704" y="243008"/>
                  <a:pt x="547985" y="243073"/>
                  <a:pt x="549287" y="243594"/>
                </a:cubicBezTo>
                <a:cubicBezTo>
                  <a:pt x="556319" y="246459"/>
                  <a:pt x="562266" y="249498"/>
                  <a:pt x="567128" y="252710"/>
                </a:cubicBezTo>
                <a:cubicBezTo>
                  <a:pt x="568343" y="253491"/>
                  <a:pt x="569060" y="254577"/>
                  <a:pt x="569277" y="255966"/>
                </a:cubicBezTo>
                <a:cubicBezTo>
                  <a:pt x="569494" y="257355"/>
                  <a:pt x="569168" y="258613"/>
                  <a:pt x="568300" y="259742"/>
                </a:cubicBezTo>
                <a:cubicBezTo>
                  <a:pt x="567605" y="260784"/>
                  <a:pt x="566585" y="261413"/>
                  <a:pt x="565240" y="261630"/>
                </a:cubicBezTo>
                <a:cubicBezTo>
                  <a:pt x="563894" y="261847"/>
                  <a:pt x="562700" y="261565"/>
                  <a:pt x="561659" y="260784"/>
                </a:cubicBezTo>
                <a:cubicBezTo>
                  <a:pt x="556450" y="257224"/>
                  <a:pt x="550503" y="253969"/>
                  <a:pt x="543818" y="251017"/>
                </a:cubicBezTo>
                <a:cubicBezTo>
                  <a:pt x="542776" y="250496"/>
                  <a:pt x="542103" y="249693"/>
                  <a:pt x="541799" y="248608"/>
                </a:cubicBezTo>
                <a:cubicBezTo>
                  <a:pt x="541495" y="247523"/>
                  <a:pt x="541691" y="246503"/>
                  <a:pt x="542385" y="245548"/>
                </a:cubicBezTo>
                <a:cubicBezTo>
                  <a:pt x="543167" y="244506"/>
                  <a:pt x="544187" y="243790"/>
                  <a:pt x="545446" y="243399"/>
                </a:cubicBezTo>
                <a:close/>
                <a:moveTo>
                  <a:pt x="2112568" y="243073"/>
                </a:moveTo>
                <a:cubicBezTo>
                  <a:pt x="2113827" y="243073"/>
                  <a:pt x="2114891" y="243529"/>
                  <a:pt x="2115759" y="244441"/>
                </a:cubicBezTo>
                <a:cubicBezTo>
                  <a:pt x="2116627" y="245352"/>
                  <a:pt x="2117061" y="246416"/>
                  <a:pt x="2117061" y="247631"/>
                </a:cubicBezTo>
                <a:lnTo>
                  <a:pt x="2117061" y="350378"/>
                </a:lnTo>
                <a:cubicBezTo>
                  <a:pt x="2117061" y="353417"/>
                  <a:pt x="2116670" y="355739"/>
                  <a:pt x="2115889" y="357345"/>
                </a:cubicBezTo>
                <a:cubicBezTo>
                  <a:pt x="2115108" y="358952"/>
                  <a:pt x="2113718" y="360189"/>
                  <a:pt x="2111722" y="361057"/>
                </a:cubicBezTo>
                <a:cubicBezTo>
                  <a:pt x="2109117" y="362099"/>
                  <a:pt x="2103908" y="362706"/>
                  <a:pt x="2096095" y="362880"/>
                </a:cubicBezTo>
                <a:cubicBezTo>
                  <a:pt x="2096008" y="362880"/>
                  <a:pt x="2095965" y="362880"/>
                  <a:pt x="2095965" y="362880"/>
                </a:cubicBezTo>
                <a:cubicBezTo>
                  <a:pt x="2094489" y="362880"/>
                  <a:pt x="2093187" y="362402"/>
                  <a:pt x="2092058" y="361448"/>
                </a:cubicBezTo>
                <a:cubicBezTo>
                  <a:pt x="2090929" y="360579"/>
                  <a:pt x="2090105" y="359407"/>
                  <a:pt x="2089584" y="357931"/>
                </a:cubicBezTo>
                <a:cubicBezTo>
                  <a:pt x="2089497" y="357584"/>
                  <a:pt x="2089453" y="357194"/>
                  <a:pt x="2089453" y="356759"/>
                </a:cubicBezTo>
                <a:cubicBezTo>
                  <a:pt x="2089453" y="356065"/>
                  <a:pt x="2089671" y="355414"/>
                  <a:pt x="2090105" y="354806"/>
                </a:cubicBezTo>
                <a:cubicBezTo>
                  <a:pt x="2090799" y="353851"/>
                  <a:pt x="2091711" y="353374"/>
                  <a:pt x="2092839" y="353374"/>
                </a:cubicBezTo>
                <a:cubicBezTo>
                  <a:pt x="2093273" y="353374"/>
                  <a:pt x="2097310" y="353374"/>
                  <a:pt x="2104950" y="353374"/>
                </a:cubicBezTo>
                <a:cubicBezTo>
                  <a:pt x="2106079" y="353287"/>
                  <a:pt x="2106882" y="353026"/>
                  <a:pt x="2107359" y="352592"/>
                </a:cubicBezTo>
                <a:cubicBezTo>
                  <a:pt x="2107837" y="352158"/>
                  <a:pt x="2108076" y="351420"/>
                  <a:pt x="2108076" y="350378"/>
                </a:cubicBezTo>
                <a:lnTo>
                  <a:pt x="2108076" y="247631"/>
                </a:lnTo>
                <a:cubicBezTo>
                  <a:pt x="2108076" y="246416"/>
                  <a:pt x="2108509" y="245352"/>
                  <a:pt x="2109378" y="244441"/>
                </a:cubicBezTo>
                <a:cubicBezTo>
                  <a:pt x="2110246" y="243529"/>
                  <a:pt x="2111309" y="243073"/>
                  <a:pt x="2112568" y="243073"/>
                </a:cubicBezTo>
                <a:close/>
                <a:moveTo>
                  <a:pt x="1005073" y="243073"/>
                </a:moveTo>
                <a:cubicBezTo>
                  <a:pt x="1006462" y="243073"/>
                  <a:pt x="1007656" y="243551"/>
                  <a:pt x="1008654" y="244506"/>
                </a:cubicBezTo>
                <a:cubicBezTo>
                  <a:pt x="1009653" y="245461"/>
                  <a:pt x="1010152" y="246633"/>
                  <a:pt x="1010152" y="248022"/>
                </a:cubicBezTo>
                <a:cubicBezTo>
                  <a:pt x="1010586" y="259916"/>
                  <a:pt x="1011368" y="270681"/>
                  <a:pt x="1012496" y="280318"/>
                </a:cubicBezTo>
                <a:cubicBezTo>
                  <a:pt x="1012496" y="280925"/>
                  <a:pt x="1012843" y="281186"/>
                  <a:pt x="1013538" y="281099"/>
                </a:cubicBezTo>
                <a:lnTo>
                  <a:pt x="1047787" y="276802"/>
                </a:lnTo>
                <a:cubicBezTo>
                  <a:pt x="1049089" y="276628"/>
                  <a:pt x="1050261" y="276932"/>
                  <a:pt x="1051303" y="277713"/>
                </a:cubicBezTo>
                <a:cubicBezTo>
                  <a:pt x="1052345" y="278494"/>
                  <a:pt x="1052952" y="279536"/>
                  <a:pt x="1053126" y="280838"/>
                </a:cubicBezTo>
                <a:cubicBezTo>
                  <a:pt x="1053300" y="282141"/>
                  <a:pt x="1052996" y="283313"/>
                  <a:pt x="1052215" y="284355"/>
                </a:cubicBezTo>
                <a:cubicBezTo>
                  <a:pt x="1051433" y="285396"/>
                  <a:pt x="1050391" y="285961"/>
                  <a:pt x="1049089" y="286047"/>
                </a:cubicBezTo>
                <a:lnTo>
                  <a:pt x="1014449" y="290475"/>
                </a:lnTo>
                <a:cubicBezTo>
                  <a:pt x="1013842" y="290562"/>
                  <a:pt x="1013581" y="290909"/>
                  <a:pt x="1013668" y="291517"/>
                </a:cubicBezTo>
                <a:cubicBezTo>
                  <a:pt x="1018703" y="330063"/>
                  <a:pt x="1027776" y="349944"/>
                  <a:pt x="1040885" y="351160"/>
                </a:cubicBezTo>
                <a:cubicBezTo>
                  <a:pt x="1040972" y="351160"/>
                  <a:pt x="1041059" y="351160"/>
                  <a:pt x="1041145" y="351160"/>
                </a:cubicBezTo>
                <a:cubicBezTo>
                  <a:pt x="1042708" y="351160"/>
                  <a:pt x="1044054" y="349727"/>
                  <a:pt x="1045182" y="346862"/>
                </a:cubicBezTo>
                <a:cubicBezTo>
                  <a:pt x="1046224" y="343824"/>
                  <a:pt x="1047092" y="339223"/>
                  <a:pt x="1047787" y="333059"/>
                </a:cubicBezTo>
                <a:cubicBezTo>
                  <a:pt x="1047874" y="332017"/>
                  <a:pt x="1048416" y="331279"/>
                  <a:pt x="1049415" y="330845"/>
                </a:cubicBezTo>
                <a:cubicBezTo>
                  <a:pt x="1050413" y="330411"/>
                  <a:pt x="1051346" y="330454"/>
                  <a:pt x="1052215" y="330975"/>
                </a:cubicBezTo>
                <a:cubicBezTo>
                  <a:pt x="1053517" y="331756"/>
                  <a:pt x="1054515" y="332842"/>
                  <a:pt x="1055210" y="334231"/>
                </a:cubicBezTo>
                <a:cubicBezTo>
                  <a:pt x="1055731" y="335186"/>
                  <a:pt x="1055991" y="336184"/>
                  <a:pt x="1055991" y="337226"/>
                </a:cubicBezTo>
                <a:cubicBezTo>
                  <a:pt x="1055991" y="337573"/>
                  <a:pt x="1055948" y="337920"/>
                  <a:pt x="1055861" y="338268"/>
                </a:cubicBezTo>
                <a:cubicBezTo>
                  <a:pt x="1054385" y="347296"/>
                  <a:pt x="1052475" y="353677"/>
                  <a:pt x="1050131" y="357411"/>
                </a:cubicBezTo>
                <a:cubicBezTo>
                  <a:pt x="1047787" y="360970"/>
                  <a:pt x="1045009" y="362750"/>
                  <a:pt x="1041797" y="362750"/>
                </a:cubicBezTo>
                <a:cubicBezTo>
                  <a:pt x="1041710" y="362750"/>
                  <a:pt x="1041580" y="362750"/>
                  <a:pt x="1041406" y="362750"/>
                </a:cubicBezTo>
                <a:cubicBezTo>
                  <a:pt x="1036023" y="362316"/>
                  <a:pt x="1031248" y="360406"/>
                  <a:pt x="1027081" y="357020"/>
                </a:cubicBezTo>
                <a:cubicBezTo>
                  <a:pt x="1022914" y="353634"/>
                  <a:pt x="1019333" y="348816"/>
                  <a:pt x="1016338" y="342565"/>
                </a:cubicBezTo>
                <a:cubicBezTo>
                  <a:pt x="1013343" y="336314"/>
                  <a:pt x="1010847" y="329130"/>
                  <a:pt x="1008850" y="321013"/>
                </a:cubicBezTo>
                <a:cubicBezTo>
                  <a:pt x="1006853" y="312895"/>
                  <a:pt x="1005204" y="303541"/>
                  <a:pt x="1003901" y="292949"/>
                </a:cubicBezTo>
                <a:cubicBezTo>
                  <a:pt x="1003814" y="292255"/>
                  <a:pt x="1003424" y="291951"/>
                  <a:pt x="1002729" y="292038"/>
                </a:cubicBezTo>
                <a:lnTo>
                  <a:pt x="976424" y="295293"/>
                </a:lnTo>
                <a:cubicBezTo>
                  <a:pt x="975122" y="295467"/>
                  <a:pt x="973950" y="295163"/>
                  <a:pt x="972908" y="294382"/>
                </a:cubicBezTo>
                <a:cubicBezTo>
                  <a:pt x="971866" y="293600"/>
                  <a:pt x="971258" y="292559"/>
                  <a:pt x="971085" y="291256"/>
                </a:cubicBezTo>
                <a:cubicBezTo>
                  <a:pt x="971085" y="290996"/>
                  <a:pt x="971085" y="290736"/>
                  <a:pt x="971085" y="290475"/>
                </a:cubicBezTo>
                <a:cubicBezTo>
                  <a:pt x="971085" y="289520"/>
                  <a:pt x="971389" y="288609"/>
                  <a:pt x="971996" y="287740"/>
                </a:cubicBezTo>
                <a:cubicBezTo>
                  <a:pt x="972778" y="286785"/>
                  <a:pt x="973819" y="286221"/>
                  <a:pt x="975122" y="286047"/>
                </a:cubicBezTo>
                <a:lnTo>
                  <a:pt x="1001687" y="282662"/>
                </a:lnTo>
                <a:cubicBezTo>
                  <a:pt x="1002382" y="282575"/>
                  <a:pt x="1002686" y="282228"/>
                  <a:pt x="1002599" y="281620"/>
                </a:cubicBezTo>
                <a:cubicBezTo>
                  <a:pt x="1001557" y="269639"/>
                  <a:pt x="1000819" y="258440"/>
                  <a:pt x="1000385" y="248022"/>
                </a:cubicBezTo>
                <a:cubicBezTo>
                  <a:pt x="1000298" y="246720"/>
                  <a:pt x="1000732" y="245569"/>
                  <a:pt x="1001687" y="244571"/>
                </a:cubicBezTo>
                <a:cubicBezTo>
                  <a:pt x="1002642" y="243573"/>
                  <a:pt x="1003771" y="243073"/>
                  <a:pt x="1005073" y="243073"/>
                </a:cubicBezTo>
                <a:close/>
                <a:moveTo>
                  <a:pt x="2028508" y="242552"/>
                </a:moveTo>
                <a:cubicBezTo>
                  <a:pt x="2028942" y="242552"/>
                  <a:pt x="2029377" y="242639"/>
                  <a:pt x="2029811" y="242813"/>
                </a:cubicBezTo>
                <a:cubicBezTo>
                  <a:pt x="2031026" y="243160"/>
                  <a:pt x="2031937" y="243898"/>
                  <a:pt x="2032545" y="245027"/>
                </a:cubicBezTo>
                <a:cubicBezTo>
                  <a:pt x="2033153" y="246155"/>
                  <a:pt x="2033240" y="247327"/>
                  <a:pt x="2032806" y="248543"/>
                </a:cubicBezTo>
                <a:cubicBezTo>
                  <a:pt x="2030288" y="255749"/>
                  <a:pt x="2027423" y="262781"/>
                  <a:pt x="2024211" y="269639"/>
                </a:cubicBezTo>
                <a:cubicBezTo>
                  <a:pt x="2023863" y="270160"/>
                  <a:pt x="2023690" y="270768"/>
                  <a:pt x="2023690" y="271462"/>
                </a:cubicBezTo>
                <a:lnTo>
                  <a:pt x="2023690" y="358062"/>
                </a:lnTo>
                <a:cubicBezTo>
                  <a:pt x="2023690" y="359364"/>
                  <a:pt x="2023256" y="360471"/>
                  <a:pt x="2022388" y="361382"/>
                </a:cubicBezTo>
                <a:cubicBezTo>
                  <a:pt x="2021519" y="362294"/>
                  <a:pt x="2020434" y="362750"/>
                  <a:pt x="2019132" y="362750"/>
                </a:cubicBezTo>
                <a:cubicBezTo>
                  <a:pt x="2017830" y="362750"/>
                  <a:pt x="2016745" y="362294"/>
                  <a:pt x="2015876" y="361382"/>
                </a:cubicBezTo>
                <a:cubicBezTo>
                  <a:pt x="2015008" y="360471"/>
                  <a:pt x="2014574" y="359364"/>
                  <a:pt x="2014574" y="358062"/>
                </a:cubicBezTo>
                <a:lnTo>
                  <a:pt x="2014574" y="288652"/>
                </a:lnTo>
                <a:cubicBezTo>
                  <a:pt x="2014574" y="288478"/>
                  <a:pt x="2014509" y="288370"/>
                  <a:pt x="2014379" y="288326"/>
                </a:cubicBezTo>
                <a:cubicBezTo>
                  <a:pt x="2014249" y="288283"/>
                  <a:pt x="2014140" y="288348"/>
                  <a:pt x="2014053" y="288522"/>
                </a:cubicBezTo>
                <a:cubicBezTo>
                  <a:pt x="2011101" y="293210"/>
                  <a:pt x="2008280" y="297377"/>
                  <a:pt x="2005589" y="301023"/>
                </a:cubicBezTo>
                <a:cubicBezTo>
                  <a:pt x="2004720" y="301978"/>
                  <a:pt x="2003657" y="302391"/>
                  <a:pt x="2002398" y="302260"/>
                </a:cubicBezTo>
                <a:cubicBezTo>
                  <a:pt x="2001139" y="302130"/>
                  <a:pt x="2000206" y="301457"/>
                  <a:pt x="1999598" y="300242"/>
                </a:cubicBezTo>
                <a:cubicBezTo>
                  <a:pt x="1998817" y="298853"/>
                  <a:pt x="1998426" y="297464"/>
                  <a:pt x="1998426" y="296075"/>
                </a:cubicBezTo>
                <a:cubicBezTo>
                  <a:pt x="1998426" y="294338"/>
                  <a:pt x="1999078" y="292645"/>
                  <a:pt x="2000380" y="290996"/>
                </a:cubicBezTo>
                <a:cubicBezTo>
                  <a:pt x="2009843" y="278668"/>
                  <a:pt x="2017613" y="263692"/>
                  <a:pt x="2023690" y="246068"/>
                </a:cubicBezTo>
                <a:cubicBezTo>
                  <a:pt x="2024124" y="244766"/>
                  <a:pt x="2024949" y="243811"/>
                  <a:pt x="2026164" y="243204"/>
                </a:cubicBezTo>
                <a:cubicBezTo>
                  <a:pt x="2026859" y="242769"/>
                  <a:pt x="2027640" y="242552"/>
                  <a:pt x="2028508" y="242552"/>
                </a:cubicBezTo>
                <a:close/>
                <a:moveTo>
                  <a:pt x="725741" y="242162"/>
                </a:moveTo>
                <a:cubicBezTo>
                  <a:pt x="727217" y="242162"/>
                  <a:pt x="728476" y="242683"/>
                  <a:pt x="729518" y="243724"/>
                </a:cubicBezTo>
                <a:cubicBezTo>
                  <a:pt x="730473" y="244766"/>
                  <a:pt x="730950" y="246025"/>
                  <a:pt x="730950" y="247501"/>
                </a:cubicBezTo>
                <a:lnTo>
                  <a:pt x="730950" y="248282"/>
                </a:lnTo>
                <a:cubicBezTo>
                  <a:pt x="731211" y="251581"/>
                  <a:pt x="731536" y="254945"/>
                  <a:pt x="731927" y="258375"/>
                </a:cubicBezTo>
                <a:cubicBezTo>
                  <a:pt x="732318" y="261804"/>
                  <a:pt x="733121" y="266405"/>
                  <a:pt x="734336" y="272179"/>
                </a:cubicBezTo>
                <a:cubicBezTo>
                  <a:pt x="735552" y="277952"/>
                  <a:pt x="737006" y="283465"/>
                  <a:pt x="738699" y="288717"/>
                </a:cubicBezTo>
                <a:cubicBezTo>
                  <a:pt x="740392" y="293969"/>
                  <a:pt x="742757" y="299743"/>
                  <a:pt x="745796" y="306037"/>
                </a:cubicBezTo>
                <a:cubicBezTo>
                  <a:pt x="748835" y="312331"/>
                  <a:pt x="752264" y="318083"/>
                  <a:pt x="756084" y="323292"/>
                </a:cubicBezTo>
                <a:cubicBezTo>
                  <a:pt x="759904" y="328501"/>
                  <a:pt x="764722" y="333536"/>
                  <a:pt x="770539" y="338398"/>
                </a:cubicBezTo>
                <a:cubicBezTo>
                  <a:pt x="774880" y="342044"/>
                  <a:pt x="779524" y="345213"/>
                  <a:pt x="784473" y="347904"/>
                </a:cubicBezTo>
                <a:cubicBezTo>
                  <a:pt x="785775" y="348599"/>
                  <a:pt x="786426" y="349727"/>
                  <a:pt x="786426" y="351290"/>
                </a:cubicBezTo>
                <a:cubicBezTo>
                  <a:pt x="786426" y="352332"/>
                  <a:pt x="786035" y="353243"/>
                  <a:pt x="785254" y="354025"/>
                </a:cubicBezTo>
                <a:cubicBezTo>
                  <a:pt x="784212" y="355240"/>
                  <a:pt x="782954" y="356065"/>
                  <a:pt x="781478" y="356499"/>
                </a:cubicBezTo>
                <a:cubicBezTo>
                  <a:pt x="780957" y="356673"/>
                  <a:pt x="780436" y="356759"/>
                  <a:pt x="779915" y="356759"/>
                </a:cubicBezTo>
                <a:cubicBezTo>
                  <a:pt x="779047" y="356759"/>
                  <a:pt x="778135" y="356499"/>
                  <a:pt x="777180" y="355978"/>
                </a:cubicBezTo>
                <a:cubicBezTo>
                  <a:pt x="770929" y="352592"/>
                  <a:pt x="765200" y="348468"/>
                  <a:pt x="759991" y="343607"/>
                </a:cubicBezTo>
                <a:cubicBezTo>
                  <a:pt x="753392" y="337530"/>
                  <a:pt x="747966" y="330888"/>
                  <a:pt x="743712" y="323682"/>
                </a:cubicBezTo>
                <a:cubicBezTo>
                  <a:pt x="739459" y="316477"/>
                  <a:pt x="735986" y="309488"/>
                  <a:pt x="733295" y="302716"/>
                </a:cubicBezTo>
                <a:cubicBezTo>
                  <a:pt x="730690" y="296205"/>
                  <a:pt x="728563" y="289433"/>
                  <a:pt x="726913" y="282401"/>
                </a:cubicBezTo>
                <a:cubicBezTo>
                  <a:pt x="726827" y="282314"/>
                  <a:pt x="726740" y="282271"/>
                  <a:pt x="726653" y="282271"/>
                </a:cubicBezTo>
                <a:cubicBezTo>
                  <a:pt x="726566" y="282271"/>
                  <a:pt x="726479" y="282314"/>
                  <a:pt x="726393" y="282401"/>
                </a:cubicBezTo>
                <a:cubicBezTo>
                  <a:pt x="718840" y="316260"/>
                  <a:pt x="702735" y="340742"/>
                  <a:pt x="678079" y="355848"/>
                </a:cubicBezTo>
                <a:cubicBezTo>
                  <a:pt x="677037" y="356369"/>
                  <a:pt x="675952" y="356629"/>
                  <a:pt x="674824" y="356629"/>
                </a:cubicBezTo>
                <a:cubicBezTo>
                  <a:pt x="674476" y="356629"/>
                  <a:pt x="674086" y="356629"/>
                  <a:pt x="673652" y="356629"/>
                </a:cubicBezTo>
                <a:cubicBezTo>
                  <a:pt x="672176" y="356282"/>
                  <a:pt x="670830" y="355544"/>
                  <a:pt x="669615" y="354415"/>
                </a:cubicBezTo>
                <a:cubicBezTo>
                  <a:pt x="668747" y="353634"/>
                  <a:pt x="668312" y="352679"/>
                  <a:pt x="668312" y="351550"/>
                </a:cubicBezTo>
                <a:cubicBezTo>
                  <a:pt x="668312" y="350075"/>
                  <a:pt x="668920" y="348989"/>
                  <a:pt x="670136" y="348295"/>
                </a:cubicBezTo>
                <a:cubicBezTo>
                  <a:pt x="675345" y="345256"/>
                  <a:pt x="680119" y="341740"/>
                  <a:pt x="684460" y="337747"/>
                </a:cubicBezTo>
                <a:cubicBezTo>
                  <a:pt x="690190" y="332538"/>
                  <a:pt x="694878" y="327372"/>
                  <a:pt x="698525" y="322250"/>
                </a:cubicBezTo>
                <a:cubicBezTo>
                  <a:pt x="702171" y="317128"/>
                  <a:pt x="705383" y="311268"/>
                  <a:pt x="708161" y="304670"/>
                </a:cubicBezTo>
                <a:cubicBezTo>
                  <a:pt x="710939" y="298072"/>
                  <a:pt x="713023" y="292298"/>
                  <a:pt x="714412" y="287350"/>
                </a:cubicBezTo>
                <a:cubicBezTo>
                  <a:pt x="715801" y="282401"/>
                  <a:pt x="716951" y="276780"/>
                  <a:pt x="717863" y="270486"/>
                </a:cubicBezTo>
                <a:cubicBezTo>
                  <a:pt x="718774" y="264191"/>
                  <a:pt x="719317" y="259482"/>
                  <a:pt x="719491" y="256356"/>
                </a:cubicBezTo>
                <a:cubicBezTo>
                  <a:pt x="719751" y="253839"/>
                  <a:pt x="719925" y="250930"/>
                  <a:pt x="720012" y="247631"/>
                </a:cubicBezTo>
                <a:cubicBezTo>
                  <a:pt x="720098" y="246068"/>
                  <a:pt x="720684" y="244766"/>
                  <a:pt x="721770" y="243724"/>
                </a:cubicBezTo>
                <a:cubicBezTo>
                  <a:pt x="722855" y="242683"/>
                  <a:pt x="724179" y="242162"/>
                  <a:pt x="725741" y="242162"/>
                </a:cubicBezTo>
                <a:close/>
                <a:moveTo>
                  <a:pt x="353104" y="242032"/>
                </a:moveTo>
                <a:cubicBezTo>
                  <a:pt x="354449" y="242032"/>
                  <a:pt x="355621" y="242509"/>
                  <a:pt x="356620" y="243464"/>
                </a:cubicBezTo>
                <a:cubicBezTo>
                  <a:pt x="357618" y="244419"/>
                  <a:pt x="358117" y="245591"/>
                  <a:pt x="358117" y="246980"/>
                </a:cubicBezTo>
                <a:lnTo>
                  <a:pt x="358117" y="283313"/>
                </a:lnTo>
                <a:cubicBezTo>
                  <a:pt x="358117" y="284007"/>
                  <a:pt x="358421" y="284355"/>
                  <a:pt x="359029" y="284355"/>
                </a:cubicBezTo>
                <a:lnTo>
                  <a:pt x="381688" y="284355"/>
                </a:lnTo>
                <a:cubicBezTo>
                  <a:pt x="382990" y="284355"/>
                  <a:pt x="384119" y="284810"/>
                  <a:pt x="385074" y="285722"/>
                </a:cubicBezTo>
                <a:cubicBezTo>
                  <a:pt x="386029" y="286633"/>
                  <a:pt x="386506" y="287762"/>
                  <a:pt x="386506" y="289108"/>
                </a:cubicBezTo>
                <a:cubicBezTo>
                  <a:pt x="386506" y="290453"/>
                  <a:pt x="386029" y="291582"/>
                  <a:pt x="385074" y="292494"/>
                </a:cubicBezTo>
                <a:cubicBezTo>
                  <a:pt x="384119" y="293405"/>
                  <a:pt x="382990" y="293861"/>
                  <a:pt x="381688" y="293861"/>
                </a:cubicBezTo>
                <a:lnTo>
                  <a:pt x="359029" y="293861"/>
                </a:lnTo>
                <a:cubicBezTo>
                  <a:pt x="358421" y="293861"/>
                  <a:pt x="358117" y="294208"/>
                  <a:pt x="358117" y="294903"/>
                </a:cubicBezTo>
                <a:lnTo>
                  <a:pt x="358117" y="348295"/>
                </a:lnTo>
                <a:cubicBezTo>
                  <a:pt x="358117" y="348903"/>
                  <a:pt x="358421" y="349206"/>
                  <a:pt x="359029" y="349206"/>
                </a:cubicBezTo>
                <a:lnTo>
                  <a:pt x="384293" y="349206"/>
                </a:lnTo>
                <a:cubicBezTo>
                  <a:pt x="385595" y="349206"/>
                  <a:pt x="386723" y="349684"/>
                  <a:pt x="387678" y="350639"/>
                </a:cubicBezTo>
                <a:cubicBezTo>
                  <a:pt x="388633" y="351594"/>
                  <a:pt x="389111" y="352744"/>
                  <a:pt x="389111" y="354090"/>
                </a:cubicBezTo>
                <a:cubicBezTo>
                  <a:pt x="389111" y="355435"/>
                  <a:pt x="388633" y="356586"/>
                  <a:pt x="387678" y="357541"/>
                </a:cubicBezTo>
                <a:cubicBezTo>
                  <a:pt x="386723" y="358496"/>
                  <a:pt x="385595" y="358973"/>
                  <a:pt x="384293" y="358973"/>
                </a:cubicBezTo>
                <a:lnTo>
                  <a:pt x="319311" y="358973"/>
                </a:lnTo>
                <a:cubicBezTo>
                  <a:pt x="318008" y="358973"/>
                  <a:pt x="316880" y="358496"/>
                  <a:pt x="315925" y="357541"/>
                </a:cubicBezTo>
                <a:cubicBezTo>
                  <a:pt x="314970" y="356586"/>
                  <a:pt x="314492" y="355435"/>
                  <a:pt x="314492" y="354090"/>
                </a:cubicBezTo>
                <a:cubicBezTo>
                  <a:pt x="314492" y="352744"/>
                  <a:pt x="314970" y="351594"/>
                  <a:pt x="315925" y="350639"/>
                </a:cubicBezTo>
                <a:cubicBezTo>
                  <a:pt x="316880" y="349684"/>
                  <a:pt x="318008" y="349206"/>
                  <a:pt x="319311" y="349206"/>
                </a:cubicBezTo>
                <a:lnTo>
                  <a:pt x="347179" y="349206"/>
                </a:lnTo>
                <a:cubicBezTo>
                  <a:pt x="347873" y="349206"/>
                  <a:pt x="348220" y="348903"/>
                  <a:pt x="348220" y="348295"/>
                </a:cubicBezTo>
                <a:lnTo>
                  <a:pt x="348220" y="294903"/>
                </a:lnTo>
                <a:cubicBezTo>
                  <a:pt x="348220" y="294208"/>
                  <a:pt x="347873" y="293861"/>
                  <a:pt x="347179" y="293861"/>
                </a:cubicBezTo>
                <a:lnTo>
                  <a:pt x="324519" y="293861"/>
                </a:lnTo>
                <a:cubicBezTo>
                  <a:pt x="323130" y="293861"/>
                  <a:pt x="321980" y="293405"/>
                  <a:pt x="321069" y="292494"/>
                </a:cubicBezTo>
                <a:cubicBezTo>
                  <a:pt x="320157" y="291582"/>
                  <a:pt x="319701" y="290453"/>
                  <a:pt x="319701" y="289108"/>
                </a:cubicBezTo>
                <a:cubicBezTo>
                  <a:pt x="319701" y="287762"/>
                  <a:pt x="320157" y="286633"/>
                  <a:pt x="321069" y="285722"/>
                </a:cubicBezTo>
                <a:cubicBezTo>
                  <a:pt x="321980" y="284810"/>
                  <a:pt x="323130" y="284355"/>
                  <a:pt x="324519" y="284355"/>
                </a:cubicBezTo>
                <a:lnTo>
                  <a:pt x="347179" y="284355"/>
                </a:lnTo>
                <a:cubicBezTo>
                  <a:pt x="347873" y="284355"/>
                  <a:pt x="348220" y="284007"/>
                  <a:pt x="348220" y="283313"/>
                </a:cubicBezTo>
                <a:lnTo>
                  <a:pt x="348220" y="246980"/>
                </a:lnTo>
                <a:cubicBezTo>
                  <a:pt x="348220" y="245591"/>
                  <a:pt x="348698" y="244419"/>
                  <a:pt x="349653" y="243464"/>
                </a:cubicBezTo>
                <a:cubicBezTo>
                  <a:pt x="350608" y="242509"/>
                  <a:pt x="351758" y="242032"/>
                  <a:pt x="353104" y="242032"/>
                </a:cubicBezTo>
                <a:close/>
                <a:moveTo>
                  <a:pt x="162520" y="242032"/>
                </a:moveTo>
                <a:cubicBezTo>
                  <a:pt x="162867" y="242032"/>
                  <a:pt x="163258" y="242075"/>
                  <a:pt x="163692" y="242162"/>
                </a:cubicBezTo>
                <a:cubicBezTo>
                  <a:pt x="165081" y="242422"/>
                  <a:pt x="166101" y="243182"/>
                  <a:pt x="166752" y="244441"/>
                </a:cubicBezTo>
                <a:cubicBezTo>
                  <a:pt x="167404" y="245700"/>
                  <a:pt x="167469" y="246980"/>
                  <a:pt x="166948" y="248282"/>
                </a:cubicBezTo>
                <a:cubicBezTo>
                  <a:pt x="165298" y="252623"/>
                  <a:pt x="163953" y="256009"/>
                  <a:pt x="162911" y="258440"/>
                </a:cubicBezTo>
                <a:cubicBezTo>
                  <a:pt x="162824" y="258700"/>
                  <a:pt x="162846" y="258917"/>
                  <a:pt x="162976" y="259091"/>
                </a:cubicBezTo>
                <a:cubicBezTo>
                  <a:pt x="163106" y="259265"/>
                  <a:pt x="163301" y="259351"/>
                  <a:pt x="163562" y="259351"/>
                </a:cubicBezTo>
                <a:lnTo>
                  <a:pt x="174501" y="259351"/>
                </a:lnTo>
                <a:cubicBezTo>
                  <a:pt x="176584" y="259351"/>
                  <a:pt x="178386" y="260111"/>
                  <a:pt x="179905" y="261630"/>
                </a:cubicBezTo>
                <a:cubicBezTo>
                  <a:pt x="181424" y="263150"/>
                  <a:pt x="182184" y="264951"/>
                  <a:pt x="182184" y="267035"/>
                </a:cubicBezTo>
                <a:lnTo>
                  <a:pt x="182184" y="295814"/>
                </a:lnTo>
                <a:cubicBezTo>
                  <a:pt x="182184" y="296248"/>
                  <a:pt x="182401" y="296422"/>
                  <a:pt x="182835" y="296335"/>
                </a:cubicBezTo>
                <a:lnTo>
                  <a:pt x="184398" y="296205"/>
                </a:lnTo>
                <a:cubicBezTo>
                  <a:pt x="185440" y="296118"/>
                  <a:pt x="186351" y="296422"/>
                  <a:pt x="187133" y="297117"/>
                </a:cubicBezTo>
                <a:cubicBezTo>
                  <a:pt x="187914" y="297811"/>
                  <a:pt x="188348" y="298679"/>
                  <a:pt x="188435" y="299721"/>
                </a:cubicBezTo>
                <a:cubicBezTo>
                  <a:pt x="188435" y="300850"/>
                  <a:pt x="188066" y="301826"/>
                  <a:pt x="187328" y="302651"/>
                </a:cubicBezTo>
                <a:cubicBezTo>
                  <a:pt x="186590" y="303476"/>
                  <a:pt x="185657" y="303975"/>
                  <a:pt x="184528" y="304149"/>
                </a:cubicBezTo>
                <a:lnTo>
                  <a:pt x="182835" y="304409"/>
                </a:lnTo>
                <a:cubicBezTo>
                  <a:pt x="182401" y="304409"/>
                  <a:pt x="182184" y="304670"/>
                  <a:pt x="182184" y="305190"/>
                </a:cubicBezTo>
                <a:lnTo>
                  <a:pt x="182184" y="352722"/>
                </a:lnTo>
                <a:cubicBezTo>
                  <a:pt x="182184" y="355066"/>
                  <a:pt x="181880" y="356890"/>
                  <a:pt x="181272" y="358192"/>
                </a:cubicBezTo>
                <a:cubicBezTo>
                  <a:pt x="180665" y="359494"/>
                  <a:pt x="179623" y="360536"/>
                  <a:pt x="178147" y="361317"/>
                </a:cubicBezTo>
                <a:cubicBezTo>
                  <a:pt x="176150" y="362185"/>
                  <a:pt x="172461" y="362663"/>
                  <a:pt x="167078" y="362750"/>
                </a:cubicBezTo>
                <a:cubicBezTo>
                  <a:pt x="165863" y="362750"/>
                  <a:pt x="164777" y="362359"/>
                  <a:pt x="163822" y="361578"/>
                </a:cubicBezTo>
                <a:cubicBezTo>
                  <a:pt x="162781" y="360796"/>
                  <a:pt x="162043" y="359798"/>
                  <a:pt x="161609" y="358583"/>
                </a:cubicBezTo>
                <a:cubicBezTo>
                  <a:pt x="161261" y="357714"/>
                  <a:pt x="161348" y="356846"/>
                  <a:pt x="161869" y="355978"/>
                </a:cubicBezTo>
                <a:cubicBezTo>
                  <a:pt x="162390" y="355110"/>
                  <a:pt x="163171" y="354676"/>
                  <a:pt x="164213" y="354676"/>
                </a:cubicBezTo>
                <a:lnTo>
                  <a:pt x="171636" y="354676"/>
                </a:lnTo>
                <a:cubicBezTo>
                  <a:pt x="172504" y="354676"/>
                  <a:pt x="173090" y="354546"/>
                  <a:pt x="173394" y="354285"/>
                </a:cubicBezTo>
                <a:cubicBezTo>
                  <a:pt x="173698" y="354025"/>
                  <a:pt x="173850" y="353504"/>
                  <a:pt x="173850" y="352722"/>
                </a:cubicBezTo>
                <a:lnTo>
                  <a:pt x="173850" y="306362"/>
                </a:lnTo>
                <a:cubicBezTo>
                  <a:pt x="173850" y="305755"/>
                  <a:pt x="173546" y="305451"/>
                  <a:pt x="172938" y="305451"/>
                </a:cubicBezTo>
                <a:cubicBezTo>
                  <a:pt x="161565" y="306753"/>
                  <a:pt x="154272" y="307578"/>
                  <a:pt x="151060" y="307925"/>
                </a:cubicBezTo>
                <a:cubicBezTo>
                  <a:pt x="150366" y="308012"/>
                  <a:pt x="150019" y="308359"/>
                  <a:pt x="150019" y="308967"/>
                </a:cubicBezTo>
                <a:cubicBezTo>
                  <a:pt x="149932" y="331105"/>
                  <a:pt x="146937" y="347817"/>
                  <a:pt x="141033" y="359103"/>
                </a:cubicBezTo>
                <a:cubicBezTo>
                  <a:pt x="140599" y="360058"/>
                  <a:pt x="139818" y="360623"/>
                  <a:pt x="138689" y="360796"/>
                </a:cubicBezTo>
                <a:cubicBezTo>
                  <a:pt x="137560" y="360970"/>
                  <a:pt x="136562" y="360796"/>
                  <a:pt x="135694" y="360275"/>
                </a:cubicBezTo>
                <a:cubicBezTo>
                  <a:pt x="134739" y="359668"/>
                  <a:pt x="134109" y="358821"/>
                  <a:pt x="133806" y="357736"/>
                </a:cubicBezTo>
                <a:cubicBezTo>
                  <a:pt x="133502" y="356651"/>
                  <a:pt x="133610" y="355587"/>
                  <a:pt x="134131" y="354546"/>
                </a:cubicBezTo>
                <a:cubicBezTo>
                  <a:pt x="139253" y="344388"/>
                  <a:pt x="141858" y="329499"/>
                  <a:pt x="141945" y="309879"/>
                </a:cubicBezTo>
                <a:cubicBezTo>
                  <a:pt x="141945" y="309184"/>
                  <a:pt x="141597" y="308880"/>
                  <a:pt x="140903" y="308967"/>
                </a:cubicBezTo>
                <a:lnTo>
                  <a:pt x="137387" y="309358"/>
                </a:lnTo>
                <a:cubicBezTo>
                  <a:pt x="136258" y="309444"/>
                  <a:pt x="135216" y="309141"/>
                  <a:pt x="134261" y="308446"/>
                </a:cubicBezTo>
                <a:cubicBezTo>
                  <a:pt x="133220" y="307578"/>
                  <a:pt x="132699" y="306449"/>
                  <a:pt x="132699" y="305060"/>
                </a:cubicBezTo>
                <a:cubicBezTo>
                  <a:pt x="132699" y="304192"/>
                  <a:pt x="133003" y="303367"/>
                  <a:pt x="133610" y="302586"/>
                </a:cubicBezTo>
                <a:cubicBezTo>
                  <a:pt x="134305" y="301718"/>
                  <a:pt x="135216" y="301240"/>
                  <a:pt x="136345" y="301154"/>
                </a:cubicBezTo>
                <a:lnTo>
                  <a:pt x="140903" y="300633"/>
                </a:lnTo>
                <a:cubicBezTo>
                  <a:pt x="141597" y="300633"/>
                  <a:pt x="141945" y="300285"/>
                  <a:pt x="141945" y="299591"/>
                </a:cubicBezTo>
                <a:lnTo>
                  <a:pt x="141945" y="267035"/>
                </a:lnTo>
                <a:cubicBezTo>
                  <a:pt x="141945" y="264951"/>
                  <a:pt x="142683" y="263150"/>
                  <a:pt x="144158" y="261630"/>
                </a:cubicBezTo>
                <a:cubicBezTo>
                  <a:pt x="145634" y="260111"/>
                  <a:pt x="147457" y="259351"/>
                  <a:pt x="149628" y="259351"/>
                </a:cubicBezTo>
                <a:lnTo>
                  <a:pt x="152493" y="259351"/>
                </a:lnTo>
                <a:cubicBezTo>
                  <a:pt x="153187" y="259351"/>
                  <a:pt x="153621" y="259048"/>
                  <a:pt x="153795" y="258440"/>
                </a:cubicBezTo>
                <a:cubicBezTo>
                  <a:pt x="155184" y="254186"/>
                  <a:pt x="156313" y="250192"/>
                  <a:pt x="157181" y="246459"/>
                </a:cubicBezTo>
                <a:cubicBezTo>
                  <a:pt x="157528" y="244983"/>
                  <a:pt x="158353" y="243811"/>
                  <a:pt x="159655" y="242943"/>
                </a:cubicBezTo>
                <a:cubicBezTo>
                  <a:pt x="160523" y="242335"/>
                  <a:pt x="161478" y="242032"/>
                  <a:pt x="162520" y="242032"/>
                </a:cubicBezTo>
                <a:close/>
                <a:moveTo>
                  <a:pt x="1926803" y="241120"/>
                </a:moveTo>
                <a:cubicBezTo>
                  <a:pt x="1928192" y="241120"/>
                  <a:pt x="1929364" y="241597"/>
                  <a:pt x="1930319" y="242552"/>
                </a:cubicBezTo>
                <a:cubicBezTo>
                  <a:pt x="1931274" y="243507"/>
                  <a:pt x="1931752" y="244679"/>
                  <a:pt x="1931752" y="246068"/>
                </a:cubicBezTo>
                <a:lnTo>
                  <a:pt x="1931752" y="250757"/>
                </a:lnTo>
                <a:cubicBezTo>
                  <a:pt x="1931752" y="251451"/>
                  <a:pt x="1932055" y="251798"/>
                  <a:pt x="1932663" y="251798"/>
                </a:cubicBezTo>
                <a:lnTo>
                  <a:pt x="1980716" y="251798"/>
                </a:lnTo>
                <a:cubicBezTo>
                  <a:pt x="1981845" y="251798"/>
                  <a:pt x="1982799" y="252189"/>
                  <a:pt x="1983581" y="252970"/>
                </a:cubicBezTo>
                <a:cubicBezTo>
                  <a:pt x="1984362" y="253752"/>
                  <a:pt x="1984753" y="254707"/>
                  <a:pt x="1984753" y="255835"/>
                </a:cubicBezTo>
                <a:cubicBezTo>
                  <a:pt x="1984753" y="256964"/>
                  <a:pt x="1984362" y="257919"/>
                  <a:pt x="1983581" y="258700"/>
                </a:cubicBezTo>
                <a:cubicBezTo>
                  <a:pt x="1982799" y="259482"/>
                  <a:pt x="1981845" y="259872"/>
                  <a:pt x="1980716" y="259872"/>
                </a:cubicBezTo>
                <a:lnTo>
                  <a:pt x="1932663" y="259872"/>
                </a:lnTo>
                <a:cubicBezTo>
                  <a:pt x="1932055" y="259872"/>
                  <a:pt x="1931752" y="260220"/>
                  <a:pt x="1931752" y="260914"/>
                </a:cubicBezTo>
                <a:lnTo>
                  <a:pt x="1931752" y="266644"/>
                </a:lnTo>
                <a:cubicBezTo>
                  <a:pt x="1931752" y="267339"/>
                  <a:pt x="1932055" y="267686"/>
                  <a:pt x="1932663" y="267686"/>
                </a:cubicBezTo>
                <a:lnTo>
                  <a:pt x="1963787" y="267686"/>
                </a:lnTo>
                <a:cubicBezTo>
                  <a:pt x="1965870" y="267686"/>
                  <a:pt x="1967672" y="268424"/>
                  <a:pt x="1969191" y="269900"/>
                </a:cubicBezTo>
                <a:cubicBezTo>
                  <a:pt x="1970710" y="271375"/>
                  <a:pt x="1971470" y="273199"/>
                  <a:pt x="1971470" y="275369"/>
                </a:cubicBezTo>
                <a:lnTo>
                  <a:pt x="1971470" y="283443"/>
                </a:lnTo>
                <a:cubicBezTo>
                  <a:pt x="1971470" y="285527"/>
                  <a:pt x="1970710" y="287328"/>
                  <a:pt x="1969191" y="288847"/>
                </a:cubicBezTo>
                <a:cubicBezTo>
                  <a:pt x="1967672" y="290367"/>
                  <a:pt x="1965870" y="291126"/>
                  <a:pt x="1963787" y="291126"/>
                </a:cubicBezTo>
                <a:lnTo>
                  <a:pt x="1932663" y="291126"/>
                </a:lnTo>
                <a:cubicBezTo>
                  <a:pt x="1932055" y="291126"/>
                  <a:pt x="1931752" y="291430"/>
                  <a:pt x="1931752" y="292038"/>
                </a:cubicBezTo>
                <a:lnTo>
                  <a:pt x="1931752" y="299461"/>
                </a:lnTo>
                <a:cubicBezTo>
                  <a:pt x="1931752" y="300155"/>
                  <a:pt x="1932055" y="300502"/>
                  <a:pt x="1932663" y="300502"/>
                </a:cubicBezTo>
                <a:lnTo>
                  <a:pt x="1965870" y="300502"/>
                </a:lnTo>
                <a:cubicBezTo>
                  <a:pt x="1968041" y="300502"/>
                  <a:pt x="1969864" y="301240"/>
                  <a:pt x="1971340" y="302716"/>
                </a:cubicBezTo>
                <a:cubicBezTo>
                  <a:pt x="1972816" y="304192"/>
                  <a:pt x="1973554" y="306015"/>
                  <a:pt x="1973554" y="308186"/>
                </a:cubicBezTo>
                <a:lnTo>
                  <a:pt x="1973554" y="316129"/>
                </a:lnTo>
                <a:cubicBezTo>
                  <a:pt x="1973554" y="316824"/>
                  <a:pt x="1973901" y="317171"/>
                  <a:pt x="1974595" y="317171"/>
                </a:cubicBezTo>
                <a:lnTo>
                  <a:pt x="1983451" y="317171"/>
                </a:lnTo>
                <a:cubicBezTo>
                  <a:pt x="1984492" y="317171"/>
                  <a:pt x="1985404" y="317540"/>
                  <a:pt x="1986185" y="318278"/>
                </a:cubicBezTo>
                <a:cubicBezTo>
                  <a:pt x="1986967" y="319016"/>
                  <a:pt x="1987357" y="319928"/>
                  <a:pt x="1987357" y="321013"/>
                </a:cubicBezTo>
                <a:cubicBezTo>
                  <a:pt x="1987357" y="322098"/>
                  <a:pt x="1986967" y="323031"/>
                  <a:pt x="1986185" y="323813"/>
                </a:cubicBezTo>
                <a:cubicBezTo>
                  <a:pt x="1985404" y="324594"/>
                  <a:pt x="1984492" y="324985"/>
                  <a:pt x="1983451" y="324985"/>
                </a:cubicBezTo>
                <a:lnTo>
                  <a:pt x="1974595" y="324985"/>
                </a:lnTo>
                <a:cubicBezTo>
                  <a:pt x="1973901" y="324985"/>
                  <a:pt x="1973554" y="325332"/>
                  <a:pt x="1973554" y="326026"/>
                </a:cubicBezTo>
                <a:lnTo>
                  <a:pt x="1973554" y="343607"/>
                </a:lnTo>
                <a:cubicBezTo>
                  <a:pt x="1973554" y="344996"/>
                  <a:pt x="1973076" y="346168"/>
                  <a:pt x="1972121" y="347123"/>
                </a:cubicBezTo>
                <a:cubicBezTo>
                  <a:pt x="1971166" y="348078"/>
                  <a:pt x="1970016" y="348555"/>
                  <a:pt x="1968670" y="348555"/>
                </a:cubicBezTo>
                <a:cubicBezTo>
                  <a:pt x="1967325" y="348555"/>
                  <a:pt x="1966174" y="348078"/>
                  <a:pt x="1965219" y="347123"/>
                </a:cubicBezTo>
                <a:cubicBezTo>
                  <a:pt x="1964264" y="346168"/>
                  <a:pt x="1963787" y="344996"/>
                  <a:pt x="1963787" y="343607"/>
                </a:cubicBezTo>
                <a:lnTo>
                  <a:pt x="1963787" y="343216"/>
                </a:lnTo>
                <a:cubicBezTo>
                  <a:pt x="1963787" y="342782"/>
                  <a:pt x="1963526" y="342565"/>
                  <a:pt x="1963005" y="342565"/>
                </a:cubicBezTo>
                <a:lnTo>
                  <a:pt x="1932663" y="342565"/>
                </a:lnTo>
                <a:cubicBezTo>
                  <a:pt x="1932055" y="342565"/>
                  <a:pt x="1931752" y="342912"/>
                  <a:pt x="1931752" y="343607"/>
                </a:cubicBezTo>
                <a:lnTo>
                  <a:pt x="1931752" y="351811"/>
                </a:lnTo>
                <a:cubicBezTo>
                  <a:pt x="1931752" y="354763"/>
                  <a:pt x="1931296" y="356955"/>
                  <a:pt x="1930384" y="358387"/>
                </a:cubicBezTo>
                <a:cubicBezTo>
                  <a:pt x="1929473" y="359820"/>
                  <a:pt x="1927975" y="360927"/>
                  <a:pt x="1925891" y="361708"/>
                </a:cubicBezTo>
                <a:cubicBezTo>
                  <a:pt x="1922853" y="362750"/>
                  <a:pt x="1916949" y="363271"/>
                  <a:pt x="1908181" y="363271"/>
                </a:cubicBezTo>
                <a:cubicBezTo>
                  <a:pt x="1906966" y="363271"/>
                  <a:pt x="1905815" y="362858"/>
                  <a:pt x="1904730" y="362034"/>
                </a:cubicBezTo>
                <a:cubicBezTo>
                  <a:pt x="1903645" y="361209"/>
                  <a:pt x="1902842" y="360189"/>
                  <a:pt x="1902321" y="358973"/>
                </a:cubicBezTo>
                <a:cubicBezTo>
                  <a:pt x="1901887" y="358018"/>
                  <a:pt x="1901952" y="357107"/>
                  <a:pt x="1902516" y="356239"/>
                </a:cubicBezTo>
                <a:cubicBezTo>
                  <a:pt x="1903080" y="355370"/>
                  <a:pt x="1903840" y="354936"/>
                  <a:pt x="1904795" y="354936"/>
                </a:cubicBezTo>
                <a:cubicBezTo>
                  <a:pt x="1905576" y="354936"/>
                  <a:pt x="1910134" y="354936"/>
                  <a:pt x="1918469" y="354936"/>
                </a:cubicBezTo>
                <a:cubicBezTo>
                  <a:pt x="1919771" y="354936"/>
                  <a:pt x="1920661" y="354698"/>
                  <a:pt x="1921138" y="354220"/>
                </a:cubicBezTo>
                <a:cubicBezTo>
                  <a:pt x="1921616" y="353743"/>
                  <a:pt x="1921854" y="352940"/>
                  <a:pt x="1921854" y="351811"/>
                </a:cubicBezTo>
                <a:lnTo>
                  <a:pt x="1921854" y="343607"/>
                </a:lnTo>
                <a:cubicBezTo>
                  <a:pt x="1921854" y="342912"/>
                  <a:pt x="1921551" y="342565"/>
                  <a:pt x="1920943" y="342565"/>
                </a:cubicBezTo>
                <a:lnTo>
                  <a:pt x="1882527" y="342565"/>
                </a:lnTo>
                <a:cubicBezTo>
                  <a:pt x="1881485" y="342565"/>
                  <a:pt x="1880595" y="342196"/>
                  <a:pt x="1879857" y="341458"/>
                </a:cubicBezTo>
                <a:cubicBezTo>
                  <a:pt x="1879119" y="340720"/>
                  <a:pt x="1878750" y="339830"/>
                  <a:pt x="1878750" y="338788"/>
                </a:cubicBezTo>
                <a:cubicBezTo>
                  <a:pt x="1878750" y="337747"/>
                  <a:pt x="1879119" y="336857"/>
                  <a:pt x="1879857" y="336119"/>
                </a:cubicBezTo>
                <a:cubicBezTo>
                  <a:pt x="1880595" y="335381"/>
                  <a:pt x="1881485" y="335012"/>
                  <a:pt x="1882527" y="335012"/>
                </a:cubicBezTo>
                <a:lnTo>
                  <a:pt x="1920943" y="335012"/>
                </a:lnTo>
                <a:cubicBezTo>
                  <a:pt x="1921551" y="335012"/>
                  <a:pt x="1921854" y="334665"/>
                  <a:pt x="1921854" y="333970"/>
                </a:cubicBezTo>
                <a:lnTo>
                  <a:pt x="1921854" y="326026"/>
                </a:lnTo>
                <a:cubicBezTo>
                  <a:pt x="1921854" y="325332"/>
                  <a:pt x="1921551" y="324985"/>
                  <a:pt x="1920943" y="324985"/>
                </a:cubicBezTo>
                <a:lnTo>
                  <a:pt x="1871197" y="324985"/>
                </a:lnTo>
                <a:cubicBezTo>
                  <a:pt x="1870155" y="324985"/>
                  <a:pt x="1869244" y="324594"/>
                  <a:pt x="1868462" y="323813"/>
                </a:cubicBezTo>
                <a:cubicBezTo>
                  <a:pt x="1867681" y="323031"/>
                  <a:pt x="1867290" y="322098"/>
                  <a:pt x="1867290" y="321013"/>
                </a:cubicBezTo>
                <a:cubicBezTo>
                  <a:pt x="1867290" y="319928"/>
                  <a:pt x="1867681" y="319016"/>
                  <a:pt x="1868462" y="318278"/>
                </a:cubicBezTo>
                <a:cubicBezTo>
                  <a:pt x="1869244" y="317540"/>
                  <a:pt x="1870155" y="317171"/>
                  <a:pt x="1871197" y="317171"/>
                </a:cubicBezTo>
                <a:lnTo>
                  <a:pt x="1920943" y="317171"/>
                </a:lnTo>
                <a:cubicBezTo>
                  <a:pt x="1921551" y="317171"/>
                  <a:pt x="1921854" y="316824"/>
                  <a:pt x="1921854" y="316129"/>
                </a:cubicBezTo>
                <a:lnTo>
                  <a:pt x="1921854" y="308707"/>
                </a:lnTo>
                <a:cubicBezTo>
                  <a:pt x="1921854" y="308099"/>
                  <a:pt x="1921551" y="307795"/>
                  <a:pt x="1920943" y="307795"/>
                </a:cubicBezTo>
                <a:lnTo>
                  <a:pt x="1883699" y="307795"/>
                </a:lnTo>
                <a:cubicBezTo>
                  <a:pt x="1882657" y="307795"/>
                  <a:pt x="1881789" y="307426"/>
                  <a:pt x="1881094" y="306688"/>
                </a:cubicBezTo>
                <a:cubicBezTo>
                  <a:pt x="1880400" y="305950"/>
                  <a:pt x="1880052" y="305082"/>
                  <a:pt x="1880052" y="304084"/>
                </a:cubicBezTo>
                <a:cubicBezTo>
                  <a:pt x="1880052" y="303085"/>
                  <a:pt x="1880400" y="302239"/>
                  <a:pt x="1881094" y="301544"/>
                </a:cubicBezTo>
                <a:cubicBezTo>
                  <a:pt x="1881789" y="300850"/>
                  <a:pt x="1882657" y="300502"/>
                  <a:pt x="1883699" y="300502"/>
                </a:cubicBezTo>
                <a:lnTo>
                  <a:pt x="1920943" y="300502"/>
                </a:lnTo>
                <a:cubicBezTo>
                  <a:pt x="1921551" y="300502"/>
                  <a:pt x="1921854" y="300155"/>
                  <a:pt x="1921854" y="299461"/>
                </a:cubicBezTo>
                <a:lnTo>
                  <a:pt x="1921854" y="292038"/>
                </a:lnTo>
                <a:cubicBezTo>
                  <a:pt x="1921854" y="291430"/>
                  <a:pt x="1921551" y="291126"/>
                  <a:pt x="1920943" y="291126"/>
                </a:cubicBezTo>
                <a:lnTo>
                  <a:pt x="1891382" y="291126"/>
                </a:lnTo>
                <a:cubicBezTo>
                  <a:pt x="1889298" y="291126"/>
                  <a:pt x="1887497" y="290367"/>
                  <a:pt x="1885978" y="288847"/>
                </a:cubicBezTo>
                <a:cubicBezTo>
                  <a:pt x="1884458" y="287328"/>
                  <a:pt x="1883699" y="285527"/>
                  <a:pt x="1883699" y="283443"/>
                </a:cubicBezTo>
                <a:lnTo>
                  <a:pt x="1883699" y="275369"/>
                </a:lnTo>
                <a:cubicBezTo>
                  <a:pt x="1883699" y="273199"/>
                  <a:pt x="1884458" y="271375"/>
                  <a:pt x="1885978" y="269900"/>
                </a:cubicBezTo>
                <a:cubicBezTo>
                  <a:pt x="1887497" y="268424"/>
                  <a:pt x="1889298" y="267686"/>
                  <a:pt x="1891382" y="267686"/>
                </a:cubicBezTo>
                <a:lnTo>
                  <a:pt x="1920943" y="267686"/>
                </a:lnTo>
                <a:cubicBezTo>
                  <a:pt x="1921551" y="267686"/>
                  <a:pt x="1921854" y="267339"/>
                  <a:pt x="1921854" y="266644"/>
                </a:cubicBezTo>
                <a:lnTo>
                  <a:pt x="1921854" y="260914"/>
                </a:lnTo>
                <a:cubicBezTo>
                  <a:pt x="1921854" y="260220"/>
                  <a:pt x="1921551" y="259872"/>
                  <a:pt x="1920943" y="259872"/>
                </a:cubicBezTo>
                <a:lnTo>
                  <a:pt x="1873932" y="259872"/>
                </a:lnTo>
                <a:cubicBezTo>
                  <a:pt x="1872803" y="259872"/>
                  <a:pt x="1871848" y="259482"/>
                  <a:pt x="1871067" y="258700"/>
                </a:cubicBezTo>
                <a:cubicBezTo>
                  <a:pt x="1870286" y="257919"/>
                  <a:pt x="1869895" y="256964"/>
                  <a:pt x="1869895" y="255835"/>
                </a:cubicBezTo>
                <a:cubicBezTo>
                  <a:pt x="1869895" y="254707"/>
                  <a:pt x="1870286" y="253752"/>
                  <a:pt x="1871067" y="252970"/>
                </a:cubicBezTo>
                <a:cubicBezTo>
                  <a:pt x="1871848" y="252189"/>
                  <a:pt x="1872803" y="251798"/>
                  <a:pt x="1873932" y="251798"/>
                </a:cubicBezTo>
                <a:lnTo>
                  <a:pt x="1920943" y="251798"/>
                </a:lnTo>
                <a:cubicBezTo>
                  <a:pt x="1921551" y="251798"/>
                  <a:pt x="1921854" y="251451"/>
                  <a:pt x="1921854" y="250757"/>
                </a:cubicBezTo>
                <a:lnTo>
                  <a:pt x="1921854" y="246068"/>
                </a:lnTo>
                <a:cubicBezTo>
                  <a:pt x="1921854" y="244679"/>
                  <a:pt x="1922332" y="243507"/>
                  <a:pt x="1923287" y="242552"/>
                </a:cubicBezTo>
                <a:cubicBezTo>
                  <a:pt x="1924242" y="241597"/>
                  <a:pt x="1925414" y="241120"/>
                  <a:pt x="1926803" y="241120"/>
                </a:cubicBezTo>
                <a:close/>
                <a:moveTo>
                  <a:pt x="610362" y="241120"/>
                </a:moveTo>
                <a:cubicBezTo>
                  <a:pt x="611752" y="241120"/>
                  <a:pt x="612945" y="241619"/>
                  <a:pt x="613944" y="242618"/>
                </a:cubicBezTo>
                <a:cubicBezTo>
                  <a:pt x="614942" y="243616"/>
                  <a:pt x="615441" y="244810"/>
                  <a:pt x="615441" y="246199"/>
                </a:cubicBezTo>
                <a:lnTo>
                  <a:pt x="615441" y="261826"/>
                </a:lnTo>
                <a:cubicBezTo>
                  <a:pt x="615441" y="262520"/>
                  <a:pt x="615745" y="262867"/>
                  <a:pt x="616353" y="262867"/>
                </a:cubicBezTo>
                <a:lnTo>
                  <a:pt x="642398" y="262867"/>
                </a:lnTo>
                <a:cubicBezTo>
                  <a:pt x="643700" y="262867"/>
                  <a:pt x="644807" y="263323"/>
                  <a:pt x="645718" y="264235"/>
                </a:cubicBezTo>
                <a:cubicBezTo>
                  <a:pt x="646630" y="265146"/>
                  <a:pt x="647086" y="266253"/>
                  <a:pt x="647086" y="267556"/>
                </a:cubicBezTo>
                <a:cubicBezTo>
                  <a:pt x="647086" y="268858"/>
                  <a:pt x="646630" y="269965"/>
                  <a:pt x="645718" y="270876"/>
                </a:cubicBezTo>
                <a:cubicBezTo>
                  <a:pt x="644807" y="271788"/>
                  <a:pt x="643700" y="272244"/>
                  <a:pt x="642398" y="272244"/>
                </a:cubicBezTo>
                <a:lnTo>
                  <a:pt x="616353" y="272244"/>
                </a:lnTo>
                <a:cubicBezTo>
                  <a:pt x="615745" y="272244"/>
                  <a:pt x="615441" y="272548"/>
                  <a:pt x="615441" y="273155"/>
                </a:cubicBezTo>
                <a:lnTo>
                  <a:pt x="615441" y="295554"/>
                </a:lnTo>
                <a:cubicBezTo>
                  <a:pt x="615441" y="296248"/>
                  <a:pt x="615745" y="296596"/>
                  <a:pt x="616353" y="296596"/>
                </a:cubicBezTo>
                <a:lnTo>
                  <a:pt x="648518" y="296596"/>
                </a:lnTo>
                <a:cubicBezTo>
                  <a:pt x="649821" y="296596"/>
                  <a:pt x="650949" y="297051"/>
                  <a:pt x="651904" y="297963"/>
                </a:cubicBezTo>
                <a:cubicBezTo>
                  <a:pt x="652859" y="298875"/>
                  <a:pt x="653337" y="299981"/>
                  <a:pt x="653337" y="301284"/>
                </a:cubicBezTo>
                <a:cubicBezTo>
                  <a:pt x="653337" y="302586"/>
                  <a:pt x="652859" y="303715"/>
                  <a:pt x="651904" y="304670"/>
                </a:cubicBezTo>
                <a:cubicBezTo>
                  <a:pt x="650949" y="305625"/>
                  <a:pt x="649821" y="306102"/>
                  <a:pt x="648518" y="306102"/>
                </a:cubicBezTo>
                <a:lnTo>
                  <a:pt x="608149" y="306102"/>
                </a:lnTo>
                <a:cubicBezTo>
                  <a:pt x="607454" y="306102"/>
                  <a:pt x="607020" y="306406"/>
                  <a:pt x="606846" y="307014"/>
                </a:cubicBezTo>
                <a:cubicBezTo>
                  <a:pt x="600682" y="322641"/>
                  <a:pt x="595256" y="335186"/>
                  <a:pt x="590568" y="344649"/>
                </a:cubicBezTo>
                <a:cubicBezTo>
                  <a:pt x="590482" y="344822"/>
                  <a:pt x="590482" y="344996"/>
                  <a:pt x="590568" y="345169"/>
                </a:cubicBezTo>
                <a:cubicBezTo>
                  <a:pt x="590655" y="345343"/>
                  <a:pt x="590829" y="345430"/>
                  <a:pt x="591089" y="345430"/>
                </a:cubicBezTo>
                <a:cubicBezTo>
                  <a:pt x="604633" y="344822"/>
                  <a:pt x="619087" y="343997"/>
                  <a:pt x="634454" y="342956"/>
                </a:cubicBezTo>
                <a:cubicBezTo>
                  <a:pt x="634714" y="342956"/>
                  <a:pt x="634888" y="342847"/>
                  <a:pt x="634975" y="342630"/>
                </a:cubicBezTo>
                <a:cubicBezTo>
                  <a:pt x="635062" y="342413"/>
                  <a:pt x="635018" y="342218"/>
                  <a:pt x="634845" y="342044"/>
                </a:cubicBezTo>
                <a:cubicBezTo>
                  <a:pt x="631546" y="336922"/>
                  <a:pt x="628160" y="332104"/>
                  <a:pt x="624687" y="327589"/>
                </a:cubicBezTo>
                <a:cubicBezTo>
                  <a:pt x="623906" y="326634"/>
                  <a:pt x="623645" y="325549"/>
                  <a:pt x="623906" y="324333"/>
                </a:cubicBezTo>
                <a:cubicBezTo>
                  <a:pt x="624166" y="323118"/>
                  <a:pt x="624817" y="322250"/>
                  <a:pt x="625859" y="321729"/>
                </a:cubicBezTo>
                <a:cubicBezTo>
                  <a:pt x="627075" y="321121"/>
                  <a:pt x="628377" y="320948"/>
                  <a:pt x="629766" y="321208"/>
                </a:cubicBezTo>
                <a:cubicBezTo>
                  <a:pt x="631155" y="321469"/>
                  <a:pt x="632284" y="322120"/>
                  <a:pt x="633152" y="323161"/>
                </a:cubicBezTo>
                <a:cubicBezTo>
                  <a:pt x="641747" y="333753"/>
                  <a:pt x="648475" y="343694"/>
                  <a:pt x="653337" y="352983"/>
                </a:cubicBezTo>
                <a:cubicBezTo>
                  <a:pt x="653684" y="353851"/>
                  <a:pt x="653857" y="354676"/>
                  <a:pt x="653857" y="355457"/>
                </a:cubicBezTo>
                <a:cubicBezTo>
                  <a:pt x="653857" y="356065"/>
                  <a:pt x="653771" y="356629"/>
                  <a:pt x="653597" y="357150"/>
                </a:cubicBezTo>
                <a:cubicBezTo>
                  <a:pt x="653163" y="358539"/>
                  <a:pt x="652295" y="359624"/>
                  <a:pt x="650993" y="360406"/>
                </a:cubicBezTo>
                <a:cubicBezTo>
                  <a:pt x="650211" y="360840"/>
                  <a:pt x="649430" y="361057"/>
                  <a:pt x="648649" y="361057"/>
                </a:cubicBezTo>
                <a:cubicBezTo>
                  <a:pt x="648128" y="361057"/>
                  <a:pt x="647607" y="360970"/>
                  <a:pt x="647086" y="360796"/>
                </a:cubicBezTo>
                <a:cubicBezTo>
                  <a:pt x="645784" y="360275"/>
                  <a:pt x="644829" y="359407"/>
                  <a:pt x="644221" y="358192"/>
                </a:cubicBezTo>
                <a:cubicBezTo>
                  <a:pt x="643353" y="356282"/>
                  <a:pt x="642354" y="354372"/>
                  <a:pt x="641226" y="352462"/>
                </a:cubicBezTo>
                <a:cubicBezTo>
                  <a:pt x="640965" y="351941"/>
                  <a:pt x="640488" y="351681"/>
                  <a:pt x="639793" y="351681"/>
                </a:cubicBezTo>
                <a:cubicBezTo>
                  <a:pt x="623645" y="352983"/>
                  <a:pt x="601985" y="354502"/>
                  <a:pt x="574811" y="356239"/>
                </a:cubicBezTo>
                <a:cubicBezTo>
                  <a:pt x="573422" y="356325"/>
                  <a:pt x="572163" y="355935"/>
                  <a:pt x="571035" y="355066"/>
                </a:cubicBezTo>
                <a:cubicBezTo>
                  <a:pt x="569906" y="354198"/>
                  <a:pt x="569255" y="353070"/>
                  <a:pt x="569081" y="351681"/>
                </a:cubicBezTo>
                <a:cubicBezTo>
                  <a:pt x="568908" y="350378"/>
                  <a:pt x="569233" y="349206"/>
                  <a:pt x="570058" y="348165"/>
                </a:cubicBezTo>
                <a:cubicBezTo>
                  <a:pt x="570883" y="347123"/>
                  <a:pt x="571990" y="346559"/>
                  <a:pt x="573379" y="346472"/>
                </a:cubicBezTo>
                <a:lnTo>
                  <a:pt x="578457" y="346211"/>
                </a:lnTo>
                <a:cubicBezTo>
                  <a:pt x="579065" y="346211"/>
                  <a:pt x="579543" y="345907"/>
                  <a:pt x="579890" y="345300"/>
                </a:cubicBezTo>
                <a:cubicBezTo>
                  <a:pt x="585707" y="333406"/>
                  <a:pt x="590785" y="320644"/>
                  <a:pt x="595126" y="307014"/>
                </a:cubicBezTo>
                <a:cubicBezTo>
                  <a:pt x="595213" y="306753"/>
                  <a:pt x="595191" y="306536"/>
                  <a:pt x="595061" y="306362"/>
                </a:cubicBezTo>
                <a:cubicBezTo>
                  <a:pt x="594931" y="306189"/>
                  <a:pt x="594736" y="306102"/>
                  <a:pt x="594475" y="306102"/>
                </a:cubicBezTo>
                <a:lnTo>
                  <a:pt x="572988" y="306102"/>
                </a:lnTo>
                <a:cubicBezTo>
                  <a:pt x="571686" y="306102"/>
                  <a:pt x="570557" y="305625"/>
                  <a:pt x="569602" y="304670"/>
                </a:cubicBezTo>
                <a:cubicBezTo>
                  <a:pt x="568647" y="303715"/>
                  <a:pt x="568170" y="302586"/>
                  <a:pt x="568170" y="301284"/>
                </a:cubicBezTo>
                <a:cubicBezTo>
                  <a:pt x="568170" y="299981"/>
                  <a:pt x="568647" y="298875"/>
                  <a:pt x="569602" y="297963"/>
                </a:cubicBezTo>
                <a:cubicBezTo>
                  <a:pt x="570557" y="297051"/>
                  <a:pt x="571686" y="296596"/>
                  <a:pt x="572988" y="296596"/>
                </a:cubicBezTo>
                <a:lnTo>
                  <a:pt x="604372" y="296596"/>
                </a:lnTo>
                <a:cubicBezTo>
                  <a:pt x="604980" y="296596"/>
                  <a:pt x="605284" y="296248"/>
                  <a:pt x="605284" y="295554"/>
                </a:cubicBezTo>
                <a:lnTo>
                  <a:pt x="605284" y="273155"/>
                </a:lnTo>
                <a:cubicBezTo>
                  <a:pt x="605284" y="272548"/>
                  <a:pt x="604980" y="272244"/>
                  <a:pt x="604372" y="272244"/>
                </a:cubicBezTo>
                <a:lnTo>
                  <a:pt x="579499" y="272244"/>
                </a:lnTo>
                <a:cubicBezTo>
                  <a:pt x="578284" y="272244"/>
                  <a:pt x="577220" y="271788"/>
                  <a:pt x="576309" y="270876"/>
                </a:cubicBezTo>
                <a:cubicBezTo>
                  <a:pt x="575397" y="269965"/>
                  <a:pt x="574941" y="268858"/>
                  <a:pt x="574941" y="267556"/>
                </a:cubicBezTo>
                <a:cubicBezTo>
                  <a:pt x="574941" y="266253"/>
                  <a:pt x="575397" y="265146"/>
                  <a:pt x="576309" y="264235"/>
                </a:cubicBezTo>
                <a:cubicBezTo>
                  <a:pt x="577220" y="263323"/>
                  <a:pt x="578284" y="262867"/>
                  <a:pt x="579499" y="262867"/>
                </a:cubicBezTo>
                <a:lnTo>
                  <a:pt x="604372" y="262867"/>
                </a:lnTo>
                <a:cubicBezTo>
                  <a:pt x="604980" y="262867"/>
                  <a:pt x="605284" y="262520"/>
                  <a:pt x="605284" y="261826"/>
                </a:cubicBezTo>
                <a:lnTo>
                  <a:pt x="605284" y="246199"/>
                </a:lnTo>
                <a:cubicBezTo>
                  <a:pt x="605284" y="244810"/>
                  <a:pt x="605783" y="243616"/>
                  <a:pt x="606781" y="242618"/>
                </a:cubicBezTo>
                <a:cubicBezTo>
                  <a:pt x="607780" y="241619"/>
                  <a:pt x="608973" y="241120"/>
                  <a:pt x="610362" y="241120"/>
                </a:cubicBezTo>
                <a:close/>
                <a:moveTo>
                  <a:pt x="293982" y="241120"/>
                </a:moveTo>
                <a:cubicBezTo>
                  <a:pt x="295327" y="241120"/>
                  <a:pt x="296478" y="241597"/>
                  <a:pt x="297433" y="242552"/>
                </a:cubicBezTo>
                <a:cubicBezTo>
                  <a:pt x="298388" y="243507"/>
                  <a:pt x="298865" y="244636"/>
                  <a:pt x="298865" y="245938"/>
                </a:cubicBezTo>
                <a:lnTo>
                  <a:pt x="298865" y="264951"/>
                </a:lnTo>
                <a:cubicBezTo>
                  <a:pt x="298865" y="265559"/>
                  <a:pt x="299169" y="265863"/>
                  <a:pt x="299777" y="265863"/>
                </a:cubicBezTo>
                <a:lnTo>
                  <a:pt x="310195" y="265863"/>
                </a:lnTo>
                <a:cubicBezTo>
                  <a:pt x="310368" y="265863"/>
                  <a:pt x="310542" y="265863"/>
                  <a:pt x="310716" y="265863"/>
                </a:cubicBezTo>
                <a:cubicBezTo>
                  <a:pt x="311671" y="265602"/>
                  <a:pt x="312582" y="265776"/>
                  <a:pt x="313450" y="266384"/>
                </a:cubicBezTo>
                <a:lnTo>
                  <a:pt x="315013" y="267425"/>
                </a:lnTo>
                <a:cubicBezTo>
                  <a:pt x="315794" y="267946"/>
                  <a:pt x="316337" y="268662"/>
                  <a:pt x="316641" y="269574"/>
                </a:cubicBezTo>
                <a:cubicBezTo>
                  <a:pt x="316945" y="270486"/>
                  <a:pt x="316880" y="271419"/>
                  <a:pt x="316446" y="272374"/>
                </a:cubicBezTo>
                <a:cubicBezTo>
                  <a:pt x="312799" y="280708"/>
                  <a:pt x="307721" y="289086"/>
                  <a:pt x="301209" y="297507"/>
                </a:cubicBezTo>
                <a:cubicBezTo>
                  <a:pt x="300775" y="298028"/>
                  <a:pt x="300819" y="298506"/>
                  <a:pt x="301340" y="298940"/>
                </a:cubicBezTo>
                <a:cubicBezTo>
                  <a:pt x="305073" y="301978"/>
                  <a:pt x="310629" y="306710"/>
                  <a:pt x="318008" y="313134"/>
                </a:cubicBezTo>
                <a:cubicBezTo>
                  <a:pt x="319050" y="314089"/>
                  <a:pt x="319636" y="315261"/>
                  <a:pt x="319766" y="316650"/>
                </a:cubicBezTo>
                <a:cubicBezTo>
                  <a:pt x="319897" y="318039"/>
                  <a:pt x="319571" y="319298"/>
                  <a:pt x="318790" y="320427"/>
                </a:cubicBezTo>
                <a:cubicBezTo>
                  <a:pt x="317921" y="321469"/>
                  <a:pt x="316836" y="322033"/>
                  <a:pt x="315534" y="322120"/>
                </a:cubicBezTo>
                <a:cubicBezTo>
                  <a:pt x="314232" y="322207"/>
                  <a:pt x="313147" y="321772"/>
                  <a:pt x="312278" y="320817"/>
                </a:cubicBezTo>
                <a:cubicBezTo>
                  <a:pt x="308024" y="316390"/>
                  <a:pt x="303770" y="312179"/>
                  <a:pt x="299516" y="308186"/>
                </a:cubicBezTo>
                <a:cubicBezTo>
                  <a:pt x="299430" y="308099"/>
                  <a:pt x="299299" y="308077"/>
                  <a:pt x="299126" y="308121"/>
                </a:cubicBezTo>
                <a:cubicBezTo>
                  <a:pt x="298952" y="308164"/>
                  <a:pt x="298865" y="308272"/>
                  <a:pt x="298865" y="308446"/>
                </a:cubicBezTo>
                <a:lnTo>
                  <a:pt x="298865" y="357801"/>
                </a:lnTo>
                <a:cubicBezTo>
                  <a:pt x="298865" y="359190"/>
                  <a:pt x="298388" y="360362"/>
                  <a:pt x="297433" y="361317"/>
                </a:cubicBezTo>
                <a:cubicBezTo>
                  <a:pt x="296478" y="362272"/>
                  <a:pt x="295327" y="362750"/>
                  <a:pt x="293982" y="362750"/>
                </a:cubicBezTo>
                <a:cubicBezTo>
                  <a:pt x="292636" y="362750"/>
                  <a:pt x="291486" y="362272"/>
                  <a:pt x="290531" y="361317"/>
                </a:cubicBezTo>
                <a:cubicBezTo>
                  <a:pt x="289576" y="360362"/>
                  <a:pt x="289098" y="359190"/>
                  <a:pt x="289098" y="357801"/>
                </a:cubicBezTo>
                <a:lnTo>
                  <a:pt x="289098" y="312092"/>
                </a:lnTo>
                <a:cubicBezTo>
                  <a:pt x="289098" y="311919"/>
                  <a:pt x="289012" y="311789"/>
                  <a:pt x="288838" y="311702"/>
                </a:cubicBezTo>
                <a:cubicBezTo>
                  <a:pt x="288664" y="311615"/>
                  <a:pt x="288534" y="311658"/>
                  <a:pt x="288447" y="311832"/>
                </a:cubicBezTo>
                <a:cubicBezTo>
                  <a:pt x="283412" y="316694"/>
                  <a:pt x="278246" y="320991"/>
                  <a:pt x="272951" y="324724"/>
                </a:cubicBezTo>
                <a:cubicBezTo>
                  <a:pt x="271822" y="325506"/>
                  <a:pt x="270607" y="325723"/>
                  <a:pt x="269304" y="325375"/>
                </a:cubicBezTo>
                <a:cubicBezTo>
                  <a:pt x="268002" y="325028"/>
                  <a:pt x="267047" y="324247"/>
                  <a:pt x="266439" y="323031"/>
                </a:cubicBezTo>
                <a:cubicBezTo>
                  <a:pt x="265918" y="322163"/>
                  <a:pt x="265658" y="321295"/>
                  <a:pt x="265658" y="320427"/>
                </a:cubicBezTo>
                <a:cubicBezTo>
                  <a:pt x="265658" y="319993"/>
                  <a:pt x="265701" y="319559"/>
                  <a:pt x="265788" y="319125"/>
                </a:cubicBezTo>
                <a:cubicBezTo>
                  <a:pt x="266049" y="317822"/>
                  <a:pt x="266743" y="316780"/>
                  <a:pt x="267872" y="315999"/>
                </a:cubicBezTo>
                <a:cubicBezTo>
                  <a:pt x="275164" y="311224"/>
                  <a:pt x="282110" y="305277"/>
                  <a:pt x="288708" y="298158"/>
                </a:cubicBezTo>
                <a:cubicBezTo>
                  <a:pt x="295306" y="291039"/>
                  <a:pt x="300688" y="283617"/>
                  <a:pt x="304856" y="275890"/>
                </a:cubicBezTo>
                <a:cubicBezTo>
                  <a:pt x="304942" y="275629"/>
                  <a:pt x="304921" y="275412"/>
                  <a:pt x="304790" y="275239"/>
                </a:cubicBezTo>
                <a:cubicBezTo>
                  <a:pt x="304660" y="275065"/>
                  <a:pt x="304508" y="274978"/>
                  <a:pt x="304335" y="274978"/>
                </a:cubicBezTo>
                <a:lnTo>
                  <a:pt x="272690" y="274978"/>
                </a:lnTo>
                <a:cubicBezTo>
                  <a:pt x="271475" y="274978"/>
                  <a:pt x="270411" y="274544"/>
                  <a:pt x="269500" y="273676"/>
                </a:cubicBezTo>
                <a:cubicBezTo>
                  <a:pt x="268588" y="272808"/>
                  <a:pt x="268132" y="271744"/>
                  <a:pt x="268132" y="270486"/>
                </a:cubicBezTo>
                <a:cubicBezTo>
                  <a:pt x="268132" y="269227"/>
                  <a:pt x="268588" y="268142"/>
                  <a:pt x="269500" y="267230"/>
                </a:cubicBezTo>
                <a:cubicBezTo>
                  <a:pt x="270411" y="266318"/>
                  <a:pt x="271475" y="265863"/>
                  <a:pt x="272690" y="265863"/>
                </a:cubicBezTo>
                <a:lnTo>
                  <a:pt x="288187" y="265863"/>
                </a:lnTo>
                <a:cubicBezTo>
                  <a:pt x="288795" y="265863"/>
                  <a:pt x="289098" y="265559"/>
                  <a:pt x="289098" y="264951"/>
                </a:cubicBezTo>
                <a:lnTo>
                  <a:pt x="289098" y="245938"/>
                </a:lnTo>
                <a:cubicBezTo>
                  <a:pt x="289098" y="244636"/>
                  <a:pt x="289576" y="243507"/>
                  <a:pt x="290531" y="242552"/>
                </a:cubicBezTo>
                <a:cubicBezTo>
                  <a:pt x="291486" y="241597"/>
                  <a:pt x="292636" y="241120"/>
                  <a:pt x="293982" y="241120"/>
                </a:cubicBezTo>
                <a:close/>
                <a:moveTo>
                  <a:pt x="1660168" y="240990"/>
                </a:moveTo>
                <a:cubicBezTo>
                  <a:pt x="1661514" y="240990"/>
                  <a:pt x="1662686" y="241467"/>
                  <a:pt x="1663684" y="242422"/>
                </a:cubicBezTo>
                <a:cubicBezTo>
                  <a:pt x="1664683" y="243377"/>
                  <a:pt x="1665182" y="244549"/>
                  <a:pt x="1665182" y="245938"/>
                </a:cubicBezTo>
                <a:lnTo>
                  <a:pt x="1665182" y="248803"/>
                </a:lnTo>
                <a:cubicBezTo>
                  <a:pt x="1665182" y="249411"/>
                  <a:pt x="1665486" y="249715"/>
                  <a:pt x="1666093" y="249715"/>
                </a:cubicBezTo>
                <a:lnTo>
                  <a:pt x="1708677" y="249715"/>
                </a:lnTo>
                <a:cubicBezTo>
                  <a:pt x="1710760" y="249715"/>
                  <a:pt x="1712562" y="250474"/>
                  <a:pt x="1714081" y="251994"/>
                </a:cubicBezTo>
                <a:cubicBezTo>
                  <a:pt x="1715600" y="253513"/>
                  <a:pt x="1716360" y="255314"/>
                  <a:pt x="1716360" y="257398"/>
                </a:cubicBezTo>
                <a:lnTo>
                  <a:pt x="1716360" y="270030"/>
                </a:lnTo>
                <a:cubicBezTo>
                  <a:pt x="1716360" y="271332"/>
                  <a:pt x="1715882" y="272461"/>
                  <a:pt x="1714928" y="273416"/>
                </a:cubicBezTo>
                <a:cubicBezTo>
                  <a:pt x="1713973" y="274371"/>
                  <a:pt x="1712822" y="274848"/>
                  <a:pt x="1711477" y="274848"/>
                </a:cubicBezTo>
                <a:cubicBezTo>
                  <a:pt x="1710131" y="274848"/>
                  <a:pt x="1708981" y="274371"/>
                  <a:pt x="1708026" y="273416"/>
                </a:cubicBezTo>
                <a:cubicBezTo>
                  <a:pt x="1707071" y="272461"/>
                  <a:pt x="1706593" y="271332"/>
                  <a:pt x="1706593" y="270030"/>
                </a:cubicBezTo>
                <a:lnTo>
                  <a:pt x="1706593" y="259351"/>
                </a:lnTo>
                <a:cubicBezTo>
                  <a:pt x="1706593" y="258657"/>
                  <a:pt x="1706289" y="258310"/>
                  <a:pt x="1705682" y="258310"/>
                </a:cubicBezTo>
                <a:lnTo>
                  <a:pt x="1615436" y="258310"/>
                </a:lnTo>
                <a:cubicBezTo>
                  <a:pt x="1614828" y="258310"/>
                  <a:pt x="1614524" y="258657"/>
                  <a:pt x="1614524" y="259351"/>
                </a:cubicBezTo>
                <a:lnTo>
                  <a:pt x="1614524" y="270160"/>
                </a:lnTo>
                <a:cubicBezTo>
                  <a:pt x="1614524" y="271462"/>
                  <a:pt x="1614047" y="272569"/>
                  <a:pt x="1613092" y="273481"/>
                </a:cubicBezTo>
                <a:cubicBezTo>
                  <a:pt x="1612137" y="274392"/>
                  <a:pt x="1611008" y="274848"/>
                  <a:pt x="1609706" y="274848"/>
                </a:cubicBezTo>
                <a:cubicBezTo>
                  <a:pt x="1608404" y="274848"/>
                  <a:pt x="1607297" y="274392"/>
                  <a:pt x="1606385" y="273481"/>
                </a:cubicBezTo>
                <a:cubicBezTo>
                  <a:pt x="1605474" y="272569"/>
                  <a:pt x="1605018" y="271462"/>
                  <a:pt x="1605018" y="270160"/>
                </a:cubicBezTo>
                <a:lnTo>
                  <a:pt x="1605018" y="257398"/>
                </a:lnTo>
                <a:cubicBezTo>
                  <a:pt x="1605018" y="255314"/>
                  <a:pt x="1605778" y="253513"/>
                  <a:pt x="1607297" y="251994"/>
                </a:cubicBezTo>
                <a:cubicBezTo>
                  <a:pt x="1608816" y="250474"/>
                  <a:pt x="1610618" y="249715"/>
                  <a:pt x="1612701" y="249715"/>
                </a:cubicBezTo>
                <a:lnTo>
                  <a:pt x="1654243" y="249715"/>
                </a:lnTo>
                <a:cubicBezTo>
                  <a:pt x="1654851" y="249715"/>
                  <a:pt x="1655154" y="249411"/>
                  <a:pt x="1655154" y="248803"/>
                </a:cubicBezTo>
                <a:lnTo>
                  <a:pt x="1655154" y="245938"/>
                </a:lnTo>
                <a:cubicBezTo>
                  <a:pt x="1655154" y="244549"/>
                  <a:pt x="1655654" y="243377"/>
                  <a:pt x="1656652" y="242422"/>
                </a:cubicBezTo>
                <a:cubicBezTo>
                  <a:pt x="1657651" y="241467"/>
                  <a:pt x="1658823" y="240990"/>
                  <a:pt x="1660168" y="240990"/>
                </a:cubicBezTo>
                <a:close/>
                <a:moveTo>
                  <a:pt x="1126833" y="240990"/>
                </a:moveTo>
                <a:cubicBezTo>
                  <a:pt x="1128222" y="240990"/>
                  <a:pt x="1129394" y="241467"/>
                  <a:pt x="1130349" y="242422"/>
                </a:cubicBezTo>
                <a:cubicBezTo>
                  <a:pt x="1131304" y="243377"/>
                  <a:pt x="1131782" y="244549"/>
                  <a:pt x="1131782" y="245938"/>
                </a:cubicBezTo>
                <a:lnTo>
                  <a:pt x="1131782" y="251017"/>
                </a:lnTo>
                <a:cubicBezTo>
                  <a:pt x="1131782" y="251712"/>
                  <a:pt x="1132086" y="252059"/>
                  <a:pt x="1132693" y="252059"/>
                </a:cubicBezTo>
                <a:lnTo>
                  <a:pt x="1175928" y="252059"/>
                </a:lnTo>
                <a:cubicBezTo>
                  <a:pt x="1177143" y="252059"/>
                  <a:pt x="1178185" y="252471"/>
                  <a:pt x="1179053" y="253296"/>
                </a:cubicBezTo>
                <a:cubicBezTo>
                  <a:pt x="1179921" y="254121"/>
                  <a:pt x="1180356" y="255141"/>
                  <a:pt x="1180356" y="256356"/>
                </a:cubicBezTo>
                <a:cubicBezTo>
                  <a:pt x="1180356" y="257572"/>
                  <a:pt x="1179921" y="258592"/>
                  <a:pt x="1179053" y="259417"/>
                </a:cubicBezTo>
                <a:cubicBezTo>
                  <a:pt x="1178185" y="260241"/>
                  <a:pt x="1177143" y="260654"/>
                  <a:pt x="1175928" y="260654"/>
                </a:cubicBezTo>
                <a:lnTo>
                  <a:pt x="1132693" y="260654"/>
                </a:lnTo>
                <a:cubicBezTo>
                  <a:pt x="1132086" y="260654"/>
                  <a:pt x="1131782" y="261001"/>
                  <a:pt x="1131782" y="261695"/>
                </a:cubicBezTo>
                <a:lnTo>
                  <a:pt x="1131782" y="270551"/>
                </a:lnTo>
                <a:cubicBezTo>
                  <a:pt x="1131782" y="271158"/>
                  <a:pt x="1132086" y="271462"/>
                  <a:pt x="1132693" y="271462"/>
                </a:cubicBezTo>
                <a:lnTo>
                  <a:pt x="1171110" y="271462"/>
                </a:lnTo>
                <a:cubicBezTo>
                  <a:pt x="1172238" y="271462"/>
                  <a:pt x="1173215" y="271875"/>
                  <a:pt x="1174040" y="272699"/>
                </a:cubicBezTo>
                <a:cubicBezTo>
                  <a:pt x="1174865" y="273524"/>
                  <a:pt x="1175277" y="274501"/>
                  <a:pt x="1175277" y="275629"/>
                </a:cubicBezTo>
                <a:cubicBezTo>
                  <a:pt x="1175277" y="276758"/>
                  <a:pt x="1174865" y="277735"/>
                  <a:pt x="1174040" y="278560"/>
                </a:cubicBezTo>
                <a:cubicBezTo>
                  <a:pt x="1173215" y="279384"/>
                  <a:pt x="1172238" y="279797"/>
                  <a:pt x="1171110" y="279797"/>
                </a:cubicBezTo>
                <a:lnTo>
                  <a:pt x="1132693" y="279797"/>
                </a:lnTo>
                <a:cubicBezTo>
                  <a:pt x="1132086" y="279797"/>
                  <a:pt x="1131782" y="280101"/>
                  <a:pt x="1131782" y="280708"/>
                </a:cubicBezTo>
                <a:lnTo>
                  <a:pt x="1131782" y="290866"/>
                </a:lnTo>
                <a:cubicBezTo>
                  <a:pt x="1131782" y="291473"/>
                  <a:pt x="1132086" y="291777"/>
                  <a:pt x="1132693" y="291777"/>
                </a:cubicBezTo>
                <a:lnTo>
                  <a:pt x="1180486" y="291777"/>
                </a:lnTo>
                <a:cubicBezTo>
                  <a:pt x="1181701" y="291777"/>
                  <a:pt x="1182721" y="292211"/>
                  <a:pt x="1183546" y="293080"/>
                </a:cubicBezTo>
                <a:cubicBezTo>
                  <a:pt x="1184371" y="293948"/>
                  <a:pt x="1184783" y="294968"/>
                  <a:pt x="1184783" y="296140"/>
                </a:cubicBezTo>
                <a:cubicBezTo>
                  <a:pt x="1184783" y="297312"/>
                  <a:pt x="1184371" y="298332"/>
                  <a:pt x="1183546" y="299200"/>
                </a:cubicBezTo>
                <a:cubicBezTo>
                  <a:pt x="1182721" y="300068"/>
                  <a:pt x="1181701" y="300502"/>
                  <a:pt x="1180486" y="300502"/>
                </a:cubicBezTo>
                <a:lnTo>
                  <a:pt x="1138033" y="300502"/>
                </a:lnTo>
                <a:cubicBezTo>
                  <a:pt x="1137859" y="300502"/>
                  <a:pt x="1137685" y="300589"/>
                  <a:pt x="1137512" y="300763"/>
                </a:cubicBezTo>
                <a:cubicBezTo>
                  <a:pt x="1137338" y="300936"/>
                  <a:pt x="1137295" y="301154"/>
                  <a:pt x="1137381" y="301414"/>
                </a:cubicBezTo>
                <a:cubicBezTo>
                  <a:pt x="1140160" y="309662"/>
                  <a:pt x="1143632" y="316867"/>
                  <a:pt x="1147799" y="323031"/>
                </a:cubicBezTo>
                <a:cubicBezTo>
                  <a:pt x="1148147" y="323552"/>
                  <a:pt x="1148581" y="323639"/>
                  <a:pt x="1149102" y="323292"/>
                </a:cubicBezTo>
                <a:cubicBezTo>
                  <a:pt x="1157002" y="318170"/>
                  <a:pt x="1163904" y="313134"/>
                  <a:pt x="1169807" y="308186"/>
                </a:cubicBezTo>
                <a:cubicBezTo>
                  <a:pt x="1170849" y="307231"/>
                  <a:pt x="1172086" y="306731"/>
                  <a:pt x="1173519" y="306688"/>
                </a:cubicBezTo>
                <a:cubicBezTo>
                  <a:pt x="1174951" y="306645"/>
                  <a:pt x="1176275" y="307057"/>
                  <a:pt x="1177491" y="307925"/>
                </a:cubicBezTo>
                <a:cubicBezTo>
                  <a:pt x="1178446" y="308707"/>
                  <a:pt x="1178923" y="309727"/>
                  <a:pt x="1178923" y="310985"/>
                </a:cubicBezTo>
                <a:cubicBezTo>
                  <a:pt x="1178923" y="312244"/>
                  <a:pt x="1178446" y="313264"/>
                  <a:pt x="1177491" y="314046"/>
                </a:cubicBezTo>
                <a:cubicBezTo>
                  <a:pt x="1170372" y="319428"/>
                  <a:pt x="1162515" y="324637"/>
                  <a:pt x="1153920" y="329673"/>
                </a:cubicBezTo>
                <a:cubicBezTo>
                  <a:pt x="1153399" y="330020"/>
                  <a:pt x="1153312" y="330454"/>
                  <a:pt x="1153660" y="330975"/>
                </a:cubicBezTo>
                <a:cubicBezTo>
                  <a:pt x="1161647" y="340351"/>
                  <a:pt x="1171717" y="347340"/>
                  <a:pt x="1183872" y="351941"/>
                </a:cubicBezTo>
                <a:cubicBezTo>
                  <a:pt x="1185000" y="352375"/>
                  <a:pt x="1185738" y="353200"/>
                  <a:pt x="1186085" y="354415"/>
                </a:cubicBezTo>
                <a:cubicBezTo>
                  <a:pt x="1186172" y="354763"/>
                  <a:pt x="1186216" y="355110"/>
                  <a:pt x="1186216" y="355457"/>
                </a:cubicBezTo>
                <a:cubicBezTo>
                  <a:pt x="1186216" y="356239"/>
                  <a:pt x="1185955" y="356976"/>
                  <a:pt x="1185434" y="357671"/>
                </a:cubicBezTo>
                <a:cubicBezTo>
                  <a:pt x="1184479" y="358973"/>
                  <a:pt x="1183264" y="359885"/>
                  <a:pt x="1181788" y="360406"/>
                </a:cubicBezTo>
                <a:cubicBezTo>
                  <a:pt x="1181094" y="360666"/>
                  <a:pt x="1180399" y="360796"/>
                  <a:pt x="1179704" y="360796"/>
                </a:cubicBezTo>
                <a:cubicBezTo>
                  <a:pt x="1179010" y="360796"/>
                  <a:pt x="1178272" y="360666"/>
                  <a:pt x="1177491" y="360406"/>
                </a:cubicBezTo>
                <a:cubicBezTo>
                  <a:pt x="1153790" y="350769"/>
                  <a:pt x="1137295" y="331322"/>
                  <a:pt x="1128005" y="302065"/>
                </a:cubicBezTo>
                <a:cubicBezTo>
                  <a:pt x="1128005" y="301805"/>
                  <a:pt x="1127897" y="301653"/>
                  <a:pt x="1127680" y="301609"/>
                </a:cubicBezTo>
                <a:cubicBezTo>
                  <a:pt x="1127463" y="301566"/>
                  <a:pt x="1127267" y="301631"/>
                  <a:pt x="1127094" y="301805"/>
                </a:cubicBezTo>
                <a:cubicBezTo>
                  <a:pt x="1121972" y="306840"/>
                  <a:pt x="1115894" y="311615"/>
                  <a:pt x="1108862" y="316129"/>
                </a:cubicBezTo>
                <a:cubicBezTo>
                  <a:pt x="1108341" y="316563"/>
                  <a:pt x="1108081" y="317084"/>
                  <a:pt x="1108081" y="317692"/>
                </a:cubicBezTo>
                <a:lnTo>
                  <a:pt x="1108081" y="345821"/>
                </a:lnTo>
                <a:cubicBezTo>
                  <a:pt x="1108081" y="346515"/>
                  <a:pt x="1108385" y="346776"/>
                  <a:pt x="1108993" y="346602"/>
                </a:cubicBezTo>
                <a:cubicBezTo>
                  <a:pt x="1117935" y="344431"/>
                  <a:pt x="1127181" y="342174"/>
                  <a:pt x="1136730" y="339830"/>
                </a:cubicBezTo>
                <a:cubicBezTo>
                  <a:pt x="1137859" y="339570"/>
                  <a:pt x="1138901" y="339765"/>
                  <a:pt x="1139856" y="340416"/>
                </a:cubicBezTo>
                <a:cubicBezTo>
                  <a:pt x="1140811" y="341067"/>
                  <a:pt x="1141375" y="341957"/>
                  <a:pt x="1141549" y="343086"/>
                </a:cubicBezTo>
                <a:cubicBezTo>
                  <a:pt x="1141636" y="344388"/>
                  <a:pt x="1141332" y="345560"/>
                  <a:pt x="1140637" y="346602"/>
                </a:cubicBezTo>
                <a:cubicBezTo>
                  <a:pt x="1139943" y="347644"/>
                  <a:pt x="1138987" y="348338"/>
                  <a:pt x="1137772" y="348685"/>
                </a:cubicBezTo>
                <a:cubicBezTo>
                  <a:pt x="1127875" y="351290"/>
                  <a:pt x="1111033" y="355587"/>
                  <a:pt x="1087245" y="361578"/>
                </a:cubicBezTo>
                <a:cubicBezTo>
                  <a:pt x="1086811" y="361665"/>
                  <a:pt x="1086377" y="361708"/>
                  <a:pt x="1085943" y="361708"/>
                </a:cubicBezTo>
                <a:cubicBezTo>
                  <a:pt x="1085075" y="361708"/>
                  <a:pt x="1084250" y="361491"/>
                  <a:pt x="1083468" y="361057"/>
                </a:cubicBezTo>
                <a:cubicBezTo>
                  <a:pt x="1082253" y="360449"/>
                  <a:pt x="1081428" y="359494"/>
                  <a:pt x="1080994" y="358192"/>
                </a:cubicBezTo>
                <a:cubicBezTo>
                  <a:pt x="1080560" y="356976"/>
                  <a:pt x="1080647" y="355804"/>
                  <a:pt x="1081255" y="354676"/>
                </a:cubicBezTo>
                <a:cubicBezTo>
                  <a:pt x="1081862" y="353547"/>
                  <a:pt x="1082774" y="352853"/>
                  <a:pt x="1083989" y="352592"/>
                </a:cubicBezTo>
                <a:cubicBezTo>
                  <a:pt x="1088677" y="351550"/>
                  <a:pt x="1093018" y="350509"/>
                  <a:pt x="1097012" y="349467"/>
                </a:cubicBezTo>
                <a:cubicBezTo>
                  <a:pt x="1097706" y="349293"/>
                  <a:pt x="1098054" y="348903"/>
                  <a:pt x="1098054" y="348295"/>
                </a:cubicBezTo>
                <a:lnTo>
                  <a:pt x="1098054" y="323682"/>
                </a:lnTo>
                <a:cubicBezTo>
                  <a:pt x="1098054" y="323509"/>
                  <a:pt x="1097945" y="323357"/>
                  <a:pt x="1097728" y="323227"/>
                </a:cubicBezTo>
                <a:cubicBezTo>
                  <a:pt x="1097511" y="323096"/>
                  <a:pt x="1097316" y="323075"/>
                  <a:pt x="1097142" y="323161"/>
                </a:cubicBezTo>
                <a:cubicBezTo>
                  <a:pt x="1089936" y="326981"/>
                  <a:pt x="1082948" y="330194"/>
                  <a:pt x="1076176" y="332798"/>
                </a:cubicBezTo>
                <a:cubicBezTo>
                  <a:pt x="1075395" y="333059"/>
                  <a:pt x="1074613" y="333189"/>
                  <a:pt x="1073832" y="333189"/>
                </a:cubicBezTo>
                <a:cubicBezTo>
                  <a:pt x="1073137" y="333189"/>
                  <a:pt x="1072443" y="333059"/>
                  <a:pt x="1071748" y="332798"/>
                </a:cubicBezTo>
                <a:cubicBezTo>
                  <a:pt x="1070359" y="332364"/>
                  <a:pt x="1069187" y="331496"/>
                  <a:pt x="1068232" y="330194"/>
                </a:cubicBezTo>
                <a:cubicBezTo>
                  <a:pt x="1067711" y="329586"/>
                  <a:pt x="1067451" y="328891"/>
                  <a:pt x="1067451" y="328110"/>
                </a:cubicBezTo>
                <a:cubicBezTo>
                  <a:pt x="1067451" y="327763"/>
                  <a:pt x="1067494" y="327415"/>
                  <a:pt x="1067581" y="327068"/>
                </a:cubicBezTo>
                <a:cubicBezTo>
                  <a:pt x="1067928" y="325940"/>
                  <a:pt x="1068666" y="325202"/>
                  <a:pt x="1069795" y="324854"/>
                </a:cubicBezTo>
                <a:cubicBezTo>
                  <a:pt x="1077869" y="322163"/>
                  <a:pt x="1085921" y="318712"/>
                  <a:pt x="1093952" y="314502"/>
                </a:cubicBezTo>
                <a:cubicBezTo>
                  <a:pt x="1101982" y="310291"/>
                  <a:pt x="1108862" y="305798"/>
                  <a:pt x="1114592" y="301023"/>
                </a:cubicBezTo>
                <a:cubicBezTo>
                  <a:pt x="1114766" y="300936"/>
                  <a:pt x="1114809" y="300828"/>
                  <a:pt x="1114722" y="300698"/>
                </a:cubicBezTo>
                <a:cubicBezTo>
                  <a:pt x="1114636" y="300567"/>
                  <a:pt x="1114505" y="300502"/>
                  <a:pt x="1114332" y="300502"/>
                </a:cubicBezTo>
                <a:lnTo>
                  <a:pt x="1073571" y="300502"/>
                </a:lnTo>
                <a:cubicBezTo>
                  <a:pt x="1072356" y="300502"/>
                  <a:pt x="1071336" y="300068"/>
                  <a:pt x="1070511" y="299200"/>
                </a:cubicBezTo>
                <a:cubicBezTo>
                  <a:pt x="1069686" y="298332"/>
                  <a:pt x="1069274" y="297312"/>
                  <a:pt x="1069274" y="296140"/>
                </a:cubicBezTo>
                <a:cubicBezTo>
                  <a:pt x="1069274" y="294968"/>
                  <a:pt x="1069686" y="293948"/>
                  <a:pt x="1070511" y="293080"/>
                </a:cubicBezTo>
                <a:cubicBezTo>
                  <a:pt x="1071336" y="292211"/>
                  <a:pt x="1072356" y="291777"/>
                  <a:pt x="1073571" y="291777"/>
                </a:cubicBezTo>
                <a:lnTo>
                  <a:pt x="1120973" y="291777"/>
                </a:lnTo>
                <a:cubicBezTo>
                  <a:pt x="1121581" y="291777"/>
                  <a:pt x="1121885" y="291473"/>
                  <a:pt x="1121885" y="290866"/>
                </a:cubicBezTo>
                <a:lnTo>
                  <a:pt x="1121885" y="280708"/>
                </a:lnTo>
                <a:cubicBezTo>
                  <a:pt x="1121885" y="280101"/>
                  <a:pt x="1121581" y="279797"/>
                  <a:pt x="1120973" y="279797"/>
                </a:cubicBezTo>
                <a:lnTo>
                  <a:pt x="1084250" y="279797"/>
                </a:lnTo>
                <a:cubicBezTo>
                  <a:pt x="1083121" y="279797"/>
                  <a:pt x="1082166" y="279384"/>
                  <a:pt x="1081385" y="278560"/>
                </a:cubicBezTo>
                <a:cubicBezTo>
                  <a:pt x="1080604" y="277735"/>
                  <a:pt x="1080213" y="276758"/>
                  <a:pt x="1080213" y="275629"/>
                </a:cubicBezTo>
                <a:cubicBezTo>
                  <a:pt x="1080213" y="274501"/>
                  <a:pt x="1080604" y="273524"/>
                  <a:pt x="1081385" y="272699"/>
                </a:cubicBezTo>
                <a:cubicBezTo>
                  <a:pt x="1082166" y="271875"/>
                  <a:pt x="1083121" y="271462"/>
                  <a:pt x="1084250" y="271462"/>
                </a:cubicBezTo>
                <a:lnTo>
                  <a:pt x="1120973" y="271462"/>
                </a:lnTo>
                <a:cubicBezTo>
                  <a:pt x="1121581" y="271462"/>
                  <a:pt x="1121885" y="271158"/>
                  <a:pt x="1121885" y="270551"/>
                </a:cubicBezTo>
                <a:lnTo>
                  <a:pt x="1121885" y="261695"/>
                </a:lnTo>
                <a:cubicBezTo>
                  <a:pt x="1121885" y="261001"/>
                  <a:pt x="1121581" y="260654"/>
                  <a:pt x="1120973" y="260654"/>
                </a:cubicBezTo>
                <a:lnTo>
                  <a:pt x="1078520" y="260654"/>
                </a:lnTo>
                <a:cubicBezTo>
                  <a:pt x="1077304" y="260654"/>
                  <a:pt x="1076263" y="260241"/>
                  <a:pt x="1075395" y="259417"/>
                </a:cubicBezTo>
                <a:cubicBezTo>
                  <a:pt x="1074526" y="258592"/>
                  <a:pt x="1074092" y="257572"/>
                  <a:pt x="1074092" y="256356"/>
                </a:cubicBezTo>
                <a:cubicBezTo>
                  <a:pt x="1074092" y="255141"/>
                  <a:pt x="1074526" y="254121"/>
                  <a:pt x="1075395" y="253296"/>
                </a:cubicBezTo>
                <a:cubicBezTo>
                  <a:pt x="1076263" y="252471"/>
                  <a:pt x="1077304" y="252059"/>
                  <a:pt x="1078520" y="252059"/>
                </a:cubicBezTo>
                <a:lnTo>
                  <a:pt x="1120973" y="252059"/>
                </a:lnTo>
                <a:cubicBezTo>
                  <a:pt x="1121581" y="252059"/>
                  <a:pt x="1121885" y="251712"/>
                  <a:pt x="1121885" y="251017"/>
                </a:cubicBezTo>
                <a:lnTo>
                  <a:pt x="1121885" y="245938"/>
                </a:lnTo>
                <a:cubicBezTo>
                  <a:pt x="1121885" y="244549"/>
                  <a:pt x="1122362" y="243377"/>
                  <a:pt x="1123317" y="242422"/>
                </a:cubicBezTo>
                <a:cubicBezTo>
                  <a:pt x="1124272" y="241467"/>
                  <a:pt x="1125444" y="240990"/>
                  <a:pt x="1126833" y="240990"/>
                </a:cubicBezTo>
                <a:close/>
                <a:moveTo>
                  <a:pt x="1511777" y="240860"/>
                </a:moveTo>
                <a:cubicBezTo>
                  <a:pt x="1512993" y="240860"/>
                  <a:pt x="1514013" y="241272"/>
                  <a:pt x="1514838" y="242097"/>
                </a:cubicBezTo>
                <a:cubicBezTo>
                  <a:pt x="1515662" y="242921"/>
                  <a:pt x="1516075" y="243942"/>
                  <a:pt x="1516075" y="245157"/>
                </a:cubicBezTo>
                <a:lnTo>
                  <a:pt x="1516075" y="249454"/>
                </a:lnTo>
                <a:cubicBezTo>
                  <a:pt x="1516075" y="250149"/>
                  <a:pt x="1516422" y="250496"/>
                  <a:pt x="1517116" y="250496"/>
                </a:cubicBezTo>
                <a:lnTo>
                  <a:pt x="1534697" y="250496"/>
                </a:lnTo>
                <a:cubicBezTo>
                  <a:pt x="1535391" y="250496"/>
                  <a:pt x="1535739" y="250149"/>
                  <a:pt x="1535739" y="249454"/>
                </a:cubicBezTo>
                <a:lnTo>
                  <a:pt x="1535739" y="245157"/>
                </a:lnTo>
                <a:cubicBezTo>
                  <a:pt x="1535739" y="243942"/>
                  <a:pt x="1536151" y="242921"/>
                  <a:pt x="1536976" y="242097"/>
                </a:cubicBezTo>
                <a:cubicBezTo>
                  <a:pt x="1537800" y="241272"/>
                  <a:pt x="1538799" y="240860"/>
                  <a:pt x="1539971" y="240860"/>
                </a:cubicBezTo>
                <a:cubicBezTo>
                  <a:pt x="1541143" y="240860"/>
                  <a:pt x="1542141" y="241272"/>
                  <a:pt x="1542966" y="242097"/>
                </a:cubicBezTo>
                <a:cubicBezTo>
                  <a:pt x="1543791" y="242921"/>
                  <a:pt x="1544203" y="243942"/>
                  <a:pt x="1544203" y="245157"/>
                </a:cubicBezTo>
                <a:lnTo>
                  <a:pt x="1544203" y="249454"/>
                </a:lnTo>
                <a:cubicBezTo>
                  <a:pt x="1544203" y="250149"/>
                  <a:pt x="1544551" y="250496"/>
                  <a:pt x="1545245" y="250496"/>
                </a:cubicBezTo>
                <a:lnTo>
                  <a:pt x="1565560" y="250496"/>
                </a:lnTo>
                <a:cubicBezTo>
                  <a:pt x="1567731" y="250496"/>
                  <a:pt x="1569554" y="251234"/>
                  <a:pt x="1571029" y="252710"/>
                </a:cubicBezTo>
                <a:cubicBezTo>
                  <a:pt x="1572505" y="254186"/>
                  <a:pt x="1573243" y="256009"/>
                  <a:pt x="1573243" y="258179"/>
                </a:cubicBezTo>
                <a:lnTo>
                  <a:pt x="1573243" y="282792"/>
                </a:lnTo>
                <a:cubicBezTo>
                  <a:pt x="1573243" y="284875"/>
                  <a:pt x="1572505" y="286677"/>
                  <a:pt x="1571029" y="288196"/>
                </a:cubicBezTo>
                <a:cubicBezTo>
                  <a:pt x="1569554" y="289715"/>
                  <a:pt x="1567731" y="290475"/>
                  <a:pt x="1565560" y="290475"/>
                </a:cubicBezTo>
                <a:lnTo>
                  <a:pt x="1487816" y="290475"/>
                </a:lnTo>
                <a:cubicBezTo>
                  <a:pt x="1485645" y="290475"/>
                  <a:pt x="1483822" y="289715"/>
                  <a:pt x="1482346" y="288196"/>
                </a:cubicBezTo>
                <a:cubicBezTo>
                  <a:pt x="1480871" y="286677"/>
                  <a:pt x="1480133" y="284875"/>
                  <a:pt x="1480133" y="282792"/>
                </a:cubicBezTo>
                <a:lnTo>
                  <a:pt x="1480133" y="258179"/>
                </a:lnTo>
                <a:cubicBezTo>
                  <a:pt x="1480133" y="256009"/>
                  <a:pt x="1480871" y="254186"/>
                  <a:pt x="1482346" y="252710"/>
                </a:cubicBezTo>
                <a:cubicBezTo>
                  <a:pt x="1483822" y="251234"/>
                  <a:pt x="1485645" y="250496"/>
                  <a:pt x="1487816" y="250496"/>
                </a:cubicBezTo>
                <a:lnTo>
                  <a:pt x="1506438" y="250496"/>
                </a:lnTo>
                <a:cubicBezTo>
                  <a:pt x="1507046" y="250496"/>
                  <a:pt x="1507350" y="250149"/>
                  <a:pt x="1507350" y="249454"/>
                </a:cubicBezTo>
                <a:lnTo>
                  <a:pt x="1507350" y="245157"/>
                </a:lnTo>
                <a:cubicBezTo>
                  <a:pt x="1507350" y="243942"/>
                  <a:pt x="1507784" y="242921"/>
                  <a:pt x="1508652" y="242097"/>
                </a:cubicBezTo>
                <a:cubicBezTo>
                  <a:pt x="1509520" y="241272"/>
                  <a:pt x="1510562" y="240860"/>
                  <a:pt x="1511777" y="240860"/>
                </a:cubicBezTo>
                <a:close/>
                <a:moveTo>
                  <a:pt x="1310710" y="240860"/>
                </a:moveTo>
                <a:cubicBezTo>
                  <a:pt x="1311144" y="240860"/>
                  <a:pt x="1311579" y="240946"/>
                  <a:pt x="1312013" y="241120"/>
                </a:cubicBezTo>
                <a:cubicBezTo>
                  <a:pt x="1313141" y="241380"/>
                  <a:pt x="1314009" y="241988"/>
                  <a:pt x="1314617" y="242943"/>
                </a:cubicBezTo>
                <a:cubicBezTo>
                  <a:pt x="1317222" y="246763"/>
                  <a:pt x="1319609" y="250583"/>
                  <a:pt x="1321780" y="254403"/>
                </a:cubicBezTo>
                <a:cubicBezTo>
                  <a:pt x="1322127" y="255011"/>
                  <a:pt x="1322300" y="255618"/>
                  <a:pt x="1322300" y="256226"/>
                </a:cubicBezTo>
                <a:cubicBezTo>
                  <a:pt x="1322300" y="256573"/>
                  <a:pt x="1322214" y="256964"/>
                  <a:pt x="1322040" y="257398"/>
                </a:cubicBezTo>
                <a:cubicBezTo>
                  <a:pt x="1321693" y="258353"/>
                  <a:pt x="1321041" y="259048"/>
                  <a:pt x="1320087" y="259482"/>
                </a:cubicBezTo>
                <a:cubicBezTo>
                  <a:pt x="1319045" y="259916"/>
                  <a:pt x="1318003" y="259959"/>
                  <a:pt x="1316961" y="259612"/>
                </a:cubicBezTo>
                <a:cubicBezTo>
                  <a:pt x="1315919" y="259265"/>
                  <a:pt x="1315138" y="258613"/>
                  <a:pt x="1314617" y="257658"/>
                </a:cubicBezTo>
                <a:cubicBezTo>
                  <a:pt x="1312186" y="253231"/>
                  <a:pt x="1309842" y="249281"/>
                  <a:pt x="1307585" y="245808"/>
                </a:cubicBezTo>
                <a:cubicBezTo>
                  <a:pt x="1307064" y="245027"/>
                  <a:pt x="1306934" y="244159"/>
                  <a:pt x="1307194" y="243204"/>
                </a:cubicBezTo>
                <a:cubicBezTo>
                  <a:pt x="1307455" y="242249"/>
                  <a:pt x="1308019" y="241597"/>
                  <a:pt x="1308887" y="241250"/>
                </a:cubicBezTo>
                <a:cubicBezTo>
                  <a:pt x="1309495" y="240990"/>
                  <a:pt x="1310103" y="240860"/>
                  <a:pt x="1310710" y="240860"/>
                </a:cubicBezTo>
                <a:close/>
                <a:moveTo>
                  <a:pt x="2586911" y="91678"/>
                </a:moveTo>
                <a:cubicBezTo>
                  <a:pt x="2583873" y="91678"/>
                  <a:pt x="2581355" y="92459"/>
                  <a:pt x="2579358" y="94022"/>
                </a:cubicBezTo>
                <a:cubicBezTo>
                  <a:pt x="2577361" y="95585"/>
                  <a:pt x="2576363" y="97495"/>
                  <a:pt x="2576363" y="99752"/>
                </a:cubicBezTo>
                <a:cubicBezTo>
                  <a:pt x="2576363" y="102964"/>
                  <a:pt x="2577991" y="105482"/>
                  <a:pt x="2581247" y="107305"/>
                </a:cubicBezTo>
                <a:cubicBezTo>
                  <a:pt x="2584502" y="109128"/>
                  <a:pt x="2588691" y="110040"/>
                  <a:pt x="2593813" y="110040"/>
                </a:cubicBezTo>
                <a:cubicBezTo>
                  <a:pt x="2597199" y="110040"/>
                  <a:pt x="2600368" y="109823"/>
                  <a:pt x="2603320" y="109388"/>
                </a:cubicBezTo>
                <a:cubicBezTo>
                  <a:pt x="2604014" y="109302"/>
                  <a:pt x="2604318" y="108954"/>
                  <a:pt x="2604231" y="108347"/>
                </a:cubicBezTo>
                <a:cubicBezTo>
                  <a:pt x="2603450" y="103225"/>
                  <a:pt x="2601540" y="99166"/>
                  <a:pt x="2598501" y="96171"/>
                </a:cubicBezTo>
                <a:cubicBezTo>
                  <a:pt x="2595463" y="93176"/>
                  <a:pt x="2591599" y="91678"/>
                  <a:pt x="2586911" y="91678"/>
                </a:cubicBezTo>
                <a:close/>
                <a:moveTo>
                  <a:pt x="414895" y="88032"/>
                </a:moveTo>
                <a:cubicBezTo>
                  <a:pt x="414288" y="88032"/>
                  <a:pt x="413984" y="88379"/>
                  <a:pt x="413984" y="89073"/>
                </a:cubicBezTo>
                <a:lnTo>
                  <a:pt x="413984" y="109258"/>
                </a:lnTo>
                <a:cubicBezTo>
                  <a:pt x="413984" y="109866"/>
                  <a:pt x="414288" y="110170"/>
                  <a:pt x="414895" y="110170"/>
                </a:cubicBezTo>
                <a:lnTo>
                  <a:pt x="433778" y="110170"/>
                </a:lnTo>
                <a:cubicBezTo>
                  <a:pt x="434386" y="110170"/>
                  <a:pt x="434690" y="109866"/>
                  <a:pt x="434690" y="109258"/>
                </a:cubicBezTo>
                <a:lnTo>
                  <a:pt x="434690" y="89073"/>
                </a:lnTo>
                <a:cubicBezTo>
                  <a:pt x="434690" y="88379"/>
                  <a:pt x="434386" y="88032"/>
                  <a:pt x="433778" y="88032"/>
                </a:cubicBezTo>
                <a:close/>
                <a:moveTo>
                  <a:pt x="999213" y="86860"/>
                </a:moveTo>
                <a:cubicBezTo>
                  <a:pt x="998606" y="86860"/>
                  <a:pt x="998302" y="87207"/>
                  <a:pt x="998302" y="87901"/>
                </a:cubicBezTo>
                <a:lnTo>
                  <a:pt x="998302" y="95845"/>
                </a:lnTo>
                <a:cubicBezTo>
                  <a:pt x="998302" y="96540"/>
                  <a:pt x="998606" y="96887"/>
                  <a:pt x="999213" y="96887"/>
                </a:cubicBezTo>
                <a:lnTo>
                  <a:pt x="1029295" y="96887"/>
                </a:lnTo>
                <a:cubicBezTo>
                  <a:pt x="1029990" y="96887"/>
                  <a:pt x="1030337" y="96540"/>
                  <a:pt x="1030337" y="95845"/>
                </a:cubicBezTo>
                <a:lnTo>
                  <a:pt x="1030337" y="87901"/>
                </a:lnTo>
                <a:cubicBezTo>
                  <a:pt x="1030337" y="87207"/>
                  <a:pt x="1029990" y="86860"/>
                  <a:pt x="1029295" y="86860"/>
                </a:cubicBezTo>
                <a:close/>
                <a:moveTo>
                  <a:pt x="1402128" y="82432"/>
                </a:moveTo>
                <a:cubicBezTo>
                  <a:pt x="1401868" y="82432"/>
                  <a:pt x="1401694" y="82541"/>
                  <a:pt x="1401607" y="82758"/>
                </a:cubicBezTo>
                <a:cubicBezTo>
                  <a:pt x="1401520" y="82975"/>
                  <a:pt x="1401520" y="83170"/>
                  <a:pt x="1401607" y="83344"/>
                </a:cubicBezTo>
                <a:cubicBezTo>
                  <a:pt x="1405687" y="90202"/>
                  <a:pt x="1411157" y="96149"/>
                  <a:pt x="1418016" y="101184"/>
                </a:cubicBezTo>
                <a:cubicBezTo>
                  <a:pt x="1418623" y="101618"/>
                  <a:pt x="1419144" y="101618"/>
                  <a:pt x="1419578" y="101184"/>
                </a:cubicBezTo>
                <a:cubicBezTo>
                  <a:pt x="1425135" y="96323"/>
                  <a:pt x="1429475" y="90376"/>
                  <a:pt x="1432601" y="83344"/>
                </a:cubicBezTo>
                <a:cubicBezTo>
                  <a:pt x="1432688" y="83170"/>
                  <a:pt x="1432666" y="82975"/>
                  <a:pt x="1432536" y="82758"/>
                </a:cubicBezTo>
                <a:cubicBezTo>
                  <a:pt x="1432405" y="82541"/>
                  <a:pt x="1432253" y="82432"/>
                  <a:pt x="1432080" y="82432"/>
                </a:cubicBezTo>
                <a:close/>
                <a:moveTo>
                  <a:pt x="412942" y="79958"/>
                </a:moveTo>
                <a:lnTo>
                  <a:pt x="435731" y="79958"/>
                </a:lnTo>
                <a:cubicBezTo>
                  <a:pt x="437815" y="79958"/>
                  <a:pt x="439616" y="80696"/>
                  <a:pt x="441136" y="82172"/>
                </a:cubicBezTo>
                <a:cubicBezTo>
                  <a:pt x="442655" y="83647"/>
                  <a:pt x="443415" y="85471"/>
                  <a:pt x="443415" y="87641"/>
                </a:cubicBezTo>
                <a:lnTo>
                  <a:pt x="443415" y="110821"/>
                </a:lnTo>
                <a:cubicBezTo>
                  <a:pt x="443415" y="112905"/>
                  <a:pt x="442655" y="114706"/>
                  <a:pt x="441136" y="116225"/>
                </a:cubicBezTo>
                <a:cubicBezTo>
                  <a:pt x="439616" y="117745"/>
                  <a:pt x="437815" y="118504"/>
                  <a:pt x="435731" y="118504"/>
                </a:cubicBezTo>
                <a:lnTo>
                  <a:pt x="414635" y="118504"/>
                </a:lnTo>
                <a:cubicBezTo>
                  <a:pt x="414201" y="118504"/>
                  <a:pt x="413984" y="118721"/>
                  <a:pt x="413984" y="119155"/>
                </a:cubicBezTo>
                <a:lnTo>
                  <a:pt x="413984" y="120197"/>
                </a:lnTo>
                <a:cubicBezTo>
                  <a:pt x="413984" y="121326"/>
                  <a:pt x="413550" y="122324"/>
                  <a:pt x="412682" y="123192"/>
                </a:cubicBezTo>
                <a:cubicBezTo>
                  <a:pt x="411813" y="124060"/>
                  <a:pt x="410793" y="124495"/>
                  <a:pt x="409621" y="124495"/>
                </a:cubicBezTo>
                <a:cubicBezTo>
                  <a:pt x="408449" y="124495"/>
                  <a:pt x="407429" y="124060"/>
                  <a:pt x="406561" y="123192"/>
                </a:cubicBezTo>
                <a:cubicBezTo>
                  <a:pt x="405693" y="122324"/>
                  <a:pt x="405259" y="121326"/>
                  <a:pt x="405259" y="120197"/>
                </a:cubicBezTo>
                <a:lnTo>
                  <a:pt x="405259" y="87641"/>
                </a:lnTo>
                <a:cubicBezTo>
                  <a:pt x="405259" y="85471"/>
                  <a:pt x="406018" y="83647"/>
                  <a:pt x="407538" y="82172"/>
                </a:cubicBezTo>
                <a:cubicBezTo>
                  <a:pt x="409057" y="80696"/>
                  <a:pt x="410858" y="79958"/>
                  <a:pt x="412942" y="79958"/>
                </a:cubicBezTo>
                <a:close/>
                <a:moveTo>
                  <a:pt x="862738" y="79437"/>
                </a:moveTo>
                <a:cubicBezTo>
                  <a:pt x="862391" y="79437"/>
                  <a:pt x="862108" y="79567"/>
                  <a:pt x="861891" y="79827"/>
                </a:cubicBezTo>
                <a:cubicBezTo>
                  <a:pt x="861674" y="80088"/>
                  <a:pt x="861653" y="80348"/>
                  <a:pt x="861826" y="80609"/>
                </a:cubicBezTo>
                <a:cubicBezTo>
                  <a:pt x="865907" y="86686"/>
                  <a:pt x="871202" y="92155"/>
                  <a:pt x="877714" y="97017"/>
                </a:cubicBezTo>
                <a:cubicBezTo>
                  <a:pt x="878235" y="97451"/>
                  <a:pt x="878755" y="97495"/>
                  <a:pt x="879276" y="97147"/>
                </a:cubicBezTo>
                <a:cubicBezTo>
                  <a:pt x="886135" y="91938"/>
                  <a:pt x="891474" y="86295"/>
                  <a:pt x="895294" y="80218"/>
                </a:cubicBezTo>
                <a:cubicBezTo>
                  <a:pt x="895468" y="80045"/>
                  <a:pt x="895489" y="79871"/>
                  <a:pt x="895359" y="79697"/>
                </a:cubicBezTo>
                <a:cubicBezTo>
                  <a:pt x="895229" y="79524"/>
                  <a:pt x="895077" y="79437"/>
                  <a:pt x="894903" y="79437"/>
                </a:cubicBezTo>
                <a:close/>
                <a:moveTo>
                  <a:pt x="999213" y="69670"/>
                </a:moveTo>
                <a:cubicBezTo>
                  <a:pt x="998606" y="69670"/>
                  <a:pt x="998302" y="69974"/>
                  <a:pt x="998302" y="70582"/>
                </a:cubicBezTo>
                <a:lnTo>
                  <a:pt x="998302" y="78004"/>
                </a:lnTo>
                <a:cubicBezTo>
                  <a:pt x="998302" y="78699"/>
                  <a:pt x="998606" y="79046"/>
                  <a:pt x="999213" y="79046"/>
                </a:cubicBezTo>
                <a:lnTo>
                  <a:pt x="1029295" y="79046"/>
                </a:lnTo>
                <a:cubicBezTo>
                  <a:pt x="1029990" y="79046"/>
                  <a:pt x="1030337" y="78699"/>
                  <a:pt x="1030337" y="78004"/>
                </a:cubicBezTo>
                <a:lnTo>
                  <a:pt x="1030337" y="70582"/>
                </a:lnTo>
                <a:cubicBezTo>
                  <a:pt x="1030337" y="69974"/>
                  <a:pt x="1029990" y="69670"/>
                  <a:pt x="1029295" y="69670"/>
                </a:cubicBezTo>
                <a:close/>
                <a:moveTo>
                  <a:pt x="1149232" y="64070"/>
                </a:moveTo>
                <a:cubicBezTo>
                  <a:pt x="1150621" y="64070"/>
                  <a:pt x="1151771" y="64569"/>
                  <a:pt x="1152683" y="65568"/>
                </a:cubicBezTo>
                <a:cubicBezTo>
                  <a:pt x="1153594" y="66566"/>
                  <a:pt x="1153963" y="67716"/>
                  <a:pt x="1153790" y="69019"/>
                </a:cubicBezTo>
                <a:cubicBezTo>
                  <a:pt x="1153443" y="71363"/>
                  <a:pt x="1153052" y="73794"/>
                  <a:pt x="1152618" y="76311"/>
                </a:cubicBezTo>
                <a:cubicBezTo>
                  <a:pt x="1152531" y="76919"/>
                  <a:pt x="1152791" y="77223"/>
                  <a:pt x="1153399" y="77223"/>
                </a:cubicBezTo>
                <a:lnTo>
                  <a:pt x="1175928" y="77223"/>
                </a:lnTo>
                <a:cubicBezTo>
                  <a:pt x="1178012" y="77223"/>
                  <a:pt x="1179791" y="78004"/>
                  <a:pt x="1181267" y="79567"/>
                </a:cubicBezTo>
                <a:cubicBezTo>
                  <a:pt x="1182483" y="80869"/>
                  <a:pt x="1183090" y="82389"/>
                  <a:pt x="1183090" y="84125"/>
                </a:cubicBezTo>
                <a:cubicBezTo>
                  <a:pt x="1183090" y="84385"/>
                  <a:pt x="1183090" y="84646"/>
                  <a:pt x="1183090" y="84906"/>
                </a:cubicBezTo>
                <a:cubicBezTo>
                  <a:pt x="1181962" y="95845"/>
                  <a:pt x="1180725" y="104006"/>
                  <a:pt x="1179379" y="109388"/>
                </a:cubicBezTo>
                <a:cubicBezTo>
                  <a:pt x="1178033" y="114771"/>
                  <a:pt x="1176449" y="118417"/>
                  <a:pt x="1174626" y="120327"/>
                </a:cubicBezTo>
                <a:cubicBezTo>
                  <a:pt x="1172803" y="122237"/>
                  <a:pt x="1170025" y="123409"/>
                  <a:pt x="1166291" y="123843"/>
                </a:cubicBezTo>
                <a:cubicBezTo>
                  <a:pt x="1164121" y="123930"/>
                  <a:pt x="1161994" y="123974"/>
                  <a:pt x="1159910" y="123974"/>
                </a:cubicBezTo>
                <a:cubicBezTo>
                  <a:pt x="1158695" y="123974"/>
                  <a:pt x="1157479" y="123930"/>
                  <a:pt x="1156264" y="123843"/>
                </a:cubicBezTo>
                <a:cubicBezTo>
                  <a:pt x="1154962" y="123843"/>
                  <a:pt x="1153790" y="123366"/>
                  <a:pt x="1152748" y="122411"/>
                </a:cubicBezTo>
                <a:cubicBezTo>
                  <a:pt x="1151706" y="121456"/>
                  <a:pt x="1150968" y="120284"/>
                  <a:pt x="1150534" y="118895"/>
                </a:cubicBezTo>
                <a:cubicBezTo>
                  <a:pt x="1150274" y="117853"/>
                  <a:pt x="1150469" y="116898"/>
                  <a:pt x="1151120" y="116030"/>
                </a:cubicBezTo>
                <a:cubicBezTo>
                  <a:pt x="1151771" y="115162"/>
                  <a:pt x="1152618" y="114771"/>
                  <a:pt x="1153660" y="114858"/>
                </a:cubicBezTo>
                <a:cubicBezTo>
                  <a:pt x="1156872" y="115032"/>
                  <a:pt x="1159650" y="115118"/>
                  <a:pt x="1161994" y="115118"/>
                </a:cubicBezTo>
                <a:cubicBezTo>
                  <a:pt x="1164078" y="115118"/>
                  <a:pt x="1165597" y="114684"/>
                  <a:pt x="1166552" y="113816"/>
                </a:cubicBezTo>
                <a:cubicBezTo>
                  <a:pt x="1169070" y="111298"/>
                  <a:pt x="1171197" y="102183"/>
                  <a:pt x="1172933" y="86469"/>
                </a:cubicBezTo>
                <a:cubicBezTo>
                  <a:pt x="1173020" y="85861"/>
                  <a:pt x="1172759" y="85557"/>
                  <a:pt x="1172151" y="85557"/>
                </a:cubicBezTo>
                <a:lnTo>
                  <a:pt x="1151706" y="85557"/>
                </a:lnTo>
                <a:cubicBezTo>
                  <a:pt x="1151012" y="85557"/>
                  <a:pt x="1150577" y="85861"/>
                  <a:pt x="1150404" y="86469"/>
                </a:cubicBezTo>
                <a:cubicBezTo>
                  <a:pt x="1148060" y="94717"/>
                  <a:pt x="1144501" y="101835"/>
                  <a:pt x="1139726" y="107826"/>
                </a:cubicBezTo>
                <a:cubicBezTo>
                  <a:pt x="1134951" y="113816"/>
                  <a:pt x="1128309" y="118765"/>
                  <a:pt x="1119801" y="122671"/>
                </a:cubicBezTo>
                <a:cubicBezTo>
                  <a:pt x="1118499" y="123279"/>
                  <a:pt x="1117218" y="123366"/>
                  <a:pt x="1115960" y="122932"/>
                </a:cubicBezTo>
                <a:cubicBezTo>
                  <a:pt x="1114701" y="122498"/>
                  <a:pt x="1113637" y="121716"/>
                  <a:pt x="1112769" y="120588"/>
                </a:cubicBezTo>
                <a:cubicBezTo>
                  <a:pt x="1112248" y="119893"/>
                  <a:pt x="1111988" y="119155"/>
                  <a:pt x="1111988" y="118374"/>
                </a:cubicBezTo>
                <a:cubicBezTo>
                  <a:pt x="1111988" y="118114"/>
                  <a:pt x="1111988" y="117853"/>
                  <a:pt x="1111988" y="117593"/>
                </a:cubicBezTo>
                <a:cubicBezTo>
                  <a:pt x="1112248" y="116464"/>
                  <a:pt x="1112899" y="115683"/>
                  <a:pt x="1113941" y="115249"/>
                </a:cubicBezTo>
                <a:cubicBezTo>
                  <a:pt x="1121060" y="112036"/>
                  <a:pt x="1126681" y="108043"/>
                  <a:pt x="1130805" y="103268"/>
                </a:cubicBezTo>
                <a:cubicBezTo>
                  <a:pt x="1134929" y="98493"/>
                  <a:pt x="1138033" y="92893"/>
                  <a:pt x="1140116" y="86469"/>
                </a:cubicBezTo>
                <a:cubicBezTo>
                  <a:pt x="1140203" y="86208"/>
                  <a:pt x="1140181" y="85991"/>
                  <a:pt x="1140051" y="85818"/>
                </a:cubicBezTo>
                <a:cubicBezTo>
                  <a:pt x="1139921" y="85644"/>
                  <a:pt x="1139726" y="85557"/>
                  <a:pt x="1139465" y="85557"/>
                </a:cubicBezTo>
                <a:lnTo>
                  <a:pt x="1123708" y="85557"/>
                </a:lnTo>
                <a:cubicBezTo>
                  <a:pt x="1122579" y="85557"/>
                  <a:pt x="1121624" y="85145"/>
                  <a:pt x="1120843" y="84320"/>
                </a:cubicBezTo>
                <a:cubicBezTo>
                  <a:pt x="1120062" y="83495"/>
                  <a:pt x="1119671" y="82519"/>
                  <a:pt x="1119671" y="81390"/>
                </a:cubicBezTo>
                <a:cubicBezTo>
                  <a:pt x="1119671" y="80262"/>
                  <a:pt x="1120062" y="79285"/>
                  <a:pt x="1120843" y="78460"/>
                </a:cubicBezTo>
                <a:cubicBezTo>
                  <a:pt x="1121624" y="77635"/>
                  <a:pt x="1122579" y="77223"/>
                  <a:pt x="1123708" y="77223"/>
                </a:cubicBezTo>
                <a:lnTo>
                  <a:pt x="1141549" y="77223"/>
                </a:lnTo>
                <a:cubicBezTo>
                  <a:pt x="1142243" y="77223"/>
                  <a:pt x="1142634" y="76919"/>
                  <a:pt x="1142721" y="76311"/>
                </a:cubicBezTo>
                <a:cubicBezTo>
                  <a:pt x="1143155" y="74054"/>
                  <a:pt x="1143502" y="71623"/>
                  <a:pt x="1143762" y="69019"/>
                </a:cubicBezTo>
                <a:cubicBezTo>
                  <a:pt x="1143936" y="67630"/>
                  <a:pt x="1144544" y="66458"/>
                  <a:pt x="1145586" y="65503"/>
                </a:cubicBezTo>
                <a:cubicBezTo>
                  <a:pt x="1146627" y="64548"/>
                  <a:pt x="1147843" y="64070"/>
                  <a:pt x="1149232" y="64070"/>
                </a:cubicBezTo>
                <a:close/>
                <a:moveTo>
                  <a:pt x="409426" y="61856"/>
                </a:moveTo>
                <a:lnTo>
                  <a:pt x="438987" y="61856"/>
                </a:lnTo>
                <a:cubicBezTo>
                  <a:pt x="440029" y="61856"/>
                  <a:pt x="440940" y="62225"/>
                  <a:pt x="441722" y="62963"/>
                </a:cubicBezTo>
                <a:cubicBezTo>
                  <a:pt x="442503" y="63701"/>
                  <a:pt x="442894" y="64613"/>
                  <a:pt x="442894" y="65698"/>
                </a:cubicBezTo>
                <a:cubicBezTo>
                  <a:pt x="442894" y="66783"/>
                  <a:pt x="442503" y="67716"/>
                  <a:pt x="441722" y="68498"/>
                </a:cubicBezTo>
                <a:cubicBezTo>
                  <a:pt x="440940" y="69279"/>
                  <a:pt x="440029" y="69670"/>
                  <a:pt x="438987" y="69670"/>
                </a:cubicBezTo>
                <a:lnTo>
                  <a:pt x="409426" y="69670"/>
                </a:lnTo>
                <a:cubicBezTo>
                  <a:pt x="408384" y="69670"/>
                  <a:pt x="407473" y="69279"/>
                  <a:pt x="406691" y="68498"/>
                </a:cubicBezTo>
                <a:cubicBezTo>
                  <a:pt x="405910" y="67716"/>
                  <a:pt x="405519" y="66783"/>
                  <a:pt x="405519" y="65698"/>
                </a:cubicBezTo>
                <a:cubicBezTo>
                  <a:pt x="405519" y="64613"/>
                  <a:pt x="405910" y="63701"/>
                  <a:pt x="406691" y="62963"/>
                </a:cubicBezTo>
                <a:cubicBezTo>
                  <a:pt x="407473" y="62225"/>
                  <a:pt x="408384" y="61856"/>
                  <a:pt x="409426" y="61856"/>
                </a:cubicBezTo>
                <a:close/>
                <a:moveTo>
                  <a:pt x="32947" y="61466"/>
                </a:moveTo>
                <a:cubicBezTo>
                  <a:pt x="32252" y="61466"/>
                  <a:pt x="31905" y="61770"/>
                  <a:pt x="31905" y="62377"/>
                </a:cubicBezTo>
                <a:lnTo>
                  <a:pt x="31905" y="74619"/>
                </a:lnTo>
                <a:cubicBezTo>
                  <a:pt x="31905" y="75226"/>
                  <a:pt x="32209" y="75530"/>
                  <a:pt x="32816" y="75530"/>
                </a:cubicBezTo>
                <a:cubicBezTo>
                  <a:pt x="43668" y="74922"/>
                  <a:pt x="59686" y="73881"/>
                  <a:pt x="80869" y="72405"/>
                </a:cubicBezTo>
                <a:cubicBezTo>
                  <a:pt x="81564" y="72318"/>
                  <a:pt x="82171" y="72057"/>
                  <a:pt x="82692" y="71623"/>
                </a:cubicBezTo>
                <a:cubicBezTo>
                  <a:pt x="83995" y="70582"/>
                  <a:pt x="85080" y="69627"/>
                  <a:pt x="85948" y="68758"/>
                </a:cubicBezTo>
                <a:cubicBezTo>
                  <a:pt x="86469" y="68324"/>
                  <a:pt x="86729" y="67760"/>
                  <a:pt x="86729" y="67065"/>
                </a:cubicBezTo>
                <a:lnTo>
                  <a:pt x="86729" y="62377"/>
                </a:lnTo>
                <a:cubicBezTo>
                  <a:pt x="86729" y="61770"/>
                  <a:pt x="86425" y="61466"/>
                  <a:pt x="85818" y="61466"/>
                </a:cubicBezTo>
                <a:close/>
                <a:moveTo>
                  <a:pt x="1233878" y="60163"/>
                </a:moveTo>
                <a:cubicBezTo>
                  <a:pt x="1233617" y="60163"/>
                  <a:pt x="1233422" y="60250"/>
                  <a:pt x="1233292" y="60424"/>
                </a:cubicBezTo>
                <a:cubicBezTo>
                  <a:pt x="1233162" y="60598"/>
                  <a:pt x="1233140" y="60815"/>
                  <a:pt x="1233227" y="61075"/>
                </a:cubicBezTo>
                <a:cubicBezTo>
                  <a:pt x="1239478" y="72882"/>
                  <a:pt x="1248333" y="82823"/>
                  <a:pt x="1259793" y="90897"/>
                </a:cubicBezTo>
                <a:cubicBezTo>
                  <a:pt x="1260314" y="91244"/>
                  <a:pt x="1260834" y="91244"/>
                  <a:pt x="1261355" y="90897"/>
                </a:cubicBezTo>
                <a:cubicBezTo>
                  <a:pt x="1273944" y="82909"/>
                  <a:pt x="1283450" y="72969"/>
                  <a:pt x="1289874" y="61075"/>
                </a:cubicBezTo>
                <a:cubicBezTo>
                  <a:pt x="1289961" y="60815"/>
                  <a:pt x="1289940" y="60598"/>
                  <a:pt x="1289809" y="60424"/>
                </a:cubicBezTo>
                <a:cubicBezTo>
                  <a:pt x="1289679" y="60250"/>
                  <a:pt x="1289527" y="60163"/>
                  <a:pt x="1289354" y="60163"/>
                </a:cubicBezTo>
                <a:close/>
                <a:moveTo>
                  <a:pt x="2327895" y="59512"/>
                </a:moveTo>
                <a:cubicBezTo>
                  <a:pt x="2329110" y="59512"/>
                  <a:pt x="2330152" y="59946"/>
                  <a:pt x="2331020" y="60815"/>
                </a:cubicBezTo>
                <a:cubicBezTo>
                  <a:pt x="2331888" y="61683"/>
                  <a:pt x="2332322" y="62725"/>
                  <a:pt x="2332322" y="63940"/>
                </a:cubicBezTo>
                <a:lnTo>
                  <a:pt x="2332322" y="76702"/>
                </a:lnTo>
                <a:cubicBezTo>
                  <a:pt x="2332322" y="77310"/>
                  <a:pt x="2332626" y="77614"/>
                  <a:pt x="2333234" y="77614"/>
                </a:cubicBezTo>
                <a:lnTo>
                  <a:pt x="2346387" y="77614"/>
                </a:lnTo>
                <a:cubicBezTo>
                  <a:pt x="2347515" y="77614"/>
                  <a:pt x="2348470" y="78026"/>
                  <a:pt x="2349251" y="78851"/>
                </a:cubicBezTo>
                <a:cubicBezTo>
                  <a:pt x="2350033" y="79676"/>
                  <a:pt x="2350424" y="80652"/>
                  <a:pt x="2350424" y="81781"/>
                </a:cubicBezTo>
                <a:cubicBezTo>
                  <a:pt x="2350424" y="82909"/>
                  <a:pt x="2350033" y="83864"/>
                  <a:pt x="2349251" y="84646"/>
                </a:cubicBezTo>
                <a:cubicBezTo>
                  <a:pt x="2348470" y="85427"/>
                  <a:pt x="2347515" y="85818"/>
                  <a:pt x="2346387" y="85818"/>
                </a:cubicBezTo>
                <a:lnTo>
                  <a:pt x="2333234" y="85818"/>
                </a:lnTo>
                <a:cubicBezTo>
                  <a:pt x="2332626" y="85818"/>
                  <a:pt x="2332322" y="86122"/>
                  <a:pt x="2332322" y="86729"/>
                </a:cubicBezTo>
                <a:lnTo>
                  <a:pt x="2332322" y="103138"/>
                </a:lnTo>
                <a:cubicBezTo>
                  <a:pt x="2332322" y="103745"/>
                  <a:pt x="2332626" y="104006"/>
                  <a:pt x="2333234" y="103919"/>
                </a:cubicBezTo>
                <a:lnTo>
                  <a:pt x="2349382" y="101445"/>
                </a:lnTo>
                <a:cubicBezTo>
                  <a:pt x="2350510" y="101271"/>
                  <a:pt x="2351487" y="101532"/>
                  <a:pt x="2352312" y="102226"/>
                </a:cubicBezTo>
                <a:cubicBezTo>
                  <a:pt x="2353137" y="102921"/>
                  <a:pt x="2353549" y="103789"/>
                  <a:pt x="2353549" y="104831"/>
                </a:cubicBezTo>
                <a:cubicBezTo>
                  <a:pt x="2353636" y="105959"/>
                  <a:pt x="2353310" y="106979"/>
                  <a:pt x="2352572" y="107891"/>
                </a:cubicBezTo>
                <a:cubicBezTo>
                  <a:pt x="2351834" y="108802"/>
                  <a:pt x="2350901" y="109345"/>
                  <a:pt x="2349772" y="109519"/>
                </a:cubicBezTo>
                <a:cubicBezTo>
                  <a:pt x="2329284" y="112991"/>
                  <a:pt x="2314438" y="115466"/>
                  <a:pt x="2305236" y="116942"/>
                </a:cubicBezTo>
                <a:cubicBezTo>
                  <a:pt x="2304020" y="117115"/>
                  <a:pt x="2302913" y="116833"/>
                  <a:pt x="2301915" y="116095"/>
                </a:cubicBezTo>
                <a:cubicBezTo>
                  <a:pt x="2300917" y="115357"/>
                  <a:pt x="2300287" y="114380"/>
                  <a:pt x="2300027" y="113165"/>
                </a:cubicBezTo>
                <a:cubicBezTo>
                  <a:pt x="2300027" y="112905"/>
                  <a:pt x="2300027" y="112644"/>
                  <a:pt x="2300027" y="112384"/>
                </a:cubicBezTo>
                <a:cubicBezTo>
                  <a:pt x="2300027" y="111515"/>
                  <a:pt x="2300287" y="110691"/>
                  <a:pt x="2300808" y="109909"/>
                </a:cubicBezTo>
                <a:cubicBezTo>
                  <a:pt x="2301503" y="108954"/>
                  <a:pt x="2302414" y="108390"/>
                  <a:pt x="2303543" y="108216"/>
                </a:cubicBezTo>
                <a:cubicBezTo>
                  <a:pt x="2309186" y="107435"/>
                  <a:pt x="2315523" y="106524"/>
                  <a:pt x="2322555" y="105482"/>
                </a:cubicBezTo>
                <a:cubicBezTo>
                  <a:pt x="2323163" y="105395"/>
                  <a:pt x="2323467" y="105048"/>
                  <a:pt x="2323467" y="104440"/>
                </a:cubicBezTo>
                <a:lnTo>
                  <a:pt x="2323467" y="86729"/>
                </a:lnTo>
                <a:cubicBezTo>
                  <a:pt x="2323467" y="86122"/>
                  <a:pt x="2323163" y="85818"/>
                  <a:pt x="2322555" y="85818"/>
                </a:cubicBezTo>
                <a:lnTo>
                  <a:pt x="2309142" y="85818"/>
                </a:lnTo>
                <a:cubicBezTo>
                  <a:pt x="2308014" y="85818"/>
                  <a:pt x="2307059" y="85427"/>
                  <a:pt x="2306277" y="84646"/>
                </a:cubicBezTo>
                <a:cubicBezTo>
                  <a:pt x="2305496" y="83864"/>
                  <a:pt x="2305105" y="82909"/>
                  <a:pt x="2305105" y="81781"/>
                </a:cubicBezTo>
                <a:cubicBezTo>
                  <a:pt x="2305105" y="80652"/>
                  <a:pt x="2305496" y="79676"/>
                  <a:pt x="2306277" y="78851"/>
                </a:cubicBezTo>
                <a:cubicBezTo>
                  <a:pt x="2307059" y="78026"/>
                  <a:pt x="2308014" y="77614"/>
                  <a:pt x="2309142" y="77614"/>
                </a:cubicBezTo>
                <a:lnTo>
                  <a:pt x="2322555" y="77614"/>
                </a:lnTo>
                <a:cubicBezTo>
                  <a:pt x="2323163" y="77614"/>
                  <a:pt x="2323467" y="77310"/>
                  <a:pt x="2323467" y="76702"/>
                </a:cubicBezTo>
                <a:lnTo>
                  <a:pt x="2323467" y="63940"/>
                </a:lnTo>
                <a:cubicBezTo>
                  <a:pt x="2323467" y="62725"/>
                  <a:pt x="2323901" y="61683"/>
                  <a:pt x="2324769" y="60815"/>
                </a:cubicBezTo>
                <a:cubicBezTo>
                  <a:pt x="2325638" y="59946"/>
                  <a:pt x="2326679" y="59512"/>
                  <a:pt x="2327895" y="59512"/>
                </a:cubicBezTo>
                <a:close/>
                <a:moveTo>
                  <a:pt x="1613613" y="57038"/>
                </a:moveTo>
                <a:cubicBezTo>
                  <a:pt x="1613700" y="57038"/>
                  <a:pt x="1613830" y="57038"/>
                  <a:pt x="1614004" y="57038"/>
                </a:cubicBezTo>
                <a:cubicBezTo>
                  <a:pt x="1618258" y="57299"/>
                  <a:pt x="1622251" y="57429"/>
                  <a:pt x="1625984" y="57429"/>
                </a:cubicBezTo>
                <a:lnTo>
                  <a:pt x="1699040" y="57429"/>
                </a:lnTo>
                <a:cubicBezTo>
                  <a:pt x="1701732" y="57429"/>
                  <a:pt x="1704336" y="57342"/>
                  <a:pt x="1706854" y="57168"/>
                </a:cubicBezTo>
                <a:cubicBezTo>
                  <a:pt x="1707027" y="57168"/>
                  <a:pt x="1707157" y="57168"/>
                  <a:pt x="1707244" y="57168"/>
                </a:cubicBezTo>
                <a:cubicBezTo>
                  <a:pt x="1708894" y="57168"/>
                  <a:pt x="1710326" y="57733"/>
                  <a:pt x="1711542" y="58861"/>
                </a:cubicBezTo>
                <a:cubicBezTo>
                  <a:pt x="1712844" y="60077"/>
                  <a:pt x="1713495" y="61553"/>
                  <a:pt x="1713495" y="63289"/>
                </a:cubicBezTo>
                <a:cubicBezTo>
                  <a:pt x="1713495" y="65025"/>
                  <a:pt x="1712844" y="66501"/>
                  <a:pt x="1711542" y="67716"/>
                </a:cubicBezTo>
                <a:cubicBezTo>
                  <a:pt x="1710326" y="68845"/>
                  <a:pt x="1708937" y="69410"/>
                  <a:pt x="1707375" y="69410"/>
                </a:cubicBezTo>
                <a:cubicBezTo>
                  <a:pt x="1707201" y="69410"/>
                  <a:pt x="1707027" y="69410"/>
                  <a:pt x="1706854" y="69410"/>
                </a:cubicBezTo>
                <a:cubicBezTo>
                  <a:pt x="1704076" y="69236"/>
                  <a:pt x="1701514" y="69149"/>
                  <a:pt x="1699170" y="69149"/>
                </a:cubicBezTo>
                <a:lnTo>
                  <a:pt x="1625984" y="69149"/>
                </a:lnTo>
                <a:cubicBezTo>
                  <a:pt x="1621730" y="69149"/>
                  <a:pt x="1617737" y="69236"/>
                  <a:pt x="1614004" y="69410"/>
                </a:cubicBezTo>
                <a:cubicBezTo>
                  <a:pt x="1613830" y="69410"/>
                  <a:pt x="1613700" y="69410"/>
                  <a:pt x="1613613" y="69410"/>
                </a:cubicBezTo>
                <a:cubicBezTo>
                  <a:pt x="1611963" y="69410"/>
                  <a:pt x="1610531" y="68845"/>
                  <a:pt x="1609315" y="67716"/>
                </a:cubicBezTo>
                <a:cubicBezTo>
                  <a:pt x="1608013" y="66501"/>
                  <a:pt x="1607362" y="65003"/>
                  <a:pt x="1607362" y="63224"/>
                </a:cubicBezTo>
                <a:cubicBezTo>
                  <a:pt x="1607362" y="61444"/>
                  <a:pt x="1608013" y="59946"/>
                  <a:pt x="1609315" y="58731"/>
                </a:cubicBezTo>
                <a:cubicBezTo>
                  <a:pt x="1610531" y="57602"/>
                  <a:pt x="1611963" y="57038"/>
                  <a:pt x="1613613" y="57038"/>
                </a:cubicBezTo>
                <a:close/>
                <a:moveTo>
                  <a:pt x="694357" y="50918"/>
                </a:moveTo>
                <a:cubicBezTo>
                  <a:pt x="693750" y="50918"/>
                  <a:pt x="693272" y="51178"/>
                  <a:pt x="692925" y="51699"/>
                </a:cubicBezTo>
                <a:cubicBezTo>
                  <a:pt x="691015" y="55432"/>
                  <a:pt x="688888" y="59122"/>
                  <a:pt x="686544" y="62768"/>
                </a:cubicBezTo>
                <a:cubicBezTo>
                  <a:pt x="686197" y="63289"/>
                  <a:pt x="686283" y="63723"/>
                  <a:pt x="686804" y="64070"/>
                </a:cubicBezTo>
                <a:cubicBezTo>
                  <a:pt x="695139" y="68758"/>
                  <a:pt x="702431" y="73403"/>
                  <a:pt x="708682" y="78004"/>
                </a:cubicBezTo>
                <a:cubicBezTo>
                  <a:pt x="709203" y="78438"/>
                  <a:pt x="709594" y="78352"/>
                  <a:pt x="709854" y="77744"/>
                </a:cubicBezTo>
                <a:cubicBezTo>
                  <a:pt x="713327" y="70191"/>
                  <a:pt x="716105" y="61553"/>
                  <a:pt x="718188" y="51829"/>
                </a:cubicBezTo>
                <a:cubicBezTo>
                  <a:pt x="718275" y="51221"/>
                  <a:pt x="718015" y="50918"/>
                  <a:pt x="717407" y="50918"/>
                </a:cubicBezTo>
                <a:close/>
                <a:moveTo>
                  <a:pt x="140252" y="50397"/>
                </a:moveTo>
                <a:lnTo>
                  <a:pt x="247427" y="50397"/>
                </a:lnTo>
                <a:cubicBezTo>
                  <a:pt x="248729" y="50397"/>
                  <a:pt x="249857" y="50874"/>
                  <a:pt x="250812" y="51829"/>
                </a:cubicBezTo>
                <a:cubicBezTo>
                  <a:pt x="251767" y="52784"/>
                  <a:pt x="252245" y="53934"/>
                  <a:pt x="252245" y="55280"/>
                </a:cubicBezTo>
                <a:cubicBezTo>
                  <a:pt x="252245" y="56626"/>
                  <a:pt x="251767" y="57754"/>
                  <a:pt x="250812" y="58666"/>
                </a:cubicBezTo>
                <a:cubicBezTo>
                  <a:pt x="249857" y="59577"/>
                  <a:pt x="248729" y="60033"/>
                  <a:pt x="247427" y="60033"/>
                </a:cubicBezTo>
                <a:lnTo>
                  <a:pt x="215652" y="60033"/>
                </a:lnTo>
                <a:cubicBezTo>
                  <a:pt x="215044" y="60033"/>
                  <a:pt x="214740" y="60381"/>
                  <a:pt x="214740" y="61075"/>
                </a:cubicBezTo>
                <a:lnTo>
                  <a:pt x="214740" y="107435"/>
                </a:lnTo>
                <a:cubicBezTo>
                  <a:pt x="214740" y="109692"/>
                  <a:pt x="215131" y="111168"/>
                  <a:pt x="215912" y="111863"/>
                </a:cubicBezTo>
                <a:cubicBezTo>
                  <a:pt x="216694" y="112557"/>
                  <a:pt x="218386" y="112905"/>
                  <a:pt x="220991" y="112905"/>
                </a:cubicBezTo>
                <a:lnTo>
                  <a:pt x="238181" y="112905"/>
                </a:lnTo>
                <a:cubicBezTo>
                  <a:pt x="240611" y="112905"/>
                  <a:pt x="242239" y="111754"/>
                  <a:pt x="243064" y="109454"/>
                </a:cubicBezTo>
                <a:cubicBezTo>
                  <a:pt x="243889" y="107153"/>
                  <a:pt x="244475" y="102052"/>
                  <a:pt x="244822" y="94152"/>
                </a:cubicBezTo>
                <a:cubicBezTo>
                  <a:pt x="244822" y="93024"/>
                  <a:pt x="245321" y="92199"/>
                  <a:pt x="246320" y="91678"/>
                </a:cubicBezTo>
                <a:cubicBezTo>
                  <a:pt x="247318" y="91157"/>
                  <a:pt x="248338" y="91114"/>
                  <a:pt x="249380" y="91548"/>
                </a:cubicBezTo>
                <a:cubicBezTo>
                  <a:pt x="250769" y="92242"/>
                  <a:pt x="251898" y="93197"/>
                  <a:pt x="252766" y="94413"/>
                </a:cubicBezTo>
                <a:cubicBezTo>
                  <a:pt x="253547" y="95541"/>
                  <a:pt x="253938" y="96757"/>
                  <a:pt x="253938" y="98059"/>
                </a:cubicBezTo>
                <a:cubicBezTo>
                  <a:pt x="253938" y="106654"/>
                  <a:pt x="252592" y="113122"/>
                  <a:pt x="249901" y="117462"/>
                </a:cubicBezTo>
                <a:cubicBezTo>
                  <a:pt x="247817" y="120675"/>
                  <a:pt x="244128" y="122281"/>
                  <a:pt x="238832" y="122281"/>
                </a:cubicBezTo>
                <a:lnTo>
                  <a:pt x="219819" y="122281"/>
                </a:lnTo>
                <a:cubicBezTo>
                  <a:pt x="213915" y="122281"/>
                  <a:pt x="209922" y="121261"/>
                  <a:pt x="207838" y="119220"/>
                </a:cubicBezTo>
                <a:cubicBezTo>
                  <a:pt x="205755" y="117180"/>
                  <a:pt x="204713" y="113295"/>
                  <a:pt x="204713" y="107565"/>
                </a:cubicBezTo>
                <a:lnTo>
                  <a:pt x="204713" y="61075"/>
                </a:lnTo>
                <a:cubicBezTo>
                  <a:pt x="204713" y="60381"/>
                  <a:pt x="204366" y="60033"/>
                  <a:pt x="203671" y="60033"/>
                </a:cubicBezTo>
                <a:lnTo>
                  <a:pt x="180752" y="60033"/>
                </a:lnTo>
                <a:cubicBezTo>
                  <a:pt x="180144" y="60033"/>
                  <a:pt x="179797" y="60381"/>
                  <a:pt x="179710" y="61075"/>
                </a:cubicBezTo>
                <a:cubicBezTo>
                  <a:pt x="179189" y="66892"/>
                  <a:pt x="178516" y="72036"/>
                  <a:pt x="177691" y="76507"/>
                </a:cubicBezTo>
                <a:cubicBezTo>
                  <a:pt x="176867" y="80978"/>
                  <a:pt x="175608" y="85601"/>
                  <a:pt x="173915" y="90376"/>
                </a:cubicBezTo>
                <a:cubicBezTo>
                  <a:pt x="172222" y="95151"/>
                  <a:pt x="170160" y="99361"/>
                  <a:pt x="167729" y="103007"/>
                </a:cubicBezTo>
                <a:cubicBezTo>
                  <a:pt x="165298" y="106654"/>
                  <a:pt x="162151" y="110170"/>
                  <a:pt x="158288" y="113556"/>
                </a:cubicBezTo>
                <a:cubicBezTo>
                  <a:pt x="154424" y="116942"/>
                  <a:pt x="149932" y="119850"/>
                  <a:pt x="144810" y="122281"/>
                </a:cubicBezTo>
                <a:cubicBezTo>
                  <a:pt x="144028" y="122628"/>
                  <a:pt x="143247" y="122802"/>
                  <a:pt x="142465" y="122802"/>
                </a:cubicBezTo>
                <a:cubicBezTo>
                  <a:pt x="141945" y="122802"/>
                  <a:pt x="141380" y="122715"/>
                  <a:pt x="140773" y="122541"/>
                </a:cubicBezTo>
                <a:cubicBezTo>
                  <a:pt x="139470" y="122107"/>
                  <a:pt x="138342" y="121326"/>
                  <a:pt x="137387" y="120197"/>
                </a:cubicBezTo>
                <a:cubicBezTo>
                  <a:pt x="136692" y="119242"/>
                  <a:pt x="136453" y="118200"/>
                  <a:pt x="136671" y="117072"/>
                </a:cubicBezTo>
                <a:cubicBezTo>
                  <a:pt x="136888" y="115943"/>
                  <a:pt x="137517" y="115118"/>
                  <a:pt x="138559" y="114597"/>
                </a:cubicBezTo>
                <a:cubicBezTo>
                  <a:pt x="143247" y="112514"/>
                  <a:pt x="147305" y="109974"/>
                  <a:pt x="150735" y="106979"/>
                </a:cubicBezTo>
                <a:cubicBezTo>
                  <a:pt x="154164" y="103984"/>
                  <a:pt x="156942" y="100902"/>
                  <a:pt x="159069" y="97733"/>
                </a:cubicBezTo>
                <a:cubicBezTo>
                  <a:pt x="161196" y="94565"/>
                  <a:pt x="162976" y="90853"/>
                  <a:pt x="164408" y="86599"/>
                </a:cubicBezTo>
                <a:cubicBezTo>
                  <a:pt x="165841" y="82345"/>
                  <a:pt x="166883" y="78308"/>
                  <a:pt x="167534" y="74488"/>
                </a:cubicBezTo>
                <a:cubicBezTo>
                  <a:pt x="168185" y="70668"/>
                  <a:pt x="168727" y="66197"/>
                  <a:pt x="169162" y="61075"/>
                </a:cubicBezTo>
                <a:cubicBezTo>
                  <a:pt x="169248" y="60381"/>
                  <a:pt x="168945" y="60033"/>
                  <a:pt x="168250" y="60033"/>
                </a:cubicBezTo>
                <a:lnTo>
                  <a:pt x="140252" y="60033"/>
                </a:lnTo>
                <a:cubicBezTo>
                  <a:pt x="138949" y="60033"/>
                  <a:pt x="137842" y="59577"/>
                  <a:pt x="136931" y="58666"/>
                </a:cubicBezTo>
                <a:cubicBezTo>
                  <a:pt x="136019" y="57754"/>
                  <a:pt x="135564" y="56626"/>
                  <a:pt x="135564" y="55280"/>
                </a:cubicBezTo>
                <a:cubicBezTo>
                  <a:pt x="135564" y="53934"/>
                  <a:pt x="136019" y="52784"/>
                  <a:pt x="136931" y="51829"/>
                </a:cubicBezTo>
                <a:cubicBezTo>
                  <a:pt x="137842" y="50874"/>
                  <a:pt x="138949" y="50397"/>
                  <a:pt x="140252" y="50397"/>
                </a:cubicBezTo>
                <a:close/>
                <a:moveTo>
                  <a:pt x="593694" y="49615"/>
                </a:moveTo>
                <a:cubicBezTo>
                  <a:pt x="597600" y="49615"/>
                  <a:pt x="600943" y="51004"/>
                  <a:pt x="603721" y="53782"/>
                </a:cubicBezTo>
                <a:cubicBezTo>
                  <a:pt x="606499" y="56561"/>
                  <a:pt x="607888" y="59903"/>
                  <a:pt x="607888" y="63810"/>
                </a:cubicBezTo>
                <a:cubicBezTo>
                  <a:pt x="607888" y="67716"/>
                  <a:pt x="606499" y="71037"/>
                  <a:pt x="603721" y="73772"/>
                </a:cubicBezTo>
                <a:cubicBezTo>
                  <a:pt x="600943" y="76507"/>
                  <a:pt x="597600" y="77874"/>
                  <a:pt x="593694" y="77874"/>
                </a:cubicBezTo>
                <a:cubicBezTo>
                  <a:pt x="589787" y="77874"/>
                  <a:pt x="586445" y="76507"/>
                  <a:pt x="583666" y="73772"/>
                </a:cubicBezTo>
                <a:cubicBezTo>
                  <a:pt x="580888" y="71037"/>
                  <a:pt x="579499" y="67716"/>
                  <a:pt x="579499" y="63810"/>
                </a:cubicBezTo>
                <a:cubicBezTo>
                  <a:pt x="579499" y="59903"/>
                  <a:pt x="580888" y="56561"/>
                  <a:pt x="583666" y="53782"/>
                </a:cubicBezTo>
                <a:cubicBezTo>
                  <a:pt x="586445" y="51004"/>
                  <a:pt x="589787" y="49615"/>
                  <a:pt x="593694" y="49615"/>
                </a:cubicBezTo>
                <a:close/>
                <a:moveTo>
                  <a:pt x="409426" y="43625"/>
                </a:moveTo>
                <a:lnTo>
                  <a:pt x="438987" y="43625"/>
                </a:lnTo>
                <a:cubicBezTo>
                  <a:pt x="440029" y="43625"/>
                  <a:pt x="440940" y="44016"/>
                  <a:pt x="441722" y="44797"/>
                </a:cubicBezTo>
                <a:cubicBezTo>
                  <a:pt x="442503" y="45578"/>
                  <a:pt x="442894" y="46512"/>
                  <a:pt x="442894" y="47597"/>
                </a:cubicBezTo>
                <a:cubicBezTo>
                  <a:pt x="442894" y="48682"/>
                  <a:pt x="442503" y="49615"/>
                  <a:pt x="441722" y="50397"/>
                </a:cubicBezTo>
                <a:cubicBezTo>
                  <a:pt x="440940" y="51178"/>
                  <a:pt x="440029" y="51569"/>
                  <a:pt x="438987" y="51569"/>
                </a:cubicBezTo>
                <a:lnTo>
                  <a:pt x="409426" y="51569"/>
                </a:lnTo>
                <a:cubicBezTo>
                  <a:pt x="408384" y="51569"/>
                  <a:pt x="407473" y="51178"/>
                  <a:pt x="406691" y="50397"/>
                </a:cubicBezTo>
                <a:cubicBezTo>
                  <a:pt x="405910" y="49615"/>
                  <a:pt x="405519" y="48682"/>
                  <a:pt x="405519" y="47597"/>
                </a:cubicBezTo>
                <a:cubicBezTo>
                  <a:pt x="405519" y="46512"/>
                  <a:pt x="405910" y="45578"/>
                  <a:pt x="406691" y="44797"/>
                </a:cubicBezTo>
                <a:cubicBezTo>
                  <a:pt x="407473" y="44016"/>
                  <a:pt x="408384" y="43625"/>
                  <a:pt x="409426" y="43625"/>
                </a:cubicBezTo>
                <a:close/>
                <a:moveTo>
                  <a:pt x="32947" y="41672"/>
                </a:moveTo>
                <a:cubicBezTo>
                  <a:pt x="32252" y="41672"/>
                  <a:pt x="31905" y="41975"/>
                  <a:pt x="31905" y="42583"/>
                </a:cubicBezTo>
                <a:lnTo>
                  <a:pt x="31905" y="53001"/>
                </a:lnTo>
                <a:cubicBezTo>
                  <a:pt x="31905" y="53696"/>
                  <a:pt x="32252" y="54043"/>
                  <a:pt x="32947" y="54043"/>
                </a:cubicBezTo>
                <a:lnTo>
                  <a:pt x="85818" y="54043"/>
                </a:lnTo>
                <a:cubicBezTo>
                  <a:pt x="86425" y="54043"/>
                  <a:pt x="86729" y="53696"/>
                  <a:pt x="86729" y="53001"/>
                </a:cubicBezTo>
                <a:lnTo>
                  <a:pt x="86729" y="42583"/>
                </a:lnTo>
                <a:cubicBezTo>
                  <a:pt x="86729" y="41975"/>
                  <a:pt x="86425" y="41672"/>
                  <a:pt x="85818" y="41672"/>
                </a:cubicBezTo>
                <a:close/>
                <a:moveTo>
                  <a:pt x="999213" y="36463"/>
                </a:moveTo>
                <a:cubicBezTo>
                  <a:pt x="998606" y="36463"/>
                  <a:pt x="998302" y="36766"/>
                  <a:pt x="998302" y="37374"/>
                </a:cubicBezTo>
                <a:lnTo>
                  <a:pt x="998302" y="45057"/>
                </a:lnTo>
                <a:cubicBezTo>
                  <a:pt x="998302" y="45752"/>
                  <a:pt x="998606" y="46099"/>
                  <a:pt x="999213" y="46099"/>
                </a:cubicBezTo>
                <a:lnTo>
                  <a:pt x="1027211" y="46099"/>
                </a:lnTo>
                <a:cubicBezTo>
                  <a:pt x="1027819" y="46099"/>
                  <a:pt x="1028123" y="45752"/>
                  <a:pt x="1028123" y="45057"/>
                </a:cubicBezTo>
                <a:lnTo>
                  <a:pt x="1028123" y="37374"/>
                </a:lnTo>
                <a:cubicBezTo>
                  <a:pt x="1028123" y="36766"/>
                  <a:pt x="1027819" y="36463"/>
                  <a:pt x="1027211" y="36463"/>
                </a:cubicBezTo>
                <a:close/>
                <a:moveTo>
                  <a:pt x="960667" y="36463"/>
                </a:moveTo>
                <a:cubicBezTo>
                  <a:pt x="960059" y="36463"/>
                  <a:pt x="959755" y="36766"/>
                  <a:pt x="959755" y="37374"/>
                </a:cubicBezTo>
                <a:lnTo>
                  <a:pt x="959755" y="45057"/>
                </a:lnTo>
                <a:cubicBezTo>
                  <a:pt x="959755" y="45752"/>
                  <a:pt x="960059" y="46099"/>
                  <a:pt x="960667" y="46099"/>
                </a:cubicBezTo>
                <a:lnTo>
                  <a:pt x="987493" y="46099"/>
                </a:lnTo>
                <a:cubicBezTo>
                  <a:pt x="988101" y="46099"/>
                  <a:pt x="988405" y="45752"/>
                  <a:pt x="988405" y="45057"/>
                </a:cubicBezTo>
                <a:lnTo>
                  <a:pt x="988405" y="37374"/>
                </a:lnTo>
                <a:cubicBezTo>
                  <a:pt x="988405" y="36766"/>
                  <a:pt x="988101" y="36463"/>
                  <a:pt x="987493" y="36463"/>
                </a:cubicBezTo>
                <a:close/>
                <a:moveTo>
                  <a:pt x="830312" y="31449"/>
                </a:moveTo>
                <a:cubicBezTo>
                  <a:pt x="831614" y="30971"/>
                  <a:pt x="832873" y="30993"/>
                  <a:pt x="834088" y="31514"/>
                </a:cubicBezTo>
                <a:cubicBezTo>
                  <a:pt x="835217" y="31861"/>
                  <a:pt x="835998" y="32599"/>
                  <a:pt x="836432" y="33728"/>
                </a:cubicBezTo>
                <a:cubicBezTo>
                  <a:pt x="836867" y="34856"/>
                  <a:pt x="836780" y="35942"/>
                  <a:pt x="836172" y="36983"/>
                </a:cubicBezTo>
                <a:cubicBezTo>
                  <a:pt x="833481" y="41324"/>
                  <a:pt x="830616" y="45578"/>
                  <a:pt x="827577" y="49746"/>
                </a:cubicBezTo>
                <a:cubicBezTo>
                  <a:pt x="827143" y="50266"/>
                  <a:pt x="826926" y="50831"/>
                  <a:pt x="826926" y="51438"/>
                </a:cubicBezTo>
                <a:lnTo>
                  <a:pt x="826926" y="120458"/>
                </a:lnTo>
                <a:cubicBezTo>
                  <a:pt x="826926" y="121673"/>
                  <a:pt x="826470" y="122736"/>
                  <a:pt x="825559" y="123648"/>
                </a:cubicBezTo>
                <a:cubicBezTo>
                  <a:pt x="824647" y="124560"/>
                  <a:pt x="823562" y="125015"/>
                  <a:pt x="822303" y="125015"/>
                </a:cubicBezTo>
                <a:cubicBezTo>
                  <a:pt x="821044" y="125015"/>
                  <a:pt x="819959" y="124560"/>
                  <a:pt x="819047" y="123648"/>
                </a:cubicBezTo>
                <a:cubicBezTo>
                  <a:pt x="818136" y="122736"/>
                  <a:pt x="817680" y="121673"/>
                  <a:pt x="817680" y="120458"/>
                </a:cubicBezTo>
                <a:lnTo>
                  <a:pt x="817680" y="62247"/>
                </a:lnTo>
                <a:cubicBezTo>
                  <a:pt x="817680" y="62073"/>
                  <a:pt x="817615" y="61943"/>
                  <a:pt x="817485" y="61856"/>
                </a:cubicBezTo>
                <a:cubicBezTo>
                  <a:pt x="817355" y="61770"/>
                  <a:pt x="817203" y="61813"/>
                  <a:pt x="817029" y="61987"/>
                </a:cubicBezTo>
                <a:cubicBezTo>
                  <a:pt x="813383" y="65893"/>
                  <a:pt x="809910" y="69279"/>
                  <a:pt x="806611" y="72144"/>
                </a:cubicBezTo>
                <a:cubicBezTo>
                  <a:pt x="805569" y="73099"/>
                  <a:pt x="804397" y="73446"/>
                  <a:pt x="803095" y="73186"/>
                </a:cubicBezTo>
                <a:cubicBezTo>
                  <a:pt x="801793" y="72926"/>
                  <a:pt x="800751" y="72188"/>
                  <a:pt x="799970" y="70972"/>
                </a:cubicBezTo>
                <a:cubicBezTo>
                  <a:pt x="799362" y="70017"/>
                  <a:pt x="799058" y="69019"/>
                  <a:pt x="799058" y="67977"/>
                </a:cubicBezTo>
                <a:cubicBezTo>
                  <a:pt x="799058" y="67716"/>
                  <a:pt x="799101" y="67413"/>
                  <a:pt x="799188" y="67065"/>
                </a:cubicBezTo>
                <a:cubicBezTo>
                  <a:pt x="799362" y="65589"/>
                  <a:pt x="800013" y="64417"/>
                  <a:pt x="801142" y="63549"/>
                </a:cubicBezTo>
                <a:cubicBezTo>
                  <a:pt x="811560" y="54954"/>
                  <a:pt x="820285" y="45101"/>
                  <a:pt x="827317" y="33988"/>
                </a:cubicBezTo>
                <a:cubicBezTo>
                  <a:pt x="828011" y="32773"/>
                  <a:pt x="829010" y="31926"/>
                  <a:pt x="830312" y="31449"/>
                </a:cubicBezTo>
                <a:close/>
                <a:moveTo>
                  <a:pt x="1138423" y="25263"/>
                </a:moveTo>
                <a:cubicBezTo>
                  <a:pt x="1138250" y="25263"/>
                  <a:pt x="1138098" y="25350"/>
                  <a:pt x="1137967" y="25524"/>
                </a:cubicBezTo>
                <a:cubicBezTo>
                  <a:pt x="1137837" y="25697"/>
                  <a:pt x="1137859" y="25871"/>
                  <a:pt x="1138033" y="26045"/>
                </a:cubicBezTo>
                <a:cubicBezTo>
                  <a:pt x="1141418" y="31861"/>
                  <a:pt x="1146020" y="37114"/>
                  <a:pt x="1151836" y="41802"/>
                </a:cubicBezTo>
                <a:cubicBezTo>
                  <a:pt x="1152357" y="42236"/>
                  <a:pt x="1152835" y="42236"/>
                  <a:pt x="1153269" y="41802"/>
                </a:cubicBezTo>
                <a:cubicBezTo>
                  <a:pt x="1158391" y="37201"/>
                  <a:pt x="1162341" y="31992"/>
                  <a:pt x="1165119" y="26175"/>
                </a:cubicBezTo>
                <a:cubicBezTo>
                  <a:pt x="1165206" y="25914"/>
                  <a:pt x="1165184" y="25697"/>
                  <a:pt x="1165054" y="25524"/>
                </a:cubicBezTo>
                <a:cubicBezTo>
                  <a:pt x="1164924" y="25350"/>
                  <a:pt x="1164729" y="25263"/>
                  <a:pt x="1164468" y="25263"/>
                </a:cubicBezTo>
                <a:close/>
                <a:moveTo>
                  <a:pt x="403305" y="25263"/>
                </a:moveTo>
                <a:lnTo>
                  <a:pt x="443284" y="25263"/>
                </a:lnTo>
                <a:cubicBezTo>
                  <a:pt x="444413" y="25263"/>
                  <a:pt x="445390" y="25654"/>
                  <a:pt x="446214" y="26435"/>
                </a:cubicBezTo>
                <a:cubicBezTo>
                  <a:pt x="447039" y="27217"/>
                  <a:pt x="447452" y="28172"/>
                  <a:pt x="447452" y="29300"/>
                </a:cubicBezTo>
                <a:cubicBezTo>
                  <a:pt x="447452" y="30429"/>
                  <a:pt x="447039" y="31384"/>
                  <a:pt x="446214" y="32165"/>
                </a:cubicBezTo>
                <a:cubicBezTo>
                  <a:pt x="445390" y="32947"/>
                  <a:pt x="444413" y="33337"/>
                  <a:pt x="443284" y="33337"/>
                </a:cubicBezTo>
                <a:lnTo>
                  <a:pt x="403305" y="33337"/>
                </a:lnTo>
                <a:cubicBezTo>
                  <a:pt x="402177" y="33337"/>
                  <a:pt x="401222" y="32947"/>
                  <a:pt x="400440" y="32165"/>
                </a:cubicBezTo>
                <a:cubicBezTo>
                  <a:pt x="399659" y="31384"/>
                  <a:pt x="399268" y="30429"/>
                  <a:pt x="399268" y="29300"/>
                </a:cubicBezTo>
                <a:cubicBezTo>
                  <a:pt x="399268" y="28172"/>
                  <a:pt x="399659" y="27217"/>
                  <a:pt x="400440" y="26435"/>
                </a:cubicBezTo>
                <a:cubicBezTo>
                  <a:pt x="401222" y="25654"/>
                  <a:pt x="402177" y="25263"/>
                  <a:pt x="403305" y="25263"/>
                </a:cubicBezTo>
                <a:close/>
                <a:moveTo>
                  <a:pt x="32947" y="21877"/>
                </a:moveTo>
                <a:cubicBezTo>
                  <a:pt x="32252" y="21877"/>
                  <a:pt x="31905" y="22181"/>
                  <a:pt x="31905" y="22789"/>
                </a:cubicBezTo>
                <a:lnTo>
                  <a:pt x="31905" y="33207"/>
                </a:lnTo>
                <a:cubicBezTo>
                  <a:pt x="31905" y="33815"/>
                  <a:pt x="32252" y="34119"/>
                  <a:pt x="32947" y="34119"/>
                </a:cubicBezTo>
                <a:lnTo>
                  <a:pt x="85818" y="34119"/>
                </a:lnTo>
                <a:cubicBezTo>
                  <a:pt x="86425" y="34119"/>
                  <a:pt x="86729" y="33815"/>
                  <a:pt x="86729" y="33207"/>
                </a:cubicBezTo>
                <a:lnTo>
                  <a:pt x="86729" y="22789"/>
                </a:lnTo>
                <a:cubicBezTo>
                  <a:pt x="86729" y="22181"/>
                  <a:pt x="86425" y="21877"/>
                  <a:pt x="85818" y="21877"/>
                </a:cubicBezTo>
                <a:close/>
                <a:moveTo>
                  <a:pt x="1890991" y="20836"/>
                </a:moveTo>
                <a:cubicBezTo>
                  <a:pt x="1891165" y="20836"/>
                  <a:pt x="1891339" y="20836"/>
                  <a:pt x="1891512" y="20836"/>
                </a:cubicBezTo>
                <a:cubicBezTo>
                  <a:pt x="1894638" y="21096"/>
                  <a:pt x="1897112" y="21226"/>
                  <a:pt x="1898935" y="21226"/>
                </a:cubicBezTo>
                <a:lnTo>
                  <a:pt x="1950374" y="21226"/>
                </a:lnTo>
                <a:cubicBezTo>
                  <a:pt x="1952457" y="21226"/>
                  <a:pt x="1954411" y="21139"/>
                  <a:pt x="1956234" y="20966"/>
                </a:cubicBezTo>
                <a:cubicBezTo>
                  <a:pt x="1956842" y="20879"/>
                  <a:pt x="1957406" y="20836"/>
                  <a:pt x="1957927" y="20836"/>
                </a:cubicBezTo>
                <a:cubicBezTo>
                  <a:pt x="1960184" y="20836"/>
                  <a:pt x="1962137" y="21443"/>
                  <a:pt x="1963787" y="22659"/>
                </a:cubicBezTo>
                <a:cubicBezTo>
                  <a:pt x="1964742" y="23353"/>
                  <a:pt x="1965328" y="24308"/>
                  <a:pt x="1965545" y="25524"/>
                </a:cubicBezTo>
                <a:cubicBezTo>
                  <a:pt x="1965762" y="26739"/>
                  <a:pt x="1965567" y="27868"/>
                  <a:pt x="1964959" y="28910"/>
                </a:cubicBezTo>
                <a:cubicBezTo>
                  <a:pt x="1964525" y="29778"/>
                  <a:pt x="1964177" y="30516"/>
                  <a:pt x="1963917" y="31123"/>
                </a:cubicBezTo>
                <a:cubicBezTo>
                  <a:pt x="1961486" y="37114"/>
                  <a:pt x="1958339" y="43582"/>
                  <a:pt x="1954476" y="50527"/>
                </a:cubicBezTo>
                <a:cubicBezTo>
                  <a:pt x="1950612" y="57472"/>
                  <a:pt x="1946467" y="63766"/>
                  <a:pt x="1942039" y="69410"/>
                </a:cubicBezTo>
                <a:cubicBezTo>
                  <a:pt x="1941692" y="69930"/>
                  <a:pt x="1941736" y="70408"/>
                  <a:pt x="1942170" y="70842"/>
                </a:cubicBezTo>
                <a:cubicBezTo>
                  <a:pt x="1953369" y="80479"/>
                  <a:pt x="1964785" y="91938"/>
                  <a:pt x="1976419" y="105221"/>
                </a:cubicBezTo>
                <a:cubicBezTo>
                  <a:pt x="1977373" y="106350"/>
                  <a:pt x="1977851" y="107696"/>
                  <a:pt x="1977851" y="109258"/>
                </a:cubicBezTo>
                <a:cubicBezTo>
                  <a:pt x="1977851" y="111168"/>
                  <a:pt x="1977157" y="112731"/>
                  <a:pt x="1975767" y="113946"/>
                </a:cubicBezTo>
                <a:cubicBezTo>
                  <a:pt x="1974639" y="114901"/>
                  <a:pt x="1973380" y="115379"/>
                  <a:pt x="1971991" y="115379"/>
                </a:cubicBezTo>
                <a:cubicBezTo>
                  <a:pt x="1971730" y="115379"/>
                  <a:pt x="1971513" y="115379"/>
                  <a:pt x="1971340" y="115379"/>
                </a:cubicBezTo>
                <a:cubicBezTo>
                  <a:pt x="1969690" y="115205"/>
                  <a:pt x="1968345" y="114467"/>
                  <a:pt x="1967303" y="113165"/>
                </a:cubicBezTo>
                <a:cubicBezTo>
                  <a:pt x="1957145" y="100577"/>
                  <a:pt x="1946424" y="89247"/>
                  <a:pt x="1935137" y="79176"/>
                </a:cubicBezTo>
                <a:cubicBezTo>
                  <a:pt x="1934616" y="78742"/>
                  <a:pt x="1934139" y="78742"/>
                  <a:pt x="1933705" y="79176"/>
                </a:cubicBezTo>
                <a:cubicBezTo>
                  <a:pt x="1919207" y="94630"/>
                  <a:pt x="1903970" y="106480"/>
                  <a:pt x="1887996" y="114728"/>
                </a:cubicBezTo>
                <a:cubicBezTo>
                  <a:pt x="1886781" y="115335"/>
                  <a:pt x="1885565" y="115639"/>
                  <a:pt x="1884350" y="115639"/>
                </a:cubicBezTo>
                <a:cubicBezTo>
                  <a:pt x="1883829" y="115639"/>
                  <a:pt x="1883308" y="115596"/>
                  <a:pt x="1882787" y="115509"/>
                </a:cubicBezTo>
                <a:cubicBezTo>
                  <a:pt x="1880964" y="115162"/>
                  <a:pt x="1879401" y="114294"/>
                  <a:pt x="1878099" y="112905"/>
                </a:cubicBezTo>
                <a:cubicBezTo>
                  <a:pt x="1877318" y="112123"/>
                  <a:pt x="1876927" y="111212"/>
                  <a:pt x="1876927" y="110170"/>
                </a:cubicBezTo>
                <a:cubicBezTo>
                  <a:pt x="1876927" y="109823"/>
                  <a:pt x="1876970" y="109475"/>
                  <a:pt x="1877057" y="109128"/>
                </a:cubicBezTo>
                <a:cubicBezTo>
                  <a:pt x="1877318" y="107739"/>
                  <a:pt x="1878142" y="106697"/>
                  <a:pt x="1879531" y="106003"/>
                </a:cubicBezTo>
                <a:cubicBezTo>
                  <a:pt x="1888647" y="101835"/>
                  <a:pt x="1897459" y="96475"/>
                  <a:pt x="1905967" y="89920"/>
                </a:cubicBezTo>
                <a:cubicBezTo>
                  <a:pt x="1914475" y="83365"/>
                  <a:pt x="1922072" y="76355"/>
                  <a:pt x="1928756" y="68889"/>
                </a:cubicBezTo>
                <a:cubicBezTo>
                  <a:pt x="1933271" y="63766"/>
                  <a:pt x="1937612" y="57798"/>
                  <a:pt x="1941779" y="50983"/>
                </a:cubicBezTo>
                <a:cubicBezTo>
                  <a:pt x="1945946" y="44168"/>
                  <a:pt x="1948898" y="38069"/>
                  <a:pt x="1950634" y="32686"/>
                </a:cubicBezTo>
                <a:cubicBezTo>
                  <a:pt x="1950721" y="32512"/>
                  <a:pt x="1950699" y="32317"/>
                  <a:pt x="1950569" y="32100"/>
                </a:cubicBezTo>
                <a:cubicBezTo>
                  <a:pt x="1950439" y="31883"/>
                  <a:pt x="1950243" y="31775"/>
                  <a:pt x="1949983" y="31775"/>
                </a:cubicBezTo>
                <a:lnTo>
                  <a:pt x="1898935" y="31775"/>
                </a:lnTo>
                <a:cubicBezTo>
                  <a:pt x="1897025" y="31775"/>
                  <a:pt x="1894551" y="31861"/>
                  <a:pt x="1891512" y="32035"/>
                </a:cubicBezTo>
                <a:cubicBezTo>
                  <a:pt x="1891425" y="32035"/>
                  <a:pt x="1891295" y="32035"/>
                  <a:pt x="1891121" y="32035"/>
                </a:cubicBezTo>
                <a:cubicBezTo>
                  <a:pt x="1889646" y="32035"/>
                  <a:pt x="1888343" y="31514"/>
                  <a:pt x="1887215" y="30472"/>
                </a:cubicBezTo>
                <a:cubicBezTo>
                  <a:pt x="1885999" y="29344"/>
                  <a:pt x="1885392" y="27998"/>
                  <a:pt x="1885392" y="26435"/>
                </a:cubicBezTo>
                <a:cubicBezTo>
                  <a:pt x="1885392" y="24786"/>
                  <a:pt x="1885999" y="23440"/>
                  <a:pt x="1887215" y="22398"/>
                </a:cubicBezTo>
                <a:cubicBezTo>
                  <a:pt x="1888343" y="21357"/>
                  <a:pt x="1889602" y="20836"/>
                  <a:pt x="1890991" y="20836"/>
                </a:cubicBezTo>
                <a:close/>
                <a:moveTo>
                  <a:pt x="1384678" y="20836"/>
                </a:moveTo>
                <a:cubicBezTo>
                  <a:pt x="1385807" y="20488"/>
                  <a:pt x="1386892" y="20575"/>
                  <a:pt x="1387934" y="21096"/>
                </a:cubicBezTo>
                <a:cubicBezTo>
                  <a:pt x="1388975" y="21617"/>
                  <a:pt x="1389757" y="22398"/>
                  <a:pt x="1390278" y="23440"/>
                </a:cubicBezTo>
                <a:cubicBezTo>
                  <a:pt x="1391753" y="26652"/>
                  <a:pt x="1392925" y="29474"/>
                  <a:pt x="1393794" y="31905"/>
                </a:cubicBezTo>
                <a:cubicBezTo>
                  <a:pt x="1394228" y="32947"/>
                  <a:pt x="1394184" y="34010"/>
                  <a:pt x="1393664" y="35095"/>
                </a:cubicBezTo>
                <a:cubicBezTo>
                  <a:pt x="1393143" y="36180"/>
                  <a:pt x="1392318" y="36940"/>
                  <a:pt x="1391189" y="37374"/>
                </a:cubicBezTo>
                <a:cubicBezTo>
                  <a:pt x="1390061" y="37721"/>
                  <a:pt x="1388997" y="37635"/>
                  <a:pt x="1387999" y="37114"/>
                </a:cubicBezTo>
                <a:cubicBezTo>
                  <a:pt x="1387000" y="36593"/>
                  <a:pt x="1386284" y="35768"/>
                  <a:pt x="1385850" y="34639"/>
                </a:cubicBezTo>
                <a:cubicBezTo>
                  <a:pt x="1384895" y="31514"/>
                  <a:pt x="1383766" y="28432"/>
                  <a:pt x="1382464" y="25394"/>
                </a:cubicBezTo>
                <a:cubicBezTo>
                  <a:pt x="1382030" y="24439"/>
                  <a:pt x="1382052" y="23505"/>
                  <a:pt x="1382529" y="22594"/>
                </a:cubicBezTo>
                <a:cubicBezTo>
                  <a:pt x="1383007" y="21682"/>
                  <a:pt x="1383723" y="21096"/>
                  <a:pt x="1384678" y="20836"/>
                </a:cubicBezTo>
                <a:close/>
                <a:moveTo>
                  <a:pt x="1408639" y="18361"/>
                </a:moveTo>
                <a:cubicBezTo>
                  <a:pt x="1409768" y="18101"/>
                  <a:pt x="1410810" y="18275"/>
                  <a:pt x="1411765" y="18882"/>
                </a:cubicBezTo>
                <a:cubicBezTo>
                  <a:pt x="1412720" y="19490"/>
                  <a:pt x="1413371" y="20358"/>
                  <a:pt x="1413718" y="21487"/>
                </a:cubicBezTo>
                <a:cubicBezTo>
                  <a:pt x="1414499" y="24612"/>
                  <a:pt x="1415194" y="27781"/>
                  <a:pt x="1415802" y="30993"/>
                </a:cubicBezTo>
                <a:cubicBezTo>
                  <a:pt x="1416062" y="32209"/>
                  <a:pt x="1415845" y="33315"/>
                  <a:pt x="1415151" y="34314"/>
                </a:cubicBezTo>
                <a:cubicBezTo>
                  <a:pt x="1414456" y="35312"/>
                  <a:pt x="1413545" y="35942"/>
                  <a:pt x="1412416" y="36202"/>
                </a:cubicBezTo>
                <a:cubicBezTo>
                  <a:pt x="1411287" y="36463"/>
                  <a:pt x="1410245" y="36246"/>
                  <a:pt x="1409290" y="35551"/>
                </a:cubicBezTo>
                <a:cubicBezTo>
                  <a:pt x="1408336" y="34856"/>
                  <a:pt x="1407771" y="33945"/>
                  <a:pt x="1407598" y="32816"/>
                </a:cubicBezTo>
                <a:cubicBezTo>
                  <a:pt x="1407164" y="29865"/>
                  <a:pt x="1406512" y="26566"/>
                  <a:pt x="1405644" y="22919"/>
                </a:cubicBezTo>
                <a:cubicBezTo>
                  <a:pt x="1405384" y="21877"/>
                  <a:pt x="1405557" y="20901"/>
                  <a:pt x="1406165" y="19989"/>
                </a:cubicBezTo>
                <a:cubicBezTo>
                  <a:pt x="1406773" y="19078"/>
                  <a:pt x="1407598" y="18535"/>
                  <a:pt x="1408639" y="18361"/>
                </a:cubicBezTo>
                <a:close/>
                <a:moveTo>
                  <a:pt x="321394" y="18101"/>
                </a:moveTo>
                <a:cubicBezTo>
                  <a:pt x="320786" y="18101"/>
                  <a:pt x="320483" y="18405"/>
                  <a:pt x="320483" y="19012"/>
                </a:cubicBezTo>
                <a:lnTo>
                  <a:pt x="320483" y="41541"/>
                </a:lnTo>
                <a:cubicBezTo>
                  <a:pt x="320483" y="42149"/>
                  <a:pt x="320786" y="42453"/>
                  <a:pt x="321394" y="42453"/>
                </a:cubicBezTo>
                <a:lnTo>
                  <a:pt x="368926" y="42453"/>
                </a:lnTo>
                <a:cubicBezTo>
                  <a:pt x="369621" y="42453"/>
                  <a:pt x="369968" y="42149"/>
                  <a:pt x="369968" y="41541"/>
                </a:cubicBezTo>
                <a:lnTo>
                  <a:pt x="369968" y="19012"/>
                </a:lnTo>
                <a:cubicBezTo>
                  <a:pt x="369968" y="18405"/>
                  <a:pt x="369621" y="18101"/>
                  <a:pt x="368926" y="18101"/>
                </a:cubicBezTo>
                <a:close/>
                <a:moveTo>
                  <a:pt x="1439503" y="17580"/>
                </a:moveTo>
                <a:cubicBezTo>
                  <a:pt x="1440110" y="17580"/>
                  <a:pt x="1440718" y="17667"/>
                  <a:pt x="1441326" y="17840"/>
                </a:cubicBezTo>
                <a:cubicBezTo>
                  <a:pt x="1442454" y="18275"/>
                  <a:pt x="1443257" y="19078"/>
                  <a:pt x="1443735" y="20250"/>
                </a:cubicBezTo>
                <a:cubicBezTo>
                  <a:pt x="1444212" y="21422"/>
                  <a:pt x="1444104" y="22529"/>
                  <a:pt x="1443409" y="23570"/>
                </a:cubicBezTo>
                <a:cubicBezTo>
                  <a:pt x="1440023" y="29300"/>
                  <a:pt x="1436985" y="34075"/>
                  <a:pt x="1434294" y="37895"/>
                </a:cubicBezTo>
                <a:cubicBezTo>
                  <a:pt x="1434120" y="38069"/>
                  <a:pt x="1434076" y="38242"/>
                  <a:pt x="1434163" y="38416"/>
                </a:cubicBezTo>
                <a:cubicBezTo>
                  <a:pt x="1434250" y="38590"/>
                  <a:pt x="1434424" y="38676"/>
                  <a:pt x="1434684" y="38676"/>
                </a:cubicBezTo>
                <a:lnTo>
                  <a:pt x="1445753" y="38676"/>
                </a:lnTo>
                <a:cubicBezTo>
                  <a:pt x="1446882" y="38676"/>
                  <a:pt x="1447837" y="39089"/>
                  <a:pt x="1448618" y="39914"/>
                </a:cubicBezTo>
                <a:cubicBezTo>
                  <a:pt x="1449400" y="40738"/>
                  <a:pt x="1449790" y="41715"/>
                  <a:pt x="1449790" y="42844"/>
                </a:cubicBezTo>
                <a:cubicBezTo>
                  <a:pt x="1449790" y="43972"/>
                  <a:pt x="1449400" y="44927"/>
                  <a:pt x="1448618" y="45709"/>
                </a:cubicBezTo>
                <a:cubicBezTo>
                  <a:pt x="1447837" y="46490"/>
                  <a:pt x="1446882" y="46881"/>
                  <a:pt x="1445753" y="46881"/>
                </a:cubicBezTo>
                <a:lnTo>
                  <a:pt x="1404993" y="46881"/>
                </a:lnTo>
                <a:cubicBezTo>
                  <a:pt x="1404385" y="46881"/>
                  <a:pt x="1404038" y="47184"/>
                  <a:pt x="1403951" y="47792"/>
                </a:cubicBezTo>
                <a:cubicBezTo>
                  <a:pt x="1403778" y="49789"/>
                  <a:pt x="1403474" y="52654"/>
                  <a:pt x="1403040" y="56387"/>
                </a:cubicBezTo>
                <a:cubicBezTo>
                  <a:pt x="1403040" y="57081"/>
                  <a:pt x="1403343" y="57429"/>
                  <a:pt x="1403951" y="57429"/>
                </a:cubicBezTo>
                <a:lnTo>
                  <a:pt x="1449530" y="57429"/>
                </a:lnTo>
                <a:cubicBezTo>
                  <a:pt x="1450659" y="57429"/>
                  <a:pt x="1451635" y="57841"/>
                  <a:pt x="1452460" y="58666"/>
                </a:cubicBezTo>
                <a:cubicBezTo>
                  <a:pt x="1453285" y="59491"/>
                  <a:pt x="1453697" y="60467"/>
                  <a:pt x="1453697" y="61596"/>
                </a:cubicBezTo>
                <a:cubicBezTo>
                  <a:pt x="1453697" y="62725"/>
                  <a:pt x="1453285" y="63701"/>
                  <a:pt x="1452460" y="64526"/>
                </a:cubicBezTo>
                <a:cubicBezTo>
                  <a:pt x="1451635" y="65351"/>
                  <a:pt x="1450659" y="65763"/>
                  <a:pt x="1449530" y="65763"/>
                </a:cubicBezTo>
                <a:lnTo>
                  <a:pt x="1402649" y="65763"/>
                </a:lnTo>
                <a:cubicBezTo>
                  <a:pt x="1401955" y="65763"/>
                  <a:pt x="1401564" y="66110"/>
                  <a:pt x="1401477" y="66805"/>
                </a:cubicBezTo>
                <a:cubicBezTo>
                  <a:pt x="1401217" y="68628"/>
                  <a:pt x="1400783" y="70972"/>
                  <a:pt x="1400175" y="73837"/>
                </a:cubicBezTo>
                <a:cubicBezTo>
                  <a:pt x="1400001" y="74445"/>
                  <a:pt x="1400262" y="74749"/>
                  <a:pt x="1400956" y="74749"/>
                </a:cubicBezTo>
                <a:lnTo>
                  <a:pt x="1435987" y="74749"/>
                </a:lnTo>
                <a:cubicBezTo>
                  <a:pt x="1438417" y="74749"/>
                  <a:pt x="1440371" y="75053"/>
                  <a:pt x="1441847" y="75660"/>
                </a:cubicBezTo>
                <a:cubicBezTo>
                  <a:pt x="1442628" y="76008"/>
                  <a:pt x="1443192" y="76572"/>
                  <a:pt x="1443540" y="77353"/>
                </a:cubicBezTo>
                <a:cubicBezTo>
                  <a:pt x="1443887" y="78135"/>
                  <a:pt x="1443930" y="78916"/>
                  <a:pt x="1443670" y="79697"/>
                </a:cubicBezTo>
                <a:cubicBezTo>
                  <a:pt x="1439937" y="90028"/>
                  <a:pt x="1434381" y="98710"/>
                  <a:pt x="1427001" y="105742"/>
                </a:cubicBezTo>
                <a:cubicBezTo>
                  <a:pt x="1426567" y="106263"/>
                  <a:pt x="1426610" y="106654"/>
                  <a:pt x="1427131" y="106914"/>
                </a:cubicBezTo>
                <a:cubicBezTo>
                  <a:pt x="1433990" y="110647"/>
                  <a:pt x="1441890" y="113512"/>
                  <a:pt x="1450832" y="115509"/>
                </a:cubicBezTo>
                <a:cubicBezTo>
                  <a:pt x="1451961" y="115769"/>
                  <a:pt x="1452720" y="116442"/>
                  <a:pt x="1453111" y="117528"/>
                </a:cubicBezTo>
                <a:cubicBezTo>
                  <a:pt x="1453502" y="118613"/>
                  <a:pt x="1453350" y="119633"/>
                  <a:pt x="1452655" y="120588"/>
                </a:cubicBezTo>
                <a:cubicBezTo>
                  <a:pt x="1451787" y="121890"/>
                  <a:pt x="1450615" y="122845"/>
                  <a:pt x="1449139" y="123453"/>
                </a:cubicBezTo>
                <a:cubicBezTo>
                  <a:pt x="1448271" y="123800"/>
                  <a:pt x="1447403" y="123974"/>
                  <a:pt x="1446535" y="123974"/>
                </a:cubicBezTo>
                <a:cubicBezTo>
                  <a:pt x="1446014" y="123974"/>
                  <a:pt x="1445450" y="123930"/>
                  <a:pt x="1444842" y="123843"/>
                </a:cubicBezTo>
                <a:cubicBezTo>
                  <a:pt x="1435292" y="121326"/>
                  <a:pt x="1426871" y="117723"/>
                  <a:pt x="1419578" y="113035"/>
                </a:cubicBezTo>
                <a:cubicBezTo>
                  <a:pt x="1418970" y="112688"/>
                  <a:pt x="1418406" y="112688"/>
                  <a:pt x="1417885" y="113035"/>
                </a:cubicBezTo>
                <a:cubicBezTo>
                  <a:pt x="1411287" y="117462"/>
                  <a:pt x="1403387" y="121022"/>
                  <a:pt x="1394184" y="123713"/>
                </a:cubicBezTo>
                <a:cubicBezTo>
                  <a:pt x="1393577" y="123800"/>
                  <a:pt x="1393012" y="123843"/>
                  <a:pt x="1392491" y="123843"/>
                </a:cubicBezTo>
                <a:cubicBezTo>
                  <a:pt x="1391797" y="123843"/>
                  <a:pt x="1391059" y="123713"/>
                  <a:pt x="1390278" y="123453"/>
                </a:cubicBezTo>
                <a:cubicBezTo>
                  <a:pt x="1389062" y="122932"/>
                  <a:pt x="1388021" y="122107"/>
                  <a:pt x="1387152" y="120978"/>
                </a:cubicBezTo>
                <a:cubicBezTo>
                  <a:pt x="1386544" y="120197"/>
                  <a:pt x="1386393" y="119307"/>
                  <a:pt x="1386696" y="118309"/>
                </a:cubicBezTo>
                <a:cubicBezTo>
                  <a:pt x="1387000" y="117310"/>
                  <a:pt x="1387630" y="116681"/>
                  <a:pt x="1388585" y="116421"/>
                </a:cubicBezTo>
                <a:cubicBezTo>
                  <a:pt x="1396919" y="114250"/>
                  <a:pt x="1404212" y="111298"/>
                  <a:pt x="1410462" y="107565"/>
                </a:cubicBezTo>
                <a:cubicBezTo>
                  <a:pt x="1410983" y="107305"/>
                  <a:pt x="1410983" y="106958"/>
                  <a:pt x="1410462" y="106524"/>
                </a:cubicBezTo>
                <a:cubicBezTo>
                  <a:pt x="1404646" y="101749"/>
                  <a:pt x="1399871" y="96453"/>
                  <a:pt x="1396138" y="90636"/>
                </a:cubicBezTo>
                <a:cubicBezTo>
                  <a:pt x="1396051" y="90463"/>
                  <a:pt x="1395899" y="90376"/>
                  <a:pt x="1395682" y="90376"/>
                </a:cubicBezTo>
                <a:cubicBezTo>
                  <a:pt x="1395465" y="90376"/>
                  <a:pt x="1395356" y="90506"/>
                  <a:pt x="1395356" y="90766"/>
                </a:cubicBezTo>
                <a:cubicBezTo>
                  <a:pt x="1390061" y="104136"/>
                  <a:pt x="1382725" y="114467"/>
                  <a:pt x="1373348" y="121760"/>
                </a:cubicBezTo>
                <a:cubicBezTo>
                  <a:pt x="1372220" y="122541"/>
                  <a:pt x="1371004" y="122845"/>
                  <a:pt x="1369702" y="122671"/>
                </a:cubicBezTo>
                <a:cubicBezTo>
                  <a:pt x="1368400" y="122498"/>
                  <a:pt x="1367271" y="121890"/>
                  <a:pt x="1366316" y="120848"/>
                </a:cubicBezTo>
                <a:cubicBezTo>
                  <a:pt x="1365535" y="120067"/>
                  <a:pt x="1365144" y="119112"/>
                  <a:pt x="1365144" y="117983"/>
                </a:cubicBezTo>
                <a:cubicBezTo>
                  <a:pt x="1365144" y="116681"/>
                  <a:pt x="1365622" y="115639"/>
                  <a:pt x="1366577" y="114858"/>
                </a:cubicBezTo>
                <a:cubicBezTo>
                  <a:pt x="1379599" y="105048"/>
                  <a:pt x="1388021" y="89030"/>
                  <a:pt x="1391840" y="66805"/>
                </a:cubicBezTo>
                <a:cubicBezTo>
                  <a:pt x="1392014" y="66110"/>
                  <a:pt x="1391753" y="65763"/>
                  <a:pt x="1391059" y="65763"/>
                </a:cubicBezTo>
                <a:lnTo>
                  <a:pt x="1378167" y="65763"/>
                </a:lnTo>
                <a:cubicBezTo>
                  <a:pt x="1376951" y="65763"/>
                  <a:pt x="1375931" y="65351"/>
                  <a:pt x="1375107" y="64526"/>
                </a:cubicBezTo>
                <a:cubicBezTo>
                  <a:pt x="1374282" y="63701"/>
                  <a:pt x="1373869" y="62725"/>
                  <a:pt x="1373869" y="61596"/>
                </a:cubicBezTo>
                <a:cubicBezTo>
                  <a:pt x="1373869" y="60467"/>
                  <a:pt x="1374282" y="59491"/>
                  <a:pt x="1375107" y="58666"/>
                </a:cubicBezTo>
                <a:cubicBezTo>
                  <a:pt x="1375931" y="57841"/>
                  <a:pt x="1376951" y="57429"/>
                  <a:pt x="1378167" y="57429"/>
                </a:cubicBezTo>
                <a:lnTo>
                  <a:pt x="1392361" y="57429"/>
                </a:lnTo>
                <a:cubicBezTo>
                  <a:pt x="1393056" y="57429"/>
                  <a:pt x="1393446" y="57081"/>
                  <a:pt x="1393533" y="56387"/>
                </a:cubicBezTo>
                <a:cubicBezTo>
                  <a:pt x="1393967" y="52654"/>
                  <a:pt x="1394271" y="49789"/>
                  <a:pt x="1394445" y="47792"/>
                </a:cubicBezTo>
                <a:cubicBezTo>
                  <a:pt x="1394445" y="47184"/>
                  <a:pt x="1394141" y="46881"/>
                  <a:pt x="1393533" y="46881"/>
                </a:cubicBezTo>
                <a:lnTo>
                  <a:pt x="1381032" y="46881"/>
                </a:lnTo>
                <a:cubicBezTo>
                  <a:pt x="1379903" y="46881"/>
                  <a:pt x="1378948" y="46490"/>
                  <a:pt x="1378167" y="45709"/>
                </a:cubicBezTo>
                <a:cubicBezTo>
                  <a:pt x="1377385" y="44927"/>
                  <a:pt x="1376995" y="43972"/>
                  <a:pt x="1376995" y="42844"/>
                </a:cubicBezTo>
                <a:cubicBezTo>
                  <a:pt x="1376995" y="41715"/>
                  <a:pt x="1377385" y="40738"/>
                  <a:pt x="1378167" y="39914"/>
                </a:cubicBezTo>
                <a:cubicBezTo>
                  <a:pt x="1378948" y="39089"/>
                  <a:pt x="1379903" y="38676"/>
                  <a:pt x="1381032" y="38676"/>
                </a:cubicBezTo>
                <a:lnTo>
                  <a:pt x="1423355" y="38676"/>
                </a:lnTo>
                <a:cubicBezTo>
                  <a:pt x="1424049" y="38676"/>
                  <a:pt x="1424570" y="38416"/>
                  <a:pt x="1424917" y="37895"/>
                </a:cubicBezTo>
                <a:cubicBezTo>
                  <a:pt x="1428390" y="32512"/>
                  <a:pt x="1431602" y="26783"/>
                  <a:pt x="1434554" y="20705"/>
                </a:cubicBezTo>
                <a:cubicBezTo>
                  <a:pt x="1435162" y="19490"/>
                  <a:pt x="1436117" y="18622"/>
                  <a:pt x="1437419" y="18101"/>
                </a:cubicBezTo>
                <a:cubicBezTo>
                  <a:pt x="1438113" y="17754"/>
                  <a:pt x="1438808" y="17580"/>
                  <a:pt x="1439503" y="17580"/>
                </a:cubicBezTo>
                <a:close/>
                <a:moveTo>
                  <a:pt x="2616212" y="14976"/>
                </a:moveTo>
                <a:cubicBezTo>
                  <a:pt x="2616646" y="14976"/>
                  <a:pt x="2617080" y="14976"/>
                  <a:pt x="2617514" y="14976"/>
                </a:cubicBezTo>
                <a:cubicBezTo>
                  <a:pt x="2620205" y="14976"/>
                  <a:pt x="2622376" y="16017"/>
                  <a:pt x="2624025" y="18101"/>
                </a:cubicBezTo>
                <a:cubicBezTo>
                  <a:pt x="2624893" y="19143"/>
                  <a:pt x="2625219" y="20315"/>
                  <a:pt x="2625002" y="21617"/>
                </a:cubicBezTo>
                <a:cubicBezTo>
                  <a:pt x="2624785" y="22919"/>
                  <a:pt x="2624156" y="23961"/>
                  <a:pt x="2623114" y="24742"/>
                </a:cubicBezTo>
                <a:cubicBezTo>
                  <a:pt x="2621812" y="25611"/>
                  <a:pt x="2620726" y="26348"/>
                  <a:pt x="2619858" y="26956"/>
                </a:cubicBezTo>
                <a:cubicBezTo>
                  <a:pt x="2617948" y="28432"/>
                  <a:pt x="2615040" y="30798"/>
                  <a:pt x="2611133" y="34053"/>
                </a:cubicBezTo>
                <a:cubicBezTo>
                  <a:pt x="2607226" y="37309"/>
                  <a:pt x="2602647" y="41216"/>
                  <a:pt x="2597394" y="45774"/>
                </a:cubicBezTo>
                <a:cubicBezTo>
                  <a:pt x="2592142" y="50332"/>
                  <a:pt x="2588387" y="53565"/>
                  <a:pt x="2586130" y="55475"/>
                </a:cubicBezTo>
                <a:cubicBezTo>
                  <a:pt x="2586043" y="55475"/>
                  <a:pt x="2586021" y="55540"/>
                  <a:pt x="2586065" y="55671"/>
                </a:cubicBezTo>
                <a:cubicBezTo>
                  <a:pt x="2586109" y="55801"/>
                  <a:pt x="2586217" y="55823"/>
                  <a:pt x="2586391" y="55736"/>
                </a:cubicBezTo>
                <a:cubicBezTo>
                  <a:pt x="2591686" y="54086"/>
                  <a:pt x="2597329" y="53262"/>
                  <a:pt x="2603320" y="53262"/>
                </a:cubicBezTo>
                <a:cubicBezTo>
                  <a:pt x="2614259" y="53262"/>
                  <a:pt x="2623288" y="56213"/>
                  <a:pt x="2630406" y="62117"/>
                </a:cubicBezTo>
                <a:cubicBezTo>
                  <a:pt x="2637525" y="68020"/>
                  <a:pt x="2641085" y="75487"/>
                  <a:pt x="2641085" y="84516"/>
                </a:cubicBezTo>
                <a:cubicBezTo>
                  <a:pt x="2641085" y="91548"/>
                  <a:pt x="2639240" y="97712"/>
                  <a:pt x="2635550" y="103007"/>
                </a:cubicBezTo>
                <a:cubicBezTo>
                  <a:pt x="2631860" y="108303"/>
                  <a:pt x="2626565" y="112405"/>
                  <a:pt x="2619663" y="115314"/>
                </a:cubicBezTo>
                <a:cubicBezTo>
                  <a:pt x="2612761" y="118222"/>
                  <a:pt x="2604709" y="119676"/>
                  <a:pt x="2595506" y="119676"/>
                </a:cubicBezTo>
                <a:cubicBezTo>
                  <a:pt x="2586651" y="119676"/>
                  <a:pt x="2579597" y="117918"/>
                  <a:pt x="2574345" y="114402"/>
                </a:cubicBezTo>
                <a:cubicBezTo>
                  <a:pt x="2569092" y="110886"/>
                  <a:pt x="2566466" y="106350"/>
                  <a:pt x="2566466" y="100794"/>
                </a:cubicBezTo>
                <a:cubicBezTo>
                  <a:pt x="2566466" y="96019"/>
                  <a:pt x="2568376" y="91917"/>
                  <a:pt x="2572196" y="88487"/>
                </a:cubicBezTo>
                <a:cubicBezTo>
                  <a:pt x="2576016" y="85058"/>
                  <a:pt x="2580921" y="83344"/>
                  <a:pt x="2586911" y="83344"/>
                </a:cubicBezTo>
                <a:cubicBezTo>
                  <a:pt x="2594464" y="83344"/>
                  <a:pt x="2600585" y="85471"/>
                  <a:pt x="2605273" y="89725"/>
                </a:cubicBezTo>
                <a:cubicBezTo>
                  <a:pt x="2609961" y="93979"/>
                  <a:pt x="2612826" y="99318"/>
                  <a:pt x="2613868" y="105742"/>
                </a:cubicBezTo>
                <a:cubicBezTo>
                  <a:pt x="2614042" y="106437"/>
                  <a:pt x="2614432" y="106654"/>
                  <a:pt x="2615040" y="106393"/>
                </a:cubicBezTo>
                <a:cubicBezTo>
                  <a:pt x="2625371" y="102052"/>
                  <a:pt x="2630537" y="94717"/>
                  <a:pt x="2630537" y="84385"/>
                </a:cubicBezTo>
                <a:cubicBezTo>
                  <a:pt x="2630537" y="77961"/>
                  <a:pt x="2627672" y="72622"/>
                  <a:pt x="2621942" y="68368"/>
                </a:cubicBezTo>
                <a:cubicBezTo>
                  <a:pt x="2616212" y="64114"/>
                  <a:pt x="2609136" y="61987"/>
                  <a:pt x="2600715" y="61987"/>
                </a:cubicBezTo>
                <a:cubicBezTo>
                  <a:pt x="2591252" y="61987"/>
                  <a:pt x="2583135" y="63723"/>
                  <a:pt x="2576363" y="67196"/>
                </a:cubicBezTo>
                <a:cubicBezTo>
                  <a:pt x="2569592" y="70668"/>
                  <a:pt x="2562169" y="76355"/>
                  <a:pt x="2554095" y="84255"/>
                </a:cubicBezTo>
                <a:cubicBezTo>
                  <a:pt x="2553053" y="85384"/>
                  <a:pt x="2551772" y="85948"/>
                  <a:pt x="2550253" y="85948"/>
                </a:cubicBezTo>
                <a:cubicBezTo>
                  <a:pt x="2548734" y="85948"/>
                  <a:pt x="2547410" y="85384"/>
                  <a:pt x="2546281" y="84255"/>
                </a:cubicBezTo>
                <a:cubicBezTo>
                  <a:pt x="2545326" y="83300"/>
                  <a:pt x="2544849" y="82128"/>
                  <a:pt x="2544849" y="80739"/>
                </a:cubicBezTo>
                <a:cubicBezTo>
                  <a:pt x="2544849" y="79090"/>
                  <a:pt x="2545456" y="77787"/>
                  <a:pt x="2546672" y="76832"/>
                </a:cubicBezTo>
                <a:cubicBezTo>
                  <a:pt x="2549450" y="74575"/>
                  <a:pt x="2554746" y="70191"/>
                  <a:pt x="2562559" y="63680"/>
                </a:cubicBezTo>
                <a:cubicBezTo>
                  <a:pt x="2570373" y="57168"/>
                  <a:pt x="2575538" y="52871"/>
                  <a:pt x="2578056" y="50787"/>
                </a:cubicBezTo>
                <a:cubicBezTo>
                  <a:pt x="2591426" y="39588"/>
                  <a:pt x="2601280" y="31167"/>
                  <a:pt x="2607617" y="25524"/>
                </a:cubicBezTo>
                <a:cubicBezTo>
                  <a:pt x="2607704" y="25437"/>
                  <a:pt x="2607726" y="25307"/>
                  <a:pt x="2607682" y="25133"/>
                </a:cubicBezTo>
                <a:cubicBezTo>
                  <a:pt x="2607639" y="24959"/>
                  <a:pt x="2607530" y="24873"/>
                  <a:pt x="2607357" y="24873"/>
                </a:cubicBezTo>
                <a:cubicBezTo>
                  <a:pt x="2591035" y="25567"/>
                  <a:pt x="2578100" y="26175"/>
                  <a:pt x="2568550" y="26696"/>
                </a:cubicBezTo>
                <a:cubicBezTo>
                  <a:pt x="2567074" y="26783"/>
                  <a:pt x="2565945" y="26869"/>
                  <a:pt x="2565164" y="26956"/>
                </a:cubicBezTo>
                <a:cubicBezTo>
                  <a:pt x="2565077" y="26956"/>
                  <a:pt x="2564947" y="26956"/>
                  <a:pt x="2564773" y="26956"/>
                </a:cubicBezTo>
                <a:cubicBezTo>
                  <a:pt x="2563471" y="26956"/>
                  <a:pt x="2562299" y="26522"/>
                  <a:pt x="2561257" y="25654"/>
                </a:cubicBezTo>
                <a:cubicBezTo>
                  <a:pt x="2560129" y="24699"/>
                  <a:pt x="2559543" y="23484"/>
                  <a:pt x="2559499" y="22008"/>
                </a:cubicBezTo>
                <a:cubicBezTo>
                  <a:pt x="2559456" y="20532"/>
                  <a:pt x="2559999" y="19273"/>
                  <a:pt x="2561127" y="18231"/>
                </a:cubicBezTo>
                <a:cubicBezTo>
                  <a:pt x="2562169" y="17276"/>
                  <a:pt x="2563384" y="16799"/>
                  <a:pt x="2564773" y="16799"/>
                </a:cubicBezTo>
                <a:cubicBezTo>
                  <a:pt x="2564860" y="16799"/>
                  <a:pt x="2564903" y="16799"/>
                  <a:pt x="2564903" y="16799"/>
                </a:cubicBezTo>
                <a:cubicBezTo>
                  <a:pt x="2565859" y="16799"/>
                  <a:pt x="2567117" y="16799"/>
                  <a:pt x="2568680" y="16799"/>
                </a:cubicBezTo>
                <a:cubicBezTo>
                  <a:pt x="2572673" y="16799"/>
                  <a:pt x="2580400" y="16625"/>
                  <a:pt x="2591860" y="16278"/>
                </a:cubicBezTo>
                <a:cubicBezTo>
                  <a:pt x="2603320" y="15931"/>
                  <a:pt x="2610656" y="15583"/>
                  <a:pt x="2613868" y="15236"/>
                </a:cubicBezTo>
                <a:cubicBezTo>
                  <a:pt x="2614736" y="15149"/>
                  <a:pt x="2615517" y="15062"/>
                  <a:pt x="2616212" y="14976"/>
                </a:cubicBezTo>
                <a:close/>
                <a:moveTo>
                  <a:pt x="1758162" y="14455"/>
                </a:moveTo>
                <a:cubicBezTo>
                  <a:pt x="1759812" y="14455"/>
                  <a:pt x="1761201" y="15062"/>
                  <a:pt x="1762329" y="16278"/>
                </a:cubicBezTo>
                <a:cubicBezTo>
                  <a:pt x="1763371" y="17406"/>
                  <a:pt x="1763892" y="18752"/>
                  <a:pt x="1763892" y="20315"/>
                </a:cubicBezTo>
                <a:lnTo>
                  <a:pt x="1763762" y="25263"/>
                </a:lnTo>
                <a:lnTo>
                  <a:pt x="1763762" y="54434"/>
                </a:lnTo>
                <a:cubicBezTo>
                  <a:pt x="1763762" y="54694"/>
                  <a:pt x="1763849" y="54889"/>
                  <a:pt x="1764022" y="55020"/>
                </a:cubicBezTo>
                <a:cubicBezTo>
                  <a:pt x="1764196" y="55150"/>
                  <a:pt x="1764413" y="55215"/>
                  <a:pt x="1764673" y="55215"/>
                </a:cubicBezTo>
                <a:cubicBezTo>
                  <a:pt x="1784554" y="50266"/>
                  <a:pt x="1801136" y="44884"/>
                  <a:pt x="1814419" y="39067"/>
                </a:cubicBezTo>
                <a:cubicBezTo>
                  <a:pt x="1816676" y="38199"/>
                  <a:pt x="1818890" y="37157"/>
                  <a:pt x="1821061" y="35942"/>
                </a:cubicBezTo>
                <a:cubicBezTo>
                  <a:pt x="1821842" y="35508"/>
                  <a:pt x="1822667" y="35291"/>
                  <a:pt x="1823535" y="35291"/>
                </a:cubicBezTo>
                <a:cubicBezTo>
                  <a:pt x="1824143" y="35291"/>
                  <a:pt x="1824750" y="35421"/>
                  <a:pt x="1825358" y="35681"/>
                </a:cubicBezTo>
                <a:cubicBezTo>
                  <a:pt x="1826834" y="36115"/>
                  <a:pt x="1827876" y="37027"/>
                  <a:pt x="1828483" y="38416"/>
                </a:cubicBezTo>
                <a:cubicBezTo>
                  <a:pt x="1828831" y="39197"/>
                  <a:pt x="1829004" y="39979"/>
                  <a:pt x="1829004" y="40760"/>
                </a:cubicBezTo>
                <a:cubicBezTo>
                  <a:pt x="1829004" y="41455"/>
                  <a:pt x="1828831" y="42192"/>
                  <a:pt x="1828483" y="42974"/>
                </a:cubicBezTo>
                <a:cubicBezTo>
                  <a:pt x="1827963" y="44450"/>
                  <a:pt x="1826964" y="45492"/>
                  <a:pt x="1825488" y="46099"/>
                </a:cubicBezTo>
                <a:cubicBezTo>
                  <a:pt x="1822536" y="47315"/>
                  <a:pt x="1820106" y="48270"/>
                  <a:pt x="1818196" y="48964"/>
                </a:cubicBezTo>
                <a:cubicBezTo>
                  <a:pt x="1803437" y="54868"/>
                  <a:pt x="1785596" y="60554"/>
                  <a:pt x="1764673" y="66024"/>
                </a:cubicBezTo>
                <a:cubicBezTo>
                  <a:pt x="1764066" y="66197"/>
                  <a:pt x="1763762" y="66631"/>
                  <a:pt x="1763762" y="67326"/>
                </a:cubicBezTo>
                <a:lnTo>
                  <a:pt x="1763762" y="95715"/>
                </a:lnTo>
                <a:cubicBezTo>
                  <a:pt x="1763762" y="98927"/>
                  <a:pt x="1764435" y="101184"/>
                  <a:pt x="1765780" y="102487"/>
                </a:cubicBezTo>
                <a:cubicBezTo>
                  <a:pt x="1767126" y="103789"/>
                  <a:pt x="1769535" y="104787"/>
                  <a:pt x="1773008" y="105482"/>
                </a:cubicBezTo>
                <a:cubicBezTo>
                  <a:pt x="1777435" y="106263"/>
                  <a:pt x="1783295" y="106654"/>
                  <a:pt x="1790588" y="106654"/>
                </a:cubicBezTo>
                <a:cubicBezTo>
                  <a:pt x="1805868" y="106654"/>
                  <a:pt x="1819107" y="105655"/>
                  <a:pt x="1830307" y="103659"/>
                </a:cubicBezTo>
                <a:cubicBezTo>
                  <a:pt x="1830654" y="103572"/>
                  <a:pt x="1831001" y="103528"/>
                  <a:pt x="1831348" y="103528"/>
                </a:cubicBezTo>
                <a:cubicBezTo>
                  <a:pt x="1832477" y="103528"/>
                  <a:pt x="1833519" y="103919"/>
                  <a:pt x="1834474" y="104700"/>
                </a:cubicBezTo>
                <a:cubicBezTo>
                  <a:pt x="1835689" y="105655"/>
                  <a:pt x="1836297" y="106871"/>
                  <a:pt x="1836297" y="108347"/>
                </a:cubicBezTo>
                <a:cubicBezTo>
                  <a:pt x="1836297" y="110170"/>
                  <a:pt x="1835711" y="111733"/>
                  <a:pt x="1834539" y="113035"/>
                </a:cubicBezTo>
                <a:cubicBezTo>
                  <a:pt x="1833367" y="114337"/>
                  <a:pt x="1831913" y="115075"/>
                  <a:pt x="1830176" y="115249"/>
                </a:cubicBezTo>
                <a:cubicBezTo>
                  <a:pt x="1817762" y="116638"/>
                  <a:pt x="1804392" y="117332"/>
                  <a:pt x="1790067" y="117332"/>
                </a:cubicBezTo>
                <a:cubicBezTo>
                  <a:pt x="1781038" y="117332"/>
                  <a:pt x="1773919" y="116855"/>
                  <a:pt x="1768710" y="115900"/>
                </a:cubicBezTo>
                <a:cubicBezTo>
                  <a:pt x="1763414" y="114945"/>
                  <a:pt x="1759443" y="113122"/>
                  <a:pt x="1756795" y="110430"/>
                </a:cubicBezTo>
                <a:cubicBezTo>
                  <a:pt x="1754147" y="107739"/>
                  <a:pt x="1752823" y="103789"/>
                  <a:pt x="1752823" y="98580"/>
                </a:cubicBezTo>
                <a:lnTo>
                  <a:pt x="1752823" y="25263"/>
                </a:lnTo>
                <a:lnTo>
                  <a:pt x="1752693" y="20315"/>
                </a:lnTo>
                <a:cubicBezTo>
                  <a:pt x="1752693" y="18752"/>
                  <a:pt x="1753170" y="17406"/>
                  <a:pt x="1754125" y="16278"/>
                </a:cubicBezTo>
                <a:cubicBezTo>
                  <a:pt x="1755254" y="15062"/>
                  <a:pt x="1756599" y="14455"/>
                  <a:pt x="1758162" y="14455"/>
                </a:cubicBezTo>
                <a:close/>
                <a:moveTo>
                  <a:pt x="673000" y="13543"/>
                </a:moveTo>
                <a:lnTo>
                  <a:pt x="781217" y="13543"/>
                </a:lnTo>
                <a:cubicBezTo>
                  <a:pt x="782519" y="13543"/>
                  <a:pt x="783648" y="13999"/>
                  <a:pt x="784603" y="14910"/>
                </a:cubicBezTo>
                <a:cubicBezTo>
                  <a:pt x="785558" y="15822"/>
                  <a:pt x="786035" y="16951"/>
                  <a:pt x="786035" y="18296"/>
                </a:cubicBezTo>
                <a:cubicBezTo>
                  <a:pt x="786035" y="19642"/>
                  <a:pt x="785558" y="20792"/>
                  <a:pt x="784603" y="21747"/>
                </a:cubicBezTo>
                <a:cubicBezTo>
                  <a:pt x="783648" y="22702"/>
                  <a:pt x="782519" y="23180"/>
                  <a:pt x="781217" y="23180"/>
                </a:cubicBezTo>
                <a:lnTo>
                  <a:pt x="746708" y="23180"/>
                </a:lnTo>
                <a:cubicBezTo>
                  <a:pt x="746013" y="23180"/>
                  <a:pt x="745666" y="23484"/>
                  <a:pt x="745666" y="24091"/>
                </a:cubicBezTo>
                <a:lnTo>
                  <a:pt x="745666" y="64200"/>
                </a:lnTo>
                <a:cubicBezTo>
                  <a:pt x="745666" y="64374"/>
                  <a:pt x="745774" y="64526"/>
                  <a:pt x="745991" y="64656"/>
                </a:cubicBezTo>
                <a:cubicBezTo>
                  <a:pt x="746208" y="64786"/>
                  <a:pt x="746404" y="64765"/>
                  <a:pt x="746577" y="64591"/>
                </a:cubicBezTo>
                <a:cubicBezTo>
                  <a:pt x="756648" y="58688"/>
                  <a:pt x="765286" y="52784"/>
                  <a:pt x="772492" y="46881"/>
                </a:cubicBezTo>
                <a:cubicBezTo>
                  <a:pt x="773621" y="45926"/>
                  <a:pt x="774923" y="45448"/>
                  <a:pt x="776399" y="45448"/>
                </a:cubicBezTo>
                <a:cubicBezTo>
                  <a:pt x="776486" y="45448"/>
                  <a:pt x="776573" y="45448"/>
                  <a:pt x="776659" y="45448"/>
                </a:cubicBezTo>
                <a:cubicBezTo>
                  <a:pt x="778222" y="45535"/>
                  <a:pt x="779524" y="46143"/>
                  <a:pt x="780566" y="47271"/>
                </a:cubicBezTo>
                <a:cubicBezTo>
                  <a:pt x="781521" y="48226"/>
                  <a:pt x="781999" y="49355"/>
                  <a:pt x="781999" y="50657"/>
                </a:cubicBezTo>
                <a:cubicBezTo>
                  <a:pt x="781999" y="52393"/>
                  <a:pt x="781304" y="53739"/>
                  <a:pt x="779915" y="54694"/>
                </a:cubicBezTo>
                <a:cubicBezTo>
                  <a:pt x="771581" y="60598"/>
                  <a:pt x="760468" y="67239"/>
                  <a:pt x="746577" y="74619"/>
                </a:cubicBezTo>
                <a:cubicBezTo>
                  <a:pt x="745970" y="74966"/>
                  <a:pt x="745666" y="75443"/>
                  <a:pt x="745666" y="76051"/>
                </a:cubicBezTo>
                <a:lnTo>
                  <a:pt x="745666" y="106784"/>
                </a:lnTo>
                <a:cubicBezTo>
                  <a:pt x="745666" y="109823"/>
                  <a:pt x="746100" y="111798"/>
                  <a:pt x="746968" y="112709"/>
                </a:cubicBezTo>
                <a:cubicBezTo>
                  <a:pt x="747836" y="113621"/>
                  <a:pt x="749746" y="114077"/>
                  <a:pt x="752698" y="114077"/>
                </a:cubicBezTo>
                <a:lnTo>
                  <a:pt x="772622" y="114077"/>
                </a:lnTo>
                <a:cubicBezTo>
                  <a:pt x="775053" y="114077"/>
                  <a:pt x="776703" y="113013"/>
                  <a:pt x="777571" y="110886"/>
                </a:cubicBezTo>
                <a:cubicBezTo>
                  <a:pt x="778439" y="108759"/>
                  <a:pt x="779047" y="104397"/>
                  <a:pt x="779394" y="97798"/>
                </a:cubicBezTo>
                <a:cubicBezTo>
                  <a:pt x="779481" y="96670"/>
                  <a:pt x="780023" y="95845"/>
                  <a:pt x="781022" y="95324"/>
                </a:cubicBezTo>
                <a:cubicBezTo>
                  <a:pt x="782020" y="94803"/>
                  <a:pt x="783040" y="94803"/>
                  <a:pt x="784082" y="95324"/>
                </a:cubicBezTo>
                <a:cubicBezTo>
                  <a:pt x="785471" y="95932"/>
                  <a:pt x="786556" y="96844"/>
                  <a:pt x="787338" y="98059"/>
                </a:cubicBezTo>
                <a:cubicBezTo>
                  <a:pt x="788032" y="99101"/>
                  <a:pt x="788380" y="100229"/>
                  <a:pt x="788380" y="101445"/>
                </a:cubicBezTo>
                <a:cubicBezTo>
                  <a:pt x="788380" y="108824"/>
                  <a:pt x="786991" y="114554"/>
                  <a:pt x="784212" y="118634"/>
                </a:cubicBezTo>
                <a:cubicBezTo>
                  <a:pt x="782042" y="121673"/>
                  <a:pt x="778352" y="123192"/>
                  <a:pt x="773143" y="123192"/>
                </a:cubicBezTo>
                <a:lnTo>
                  <a:pt x="751526" y="123192"/>
                </a:lnTo>
                <a:cubicBezTo>
                  <a:pt x="745362" y="123192"/>
                  <a:pt x="741217" y="122064"/>
                  <a:pt x="739090" y="119806"/>
                </a:cubicBezTo>
                <a:cubicBezTo>
                  <a:pt x="736962" y="117549"/>
                  <a:pt x="735899" y="113208"/>
                  <a:pt x="735899" y="106784"/>
                </a:cubicBezTo>
                <a:lnTo>
                  <a:pt x="735899" y="24091"/>
                </a:lnTo>
                <a:cubicBezTo>
                  <a:pt x="735899" y="23484"/>
                  <a:pt x="735552" y="23180"/>
                  <a:pt x="734857" y="23180"/>
                </a:cubicBezTo>
                <a:lnTo>
                  <a:pt x="703994" y="23180"/>
                </a:lnTo>
                <a:cubicBezTo>
                  <a:pt x="704341" y="23267"/>
                  <a:pt x="704471" y="23440"/>
                  <a:pt x="704385" y="23701"/>
                </a:cubicBezTo>
                <a:cubicBezTo>
                  <a:pt x="702475" y="29691"/>
                  <a:pt x="700391" y="35377"/>
                  <a:pt x="698134" y="40760"/>
                </a:cubicBezTo>
                <a:cubicBezTo>
                  <a:pt x="698047" y="40934"/>
                  <a:pt x="698069" y="41129"/>
                  <a:pt x="698199" y="41346"/>
                </a:cubicBezTo>
                <a:cubicBezTo>
                  <a:pt x="698329" y="41563"/>
                  <a:pt x="698481" y="41672"/>
                  <a:pt x="698655" y="41672"/>
                </a:cubicBezTo>
                <a:lnTo>
                  <a:pt x="721314" y="41672"/>
                </a:lnTo>
                <a:cubicBezTo>
                  <a:pt x="721488" y="41672"/>
                  <a:pt x="721661" y="41672"/>
                  <a:pt x="721835" y="41672"/>
                </a:cubicBezTo>
                <a:cubicBezTo>
                  <a:pt x="722877" y="41411"/>
                  <a:pt x="723918" y="41498"/>
                  <a:pt x="724960" y="41932"/>
                </a:cubicBezTo>
                <a:lnTo>
                  <a:pt x="726523" y="42453"/>
                </a:lnTo>
                <a:cubicBezTo>
                  <a:pt x="727391" y="42800"/>
                  <a:pt x="728064" y="43386"/>
                  <a:pt x="728541" y="44211"/>
                </a:cubicBezTo>
                <a:cubicBezTo>
                  <a:pt x="729019" y="45036"/>
                  <a:pt x="729171" y="45926"/>
                  <a:pt x="728997" y="46881"/>
                </a:cubicBezTo>
                <a:cubicBezTo>
                  <a:pt x="722573" y="82909"/>
                  <a:pt x="707250" y="107956"/>
                  <a:pt x="683028" y="122020"/>
                </a:cubicBezTo>
                <a:cubicBezTo>
                  <a:pt x="682073" y="122541"/>
                  <a:pt x="681118" y="122802"/>
                  <a:pt x="680163" y="122802"/>
                </a:cubicBezTo>
                <a:cubicBezTo>
                  <a:pt x="679729" y="122802"/>
                  <a:pt x="679295" y="122715"/>
                  <a:pt x="678861" y="122541"/>
                </a:cubicBezTo>
                <a:cubicBezTo>
                  <a:pt x="677385" y="122281"/>
                  <a:pt x="676126" y="121543"/>
                  <a:pt x="675084" y="120327"/>
                </a:cubicBezTo>
                <a:cubicBezTo>
                  <a:pt x="674303" y="119459"/>
                  <a:pt x="673999" y="118396"/>
                  <a:pt x="674173" y="117137"/>
                </a:cubicBezTo>
                <a:cubicBezTo>
                  <a:pt x="674346" y="115878"/>
                  <a:pt x="674997" y="114945"/>
                  <a:pt x="676126" y="114337"/>
                </a:cubicBezTo>
                <a:cubicBezTo>
                  <a:pt x="687499" y="108173"/>
                  <a:pt x="696788" y="99448"/>
                  <a:pt x="703994" y="88162"/>
                </a:cubicBezTo>
                <a:cubicBezTo>
                  <a:pt x="704341" y="87641"/>
                  <a:pt x="704254" y="87163"/>
                  <a:pt x="703734" y="86729"/>
                </a:cubicBezTo>
                <a:cubicBezTo>
                  <a:pt x="698090" y="82041"/>
                  <a:pt x="690624" y="76963"/>
                  <a:pt x="681335" y="71493"/>
                </a:cubicBezTo>
                <a:cubicBezTo>
                  <a:pt x="680814" y="71146"/>
                  <a:pt x="680336" y="71233"/>
                  <a:pt x="679902" y="71754"/>
                </a:cubicBezTo>
                <a:cubicBezTo>
                  <a:pt x="678600" y="73403"/>
                  <a:pt x="677124" y="75096"/>
                  <a:pt x="675475" y="76832"/>
                </a:cubicBezTo>
                <a:cubicBezTo>
                  <a:pt x="674607" y="77787"/>
                  <a:pt x="673500" y="78243"/>
                  <a:pt x="672154" y="78200"/>
                </a:cubicBezTo>
                <a:cubicBezTo>
                  <a:pt x="670808" y="78156"/>
                  <a:pt x="669636" y="77700"/>
                  <a:pt x="668638" y="76832"/>
                </a:cubicBezTo>
                <a:cubicBezTo>
                  <a:pt x="667640" y="75964"/>
                  <a:pt x="667140" y="74836"/>
                  <a:pt x="667140" y="73446"/>
                </a:cubicBezTo>
                <a:cubicBezTo>
                  <a:pt x="667140" y="72318"/>
                  <a:pt x="667531" y="71319"/>
                  <a:pt x="668312" y="70451"/>
                </a:cubicBezTo>
                <a:cubicBezTo>
                  <a:pt x="674042" y="64548"/>
                  <a:pt x="679099" y="57472"/>
                  <a:pt x="683484" y="49225"/>
                </a:cubicBezTo>
                <a:cubicBezTo>
                  <a:pt x="687868" y="40977"/>
                  <a:pt x="691319" y="32599"/>
                  <a:pt x="693836" y="24091"/>
                </a:cubicBezTo>
                <a:cubicBezTo>
                  <a:pt x="693923" y="23831"/>
                  <a:pt x="693880" y="23614"/>
                  <a:pt x="693706" y="23440"/>
                </a:cubicBezTo>
                <a:cubicBezTo>
                  <a:pt x="693533" y="23267"/>
                  <a:pt x="693359" y="23180"/>
                  <a:pt x="693185" y="23180"/>
                </a:cubicBezTo>
                <a:lnTo>
                  <a:pt x="673000" y="23180"/>
                </a:lnTo>
                <a:cubicBezTo>
                  <a:pt x="671698" y="23180"/>
                  <a:pt x="670570" y="22702"/>
                  <a:pt x="669615" y="21747"/>
                </a:cubicBezTo>
                <a:cubicBezTo>
                  <a:pt x="668660" y="20792"/>
                  <a:pt x="668182" y="19642"/>
                  <a:pt x="668182" y="18296"/>
                </a:cubicBezTo>
                <a:cubicBezTo>
                  <a:pt x="668182" y="16951"/>
                  <a:pt x="668660" y="15822"/>
                  <a:pt x="669615" y="14910"/>
                </a:cubicBezTo>
                <a:cubicBezTo>
                  <a:pt x="670570" y="13999"/>
                  <a:pt x="671698" y="13543"/>
                  <a:pt x="673000" y="13543"/>
                </a:cubicBezTo>
                <a:close/>
                <a:moveTo>
                  <a:pt x="151842" y="13413"/>
                </a:moveTo>
                <a:lnTo>
                  <a:pt x="236227" y="13413"/>
                </a:lnTo>
                <a:cubicBezTo>
                  <a:pt x="237529" y="13413"/>
                  <a:pt x="238658" y="13869"/>
                  <a:pt x="239613" y="14780"/>
                </a:cubicBezTo>
                <a:cubicBezTo>
                  <a:pt x="240568" y="15692"/>
                  <a:pt x="241046" y="16799"/>
                  <a:pt x="241046" y="18101"/>
                </a:cubicBezTo>
                <a:cubicBezTo>
                  <a:pt x="241046" y="19403"/>
                  <a:pt x="240568" y="20532"/>
                  <a:pt x="239613" y="21487"/>
                </a:cubicBezTo>
                <a:cubicBezTo>
                  <a:pt x="238658" y="22442"/>
                  <a:pt x="237529" y="22919"/>
                  <a:pt x="236227" y="22919"/>
                </a:cubicBezTo>
                <a:lnTo>
                  <a:pt x="151842" y="22919"/>
                </a:lnTo>
                <a:cubicBezTo>
                  <a:pt x="150539" y="22919"/>
                  <a:pt x="149433" y="22442"/>
                  <a:pt x="148521" y="21487"/>
                </a:cubicBezTo>
                <a:cubicBezTo>
                  <a:pt x="147609" y="20532"/>
                  <a:pt x="147154" y="19403"/>
                  <a:pt x="147154" y="18101"/>
                </a:cubicBezTo>
                <a:cubicBezTo>
                  <a:pt x="147154" y="16799"/>
                  <a:pt x="147609" y="15692"/>
                  <a:pt x="148521" y="14780"/>
                </a:cubicBezTo>
                <a:cubicBezTo>
                  <a:pt x="149433" y="13869"/>
                  <a:pt x="150539" y="13413"/>
                  <a:pt x="151842" y="13413"/>
                </a:cubicBezTo>
                <a:close/>
                <a:moveTo>
                  <a:pt x="2421526" y="12241"/>
                </a:moveTo>
                <a:cubicBezTo>
                  <a:pt x="2421787" y="12241"/>
                  <a:pt x="2422004" y="12241"/>
                  <a:pt x="2422177" y="12241"/>
                </a:cubicBezTo>
                <a:cubicBezTo>
                  <a:pt x="2423827" y="12414"/>
                  <a:pt x="2425086" y="13152"/>
                  <a:pt x="2425954" y="14455"/>
                </a:cubicBezTo>
                <a:cubicBezTo>
                  <a:pt x="2426562" y="15410"/>
                  <a:pt x="2426865" y="16408"/>
                  <a:pt x="2426865" y="17450"/>
                </a:cubicBezTo>
                <a:cubicBezTo>
                  <a:pt x="2426865" y="17884"/>
                  <a:pt x="2426822" y="18361"/>
                  <a:pt x="2426735" y="18882"/>
                </a:cubicBezTo>
                <a:cubicBezTo>
                  <a:pt x="2426649" y="19230"/>
                  <a:pt x="2426431" y="20054"/>
                  <a:pt x="2426084" y="21357"/>
                </a:cubicBezTo>
                <a:cubicBezTo>
                  <a:pt x="2422177" y="39588"/>
                  <a:pt x="2420224" y="55432"/>
                  <a:pt x="2420224" y="68889"/>
                </a:cubicBezTo>
                <a:cubicBezTo>
                  <a:pt x="2420224" y="76702"/>
                  <a:pt x="2420875" y="83691"/>
                  <a:pt x="2422177" y="89855"/>
                </a:cubicBezTo>
                <a:cubicBezTo>
                  <a:pt x="2422177" y="90028"/>
                  <a:pt x="2422242" y="90115"/>
                  <a:pt x="2422373" y="90115"/>
                </a:cubicBezTo>
                <a:cubicBezTo>
                  <a:pt x="2422503" y="90115"/>
                  <a:pt x="2422612" y="90072"/>
                  <a:pt x="2422698" y="89985"/>
                </a:cubicBezTo>
                <a:cubicBezTo>
                  <a:pt x="2424695" y="83821"/>
                  <a:pt x="2426475" y="78525"/>
                  <a:pt x="2428037" y="74098"/>
                </a:cubicBezTo>
                <a:cubicBezTo>
                  <a:pt x="2428385" y="73229"/>
                  <a:pt x="2428971" y="72665"/>
                  <a:pt x="2429795" y="72405"/>
                </a:cubicBezTo>
                <a:cubicBezTo>
                  <a:pt x="2430620" y="72144"/>
                  <a:pt x="2431423" y="72231"/>
                  <a:pt x="2432205" y="72665"/>
                </a:cubicBezTo>
                <a:cubicBezTo>
                  <a:pt x="2433073" y="73186"/>
                  <a:pt x="2433681" y="73924"/>
                  <a:pt x="2434028" y="74879"/>
                </a:cubicBezTo>
                <a:cubicBezTo>
                  <a:pt x="2434375" y="75834"/>
                  <a:pt x="2434375" y="76789"/>
                  <a:pt x="2434028" y="77744"/>
                </a:cubicBezTo>
                <a:cubicBezTo>
                  <a:pt x="2430295" y="88856"/>
                  <a:pt x="2427821" y="97451"/>
                  <a:pt x="2426605" y="103528"/>
                </a:cubicBezTo>
                <a:cubicBezTo>
                  <a:pt x="2426171" y="105699"/>
                  <a:pt x="2425954" y="107652"/>
                  <a:pt x="2425954" y="109388"/>
                </a:cubicBezTo>
                <a:cubicBezTo>
                  <a:pt x="2425954" y="110691"/>
                  <a:pt x="2425563" y="111819"/>
                  <a:pt x="2424782" y="112774"/>
                </a:cubicBezTo>
                <a:cubicBezTo>
                  <a:pt x="2424000" y="113729"/>
                  <a:pt x="2423002" y="114294"/>
                  <a:pt x="2421787" y="114467"/>
                </a:cubicBezTo>
                <a:cubicBezTo>
                  <a:pt x="2420484" y="114641"/>
                  <a:pt x="2419269" y="114359"/>
                  <a:pt x="2418140" y="113621"/>
                </a:cubicBezTo>
                <a:cubicBezTo>
                  <a:pt x="2417012" y="112883"/>
                  <a:pt x="2416274" y="111906"/>
                  <a:pt x="2415926" y="110691"/>
                </a:cubicBezTo>
                <a:cubicBezTo>
                  <a:pt x="2412194" y="97581"/>
                  <a:pt x="2410327" y="85080"/>
                  <a:pt x="2410327" y="73186"/>
                </a:cubicBezTo>
                <a:cubicBezTo>
                  <a:pt x="2410327" y="70582"/>
                  <a:pt x="2410370" y="67890"/>
                  <a:pt x="2410457" y="65112"/>
                </a:cubicBezTo>
                <a:cubicBezTo>
                  <a:pt x="2410544" y="62334"/>
                  <a:pt x="2410674" y="59816"/>
                  <a:pt x="2410848" y="57559"/>
                </a:cubicBezTo>
                <a:cubicBezTo>
                  <a:pt x="2411022" y="55302"/>
                  <a:pt x="2411238" y="52719"/>
                  <a:pt x="2411499" y="49811"/>
                </a:cubicBezTo>
                <a:cubicBezTo>
                  <a:pt x="2411759" y="46902"/>
                  <a:pt x="2411976" y="44623"/>
                  <a:pt x="2412150" y="42974"/>
                </a:cubicBezTo>
                <a:cubicBezTo>
                  <a:pt x="2412324" y="41324"/>
                  <a:pt x="2412606" y="39045"/>
                  <a:pt x="2412996" y="36137"/>
                </a:cubicBezTo>
                <a:cubicBezTo>
                  <a:pt x="2413387" y="33229"/>
                  <a:pt x="2413648" y="31319"/>
                  <a:pt x="2413778" y="30407"/>
                </a:cubicBezTo>
                <a:cubicBezTo>
                  <a:pt x="2413908" y="29496"/>
                  <a:pt x="2414190" y="27651"/>
                  <a:pt x="2414624" y="24873"/>
                </a:cubicBezTo>
                <a:cubicBezTo>
                  <a:pt x="2415059" y="22094"/>
                  <a:pt x="2415275" y="20619"/>
                  <a:pt x="2415275" y="20445"/>
                </a:cubicBezTo>
                <a:cubicBezTo>
                  <a:pt x="2415362" y="19664"/>
                  <a:pt x="2415493" y="18839"/>
                  <a:pt x="2415666" y="17971"/>
                </a:cubicBezTo>
                <a:cubicBezTo>
                  <a:pt x="2415840" y="16234"/>
                  <a:pt x="2416534" y="14802"/>
                  <a:pt x="2417750" y="13673"/>
                </a:cubicBezTo>
                <a:cubicBezTo>
                  <a:pt x="2418878" y="12718"/>
                  <a:pt x="2420137" y="12241"/>
                  <a:pt x="2421526" y="12241"/>
                </a:cubicBezTo>
                <a:close/>
                <a:moveTo>
                  <a:pt x="1823860" y="11329"/>
                </a:moveTo>
                <a:cubicBezTo>
                  <a:pt x="1824946" y="11677"/>
                  <a:pt x="1825792" y="12328"/>
                  <a:pt x="1826400" y="13283"/>
                </a:cubicBezTo>
                <a:cubicBezTo>
                  <a:pt x="1828657" y="16668"/>
                  <a:pt x="1830958" y="20488"/>
                  <a:pt x="1833302" y="24742"/>
                </a:cubicBezTo>
                <a:cubicBezTo>
                  <a:pt x="1833823" y="25697"/>
                  <a:pt x="1833910" y="26674"/>
                  <a:pt x="1833562" y="27672"/>
                </a:cubicBezTo>
                <a:cubicBezTo>
                  <a:pt x="1833215" y="28671"/>
                  <a:pt x="1832564" y="29387"/>
                  <a:pt x="1831609" y="29821"/>
                </a:cubicBezTo>
                <a:cubicBezTo>
                  <a:pt x="1830567" y="30342"/>
                  <a:pt x="1829525" y="30407"/>
                  <a:pt x="1828483" y="30016"/>
                </a:cubicBezTo>
                <a:cubicBezTo>
                  <a:pt x="1827442" y="29626"/>
                  <a:pt x="1826660" y="28953"/>
                  <a:pt x="1826139" y="27998"/>
                </a:cubicBezTo>
                <a:cubicBezTo>
                  <a:pt x="1823882" y="23744"/>
                  <a:pt x="1821625" y="19794"/>
                  <a:pt x="1819368" y="16148"/>
                </a:cubicBezTo>
                <a:cubicBezTo>
                  <a:pt x="1818760" y="15366"/>
                  <a:pt x="1818608" y="14498"/>
                  <a:pt x="1818912" y="13543"/>
                </a:cubicBezTo>
                <a:cubicBezTo>
                  <a:pt x="1819216" y="12588"/>
                  <a:pt x="1819802" y="11894"/>
                  <a:pt x="1820670" y="11459"/>
                </a:cubicBezTo>
                <a:cubicBezTo>
                  <a:pt x="1821712" y="11025"/>
                  <a:pt x="1822775" y="10982"/>
                  <a:pt x="1823860" y="11329"/>
                </a:cubicBezTo>
                <a:close/>
                <a:moveTo>
                  <a:pt x="456437" y="11069"/>
                </a:moveTo>
                <a:lnTo>
                  <a:pt x="514908" y="11069"/>
                </a:lnTo>
                <a:cubicBezTo>
                  <a:pt x="516210" y="11069"/>
                  <a:pt x="517317" y="11525"/>
                  <a:pt x="518229" y="12436"/>
                </a:cubicBezTo>
                <a:cubicBezTo>
                  <a:pt x="519140" y="13348"/>
                  <a:pt x="519596" y="14433"/>
                  <a:pt x="519596" y="15692"/>
                </a:cubicBezTo>
                <a:cubicBezTo>
                  <a:pt x="519596" y="16951"/>
                  <a:pt x="519140" y="18036"/>
                  <a:pt x="518229" y="18947"/>
                </a:cubicBezTo>
                <a:cubicBezTo>
                  <a:pt x="517317" y="19859"/>
                  <a:pt x="516210" y="20315"/>
                  <a:pt x="514908" y="20315"/>
                </a:cubicBezTo>
                <a:lnTo>
                  <a:pt x="493291" y="20315"/>
                </a:lnTo>
                <a:cubicBezTo>
                  <a:pt x="492683" y="20315"/>
                  <a:pt x="492379" y="20662"/>
                  <a:pt x="492379" y="21357"/>
                </a:cubicBezTo>
                <a:lnTo>
                  <a:pt x="492379" y="55996"/>
                </a:lnTo>
                <a:cubicBezTo>
                  <a:pt x="492379" y="56691"/>
                  <a:pt x="492683" y="57038"/>
                  <a:pt x="493291" y="57038"/>
                </a:cubicBezTo>
                <a:lnTo>
                  <a:pt x="514127" y="57038"/>
                </a:lnTo>
                <a:cubicBezTo>
                  <a:pt x="515429" y="57038"/>
                  <a:pt x="516536" y="57494"/>
                  <a:pt x="517447" y="58405"/>
                </a:cubicBezTo>
                <a:cubicBezTo>
                  <a:pt x="518359" y="59317"/>
                  <a:pt x="518815" y="60402"/>
                  <a:pt x="518815" y="61661"/>
                </a:cubicBezTo>
                <a:cubicBezTo>
                  <a:pt x="518815" y="62920"/>
                  <a:pt x="518359" y="64005"/>
                  <a:pt x="517447" y="64917"/>
                </a:cubicBezTo>
                <a:cubicBezTo>
                  <a:pt x="516536" y="65828"/>
                  <a:pt x="515429" y="66284"/>
                  <a:pt x="514127" y="66284"/>
                </a:cubicBezTo>
                <a:lnTo>
                  <a:pt x="493291" y="66284"/>
                </a:lnTo>
                <a:cubicBezTo>
                  <a:pt x="492683" y="66284"/>
                  <a:pt x="492379" y="66631"/>
                  <a:pt x="492379" y="67326"/>
                </a:cubicBezTo>
                <a:lnTo>
                  <a:pt x="492379" y="109649"/>
                </a:lnTo>
                <a:cubicBezTo>
                  <a:pt x="492379" y="110257"/>
                  <a:pt x="492683" y="110560"/>
                  <a:pt x="493291" y="110560"/>
                </a:cubicBezTo>
                <a:lnTo>
                  <a:pt x="516991" y="110560"/>
                </a:lnTo>
                <a:cubicBezTo>
                  <a:pt x="518294" y="110560"/>
                  <a:pt x="519401" y="111038"/>
                  <a:pt x="520312" y="111993"/>
                </a:cubicBezTo>
                <a:cubicBezTo>
                  <a:pt x="521224" y="112948"/>
                  <a:pt x="521680" y="114077"/>
                  <a:pt x="521680" y="115379"/>
                </a:cubicBezTo>
                <a:cubicBezTo>
                  <a:pt x="521680" y="116681"/>
                  <a:pt x="521224" y="117788"/>
                  <a:pt x="520312" y="118700"/>
                </a:cubicBezTo>
                <a:cubicBezTo>
                  <a:pt x="519401" y="119611"/>
                  <a:pt x="518294" y="120067"/>
                  <a:pt x="516991" y="120067"/>
                </a:cubicBezTo>
                <a:lnTo>
                  <a:pt x="452140" y="120067"/>
                </a:lnTo>
                <a:cubicBezTo>
                  <a:pt x="450837" y="120067"/>
                  <a:pt x="449730" y="119611"/>
                  <a:pt x="448819" y="118700"/>
                </a:cubicBezTo>
                <a:cubicBezTo>
                  <a:pt x="447907" y="117788"/>
                  <a:pt x="447452" y="116681"/>
                  <a:pt x="447452" y="115379"/>
                </a:cubicBezTo>
                <a:cubicBezTo>
                  <a:pt x="447452" y="114077"/>
                  <a:pt x="447907" y="112948"/>
                  <a:pt x="448819" y="111993"/>
                </a:cubicBezTo>
                <a:cubicBezTo>
                  <a:pt x="449730" y="111038"/>
                  <a:pt x="450837" y="110560"/>
                  <a:pt x="452140" y="110560"/>
                </a:cubicBezTo>
                <a:lnTo>
                  <a:pt x="456437" y="110560"/>
                </a:lnTo>
                <a:cubicBezTo>
                  <a:pt x="457045" y="110560"/>
                  <a:pt x="457349" y="110257"/>
                  <a:pt x="457349" y="109649"/>
                </a:cubicBezTo>
                <a:lnTo>
                  <a:pt x="457349" y="48964"/>
                </a:lnTo>
                <a:cubicBezTo>
                  <a:pt x="457349" y="47662"/>
                  <a:pt x="457804" y="46555"/>
                  <a:pt x="458716" y="45643"/>
                </a:cubicBezTo>
                <a:cubicBezTo>
                  <a:pt x="459628" y="44732"/>
                  <a:pt x="460734" y="44276"/>
                  <a:pt x="462037" y="44276"/>
                </a:cubicBezTo>
                <a:cubicBezTo>
                  <a:pt x="463339" y="44276"/>
                  <a:pt x="464446" y="44732"/>
                  <a:pt x="465357" y="45643"/>
                </a:cubicBezTo>
                <a:cubicBezTo>
                  <a:pt x="466269" y="46555"/>
                  <a:pt x="466725" y="47662"/>
                  <a:pt x="466725" y="48964"/>
                </a:cubicBezTo>
                <a:lnTo>
                  <a:pt x="466725" y="109649"/>
                </a:lnTo>
                <a:cubicBezTo>
                  <a:pt x="466725" y="110257"/>
                  <a:pt x="467072" y="110560"/>
                  <a:pt x="467767" y="110560"/>
                </a:cubicBezTo>
                <a:lnTo>
                  <a:pt x="481831" y="110560"/>
                </a:lnTo>
                <a:cubicBezTo>
                  <a:pt x="482439" y="110560"/>
                  <a:pt x="482742" y="110257"/>
                  <a:pt x="482742" y="109649"/>
                </a:cubicBezTo>
                <a:lnTo>
                  <a:pt x="482742" y="21357"/>
                </a:lnTo>
                <a:cubicBezTo>
                  <a:pt x="482742" y="20662"/>
                  <a:pt x="482439" y="20315"/>
                  <a:pt x="481831" y="20315"/>
                </a:cubicBezTo>
                <a:lnTo>
                  <a:pt x="456437" y="20315"/>
                </a:lnTo>
                <a:cubicBezTo>
                  <a:pt x="455135" y="20315"/>
                  <a:pt x="454028" y="19859"/>
                  <a:pt x="453116" y="18947"/>
                </a:cubicBezTo>
                <a:cubicBezTo>
                  <a:pt x="452205" y="18036"/>
                  <a:pt x="451749" y="16951"/>
                  <a:pt x="451749" y="15692"/>
                </a:cubicBezTo>
                <a:cubicBezTo>
                  <a:pt x="451749" y="14433"/>
                  <a:pt x="452205" y="13348"/>
                  <a:pt x="453116" y="12436"/>
                </a:cubicBezTo>
                <a:cubicBezTo>
                  <a:pt x="454028" y="11525"/>
                  <a:pt x="455135" y="11069"/>
                  <a:pt x="456437" y="11069"/>
                </a:cubicBezTo>
                <a:close/>
                <a:moveTo>
                  <a:pt x="2488982" y="10808"/>
                </a:moveTo>
                <a:cubicBezTo>
                  <a:pt x="2490632" y="10808"/>
                  <a:pt x="2492021" y="11416"/>
                  <a:pt x="2493150" y="12631"/>
                </a:cubicBezTo>
                <a:cubicBezTo>
                  <a:pt x="2494278" y="13847"/>
                  <a:pt x="2494843" y="15236"/>
                  <a:pt x="2494843" y="16799"/>
                </a:cubicBezTo>
                <a:cubicBezTo>
                  <a:pt x="2494843" y="17059"/>
                  <a:pt x="2494799" y="17667"/>
                  <a:pt x="2494712" y="18622"/>
                </a:cubicBezTo>
                <a:cubicBezTo>
                  <a:pt x="2494712" y="19316"/>
                  <a:pt x="2494712" y="20532"/>
                  <a:pt x="2494712" y="22268"/>
                </a:cubicBezTo>
                <a:cubicBezTo>
                  <a:pt x="2494712" y="25567"/>
                  <a:pt x="2494756" y="30646"/>
                  <a:pt x="2494843" y="37504"/>
                </a:cubicBezTo>
                <a:cubicBezTo>
                  <a:pt x="2494843" y="38112"/>
                  <a:pt x="2495190" y="38416"/>
                  <a:pt x="2495884" y="38416"/>
                </a:cubicBezTo>
                <a:cubicBezTo>
                  <a:pt x="2501701" y="37895"/>
                  <a:pt x="2506737" y="37244"/>
                  <a:pt x="2510990" y="36463"/>
                </a:cubicBezTo>
                <a:cubicBezTo>
                  <a:pt x="2512379" y="36202"/>
                  <a:pt x="2513616" y="36528"/>
                  <a:pt x="2514702" y="37439"/>
                </a:cubicBezTo>
                <a:cubicBezTo>
                  <a:pt x="2515787" y="38351"/>
                  <a:pt x="2516330" y="39501"/>
                  <a:pt x="2516330" y="40890"/>
                </a:cubicBezTo>
                <a:cubicBezTo>
                  <a:pt x="2516330" y="42453"/>
                  <a:pt x="2515809" y="43842"/>
                  <a:pt x="2514767" y="45057"/>
                </a:cubicBezTo>
                <a:cubicBezTo>
                  <a:pt x="2513725" y="46273"/>
                  <a:pt x="2512467" y="46967"/>
                  <a:pt x="2510990" y="47141"/>
                </a:cubicBezTo>
                <a:cubicBezTo>
                  <a:pt x="2506476" y="47749"/>
                  <a:pt x="2501484" y="48270"/>
                  <a:pt x="2496015" y="48704"/>
                </a:cubicBezTo>
                <a:cubicBezTo>
                  <a:pt x="2495320" y="48704"/>
                  <a:pt x="2494973" y="49051"/>
                  <a:pt x="2494973" y="49746"/>
                </a:cubicBezTo>
                <a:lnTo>
                  <a:pt x="2494973" y="53262"/>
                </a:lnTo>
                <a:cubicBezTo>
                  <a:pt x="2494973" y="57429"/>
                  <a:pt x="2494973" y="60532"/>
                  <a:pt x="2494973" y="62573"/>
                </a:cubicBezTo>
                <a:cubicBezTo>
                  <a:pt x="2494973" y="64613"/>
                  <a:pt x="2494908" y="67413"/>
                  <a:pt x="2494777" y="70972"/>
                </a:cubicBezTo>
                <a:cubicBezTo>
                  <a:pt x="2494647" y="74532"/>
                  <a:pt x="2494452" y="77288"/>
                  <a:pt x="2494191" y="79241"/>
                </a:cubicBezTo>
                <a:cubicBezTo>
                  <a:pt x="2493931" y="81195"/>
                  <a:pt x="2493540" y="83669"/>
                  <a:pt x="2493019" y="86664"/>
                </a:cubicBezTo>
                <a:cubicBezTo>
                  <a:pt x="2492499" y="89659"/>
                  <a:pt x="2491847" y="92090"/>
                  <a:pt x="2491066" y="93957"/>
                </a:cubicBezTo>
                <a:cubicBezTo>
                  <a:pt x="2490285" y="95823"/>
                  <a:pt x="2489330" y="98016"/>
                  <a:pt x="2488201" y="100533"/>
                </a:cubicBezTo>
                <a:cubicBezTo>
                  <a:pt x="2487073" y="103051"/>
                  <a:pt x="2485770" y="105200"/>
                  <a:pt x="2484294" y="106979"/>
                </a:cubicBezTo>
                <a:cubicBezTo>
                  <a:pt x="2482818" y="108759"/>
                  <a:pt x="2481060" y="110647"/>
                  <a:pt x="2479020" y="112644"/>
                </a:cubicBezTo>
                <a:cubicBezTo>
                  <a:pt x="2476980" y="114641"/>
                  <a:pt x="2474701" y="116507"/>
                  <a:pt x="2472184" y="118244"/>
                </a:cubicBezTo>
                <a:cubicBezTo>
                  <a:pt x="2470795" y="119286"/>
                  <a:pt x="2469275" y="119806"/>
                  <a:pt x="2467626" y="119806"/>
                </a:cubicBezTo>
                <a:cubicBezTo>
                  <a:pt x="2467452" y="119806"/>
                  <a:pt x="2467279" y="119763"/>
                  <a:pt x="2467105" y="119676"/>
                </a:cubicBezTo>
                <a:cubicBezTo>
                  <a:pt x="2465282" y="119589"/>
                  <a:pt x="2463632" y="118982"/>
                  <a:pt x="2462156" y="117853"/>
                </a:cubicBezTo>
                <a:cubicBezTo>
                  <a:pt x="2461028" y="116898"/>
                  <a:pt x="2460550" y="115726"/>
                  <a:pt x="2460724" y="114337"/>
                </a:cubicBezTo>
                <a:cubicBezTo>
                  <a:pt x="2460898" y="112948"/>
                  <a:pt x="2461592" y="111863"/>
                  <a:pt x="2462807" y="111081"/>
                </a:cubicBezTo>
                <a:cubicBezTo>
                  <a:pt x="2465846" y="109345"/>
                  <a:pt x="2468320" y="107522"/>
                  <a:pt x="2470230" y="105612"/>
                </a:cubicBezTo>
                <a:cubicBezTo>
                  <a:pt x="2473008" y="103268"/>
                  <a:pt x="2475330" y="100663"/>
                  <a:pt x="2477197" y="97798"/>
                </a:cubicBezTo>
                <a:cubicBezTo>
                  <a:pt x="2479064" y="94934"/>
                  <a:pt x="2480518" y="92134"/>
                  <a:pt x="2481560" y="89399"/>
                </a:cubicBezTo>
                <a:cubicBezTo>
                  <a:pt x="2482601" y="86664"/>
                  <a:pt x="2483383" y="83170"/>
                  <a:pt x="2483904" y="78916"/>
                </a:cubicBezTo>
                <a:cubicBezTo>
                  <a:pt x="2484425" y="74662"/>
                  <a:pt x="2484729" y="70799"/>
                  <a:pt x="2484815" y="67326"/>
                </a:cubicBezTo>
                <a:cubicBezTo>
                  <a:pt x="2484902" y="63853"/>
                  <a:pt x="2484946" y="59122"/>
                  <a:pt x="2484946" y="53131"/>
                </a:cubicBezTo>
                <a:lnTo>
                  <a:pt x="2484946" y="50266"/>
                </a:lnTo>
                <a:cubicBezTo>
                  <a:pt x="2484946" y="49572"/>
                  <a:pt x="2484641" y="49268"/>
                  <a:pt x="2484034" y="49355"/>
                </a:cubicBezTo>
                <a:cubicBezTo>
                  <a:pt x="2478738" y="49528"/>
                  <a:pt x="2473442" y="49615"/>
                  <a:pt x="2468147" y="49615"/>
                </a:cubicBezTo>
                <a:cubicBezTo>
                  <a:pt x="2463285" y="49615"/>
                  <a:pt x="2457945" y="49442"/>
                  <a:pt x="2452129" y="49094"/>
                </a:cubicBezTo>
                <a:cubicBezTo>
                  <a:pt x="2450653" y="49008"/>
                  <a:pt x="2449416" y="48422"/>
                  <a:pt x="2448418" y="47336"/>
                </a:cubicBezTo>
                <a:cubicBezTo>
                  <a:pt x="2447419" y="46251"/>
                  <a:pt x="2446920" y="44927"/>
                  <a:pt x="2446920" y="43365"/>
                </a:cubicBezTo>
                <a:cubicBezTo>
                  <a:pt x="2446920" y="41975"/>
                  <a:pt x="2447441" y="40825"/>
                  <a:pt x="2448483" y="39914"/>
                </a:cubicBezTo>
                <a:cubicBezTo>
                  <a:pt x="2449524" y="39002"/>
                  <a:pt x="2450740" y="38590"/>
                  <a:pt x="2452129" y="38676"/>
                </a:cubicBezTo>
                <a:cubicBezTo>
                  <a:pt x="2457338" y="39284"/>
                  <a:pt x="2462634" y="39588"/>
                  <a:pt x="2468016" y="39588"/>
                </a:cubicBezTo>
                <a:cubicBezTo>
                  <a:pt x="2473225" y="39588"/>
                  <a:pt x="2478478" y="39458"/>
                  <a:pt x="2483774" y="39197"/>
                </a:cubicBezTo>
                <a:cubicBezTo>
                  <a:pt x="2484381" y="39110"/>
                  <a:pt x="2484685" y="38763"/>
                  <a:pt x="2484685" y="38156"/>
                </a:cubicBezTo>
                <a:cubicBezTo>
                  <a:pt x="2484338" y="27217"/>
                  <a:pt x="2484078" y="20749"/>
                  <a:pt x="2483904" y="18752"/>
                </a:cubicBezTo>
                <a:cubicBezTo>
                  <a:pt x="2483904" y="18144"/>
                  <a:pt x="2483860" y="17537"/>
                  <a:pt x="2483774" y="16929"/>
                </a:cubicBezTo>
                <a:cubicBezTo>
                  <a:pt x="2483687" y="16668"/>
                  <a:pt x="2483643" y="16408"/>
                  <a:pt x="2483643" y="16148"/>
                </a:cubicBezTo>
                <a:cubicBezTo>
                  <a:pt x="2483643" y="14845"/>
                  <a:pt x="2484078" y="13717"/>
                  <a:pt x="2484946" y="12762"/>
                </a:cubicBezTo>
                <a:cubicBezTo>
                  <a:pt x="2485987" y="11459"/>
                  <a:pt x="2487333" y="10808"/>
                  <a:pt x="2488982" y="10808"/>
                </a:cubicBezTo>
                <a:close/>
                <a:moveTo>
                  <a:pt x="1551170" y="10678"/>
                </a:moveTo>
                <a:cubicBezTo>
                  <a:pt x="1552776" y="10678"/>
                  <a:pt x="1554100" y="11286"/>
                  <a:pt x="1555142" y="12501"/>
                </a:cubicBezTo>
                <a:cubicBezTo>
                  <a:pt x="1556184" y="13630"/>
                  <a:pt x="1556705" y="14889"/>
                  <a:pt x="1556705" y="16278"/>
                </a:cubicBezTo>
                <a:lnTo>
                  <a:pt x="1556444" y="21617"/>
                </a:lnTo>
                <a:lnTo>
                  <a:pt x="1556444" y="37374"/>
                </a:lnTo>
                <a:cubicBezTo>
                  <a:pt x="1556444" y="37982"/>
                  <a:pt x="1556792" y="38286"/>
                  <a:pt x="1557486" y="38286"/>
                </a:cubicBezTo>
                <a:lnTo>
                  <a:pt x="1571160" y="38286"/>
                </a:lnTo>
                <a:cubicBezTo>
                  <a:pt x="1573417" y="38286"/>
                  <a:pt x="1575587" y="38242"/>
                  <a:pt x="1577671" y="38156"/>
                </a:cubicBezTo>
                <a:cubicBezTo>
                  <a:pt x="1577844" y="38156"/>
                  <a:pt x="1577975" y="38156"/>
                  <a:pt x="1578062" y="38156"/>
                </a:cubicBezTo>
                <a:cubicBezTo>
                  <a:pt x="1579451" y="38156"/>
                  <a:pt x="1580623" y="38633"/>
                  <a:pt x="1581578" y="39588"/>
                </a:cubicBezTo>
                <a:cubicBezTo>
                  <a:pt x="1582706" y="40543"/>
                  <a:pt x="1583271" y="41758"/>
                  <a:pt x="1583271" y="43234"/>
                </a:cubicBezTo>
                <a:cubicBezTo>
                  <a:pt x="1583271" y="44797"/>
                  <a:pt x="1582706" y="46099"/>
                  <a:pt x="1581578" y="47141"/>
                </a:cubicBezTo>
                <a:cubicBezTo>
                  <a:pt x="1580536" y="48096"/>
                  <a:pt x="1579320" y="48573"/>
                  <a:pt x="1577931" y="48573"/>
                </a:cubicBezTo>
                <a:cubicBezTo>
                  <a:pt x="1577844" y="48573"/>
                  <a:pt x="1577758" y="48573"/>
                  <a:pt x="1577671" y="48573"/>
                </a:cubicBezTo>
                <a:cubicBezTo>
                  <a:pt x="1575500" y="48487"/>
                  <a:pt x="1573330" y="48443"/>
                  <a:pt x="1571160" y="48443"/>
                </a:cubicBezTo>
                <a:lnTo>
                  <a:pt x="1557486" y="48443"/>
                </a:lnTo>
                <a:cubicBezTo>
                  <a:pt x="1556792" y="48443"/>
                  <a:pt x="1556444" y="48791"/>
                  <a:pt x="1556444" y="49485"/>
                </a:cubicBezTo>
                <a:lnTo>
                  <a:pt x="1556444" y="53131"/>
                </a:lnTo>
                <a:cubicBezTo>
                  <a:pt x="1556444" y="61813"/>
                  <a:pt x="1555967" y="69279"/>
                  <a:pt x="1555012" y="75530"/>
                </a:cubicBezTo>
                <a:cubicBezTo>
                  <a:pt x="1554057" y="81781"/>
                  <a:pt x="1552364" y="87598"/>
                  <a:pt x="1549933" y="92980"/>
                </a:cubicBezTo>
                <a:cubicBezTo>
                  <a:pt x="1547502" y="98363"/>
                  <a:pt x="1544160" y="103029"/>
                  <a:pt x="1539906" y="106979"/>
                </a:cubicBezTo>
                <a:cubicBezTo>
                  <a:pt x="1535652" y="110929"/>
                  <a:pt x="1530312" y="114597"/>
                  <a:pt x="1523888" y="117983"/>
                </a:cubicBezTo>
                <a:cubicBezTo>
                  <a:pt x="1522673" y="118591"/>
                  <a:pt x="1521414" y="118895"/>
                  <a:pt x="1520112" y="118895"/>
                </a:cubicBezTo>
                <a:cubicBezTo>
                  <a:pt x="1519591" y="118895"/>
                  <a:pt x="1519113" y="118851"/>
                  <a:pt x="1518679" y="118765"/>
                </a:cubicBezTo>
                <a:cubicBezTo>
                  <a:pt x="1516856" y="118504"/>
                  <a:pt x="1515250" y="117723"/>
                  <a:pt x="1513861" y="116421"/>
                </a:cubicBezTo>
                <a:cubicBezTo>
                  <a:pt x="1512819" y="115466"/>
                  <a:pt x="1512428" y="114272"/>
                  <a:pt x="1512689" y="112839"/>
                </a:cubicBezTo>
                <a:cubicBezTo>
                  <a:pt x="1512949" y="111407"/>
                  <a:pt x="1513731" y="110430"/>
                  <a:pt x="1515033" y="109909"/>
                </a:cubicBezTo>
                <a:cubicBezTo>
                  <a:pt x="1520502" y="107479"/>
                  <a:pt x="1525038" y="104874"/>
                  <a:pt x="1528641" y="102096"/>
                </a:cubicBezTo>
                <a:cubicBezTo>
                  <a:pt x="1532244" y="99318"/>
                  <a:pt x="1535391" y="95780"/>
                  <a:pt x="1538083" y="91483"/>
                </a:cubicBezTo>
                <a:cubicBezTo>
                  <a:pt x="1540774" y="87185"/>
                  <a:pt x="1542727" y="81998"/>
                  <a:pt x="1543943" y="75921"/>
                </a:cubicBezTo>
                <a:cubicBezTo>
                  <a:pt x="1545158" y="69844"/>
                  <a:pt x="1545766" y="62551"/>
                  <a:pt x="1545766" y="54043"/>
                </a:cubicBezTo>
                <a:lnTo>
                  <a:pt x="1545766" y="49485"/>
                </a:lnTo>
                <a:cubicBezTo>
                  <a:pt x="1545766" y="48791"/>
                  <a:pt x="1545462" y="48443"/>
                  <a:pt x="1544854" y="48443"/>
                </a:cubicBezTo>
                <a:lnTo>
                  <a:pt x="1508782" y="48443"/>
                </a:lnTo>
                <a:cubicBezTo>
                  <a:pt x="1508174" y="48443"/>
                  <a:pt x="1507870" y="48791"/>
                  <a:pt x="1507870" y="49485"/>
                </a:cubicBezTo>
                <a:lnTo>
                  <a:pt x="1507870" y="70061"/>
                </a:lnTo>
                <a:lnTo>
                  <a:pt x="1508001" y="76572"/>
                </a:lnTo>
                <a:cubicBezTo>
                  <a:pt x="1508001" y="78048"/>
                  <a:pt x="1507480" y="79350"/>
                  <a:pt x="1506438" y="80479"/>
                </a:cubicBezTo>
                <a:cubicBezTo>
                  <a:pt x="1505396" y="81607"/>
                  <a:pt x="1504072" y="82172"/>
                  <a:pt x="1502466" y="82172"/>
                </a:cubicBezTo>
                <a:cubicBezTo>
                  <a:pt x="1500860" y="82172"/>
                  <a:pt x="1499536" y="81607"/>
                  <a:pt x="1498494" y="80479"/>
                </a:cubicBezTo>
                <a:cubicBezTo>
                  <a:pt x="1497453" y="79350"/>
                  <a:pt x="1496932" y="78091"/>
                  <a:pt x="1496932" y="76702"/>
                </a:cubicBezTo>
                <a:lnTo>
                  <a:pt x="1497192" y="70061"/>
                </a:lnTo>
                <a:lnTo>
                  <a:pt x="1497192" y="49485"/>
                </a:lnTo>
                <a:cubicBezTo>
                  <a:pt x="1497192" y="48791"/>
                  <a:pt x="1496845" y="48443"/>
                  <a:pt x="1496150" y="48443"/>
                </a:cubicBezTo>
                <a:lnTo>
                  <a:pt x="1482867" y="48443"/>
                </a:lnTo>
                <a:cubicBezTo>
                  <a:pt x="1480523" y="48443"/>
                  <a:pt x="1477962" y="48530"/>
                  <a:pt x="1475184" y="48704"/>
                </a:cubicBezTo>
                <a:cubicBezTo>
                  <a:pt x="1475097" y="48704"/>
                  <a:pt x="1475011" y="48704"/>
                  <a:pt x="1474924" y="48704"/>
                </a:cubicBezTo>
                <a:cubicBezTo>
                  <a:pt x="1473448" y="48704"/>
                  <a:pt x="1472189" y="48183"/>
                  <a:pt x="1471147" y="47141"/>
                </a:cubicBezTo>
                <a:cubicBezTo>
                  <a:pt x="1470018" y="46099"/>
                  <a:pt x="1469454" y="44797"/>
                  <a:pt x="1469454" y="43234"/>
                </a:cubicBezTo>
                <a:cubicBezTo>
                  <a:pt x="1469454" y="41672"/>
                  <a:pt x="1470018" y="40369"/>
                  <a:pt x="1471147" y="39328"/>
                </a:cubicBezTo>
                <a:cubicBezTo>
                  <a:pt x="1472189" y="38459"/>
                  <a:pt x="1473361" y="38025"/>
                  <a:pt x="1474663" y="38025"/>
                </a:cubicBezTo>
                <a:cubicBezTo>
                  <a:pt x="1474837" y="38025"/>
                  <a:pt x="1475011" y="38025"/>
                  <a:pt x="1475184" y="38025"/>
                </a:cubicBezTo>
                <a:cubicBezTo>
                  <a:pt x="1477962" y="38199"/>
                  <a:pt x="1480523" y="38286"/>
                  <a:pt x="1482867" y="38286"/>
                </a:cubicBezTo>
                <a:lnTo>
                  <a:pt x="1496150" y="38286"/>
                </a:lnTo>
                <a:cubicBezTo>
                  <a:pt x="1496845" y="38286"/>
                  <a:pt x="1497192" y="37982"/>
                  <a:pt x="1497192" y="37374"/>
                </a:cubicBezTo>
                <a:lnTo>
                  <a:pt x="1497192" y="21226"/>
                </a:lnTo>
                <a:lnTo>
                  <a:pt x="1497062" y="17189"/>
                </a:lnTo>
                <a:cubicBezTo>
                  <a:pt x="1497062" y="15713"/>
                  <a:pt x="1497539" y="14411"/>
                  <a:pt x="1498494" y="13283"/>
                </a:cubicBezTo>
                <a:cubicBezTo>
                  <a:pt x="1499623" y="12067"/>
                  <a:pt x="1500969" y="11459"/>
                  <a:pt x="1502531" y="11459"/>
                </a:cubicBezTo>
                <a:cubicBezTo>
                  <a:pt x="1504094" y="11459"/>
                  <a:pt x="1505396" y="12067"/>
                  <a:pt x="1506438" y="13283"/>
                </a:cubicBezTo>
                <a:cubicBezTo>
                  <a:pt x="1507393" y="14324"/>
                  <a:pt x="1507870" y="15583"/>
                  <a:pt x="1507870" y="17059"/>
                </a:cubicBezTo>
                <a:lnTo>
                  <a:pt x="1507870" y="21226"/>
                </a:lnTo>
                <a:lnTo>
                  <a:pt x="1507870" y="37374"/>
                </a:lnTo>
                <a:cubicBezTo>
                  <a:pt x="1507870" y="37982"/>
                  <a:pt x="1508174" y="38286"/>
                  <a:pt x="1508782" y="38286"/>
                </a:cubicBezTo>
                <a:lnTo>
                  <a:pt x="1544854" y="38286"/>
                </a:lnTo>
                <a:cubicBezTo>
                  <a:pt x="1545462" y="38286"/>
                  <a:pt x="1545766" y="37982"/>
                  <a:pt x="1545766" y="37374"/>
                </a:cubicBezTo>
                <a:lnTo>
                  <a:pt x="1545766" y="21617"/>
                </a:lnTo>
                <a:lnTo>
                  <a:pt x="1545636" y="16408"/>
                </a:lnTo>
                <a:cubicBezTo>
                  <a:pt x="1545636" y="14932"/>
                  <a:pt x="1546157" y="13630"/>
                  <a:pt x="1547198" y="12501"/>
                </a:cubicBezTo>
                <a:cubicBezTo>
                  <a:pt x="1548240" y="11286"/>
                  <a:pt x="1549564" y="10678"/>
                  <a:pt x="1551170" y="10678"/>
                </a:cubicBezTo>
                <a:close/>
                <a:moveTo>
                  <a:pt x="318790" y="9115"/>
                </a:moveTo>
                <a:lnTo>
                  <a:pt x="372182" y="9115"/>
                </a:lnTo>
                <a:cubicBezTo>
                  <a:pt x="374265" y="9115"/>
                  <a:pt x="376067" y="9875"/>
                  <a:pt x="377586" y="11394"/>
                </a:cubicBezTo>
                <a:cubicBezTo>
                  <a:pt x="379105" y="12914"/>
                  <a:pt x="379865" y="14715"/>
                  <a:pt x="379865" y="16799"/>
                </a:cubicBezTo>
                <a:lnTo>
                  <a:pt x="379865" y="43625"/>
                </a:lnTo>
                <a:cubicBezTo>
                  <a:pt x="379865" y="45709"/>
                  <a:pt x="379105" y="47510"/>
                  <a:pt x="377586" y="49029"/>
                </a:cubicBezTo>
                <a:cubicBezTo>
                  <a:pt x="376067" y="50549"/>
                  <a:pt x="374265" y="51308"/>
                  <a:pt x="372182" y="51308"/>
                </a:cubicBezTo>
                <a:lnTo>
                  <a:pt x="350825" y="51308"/>
                </a:lnTo>
                <a:cubicBezTo>
                  <a:pt x="350130" y="51308"/>
                  <a:pt x="349783" y="51612"/>
                  <a:pt x="349783" y="52220"/>
                </a:cubicBezTo>
                <a:lnTo>
                  <a:pt x="349783" y="66805"/>
                </a:lnTo>
                <a:cubicBezTo>
                  <a:pt x="349783" y="67499"/>
                  <a:pt x="350130" y="67847"/>
                  <a:pt x="350825" y="67847"/>
                </a:cubicBezTo>
                <a:lnTo>
                  <a:pt x="382600" y="67847"/>
                </a:lnTo>
                <a:cubicBezTo>
                  <a:pt x="383815" y="67847"/>
                  <a:pt x="384879" y="68281"/>
                  <a:pt x="385790" y="69149"/>
                </a:cubicBezTo>
                <a:cubicBezTo>
                  <a:pt x="386702" y="70017"/>
                  <a:pt x="387158" y="71081"/>
                  <a:pt x="387158" y="72340"/>
                </a:cubicBezTo>
                <a:cubicBezTo>
                  <a:pt x="387158" y="73598"/>
                  <a:pt x="386702" y="74662"/>
                  <a:pt x="385790" y="75530"/>
                </a:cubicBezTo>
                <a:cubicBezTo>
                  <a:pt x="384879" y="76398"/>
                  <a:pt x="383815" y="76832"/>
                  <a:pt x="382600" y="76832"/>
                </a:cubicBezTo>
                <a:lnTo>
                  <a:pt x="356555" y="76832"/>
                </a:lnTo>
                <a:cubicBezTo>
                  <a:pt x="356294" y="76832"/>
                  <a:pt x="356121" y="76919"/>
                  <a:pt x="356034" y="77093"/>
                </a:cubicBezTo>
                <a:cubicBezTo>
                  <a:pt x="355947" y="77266"/>
                  <a:pt x="355947" y="77483"/>
                  <a:pt x="356034" y="77744"/>
                </a:cubicBezTo>
                <a:cubicBezTo>
                  <a:pt x="359941" y="83734"/>
                  <a:pt x="364542" y="89464"/>
                  <a:pt x="369838" y="94934"/>
                </a:cubicBezTo>
                <a:cubicBezTo>
                  <a:pt x="375133" y="100403"/>
                  <a:pt x="380559" y="104961"/>
                  <a:pt x="386116" y="108607"/>
                </a:cubicBezTo>
                <a:cubicBezTo>
                  <a:pt x="387331" y="109388"/>
                  <a:pt x="387939" y="110560"/>
                  <a:pt x="387939" y="112123"/>
                </a:cubicBezTo>
                <a:cubicBezTo>
                  <a:pt x="387939" y="113165"/>
                  <a:pt x="387592" y="114120"/>
                  <a:pt x="386897" y="114988"/>
                </a:cubicBezTo>
                <a:cubicBezTo>
                  <a:pt x="385855" y="116117"/>
                  <a:pt x="384596" y="116811"/>
                  <a:pt x="383121" y="117072"/>
                </a:cubicBezTo>
                <a:cubicBezTo>
                  <a:pt x="382860" y="117072"/>
                  <a:pt x="382556" y="117072"/>
                  <a:pt x="382209" y="117072"/>
                </a:cubicBezTo>
                <a:cubicBezTo>
                  <a:pt x="381167" y="117072"/>
                  <a:pt x="380169" y="116724"/>
                  <a:pt x="379214" y="116030"/>
                </a:cubicBezTo>
                <a:cubicBezTo>
                  <a:pt x="374005" y="112123"/>
                  <a:pt x="368861" y="107348"/>
                  <a:pt x="363782" y="101705"/>
                </a:cubicBezTo>
                <a:cubicBezTo>
                  <a:pt x="358703" y="96062"/>
                  <a:pt x="354211" y="90115"/>
                  <a:pt x="350304" y="83864"/>
                </a:cubicBezTo>
                <a:cubicBezTo>
                  <a:pt x="350217" y="83691"/>
                  <a:pt x="350109" y="83626"/>
                  <a:pt x="349978" y="83669"/>
                </a:cubicBezTo>
                <a:cubicBezTo>
                  <a:pt x="349848" y="83713"/>
                  <a:pt x="349783" y="83821"/>
                  <a:pt x="349783" y="83995"/>
                </a:cubicBezTo>
                <a:lnTo>
                  <a:pt x="349783" y="119806"/>
                </a:lnTo>
                <a:cubicBezTo>
                  <a:pt x="349783" y="121196"/>
                  <a:pt x="349306" y="122368"/>
                  <a:pt x="348351" y="123323"/>
                </a:cubicBezTo>
                <a:cubicBezTo>
                  <a:pt x="347396" y="124278"/>
                  <a:pt x="346245" y="124755"/>
                  <a:pt x="344900" y="124755"/>
                </a:cubicBezTo>
                <a:cubicBezTo>
                  <a:pt x="343554" y="124755"/>
                  <a:pt x="342382" y="124278"/>
                  <a:pt x="341384" y="123323"/>
                </a:cubicBezTo>
                <a:cubicBezTo>
                  <a:pt x="340385" y="122368"/>
                  <a:pt x="339886" y="121196"/>
                  <a:pt x="339886" y="119806"/>
                </a:cubicBezTo>
                <a:lnTo>
                  <a:pt x="339886" y="84385"/>
                </a:lnTo>
                <a:cubicBezTo>
                  <a:pt x="339886" y="84212"/>
                  <a:pt x="339821" y="84103"/>
                  <a:pt x="339691" y="84060"/>
                </a:cubicBezTo>
                <a:cubicBezTo>
                  <a:pt x="339560" y="84016"/>
                  <a:pt x="339452" y="84081"/>
                  <a:pt x="339365" y="84255"/>
                </a:cubicBezTo>
                <a:cubicBezTo>
                  <a:pt x="335285" y="90593"/>
                  <a:pt x="330575" y="96540"/>
                  <a:pt x="325236" y="102096"/>
                </a:cubicBezTo>
                <a:cubicBezTo>
                  <a:pt x="319897" y="107652"/>
                  <a:pt x="314405" y="112297"/>
                  <a:pt x="308762" y="116030"/>
                </a:cubicBezTo>
                <a:cubicBezTo>
                  <a:pt x="307807" y="116638"/>
                  <a:pt x="306809" y="116942"/>
                  <a:pt x="305767" y="116942"/>
                </a:cubicBezTo>
                <a:cubicBezTo>
                  <a:pt x="305420" y="116942"/>
                  <a:pt x="305073" y="116942"/>
                  <a:pt x="304725" y="116942"/>
                </a:cubicBezTo>
                <a:cubicBezTo>
                  <a:pt x="303250" y="116594"/>
                  <a:pt x="302034" y="115856"/>
                  <a:pt x="301079" y="114728"/>
                </a:cubicBezTo>
                <a:cubicBezTo>
                  <a:pt x="300385" y="113946"/>
                  <a:pt x="300037" y="113035"/>
                  <a:pt x="300037" y="111993"/>
                </a:cubicBezTo>
                <a:cubicBezTo>
                  <a:pt x="300037" y="111819"/>
                  <a:pt x="300037" y="111602"/>
                  <a:pt x="300037" y="111342"/>
                </a:cubicBezTo>
                <a:cubicBezTo>
                  <a:pt x="300211" y="110126"/>
                  <a:pt x="300862" y="109171"/>
                  <a:pt x="301991" y="108477"/>
                </a:cubicBezTo>
                <a:cubicBezTo>
                  <a:pt x="307981" y="104917"/>
                  <a:pt x="313776" y="100425"/>
                  <a:pt x="319376" y="94999"/>
                </a:cubicBezTo>
                <a:cubicBezTo>
                  <a:pt x="324975" y="89573"/>
                  <a:pt x="329728" y="83821"/>
                  <a:pt x="333635" y="77744"/>
                </a:cubicBezTo>
                <a:cubicBezTo>
                  <a:pt x="333809" y="77570"/>
                  <a:pt x="333831" y="77375"/>
                  <a:pt x="333700" y="77158"/>
                </a:cubicBezTo>
                <a:cubicBezTo>
                  <a:pt x="333570" y="76941"/>
                  <a:pt x="333418" y="76832"/>
                  <a:pt x="333245" y="76832"/>
                </a:cubicBezTo>
                <a:lnTo>
                  <a:pt x="305767" y="76832"/>
                </a:lnTo>
                <a:cubicBezTo>
                  <a:pt x="304552" y="76832"/>
                  <a:pt x="303488" y="76398"/>
                  <a:pt x="302577" y="75530"/>
                </a:cubicBezTo>
                <a:cubicBezTo>
                  <a:pt x="301665" y="74662"/>
                  <a:pt x="301209" y="73598"/>
                  <a:pt x="301209" y="72340"/>
                </a:cubicBezTo>
                <a:cubicBezTo>
                  <a:pt x="301209" y="71081"/>
                  <a:pt x="301665" y="70017"/>
                  <a:pt x="302577" y="69149"/>
                </a:cubicBezTo>
                <a:cubicBezTo>
                  <a:pt x="303488" y="68281"/>
                  <a:pt x="304552" y="67847"/>
                  <a:pt x="305767" y="67847"/>
                </a:cubicBezTo>
                <a:lnTo>
                  <a:pt x="338974" y="67847"/>
                </a:lnTo>
                <a:cubicBezTo>
                  <a:pt x="339582" y="67847"/>
                  <a:pt x="339886" y="67499"/>
                  <a:pt x="339886" y="66805"/>
                </a:cubicBezTo>
                <a:lnTo>
                  <a:pt x="339886" y="52220"/>
                </a:lnTo>
                <a:cubicBezTo>
                  <a:pt x="339886" y="51612"/>
                  <a:pt x="339582" y="51308"/>
                  <a:pt x="338974" y="51308"/>
                </a:cubicBezTo>
                <a:lnTo>
                  <a:pt x="318790" y="51308"/>
                </a:lnTo>
                <a:cubicBezTo>
                  <a:pt x="316706" y="51308"/>
                  <a:pt x="314905" y="50549"/>
                  <a:pt x="313385" y="49029"/>
                </a:cubicBezTo>
                <a:cubicBezTo>
                  <a:pt x="311866" y="47510"/>
                  <a:pt x="311106" y="45709"/>
                  <a:pt x="311106" y="43625"/>
                </a:cubicBezTo>
                <a:lnTo>
                  <a:pt x="311106" y="16799"/>
                </a:lnTo>
                <a:cubicBezTo>
                  <a:pt x="311106" y="14715"/>
                  <a:pt x="311866" y="12914"/>
                  <a:pt x="313385" y="11394"/>
                </a:cubicBezTo>
                <a:cubicBezTo>
                  <a:pt x="314905" y="9875"/>
                  <a:pt x="316706" y="9115"/>
                  <a:pt x="318790" y="9115"/>
                </a:cubicBezTo>
                <a:close/>
                <a:moveTo>
                  <a:pt x="2049344" y="8855"/>
                </a:moveTo>
                <a:cubicBezTo>
                  <a:pt x="2049518" y="8855"/>
                  <a:pt x="2049692" y="8898"/>
                  <a:pt x="2049865" y="8985"/>
                </a:cubicBezTo>
                <a:cubicBezTo>
                  <a:pt x="2051341" y="9072"/>
                  <a:pt x="2052491" y="9701"/>
                  <a:pt x="2053316" y="10873"/>
                </a:cubicBezTo>
                <a:cubicBezTo>
                  <a:pt x="2054141" y="12045"/>
                  <a:pt x="2054380" y="13326"/>
                  <a:pt x="2054032" y="14715"/>
                </a:cubicBezTo>
                <a:cubicBezTo>
                  <a:pt x="2053164" y="18101"/>
                  <a:pt x="2052383" y="21096"/>
                  <a:pt x="2051688" y="23701"/>
                </a:cubicBezTo>
                <a:cubicBezTo>
                  <a:pt x="2051601" y="23874"/>
                  <a:pt x="2051623" y="24070"/>
                  <a:pt x="2051753" y="24287"/>
                </a:cubicBezTo>
                <a:cubicBezTo>
                  <a:pt x="2051884" y="24504"/>
                  <a:pt x="2052079" y="24569"/>
                  <a:pt x="2052339" y="24482"/>
                </a:cubicBezTo>
                <a:cubicBezTo>
                  <a:pt x="2065535" y="23874"/>
                  <a:pt x="2077039" y="22832"/>
                  <a:pt x="2086849" y="21357"/>
                </a:cubicBezTo>
                <a:cubicBezTo>
                  <a:pt x="2088151" y="21183"/>
                  <a:pt x="2089280" y="21508"/>
                  <a:pt x="2090235" y="22333"/>
                </a:cubicBezTo>
                <a:cubicBezTo>
                  <a:pt x="2091190" y="23158"/>
                  <a:pt x="2091667" y="24221"/>
                  <a:pt x="2091667" y="25524"/>
                </a:cubicBezTo>
                <a:cubicBezTo>
                  <a:pt x="2091667" y="26913"/>
                  <a:pt x="2091190" y="28150"/>
                  <a:pt x="2090235" y="29235"/>
                </a:cubicBezTo>
                <a:cubicBezTo>
                  <a:pt x="2089280" y="30320"/>
                  <a:pt x="2088108" y="30950"/>
                  <a:pt x="2086719" y="31123"/>
                </a:cubicBezTo>
                <a:cubicBezTo>
                  <a:pt x="2075693" y="32599"/>
                  <a:pt x="2063061" y="33598"/>
                  <a:pt x="2048823" y="34119"/>
                </a:cubicBezTo>
                <a:cubicBezTo>
                  <a:pt x="2048216" y="34205"/>
                  <a:pt x="2047782" y="34509"/>
                  <a:pt x="2047521" y="35030"/>
                </a:cubicBezTo>
                <a:cubicBezTo>
                  <a:pt x="2044396" y="41975"/>
                  <a:pt x="2040749" y="48183"/>
                  <a:pt x="2036582" y="53652"/>
                </a:cubicBezTo>
                <a:cubicBezTo>
                  <a:pt x="2036582" y="53739"/>
                  <a:pt x="2036604" y="53826"/>
                  <a:pt x="2036647" y="53913"/>
                </a:cubicBezTo>
                <a:cubicBezTo>
                  <a:pt x="2036691" y="54000"/>
                  <a:pt x="2036756" y="54000"/>
                  <a:pt x="2036843" y="53913"/>
                </a:cubicBezTo>
                <a:cubicBezTo>
                  <a:pt x="2041965" y="50961"/>
                  <a:pt x="2047782" y="49485"/>
                  <a:pt x="2054293" y="49485"/>
                </a:cubicBezTo>
                <a:cubicBezTo>
                  <a:pt x="2058460" y="49485"/>
                  <a:pt x="2062084" y="50440"/>
                  <a:pt x="2065167" y="52350"/>
                </a:cubicBezTo>
                <a:cubicBezTo>
                  <a:pt x="2068249" y="54260"/>
                  <a:pt x="2070354" y="56995"/>
                  <a:pt x="2071482" y="60554"/>
                </a:cubicBezTo>
                <a:cubicBezTo>
                  <a:pt x="2071656" y="61162"/>
                  <a:pt x="2072047" y="61336"/>
                  <a:pt x="2072654" y="61075"/>
                </a:cubicBezTo>
                <a:cubicBezTo>
                  <a:pt x="2075780" y="59599"/>
                  <a:pt x="2079925" y="57754"/>
                  <a:pt x="2085091" y="55540"/>
                </a:cubicBezTo>
                <a:cubicBezTo>
                  <a:pt x="2090257" y="53327"/>
                  <a:pt x="2093794" y="51786"/>
                  <a:pt x="2095704" y="50918"/>
                </a:cubicBezTo>
                <a:cubicBezTo>
                  <a:pt x="2097614" y="50049"/>
                  <a:pt x="2099654" y="49094"/>
                  <a:pt x="2101825" y="48053"/>
                </a:cubicBezTo>
                <a:cubicBezTo>
                  <a:pt x="2102519" y="47705"/>
                  <a:pt x="2103257" y="47532"/>
                  <a:pt x="2104039" y="47532"/>
                </a:cubicBezTo>
                <a:cubicBezTo>
                  <a:pt x="2104646" y="47532"/>
                  <a:pt x="2105254" y="47662"/>
                  <a:pt x="2105862" y="47922"/>
                </a:cubicBezTo>
                <a:cubicBezTo>
                  <a:pt x="2107251" y="48356"/>
                  <a:pt x="2108249" y="49268"/>
                  <a:pt x="2108857" y="50657"/>
                </a:cubicBezTo>
                <a:cubicBezTo>
                  <a:pt x="2109117" y="51265"/>
                  <a:pt x="2109248" y="51916"/>
                  <a:pt x="2109248" y="52610"/>
                </a:cubicBezTo>
                <a:cubicBezTo>
                  <a:pt x="2109248" y="53305"/>
                  <a:pt x="2109074" y="54000"/>
                  <a:pt x="2108727" y="54694"/>
                </a:cubicBezTo>
                <a:cubicBezTo>
                  <a:pt x="2108119" y="55996"/>
                  <a:pt x="2107164" y="56864"/>
                  <a:pt x="2105862" y="57299"/>
                </a:cubicBezTo>
                <a:cubicBezTo>
                  <a:pt x="2104473" y="57819"/>
                  <a:pt x="2102302" y="58644"/>
                  <a:pt x="2099350" y="59773"/>
                </a:cubicBezTo>
                <a:cubicBezTo>
                  <a:pt x="2089714" y="63593"/>
                  <a:pt x="2081032" y="67282"/>
                  <a:pt x="2073306" y="70842"/>
                </a:cubicBezTo>
                <a:cubicBezTo>
                  <a:pt x="2072698" y="71102"/>
                  <a:pt x="2072394" y="71580"/>
                  <a:pt x="2072394" y="72274"/>
                </a:cubicBezTo>
                <a:cubicBezTo>
                  <a:pt x="2072481" y="74271"/>
                  <a:pt x="2072546" y="77483"/>
                  <a:pt x="2072589" y="81911"/>
                </a:cubicBezTo>
                <a:cubicBezTo>
                  <a:pt x="2072633" y="86339"/>
                  <a:pt x="2072654" y="89464"/>
                  <a:pt x="2072654" y="91287"/>
                </a:cubicBezTo>
                <a:cubicBezTo>
                  <a:pt x="2072741" y="92763"/>
                  <a:pt x="2072286" y="94000"/>
                  <a:pt x="2071287" y="94999"/>
                </a:cubicBezTo>
                <a:cubicBezTo>
                  <a:pt x="2070289" y="95997"/>
                  <a:pt x="2069095" y="96496"/>
                  <a:pt x="2067706" y="96496"/>
                </a:cubicBezTo>
                <a:cubicBezTo>
                  <a:pt x="2066317" y="96496"/>
                  <a:pt x="2065145" y="95975"/>
                  <a:pt x="2064190" y="94934"/>
                </a:cubicBezTo>
                <a:cubicBezTo>
                  <a:pt x="2063235" y="93892"/>
                  <a:pt x="2062801" y="92676"/>
                  <a:pt x="2062888" y="91287"/>
                </a:cubicBezTo>
                <a:cubicBezTo>
                  <a:pt x="2062974" y="87294"/>
                  <a:pt x="2063018" y="82475"/>
                  <a:pt x="2063018" y="76832"/>
                </a:cubicBezTo>
                <a:cubicBezTo>
                  <a:pt x="2063018" y="76659"/>
                  <a:pt x="2062931" y="76507"/>
                  <a:pt x="2062757" y="76377"/>
                </a:cubicBezTo>
                <a:cubicBezTo>
                  <a:pt x="2062584" y="76246"/>
                  <a:pt x="2062410" y="76268"/>
                  <a:pt x="2062236" y="76442"/>
                </a:cubicBezTo>
                <a:cubicBezTo>
                  <a:pt x="2055725" y="80001"/>
                  <a:pt x="2050777" y="83495"/>
                  <a:pt x="2047391" y="86925"/>
                </a:cubicBezTo>
                <a:cubicBezTo>
                  <a:pt x="2044005" y="90354"/>
                  <a:pt x="2042312" y="94065"/>
                  <a:pt x="2042312" y="98059"/>
                </a:cubicBezTo>
                <a:cubicBezTo>
                  <a:pt x="2042312" y="100577"/>
                  <a:pt x="2042876" y="102660"/>
                  <a:pt x="2044005" y="104310"/>
                </a:cubicBezTo>
                <a:cubicBezTo>
                  <a:pt x="2045134" y="105959"/>
                  <a:pt x="2046870" y="107175"/>
                  <a:pt x="2049214" y="107956"/>
                </a:cubicBezTo>
                <a:cubicBezTo>
                  <a:pt x="2051558" y="108737"/>
                  <a:pt x="2054010" y="109258"/>
                  <a:pt x="2056572" y="109519"/>
                </a:cubicBezTo>
                <a:cubicBezTo>
                  <a:pt x="2059133" y="109779"/>
                  <a:pt x="2062323" y="109909"/>
                  <a:pt x="2066143" y="109909"/>
                </a:cubicBezTo>
                <a:cubicBezTo>
                  <a:pt x="2075606" y="109909"/>
                  <a:pt x="2085807" y="109128"/>
                  <a:pt x="2096746" y="107565"/>
                </a:cubicBezTo>
                <a:cubicBezTo>
                  <a:pt x="2098135" y="107392"/>
                  <a:pt x="2099372" y="107761"/>
                  <a:pt x="2100457" y="108672"/>
                </a:cubicBezTo>
                <a:cubicBezTo>
                  <a:pt x="2101542" y="109584"/>
                  <a:pt x="2102042" y="110734"/>
                  <a:pt x="2101955" y="112123"/>
                </a:cubicBezTo>
                <a:cubicBezTo>
                  <a:pt x="2101955" y="113686"/>
                  <a:pt x="2101434" y="115032"/>
                  <a:pt x="2100392" y="116160"/>
                </a:cubicBezTo>
                <a:cubicBezTo>
                  <a:pt x="2099350" y="117289"/>
                  <a:pt x="2098048" y="117940"/>
                  <a:pt x="2096486" y="118114"/>
                </a:cubicBezTo>
                <a:cubicBezTo>
                  <a:pt x="2085720" y="119155"/>
                  <a:pt x="2075476" y="119676"/>
                  <a:pt x="2065753" y="119676"/>
                </a:cubicBezTo>
                <a:cubicBezTo>
                  <a:pt x="2060717" y="119676"/>
                  <a:pt x="2056246" y="119372"/>
                  <a:pt x="2052339" y="118765"/>
                </a:cubicBezTo>
                <a:cubicBezTo>
                  <a:pt x="2048433" y="118157"/>
                  <a:pt x="2044873" y="117137"/>
                  <a:pt x="2041661" y="115704"/>
                </a:cubicBezTo>
                <a:cubicBezTo>
                  <a:pt x="2038449" y="114272"/>
                  <a:pt x="2035974" y="112188"/>
                  <a:pt x="2034238" y="109454"/>
                </a:cubicBezTo>
                <a:cubicBezTo>
                  <a:pt x="2032502" y="106719"/>
                  <a:pt x="2031634" y="103398"/>
                  <a:pt x="2031634" y="99491"/>
                </a:cubicBezTo>
                <a:cubicBezTo>
                  <a:pt x="2031634" y="95845"/>
                  <a:pt x="2032437" y="92394"/>
                  <a:pt x="2034043" y="89139"/>
                </a:cubicBezTo>
                <a:cubicBezTo>
                  <a:pt x="2035649" y="85883"/>
                  <a:pt x="2038036" y="82888"/>
                  <a:pt x="2041205" y="80153"/>
                </a:cubicBezTo>
                <a:cubicBezTo>
                  <a:pt x="2044374" y="77418"/>
                  <a:pt x="2047499" y="75031"/>
                  <a:pt x="2050581" y="72991"/>
                </a:cubicBezTo>
                <a:cubicBezTo>
                  <a:pt x="2053663" y="70951"/>
                  <a:pt x="2057418" y="68802"/>
                  <a:pt x="2061846" y="66544"/>
                </a:cubicBezTo>
                <a:cubicBezTo>
                  <a:pt x="2062454" y="66197"/>
                  <a:pt x="2062627" y="65720"/>
                  <a:pt x="2062367" y="65112"/>
                </a:cubicBezTo>
                <a:cubicBezTo>
                  <a:pt x="2061585" y="62768"/>
                  <a:pt x="2060153" y="60988"/>
                  <a:pt x="2058069" y="59773"/>
                </a:cubicBezTo>
                <a:cubicBezTo>
                  <a:pt x="2055986" y="58557"/>
                  <a:pt x="2053555" y="57950"/>
                  <a:pt x="2050777" y="57950"/>
                </a:cubicBezTo>
                <a:cubicBezTo>
                  <a:pt x="2042876" y="57950"/>
                  <a:pt x="2035280" y="61205"/>
                  <a:pt x="2027987" y="67716"/>
                </a:cubicBezTo>
                <a:cubicBezTo>
                  <a:pt x="2026251" y="69366"/>
                  <a:pt x="2023473" y="72535"/>
                  <a:pt x="2019653" y="77223"/>
                </a:cubicBezTo>
                <a:cubicBezTo>
                  <a:pt x="2018611" y="78438"/>
                  <a:pt x="2017309" y="79133"/>
                  <a:pt x="2015746" y="79307"/>
                </a:cubicBezTo>
                <a:cubicBezTo>
                  <a:pt x="2015486" y="79307"/>
                  <a:pt x="2015225" y="79307"/>
                  <a:pt x="2014965" y="79307"/>
                </a:cubicBezTo>
                <a:cubicBezTo>
                  <a:pt x="2013663" y="79307"/>
                  <a:pt x="2012491" y="78916"/>
                  <a:pt x="2011449" y="78135"/>
                </a:cubicBezTo>
                <a:cubicBezTo>
                  <a:pt x="2010147" y="77180"/>
                  <a:pt x="2009495" y="75877"/>
                  <a:pt x="2009495" y="74228"/>
                </a:cubicBezTo>
                <a:cubicBezTo>
                  <a:pt x="2009495" y="72839"/>
                  <a:pt x="2009973" y="71667"/>
                  <a:pt x="2010928" y="70712"/>
                </a:cubicBezTo>
                <a:cubicBezTo>
                  <a:pt x="2022561" y="58905"/>
                  <a:pt x="2031243" y="47098"/>
                  <a:pt x="2036973" y="35291"/>
                </a:cubicBezTo>
                <a:cubicBezTo>
                  <a:pt x="2037060" y="35117"/>
                  <a:pt x="2037038" y="34943"/>
                  <a:pt x="2036908" y="34770"/>
                </a:cubicBezTo>
                <a:cubicBezTo>
                  <a:pt x="2036778" y="34596"/>
                  <a:pt x="2036582" y="34509"/>
                  <a:pt x="2036322" y="34509"/>
                </a:cubicBezTo>
                <a:lnTo>
                  <a:pt x="2031894" y="34509"/>
                </a:lnTo>
                <a:cubicBezTo>
                  <a:pt x="2026685" y="34509"/>
                  <a:pt x="2021085" y="34336"/>
                  <a:pt x="2015095" y="33988"/>
                </a:cubicBezTo>
                <a:cubicBezTo>
                  <a:pt x="2013706" y="33902"/>
                  <a:pt x="2012534" y="33337"/>
                  <a:pt x="2011579" y="32295"/>
                </a:cubicBezTo>
                <a:cubicBezTo>
                  <a:pt x="2010624" y="31254"/>
                  <a:pt x="2010147" y="30038"/>
                  <a:pt x="2010147" y="28649"/>
                </a:cubicBezTo>
                <a:cubicBezTo>
                  <a:pt x="2010147" y="27347"/>
                  <a:pt x="2010646" y="26240"/>
                  <a:pt x="2011644" y="25328"/>
                </a:cubicBezTo>
                <a:cubicBezTo>
                  <a:pt x="2012643" y="24417"/>
                  <a:pt x="2013793" y="24004"/>
                  <a:pt x="2015095" y="24091"/>
                </a:cubicBezTo>
                <a:cubicBezTo>
                  <a:pt x="2021606" y="24699"/>
                  <a:pt x="2027380" y="25003"/>
                  <a:pt x="2032415" y="25003"/>
                </a:cubicBezTo>
                <a:cubicBezTo>
                  <a:pt x="2035714" y="25003"/>
                  <a:pt x="2038275" y="24959"/>
                  <a:pt x="2040098" y="24873"/>
                </a:cubicBezTo>
                <a:cubicBezTo>
                  <a:pt x="2040793" y="24873"/>
                  <a:pt x="2041227" y="24569"/>
                  <a:pt x="2041401" y="23961"/>
                </a:cubicBezTo>
                <a:cubicBezTo>
                  <a:pt x="2042442" y="20488"/>
                  <a:pt x="2043224" y="17146"/>
                  <a:pt x="2043745" y="13934"/>
                </a:cubicBezTo>
                <a:cubicBezTo>
                  <a:pt x="2044005" y="12371"/>
                  <a:pt x="2044699" y="11112"/>
                  <a:pt x="2045828" y="10157"/>
                </a:cubicBezTo>
                <a:cubicBezTo>
                  <a:pt x="2046870" y="9289"/>
                  <a:pt x="2048042" y="8855"/>
                  <a:pt x="2049344" y="8855"/>
                </a:cubicBezTo>
                <a:close/>
                <a:moveTo>
                  <a:pt x="410338" y="7553"/>
                </a:moveTo>
                <a:lnTo>
                  <a:pt x="438726" y="7553"/>
                </a:lnTo>
                <a:cubicBezTo>
                  <a:pt x="439855" y="7553"/>
                  <a:pt x="440810" y="7943"/>
                  <a:pt x="441591" y="8725"/>
                </a:cubicBezTo>
                <a:cubicBezTo>
                  <a:pt x="442373" y="9506"/>
                  <a:pt x="442763" y="10439"/>
                  <a:pt x="442763" y="11525"/>
                </a:cubicBezTo>
                <a:cubicBezTo>
                  <a:pt x="442763" y="12610"/>
                  <a:pt x="442373" y="13543"/>
                  <a:pt x="441591" y="14324"/>
                </a:cubicBezTo>
                <a:cubicBezTo>
                  <a:pt x="440810" y="15106"/>
                  <a:pt x="439855" y="15496"/>
                  <a:pt x="438726" y="15496"/>
                </a:cubicBezTo>
                <a:lnTo>
                  <a:pt x="410338" y="15496"/>
                </a:lnTo>
                <a:cubicBezTo>
                  <a:pt x="409209" y="15496"/>
                  <a:pt x="408254" y="15106"/>
                  <a:pt x="407473" y="14324"/>
                </a:cubicBezTo>
                <a:cubicBezTo>
                  <a:pt x="406691" y="13543"/>
                  <a:pt x="406301" y="12610"/>
                  <a:pt x="406301" y="11525"/>
                </a:cubicBezTo>
                <a:cubicBezTo>
                  <a:pt x="406301" y="10439"/>
                  <a:pt x="406691" y="9506"/>
                  <a:pt x="407473" y="8725"/>
                </a:cubicBezTo>
                <a:cubicBezTo>
                  <a:pt x="408254" y="7943"/>
                  <a:pt x="409209" y="7553"/>
                  <a:pt x="410338" y="7553"/>
                </a:cubicBezTo>
                <a:close/>
                <a:moveTo>
                  <a:pt x="1837208" y="5730"/>
                </a:moveTo>
                <a:cubicBezTo>
                  <a:pt x="1837642" y="5730"/>
                  <a:pt x="1838077" y="5773"/>
                  <a:pt x="1838511" y="5860"/>
                </a:cubicBezTo>
                <a:cubicBezTo>
                  <a:pt x="1839639" y="6207"/>
                  <a:pt x="1840507" y="6858"/>
                  <a:pt x="1841115" y="7813"/>
                </a:cubicBezTo>
                <a:cubicBezTo>
                  <a:pt x="1843807" y="11807"/>
                  <a:pt x="1846194" y="15627"/>
                  <a:pt x="1848278" y="19273"/>
                </a:cubicBezTo>
                <a:cubicBezTo>
                  <a:pt x="1848538" y="19794"/>
                  <a:pt x="1848668" y="20358"/>
                  <a:pt x="1848668" y="20966"/>
                </a:cubicBezTo>
                <a:cubicBezTo>
                  <a:pt x="1848668" y="21400"/>
                  <a:pt x="1848625" y="21791"/>
                  <a:pt x="1848538" y="22138"/>
                </a:cubicBezTo>
                <a:cubicBezTo>
                  <a:pt x="1848191" y="23180"/>
                  <a:pt x="1847496" y="23918"/>
                  <a:pt x="1846454" y="24352"/>
                </a:cubicBezTo>
                <a:cubicBezTo>
                  <a:pt x="1845934" y="24612"/>
                  <a:pt x="1845369" y="24742"/>
                  <a:pt x="1844761" y="24742"/>
                </a:cubicBezTo>
                <a:cubicBezTo>
                  <a:pt x="1844328" y="24742"/>
                  <a:pt x="1843893" y="24656"/>
                  <a:pt x="1843459" y="24482"/>
                </a:cubicBezTo>
                <a:cubicBezTo>
                  <a:pt x="1842417" y="24135"/>
                  <a:pt x="1841636" y="23484"/>
                  <a:pt x="1841115" y="22529"/>
                </a:cubicBezTo>
                <a:cubicBezTo>
                  <a:pt x="1838771" y="18275"/>
                  <a:pt x="1836427" y="14368"/>
                  <a:pt x="1834083" y="10808"/>
                </a:cubicBezTo>
                <a:cubicBezTo>
                  <a:pt x="1833649" y="10287"/>
                  <a:pt x="1833432" y="9723"/>
                  <a:pt x="1833432" y="9115"/>
                </a:cubicBezTo>
                <a:cubicBezTo>
                  <a:pt x="1833432" y="8768"/>
                  <a:pt x="1833475" y="8421"/>
                  <a:pt x="1833562" y="8074"/>
                </a:cubicBezTo>
                <a:cubicBezTo>
                  <a:pt x="1833910" y="7205"/>
                  <a:pt x="1834517" y="6554"/>
                  <a:pt x="1835385" y="6120"/>
                </a:cubicBezTo>
                <a:cubicBezTo>
                  <a:pt x="1835993" y="5860"/>
                  <a:pt x="1836601" y="5730"/>
                  <a:pt x="1837208" y="5730"/>
                </a:cubicBezTo>
                <a:close/>
                <a:moveTo>
                  <a:pt x="1438721" y="4558"/>
                </a:moveTo>
                <a:cubicBezTo>
                  <a:pt x="1441065" y="4558"/>
                  <a:pt x="1443019" y="5556"/>
                  <a:pt x="1444581" y="7553"/>
                </a:cubicBezTo>
                <a:cubicBezTo>
                  <a:pt x="1445189" y="8421"/>
                  <a:pt x="1445319" y="9354"/>
                  <a:pt x="1444972" y="10353"/>
                </a:cubicBezTo>
                <a:cubicBezTo>
                  <a:pt x="1444625" y="11351"/>
                  <a:pt x="1443887" y="11980"/>
                  <a:pt x="1442758" y="12241"/>
                </a:cubicBezTo>
                <a:cubicBezTo>
                  <a:pt x="1427218" y="15106"/>
                  <a:pt x="1406773" y="17016"/>
                  <a:pt x="1381422" y="17971"/>
                </a:cubicBezTo>
                <a:cubicBezTo>
                  <a:pt x="1380294" y="17971"/>
                  <a:pt x="1379274" y="17623"/>
                  <a:pt x="1378362" y="16929"/>
                </a:cubicBezTo>
                <a:cubicBezTo>
                  <a:pt x="1377451" y="16234"/>
                  <a:pt x="1376821" y="15279"/>
                  <a:pt x="1376474" y="14064"/>
                </a:cubicBezTo>
                <a:cubicBezTo>
                  <a:pt x="1376127" y="13196"/>
                  <a:pt x="1376213" y="12349"/>
                  <a:pt x="1376734" y="11525"/>
                </a:cubicBezTo>
                <a:cubicBezTo>
                  <a:pt x="1377255" y="10700"/>
                  <a:pt x="1378037" y="10244"/>
                  <a:pt x="1379078" y="10157"/>
                </a:cubicBezTo>
                <a:cubicBezTo>
                  <a:pt x="1403387" y="9202"/>
                  <a:pt x="1422704" y="7379"/>
                  <a:pt x="1437028" y="4688"/>
                </a:cubicBezTo>
                <a:cubicBezTo>
                  <a:pt x="1437636" y="4601"/>
                  <a:pt x="1438200" y="4558"/>
                  <a:pt x="1438721" y="4558"/>
                </a:cubicBezTo>
                <a:close/>
                <a:moveTo>
                  <a:pt x="871202" y="4558"/>
                </a:moveTo>
                <a:cubicBezTo>
                  <a:pt x="872070" y="4558"/>
                  <a:pt x="872895" y="4731"/>
                  <a:pt x="873677" y="5078"/>
                </a:cubicBezTo>
                <a:cubicBezTo>
                  <a:pt x="874805" y="5686"/>
                  <a:pt x="875478" y="6598"/>
                  <a:pt x="875695" y="7813"/>
                </a:cubicBezTo>
                <a:cubicBezTo>
                  <a:pt x="875912" y="9029"/>
                  <a:pt x="875630" y="10114"/>
                  <a:pt x="874849" y="11069"/>
                </a:cubicBezTo>
                <a:cubicBezTo>
                  <a:pt x="869292" y="17667"/>
                  <a:pt x="864300" y="23136"/>
                  <a:pt x="859873" y="27477"/>
                </a:cubicBezTo>
                <a:cubicBezTo>
                  <a:pt x="859439" y="27911"/>
                  <a:pt x="859482" y="28345"/>
                  <a:pt x="860003" y="28779"/>
                </a:cubicBezTo>
                <a:cubicBezTo>
                  <a:pt x="864257" y="32078"/>
                  <a:pt x="867730" y="35074"/>
                  <a:pt x="870421" y="37765"/>
                </a:cubicBezTo>
                <a:cubicBezTo>
                  <a:pt x="870855" y="38199"/>
                  <a:pt x="871289" y="38199"/>
                  <a:pt x="871723" y="37765"/>
                </a:cubicBezTo>
                <a:cubicBezTo>
                  <a:pt x="879363" y="30559"/>
                  <a:pt x="886048" y="23614"/>
                  <a:pt x="891778" y="16929"/>
                </a:cubicBezTo>
                <a:cubicBezTo>
                  <a:pt x="892646" y="15800"/>
                  <a:pt x="893818" y="15106"/>
                  <a:pt x="895294" y="14845"/>
                </a:cubicBezTo>
                <a:cubicBezTo>
                  <a:pt x="895728" y="14758"/>
                  <a:pt x="896119" y="14715"/>
                  <a:pt x="896466" y="14715"/>
                </a:cubicBezTo>
                <a:cubicBezTo>
                  <a:pt x="897421" y="14715"/>
                  <a:pt x="898376" y="14976"/>
                  <a:pt x="899331" y="15496"/>
                </a:cubicBezTo>
                <a:cubicBezTo>
                  <a:pt x="900459" y="16104"/>
                  <a:pt x="901111" y="17037"/>
                  <a:pt x="901284" y="18296"/>
                </a:cubicBezTo>
                <a:cubicBezTo>
                  <a:pt x="901458" y="19555"/>
                  <a:pt x="901111" y="20662"/>
                  <a:pt x="900242" y="21617"/>
                </a:cubicBezTo>
                <a:cubicBezTo>
                  <a:pt x="889217" y="32990"/>
                  <a:pt x="878495" y="43104"/>
                  <a:pt x="868077" y="51959"/>
                </a:cubicBezTo>
                <a:cubicBezTo>
                  <a:pt x="867990" y="52046"/>
                  <a:pt x="867968" y="52176"/>
                  <a:pt x="868012" y="52350"/>
                </a:cubicBezTo>
                <a:cubicBezTo>
                  <a:pt x="868055" y="52524"/>
                  <a:pt x="868164" y="52610"/>
                  <a:pt x="868337" y="52610"/>
                </a:cubicBezTo>
                <a:cubicBezTo>
                  <a:pt x="874501" y="52437"/>
                  <a:pt x="885744" y="52176"/>
                  <a:pt x="902066" y="51829"/>
                </a:cubicBezTo>
                <a:cubicBezTo>
                  <a:pt x="902326" y="51829"/>
                  <a:pt x="902500" y="51742"/>
                  <a:pt x="902587" y="51569"/>
                </a:cubicBezTo>
                <a:cubicBezTo>
                  <a:pt x="902673" y="51395"/>
                  <a:pt x="902630" y="51221"/>
                  <a:pt x="902456" y="51048"/>
                </a:cubicBezTo>
                <a:cubicBezTo>
                  <a:pt x="900459" y="48443"/>
                  <a:pt x="898333" y="45839"/>
                  <a:pt x="896075" y="43234"/>
                </a:cubicBezTo>
                <a:cubicBezTo>
                  <a:pt x="895381" y="42366"/>
                  <a:pt x="895120" y="41389"/>
                  <a:pt x="895294" y="40304"/>
                </a:cubicBezTo>
                <a:cubicBezTo>
                  <a:pt x="895468" y="39219"/>
                  <a:pt x="896075" y="38416"/>
                  <a:pt x="897117" y="37895"/>
                </a:cubicBezTo>
                <a:cubicBezTo>
                  <a:pt x="898246" y="37287"/>
                  <a:pt x="899439" y="37092"/>
                  <a:pt x="900698" y="37309"/>
                </a:cubicBezTo>
                <a:cubicBezTo>
                  <a:pt x="901957" y="37526"/>
                  <a:pt x="903021" y="38112"/>
                  <a:pt x="903889" y="39067"/>
                </a:cubicBezTo>
                <a:cubicBezTo>
                  <a:pt x="910834" y="46707"/>
                  <a:pt x="916390" y="53826"/>
                  <a:pt x="920558" y="60424"/>
                </a:cubicBezTo>
                <a:cubicBezTo>
                  <a:pt x="920992" y="61205"/>
                  <a:pt x="921209" y="61987"/>
                  <a:pt x="921209" y="62768"/>
                </a:cubicBezTo>
                <a:cubicBezTo>
                  <a:pt x="921209" y="63202"/>
                  <a:pt x="921165" y="63636"/>
                  <a:pt x="921078" y="64070"/>
                </a:cubicBezTo>
                <a:cubicBezTo>
                  <a:pt x="920731" y="65372"/>
                  <a:pt x="919993" y="66327"/>
                  <a:pt x="918865" y="66935"/>
                </a:cubicBezTo>
                <a:cubicBezTo>
                  <a:pt x="917649" y="67630"/>
                  <a:pt x="916434" y="67803"/>
                  <a:pt x="915218" y="67456"/>
                </a:cubicBezTo>
                <a:cubicBezTo>
                  <a:pt x="914003" y="67109"/>
                  <a:pt x="913048" y="66371"/>
                  <a:pt x="912353" y="65242"/>
                </a:cubicBezTo>
                <a:cubicBezTo>
                  <a:pt x="911572" y="63940"/>
                  <a:pt x="910574" y="62334"/>
                  <a:pt x="909358" y="60424"/>
                </a:cubicBezTo>
                <a:cubicBezTo>
                  <a:pt x="909011" y="59903"/>
                  <a:pt x="908490" y="59643"/>
                  <a:pt x="907795" y="59643"/>
                </a:cubicBezTo>
                <a:lnTo>
                  <a:pt x="877583" y="60815"/>
                </a:lnTo>
                <a:cubicBezTo>
                  <a:pt x="876976" y="60815"/>
                  <a:pt x="876498" y="61118"/>
                  <a:pt x="876151" y="61726"/>
                </a:cubicBezTo>
                <a:cubicBezTo>
                  <a:pt x="874415" y="64765"/>
                  <a:pt x="872288" y="67847"/>
                  <a:pt x="869770" y="70972"/>
                </a:cubicBezTo>
                <a:cubicBezTo>
                  <a:pt x="869683" y="71059"/>
                  <a:pt x="869683" y="71189"/>
                  <a:pt x="869770" y="71363"/>
                </a:cubicBezTo>
                <a:cubicBezTo>
                  <a:pt x="869857" y="71537"/>
                  <a:pt x="869987" y="71623"/>
                  <a:pt x="870161" y="71623"/>
                </a:cubicBezTo>
                <a:lnTo>
                  <a:pt x="901024" y="71623"/>
                </a:lnTo>
                <a:cubicBezTo>
                  <a:pt x="901111" y="71623"/>
                  <a:pt x="901241" y="71623"/>
                  <a:pt x="901414" y="71623"/>
                </a:cubicBezTo>
                <a:cubicBezTo>
                  <a:pt x="902370" y="71276"/>
                  <a:pt x="903281" y="71319"/>
                  <a:pt x="904149" y="71754"/>
                </a:cubicBezTo>
                <a:lnTo>
                  <a:pt x="905972" y="72665"/>
                </a:lnTo>
                <a:cubicBezTo>
                  <a:pt x="906927" y="73186"/>
                  <a:pt x="907557" y="73902"/>
                  <a:pt x="907861" y="74814"/>
                </a:cubicBezTo>
                <a:cubicBezTo>
                  <a:pt x="908165" y="75725"/>
                  <a:pt x="908099" y="76659"/>
                  <a:pt x="907665" y="77614"/>
                </a:cubicBezTo>
                <a:cubicBezTo>
                  <a:pt x="902977" y="87077"/>
                  <a:pt x="896206" y="95324"/>
                  <a:pt x="887350" y="102356"/>
                </a:cubicBezTo>
                <a:cubicBezTo>
                  <a:pt x="887177" y="102530"/>
                  <a:pt x="887090" y="102725"/>
                  <a:pt x="887090" y="102942"/>
                </a:cubicBezTo>
                <a:cubicBezTo>
                  <a:pt x="887090" y="103159"/>
                  <a:pt x="887177" y="103355"/>
                  <a:pt x="887350" y="103528"/>
                </a:cubicBezTo>
                <a:cubicBezTo>
                  <a:pt x="896553" y="108737"/>
                  <a:pt x="906754" y="112688"/>
                  <a:pt x="917953" y="115379"/>
                </a:cubicBezTo>
                <a:cubicBezTo>
                  <a:pt x="919082" y="115639"/>
                  <a:pt x="919820" y="116312"/>
                  <a:pt x="920167" y="117397"/>
                </a:cubicBezTo>
                <a:cubicBezTo>
                  <a:pt x="920514" y="118483"/>
                  <a:pt x="920341" y="119503"/>
                  <a:pt x="919646" y="120458"/>
                </a:cubicBezTo>
                <a:cubicBezTo>
                  <a:pt x="918778" y="121673"/>
                  <a:pt x="917649" y="122585"/>
                  <a:pt x="916260" y="123192"/>
                </a:cubicBezTo>
                <a:cubicBezTo>
                  <a:pt x="915392" y="123540"/>
                  <a:pt x="914524" y="123713"/>
                  <a:pt x="913656" y="123713"/>
                </a:cubicBezTo>
                <a:cubicBezTo>
                  <a:pt x="913135" y="123713"/>
                  <a:pt x="912570" y="123626"/>
                  <a:pt x="911963" y="123453"/>
                </a:cubicBezTo>
                <a:cubicBezTo>
                  <a:pt x="900069" y="120327"/>
                  <a:pt x="889217" y="115509"/>
                  <a:pt x="879407" y="108998"/>
                </a:cubicBezTo>
                <a:cubicBezTo>
                  <a:pt x="878886" y="108651"/>
                  <a:pt x="878365" y="108651"/>
                  <a:pt x="877844" y="108998"/>
                </a:cubicBezTo>
                <a:cubicBezTo>
                  <a:pt x="867600" y="115335"/>
                  <a:pt x="855706" y="120284"/>
                  <a:pt x="842162" y="123843"/>
                </a:cubicBezTo>
                <a:cubicBezTo>
                  <a:pt x="841641" y="123930"/>
                  <a:pt x="841164" y="123974"/>
                  <a:pt x="840730" y="123974"/>
                </a:cubicBezTo>
                <a:cubicBezTo>
                  <a:pt x="839862" y="123974"/>
                  <a:pt x="838993" y="123800"/>
                  <a:pt x="838125" y="123453"/>
                </a:cubicBezTo>
                <a:cubicBezTo>
                  <a:pt x="836910" y="122845"/>
                  <a:pt x="835912" y="121890"/>
                  <a:pt x="835130" y="120588"/>
                </a:cubicBezTo>
                <a:cubicBezTo>
                  <a:pt x="834783" y="119980"/>
                  <a:pt x="834609" y="119372"/>
                  <a:pt x="834609" y="118765"/>
                </a:cubicBezTo>
                <a:cubicBezTo>
                  <a:pt x="834609" y="118331"/>
                  <a:pt x="834696" y="117940"/>
                  <a:pt x="834870" y="117593"/>
                </a:cubicBezTo>
                <a:cubicBezTo>
                  <a:pt x="835217" y="116464"/>
                  <a:pt x="835955" y="115769"/>
                  <a:pt x="837084" y="115509"/>
                </a:cubicBezTo>
                <a:cubicBezTo>
                  <a:pt x="849238" y="112731"/>
                  <a:pt x="860177" y="108607"/>
                  <a:pt x="869900" y="103138"/>
                </a:cubicBezTo>
                <a:cubicBezTo>
                  <a:pt x="870508" y="102790"/>
                  <a:pt x="870551" y="102400"/>
                  <a:pt x="870030" y="101966"/>
                </a:cubicBezTo>
                <a:cubicBezTo>
                  <a:pt x="864561" y="97278"/>
                  <a:pt x="859873" y="92155"/>
                  <a:pt x="855966" y="86599"/>
                </a:cubicBezTo>
                <a:cubicBezTo>
                  <a:pt x="855619" y="86078"/>
                  <a:pt x="855185" y="86035"/>
                  <a:pt x="854664" y="86469"/>
                </a:cubicBezTo>
                <a:cubicBezTo>
                  <a:pt x="851104" y="89594"/>
                  <a:pt x="847371" y="92459"/>
                  <a:pt x="843465" y="95064"/>
                </a:cubicBezTo>
                <a:cubicBezTo>
                  <a:pt x="842336" y="95758"/>
                  <a:pt x="841077" y="95997"/>
                  <a:pt x="839688" y="95780"/>
                </a:cubicBezTo>
                <a:cubicBezTo>
                  <a:pt x="838299" y="95563"/>
                  <a:pt x="837127" y="94934"/>
                  <a:pt x="836172" y="93892"/>
                </a:cubicBezTo>
                <a:cubicBezTo>
                  <a:pt x="835391" y="92937"/>
                  <a:pt x="835065" y="91873"/>
                  <a:pt x="835195" y="90701"/>
                </a:cubicBezTo>
                <a:cubicBezTo>
                  <a:pt x="835325" y="89529"/>
                  <a:pt x="835912" y="88639"/>
                  <a:pt x="836953" y="88032"/>
                </a:cubicBezTo>
                <a:cubicBezTo>
                  <a:pt x="848847" y="80739"/>
                  <a:pt x="858310" y="72101"/>
                  <a:pt x="865342" y="62117"/>
                </a:cubicBezTo>
                <a:cubicBezTo>
                  <a:pt x="865429" y="61943"/>
                  <a:pt x="865429" y="61770"/>
                  <a:pt x="865342" y="61596"/>
                </a:cubicBezTo>
                <a:cubicBezTo>
                  <a:pt x="865256" y="61422"/>
                  <a:pt x="865125" y="61336"/>
                  <a:pt x="864952" y="61336"/>
                </a:cubicBezTo>
                <a:cubicBezTo>
                  <a:pt x="861219" y="61422"/>
                  <a:pt x="852754" y="61683"/>
                  <a:pt x="839558" y="62117"/>
                </a:cubicBezTo>
                <a:cubicBezTo>
                  <a:pt x="838342" y="62117"/>
                  <a:pt x="837257" y="61683"/>
                  <a:pt x="836302" y="60815"/>
                </a:cubicBezTo>
                <a:cubicBezTo>
                  <a:pt x="835174" y="59860"/>
                  <a:pt x="834609" y="58688"/>
                  <a:pt x="834609" y="57299"/>
                </a:cubicBezTo>
                <a:cubicBezTo>
                  <a:pt x="834609" y="56170"/>
                  <a:pt x="835000" y="55215"/>
                  <a:pt x="835781" y="54434"/>
                </a:cubicBezTo>
                <a:cubicBezTo>
                  <a:pt x="836563" y="53565"/>
                  <a:pt x="837561" y="53131"/>
                  <a:pt x="838776" y="53131"/>
                </a:cubicBezTo>
                <a:lnTo>
                  <a:pt x="853752" y="52871"/>
                </a:lnTo>
                <a:cubicBezTo>
                  <a:pt x="854447" y="52871"/>
                  <a:pt x="855055" y="52654"/>
                  <a:pt x="855575" y="52220"/>
                </a:cubicBezTo>
                <a:cubicBezTo>
                  <a:pt x="860003" y="48487"/>
                  <a:pt x="862564" y="46273"/>
                  <a:pt x="863259" y="45578"/>
                </a:cubicBezTo>
                <a:cubicBezTo>
                  <a:pt x="863780" y="45057"/>
                  <a:pt x="863780" y="44580"/>
                  <a:pt x="863259" y="44146"/>
                </a:cubicBezTo>
                <a:cubicBezTo>
                  <a:pt x="857355" y="38242"/>
                  <a:pt x="850366" y="32426"/>
                  <a:pt x="842293" y="26696"/>
                </a:cubicBezTo>
                <a:cubicBezTo>
                  <a:pt x="841337" y="26088"/>
                  <a:pt x="840795" y="25220"/>
                  <a:pt x="840665" y="24091"/>
                </a:cubicBezTo>
                <a:cubicBezTo>
                  <a:pt x="840534" y="22963"/>
                  <a:pt x="840860" y="22008"/>
                  <a:pt x="841641" y="21226"/>
                </a:cubicBezTo>
                <a:cubicBezTo>
                  <a:pt x="842510" y="20271"/>
                  <a:pt x="843573" y="19729"/>
                  <a:pt x="844832" y="19599"/>
                </a:cubicBezTo>
                <a:cubicBezTo>
                  <a:pt x="846091" y="19468"/>
                  <a:pt x="847241" y="19750"/>
                  <a:pt x="848283" y="20445"/>
                </a:cubicBezTo>
                <a:cubicBezTo>
                  <a:pt x="849498" y="21226"/>
                  <a:pt x="850670" y="22008"/>
                  <a:pt x="851799" y="22789"/>
                </a:cubicBezTo>
                <a:cubicBezTo>
                  <a:pt x="852320" y="23223"/>
                  <a:pt x="852797" y="23180"/>
                  <a:pt x="853231" y="22659"/>
                </a:cubicBezTo>
                <a:cubicBezTo>
                  <a:pt x="858180" y="17363"/>
                  <a:pt x="862608" y="12111"/>
                  <a:pt x="866514" y="6902"/>
                </a:cubicBezTo>
                <a:cubicBezTo>
                  <a:pt x="867382" y="5773"/>
                  <a:pt x="868468" y="5035"/>
                  <a:pt x="869770" y="4688"/>
                </a:cubicBezTo>
                <a:cubicBezTo>
                  <a:pt x="870204" y="4601"/>
                  <a:pt x="870681" y="4558"/>
                  <a:pt x="871202" y="4558"/>
                </a:cubicBezTo>
                <a:close/>
                <a:moveTo>
                  <a:pt x="300558" y="4427"/>
                </a:moveTo>
                <a:cubicBezTo>
                  <a:pt x="301079" y="4427"/>
                  <a:pt x="301600" y="4514"/>
                  <a:pt x="302121" y="4688"/>
                </a:cubicBezTo>
                <a:cubicBezTo>
                  <a:pt x="303336" y="5035"/>
                  <a:pt x="304226" y="5795"/>
                  <a:pt x="304790" y="6967"/>
                </a:cubicBezTo>
                <a:cubicBezTo>
                  <a:pt x="305355" y="8139"/>
                  <a:pt x="305376" y="9332"/>
                  <a:pt x="304856" y="10548"/>
                </a:cubicBezTo>
                <a:cubicBezTo>
                  <a:pt x="301383" y="18709"/>
                  <a:pt x="297650" y="26175"/>
                  <a:pt x="293656" y="32947"/>
                </a:cubicBezTo>
                <a:cubicBezTo>
                  <a:pt x="293309" y="33554"/>
                  <a:pt x="293135" y="34162"/>
                  <a:pt x="293135" y="34770"/>
                </a:cubicBezTo>
                <a:lnTo>
                  <a:pt x="293135" y="119546"/>
                </a:lnTo>
                <a:cubicBezTo>
                  <a:pt x="293135" y="120848"/>
                  <a:pt x="292680" y="121977"/>
                  <a:pt x="291768" y="122932"/>
                </a:cubicBezTo>
                <a:cubicBezTo>
                  <a:pt x="290856" y="123887"/>
                  <a:pt x="289728" y="124364"/>
                  <a:pt x="288382" y="124364"/>
                </a:cubicBezTo>
                <a:cubicBezTo>
                  <a:pt x="287037" y="124364"/>
                  <a:pt x="285908" y="123887"/>
                  <a:pt x="284996" y="122932"/>
                </a:cubicBezTo>
                <a:cubicBezTo>
                  <a:pt x="284085" y="121977"/>
                  <a:pt x="283629" y="120848"/>
                  <a:pt x="283629" y="119546"/>
                </a:cubicBezTo>
                <a:lnTo>
                  <a:pt x="283629" y="49355"/>
                </a:lnTo>
                <a:cubicBezTo>
                  <a:pt x="283629" y="49181"/>
                  <a:pt x="283564" y="49073"/>
                  <a:pt x="283434" y="49029"/>
                </a:cubicBezTo>
                <a:cubicBezTo>
                  <a:pt x="283303" y="48986"/>
                  <a:pt x="283195" y="49008"/>
                  <a:pt x="283108" y="49094"/>
                </a:cubicBezTo>
                <a:cubicBezTo>
                  <a:pt x="280070" y="53262"/>
                  <a:pt x="276770" y="57342"/>
                  <a:pt x="273211" y="61336"/>
                </a:cubicBezTo>
                <a:cubicBezTo>
                  <a:pt x="272256" y="62377"/>
                  <a:pt x="271106" y="62790"/>
                  <a:pt x="269760" y="62573"/>
                </a:cubicBezTo>
                <a:cubicBezTo>
                  <a:pt x="268414" y="62356"/>
                  <a:pt x="267394" y="61683"/>
                  <a:pt x="266700" y="60554"/>
                </a:cubicBezTo>
                <a:cubicBezTo>
                  <a:pt x="266092" y="59339"/>
                  <a:pt x="265788" y="58080"/>
                  <a:pt x="265788" y="56778"/>
                </a:cubicBezTo>
                <a:cubicBezTo>
                  <a:pt x="265788" y="56517"/>
                  <a:pt x="265788" y="56257"/>
                  <a:pt x="265788" y="55996"/>
                </a:cubicBezTo>
                <a:cubicBezTo>
                  <a:pt x="265962" y="54347"/>
                  <a:pt x="266613" y="52958"/>
                  <a:pt x="267742" y="51829"/>
                </a:cubicBezTo>
                <a:cubicBezTo>
                  <a:pt x="279201" y="39501"/>
                  <a:pt x="288491" y="24829"/>
                  <a:pt x="295610" y="7813"/>
                </a:cubicBezTo>
                <a:cubicBezTo>
                  <a:pt x="296131" y="6511"/>
                  <a:pt x="296999" y="5556"/>
                  <a:pt x="298214" y="4948"/>
                </a:cubicBezTo>
                <a:cubicBezTo>
                  <a:pt x="298995" y="4601"/>
                  <a:pt x="299777" y="4427"/>
                  <a:pt x="300558" y="4427"/>
                </a:cubicBezTo>
                <a:close/>
                <a:moveTo>
                  <a:pt x="829010" y="4297"/>
                </a:moveTo>
                <a:cubicBezTo>
                  <a:pt x="829704" y="4297"/>
                  <a:pt x="830399" y="4427"/>
                  <a:pt x="831093" y="4688"/>
                </a:cubicBezTo>
                <a:cubicBezTo>
                  <a:pt x="832222" y="5122"/>
                  <a:pt x="832960" y="5903"/>
                  <a:pt x="833307" y="7032"/>
                </a:cubicBezTo>
                <a:cubicBezTo>
                  <a:pt x="833654" y="8160"/>
                  <a:pt x="833481" y="9202"/>
                  <a:pt x="832786" y="10157"/>
                </a:cubicBezTo>
                <a:cubicBezTo>
                  <a:pt x="825667" y="19447"/>
                  <a:pt x="817333" y="27781"/>
                  <a:pt x="807783" y="35160"/>
                </a:cubicBezTo>
                <a:cubicBezTo>
                  <a:pt x="806741" y="35942"/>
                  <a:pt x="805613" y="36224"/>
                  <a:pt x="804397" y="36007"/>
                </a:cubicBezTo>
                <a:cubicBezTo>
                  <a:pt x="803182" y="35790"/>
                  <a:pt x="802183" y="35204"/>
                  <a:pt x="801402" y="34249"/>
                </a:cubicBezTo>
                <a:cubicBezTo>
                  <a:pt x="800707" y="33294"/>
                  <a:pt x="800425" y="32209"/>
                  <a:pt x="800556" y="30993"/>
                </a:cubicBezTo>
                <a:cubicBezTo>
                  <a:pt x="800686" y="29778"/>
                  <a:pt x="801228" y="28823"/>
                  <a:pt x="802183" y="28128"/>
                </a:cubicBezTo>
                <a:cubicBezTo>
                  <a:pt x="810778" y="21704"/>
                  <a:pt x="817984" y="14628"/>
                  <a:pt x="823801" y="6902"/>
                </a:cubicBezTo>
                <a:cubicBezTo>
                  <a:pt x="824669" y="5773"/>
                  <a:pt x="825754" y="4992"/>
                  <a:pt x="827056" y="4558"/>
                </a:cubicBezTo>
                <a:cubicBezTo>
                  <a:pt x="827664" y="4384"/>
                  <a:pt x="828315" y="4297"/>
                  <a:pt x="829010" y="4297"/>
                </a:cubicBezTo>
                <a:close/>
                <a:moveTo>
                  <a:pt x="1142200" y="3906"/>
                </a:moveTo>
                <a:cubicBezTo>
                  <a:pt x="1142721" y="3906"/>
                  <a:pt x="1143198" y="3993"/>
                  <a:pt x="1143632" y="4167"/>
                </a:cubicBezTo>
                <a:cubicBezTo>
                  <a:pt x="1144935" y="4427"/>
                  <a:pt x="1145846" y="5144"/>
                  <a:pt x="1146367" y="6316"/>
                </a:cubicBezTo>
                <a:cubicBezTo>
                  <a:pt x="1146888" y="7488"/>
                  <a:pt x="1146844" y="8638"/>
                  <a:pt x="1146237" y="9767"/>
                </a:cubicBezTo>
                <a:cubicBezTo>
                  <a:pt x="1145282" y="11763"/>
                  <a:pt x="1144153" y="13847"/>
                  <a:pt x="1142851" y="16017"/>
                </a:cubicBezTo>
                <a:cubicBezTo>
                  <a:pt x="1142677" y="16191"/>
                  <a:pt x="1142656" y="16365"/>
                  <a:pt x="1142786" y="16538"/>
                </a:cubicBezTo>
                <a:cubicBezTo>
                  <a:pt x="1142916" y="16712"/>
                  <a:pt x="1143068" y="16799"/>
                  <a:pt x="1143242" y="16799"/>
                </a:cubicBezTo>
                <a:lnTo>
                  <a:pt x="1182309" y="16799"/>
                </a:lnTo>
                <a:cubicBezTo>
                  <a:pt x="1183524" y="16799"/>
                  <a:pt x="1184544" y="17211"/>
                  <a:pt x="1185369" y="18036"/>
                </a:cubicBezTo>
                <a:cubicBezTo>
                  <a:pt x="1186194" y="18861"/>
                  <a:pt x="1186606" y="19859"/>
                  <a:pt x="1186606" y="21031"/>
                </a:cubicBezTo>
                <a:cubicBezTo>
                  <a:pt x="1186606" y="22203"/>
                  <a:pt x="1186194" y="23201"/>
                  <a:pt x="1185369" y="24026"/>
                </a:cubicBezTo>
                <a:cubicBezTo>
                  <a:pt x="1184544" y="24851"/>
                  <a:pt x="1183524" y="25263"/>
                  <a:pt x="1182309" y="25263"/>
                </a:cubicBezTo>
                <a:lnTo>
                  <a:pt x="1177230" y="25263"/>
                </a:lnTo>
                <a:cubicBezTo>
                  <a:pt x="1176622" y="25263"/>
                  <a:pt x="1176188" y="25567"/>
                  <a:pt x="1175928" y="26175"/>
                </a:cubicBezTo>
                <a:cubicBezTo>
                  <a:pt x="1172455" y="34249"/>
                  <a:pt x="1167507" y="41281"/>
                  <a:pt x="1161082" y="47271"/>
                </a:cubicBezTo>
                <a:cubicBezTo>
                  <a:pt x="1160561" y="47705"/>
                  <a:pt x="1160561" y="48096"/>
                  <a:pt x="1161082" y="48443"/>
                </a:cubicBezTo>
                <a:cubicBezTo>
                  <a:pt x="1168028" y="52697"/>
                  <a:pt x="1175711" y="55996"/>
                  <a:pt x="1184132" y="58340"/>
                </a:cubicBezTo>
                <a:cubicBezTo>
                  <a:pt x="1185261" y="58601"/>
                  <a:pt x="1185999" y="59295"/>
                  <a:pt x="1186346" y="60424"/>
                </a:cubicBezTo>
                <a:cubicBezTo>
                  <a:pt x="1186693" y="61553"/>
                  <a:pt x="1186519" y="62594"/>
                  <a:pt x="1185825" y="63549"/>
                </a:cubicBezTo>
                <a:cubicBezTo>
                  <a:pt x="1184870" y="64852"/>
                  <a:pt x="1183655" y="65807"/>
                  <a:pt x="1182179" y="66414"/>
                </a:cubicBezTo>
                <a:cubicBezTo>
                  <a:pt x="1181397" y="66675"/>
                  <a:pt x="1180616" y="66805"/>
                  <a:pt x="1179835" y="66805"/>
                </a:cubicBezTo>
                <a:cubicBezTo>
                  <a:pt x="1179227" y="66805"/>
                  <a:pt x="1178576" y="66718"/>
                  <a:pt x="1177881" y="66544"/>
                </a:cubicBezTo>
                <a:cubicBezTo>
                  <a:pt x="1168939" y="63593"/>
                  <a:pt x="1160822" y="59556"/>
                  <a:pt x="1153529" y="54434"/>
                </a:cubicBezTo>
                <a:cubicBezTo>
                  <a:pt x="1153008" y="54086"/>
                  <a:pt x="1152444" y="54086"/>
                  <a:pt x="1151836" y="54434"/>
                </a:cubicBezTo>
                <a:cubicBezTo>
                  <a:pt x="1145412" y="58861"/>
                  <a:pt x="1137772" y="62638"/>
                  <a:pt x="1128917" y="65763"/>
                </a:cubicBezTo>
                <a:cubicBezTo>
                  <a:pt x="1128222" y="66024"/>
                  <a:pt x="1127484" y="66154"/>
                  <a:pt x="1126703" y="66154"/>
                </a:cubicBezTo>
                <a:cubicBezTo>
                  <a:pt x="1125922" y="66154"/>
                  <a:pt x="1125140" y="66024"/>
                  <a:pt x="1124359" y="65763"/>
                </a:cubicBezTo>
                <a:cubicBezTo>
                  <a:pt x="1122796" y="65155"/>
                  <a:pt x="1121494" y="64200"/>
                  <a:pt x="1120452" y="62898"/>
                </a:cubicBezTo>
                <a:cubicBezTo>
                  <a:pt x="1120365" y="62811"/>
                  <a:pt x="1120257" y="62768"/>
                  <a:pt x="1120127" y="62768"/>
                </a:cubicBezTo>
                <a:cubicBezTo>
                  <a:pt x="1119996" y="62768"/>
                  <a:pt x="1119888" y="62855"/>
                  <a:pt x="1119801" y="63028"/>
                </a:cubicBezTo>
                <a:cubicBezTo>
                  <a:pt x="1117804" y="69800"/>
                  <a:pt x="1115808" y="75356"/>
                  <a:pt x="1113811" y="79697"/>
                </a:cubicBezTo>
                <a:cubicBezTo>
                  <a:pt x="1113377" y="80652"/>
                  <a:pt x="1112660" y="81303"/>
                  <a:pt x="1111662" y="81651"/>
                </a:cubicBezTo>
                <a:cubicBezTo>
                  <a:pt x="1110664" y="81998"/>
                  <a:pt x="1109687" y="81933"/>
                  <a:pt x="1108732" y="81455"/>
                </a:cubicBezTo>
                <a:cubicBezTo>
                  <a:pt x="1107777" y="80978"/>
                  <a:pt x="1107126" y="80218"/>
                  <a:pt x="1106779" y="79176"/>
                </a:cubicBezTo>
                <a:cubicBezTo>
                  <a:pt x="1106431" y="78135"/>
                  <a:pt x="1106475" y="77136"/>
                  <a:pt x="1106909" y="76181"/>
                </a:cubicBezTo>
                <a:cubicBezTo>
                  <a:pt x="1108819" y="71319"/>
                  <a:pt x="1110599" y="65633"/>
                  <a:pt x="1112248" y="59122"/>
                </a:cubicBezTo>
                <a:cubicBezTo>
                  <a:pt x="1112335" y="58861"/>
                  <a:pt x="1112313" y="58644"/>
                  <a:pt x="1112183" y="58471"/>
                </a:cubicBezTo>
                <a:cubicBezTo>
                  <a:pt x="1112053" y="58297"/>
                  <a:pt x="1111857" y="58210"/>
                  <a:pt x="1111597" y="58210"/>
                </a:cubicBezTo>
                <a:lnTo>
                  <a:pt x="1100788" y="58210"/>
                </a:lnTo>
                <a:cubicBezTo>
                  <a:pt x="1100094" y="58210"/>
                  <a:pt x="1099747" y="58514"/>
                  <a:pt x="1099747" y="59122"/>
                </a:cubicBezTo>
                <a:lnTo>
                  <a:pt x="1099747" y="113165"/>
                </a:lnTo>
                <a:cubicBezTo>
                  <a:pt x="1099747" y="115769"/>
                  <a:pt x="1099421" y="117788"/>
                  <a:pt x="1098770" y="119220"/>
                </a:cubicBezTo>
                <a:cubicBezTo>
                  <a:pt x="1098119" y="120653"/>
                  <a:pt x="1096969" y="121760"/>
                  <a:pt x="1095319" y="122541"/>
                </a:cubicBezTo>
                <a:cubicBezTo>
                  <a:pt x="1093062" y="123409"/>
                  <a:pt x="1089112" y="123930"/>
                  <a:pt x="1083468" y="124104"/>
                </a:cubicBezTo>
                <a:cubicBezTo>
                  <a:pt x="1083468" y="124104"/>
                  <a:pt x="1083425" y="124104"/>
                  <a:pt x="1083338" y="124104"/>
                </a:cubicBezTo>
                <a:cubicBezTo>
                  <a:pt x="1082036" y="124104"/>
                  <a:pt x="1080864" y="123670"/>
                  <a:pt x="1079822" y="122802"/>
                </a:cubicBezTo>
                <a:cubicBezTo>
                  <a:pt x="1078694" y="121933"/>
                  <a:pt x="1077912" y="120805"/>
                  <a:pt x="1077478" y="119416"/>
                </a:cubicBezTo>
                <a:cubicBezTo>
                  <a:pt x="1077131" y="118374"/>
                  <a:pt x="1077261" y="117397"/>
                  <a:pt x="1077869" y="116486"/>
                </a:cubicBezTo>
                <a:cubicBezTo>
                  <a:pt x="1078477" y="115574"/>
                  <a:pt x="1079345" y="115118"/>
                  <a:pt x="1080473" y="115118"/>
                </a:cubicBezTo>
                <a:cubicBezTo>
                  <a:pt x="1082904" y="115118"/>
                  <a:pt x="1085509" y="115118"/>
                  <a:pt x="1088287" y="115118"/>
                </a:cubicBezTo>
                <a:cubicBezTo>
                  <a:pt x="1089068" y="115032"/>
                  <a:pt x="1089611" y="114858"/>
                  <a:pt x="1089915" y="114597"/>
                </a:cubicBezTo>
                <a:cubicBezTo>
                  <a:pt x="1090219" y="114337"/>
                  <a:pt x="1090370" y="113860"/>
                  <a:pt x="1090370" y="113165"/>
                </a:cubicBezTo>
                <a:lnTo>
                  <a:pt x="1090370" y="71363"/>
                </a:lnTo>
                <a:cubicBezTo>
                  <a:pt x="1090370" y="71189"/>
                  <a:pt x="1090327" y="71102"/>
                  <a:pt x="1090240" y="71102"/>
                </a:cubicBezTo>
                <a:cubicBezTo>
                  <a:pt x="1090153" y="71102"/>
                  <a:pt x="1090110" y="71146"/>
                  <a:pt x="1090110" y="71233"/>
                </a:cubicBezTo>
                <a:cubicBezTo>
                  <a:pt x="1085248" y="82866"/>
                  <a:pt x="1080039" y="92155"/>
                  <a:pt x="1074483" y="99101"/>
                </a:cubicBezTo>
                <a:cubicBezTo>
                  <a:pt x="1073702" y="100143"/>
                  <a:pt x="1072682" y="100555"/>
                  <a:pt x="1071423" y="100338"/>
                </a:cubicBezTo>
                <a:cubicBezTo>
                  <a:pt x="1070164" y="100121"/>
                  <a:pt x="1069209" y="99470"/>
                  <a:pt x="1068558" y="98384"/>
                </a:cubicBezTo>
                <a:cubicBezTo>
                  <a:pt x="1067907" y="97299"/>
                  <a:pt x="1067581" y="96106"/>
                  <a:pt x="1067581" y="94803"/>
                </a:cubicBezTo>
                <a:cubicBezTo>
                  <a:pt x="1067581" y="94630"/>
                  <a:pt x="1067624" y="94413"/>
                  <a:pt x="1067711" y="94152"/>
                </a:cubicBezTo>
                <a:cubicBezTo>
                  <a:pt x="1067798" y="92590"/>
                  <a:pt x="1068362" y="91244"/>
                  <a:pt x="1069404" y="90115"/>
                </a:cubicBezTo>
                <a:cubicBezTo>
                  <a:pt x="1076436" y="81868"/>
                  <a:pt x="1082253" y="71537"/>
                  <a:pt x="1086854" y="59122"/>
                </a:cubicBezTo>
                <a:cubicBezTo>
                  <a:pt x="1086941" y="58861"/>
                  <a:pt x="1086919" y="58644"/>
                  <a:pt x="1086789" y="58471"/>
                </a:cubicBezTo>
                <a:cubicBezTo>
                  <a:pt x="1086659" y="58297"/>
                  <a:pt x="1086464" y="58210"/>
                  <a:pt x="1086203" y="58210"/>
                </a:cubicBezTo>
                <a:lnTo>
                  <a:pt x="1071358" y="58210"/>
                </a:lnTo>
                <a:cubicBezTo>
                  <a:pt x="1070229" y="58210"/>
                  <a:pt x="1069231" y="57776"/>
                  <a:pt x="1068362" y="56908"/>
                </a:cubicBezTo>
                <a:cubicBezTo>
                  <a:pt x="1067494" y="56040"/>
                  <a:pt x="1067060" y="55020"/>
                  <a:pt x="1067060" y="53848"/>
                </a:cubicBezTo>
                <a:cubicBezTo>
                  <a:pt x="1067060" y="52676"/>
                  <a:pt x="1067494" y="51655"/>
                  <a:pt x="1068362" y="50787"/>
                </a:cubicBezTo>
                <a:cubicBezTo>
                  <a:pt x="1069231" y="49919"/>
                  <a:pt x="1070229" y="49485"/>
                  <a:pt x="1071358" y="49485"/>
                </a:cubicBezTo>
                <a:lnTo>
                  <a:pt x="1101830" y="49485"/>
                </a:lnTo>
                <a:cubicBezTo>
                  <a:pt x="1102004" y="49485"/>
                  <a:pt x="1102112" y="49420"/>
                  <a:pt x="1102156" y="49290"/>
                </a:cubicBezTo>
                <a:cubicBezTo>
                  <a:pt x="1102199" y="49159"/>
                  <a:pt x="1102177" y="49051"/>
                  <a:pt x="1102091" y="48964"/>
                </a:cubicBezTo>
                <a:cubicBezTo>
                  <a:pt x="1095319" y="43408"/>
                  <a:pt x="1087028" y="38242"/>
                  <a:pt x="1077218" y="33467"/>
                </a:cubicBezTo>
                <a:cubicBezTo>
                  <a:pt x="1076263" y="33033"/>
                  <a:pt x="1075677" y="32295"/>
                  <a:pt x="1075460" y="31254"/>
                </a:cubicBezTo>
                <a:cubicBezTo>
                  <a:pt x="1075243" y="30212"/>
                  <a:pt x="1075525" y="29300"/>
                  <a:pt x="1076306" y="28519"/>
                </a:cubicBezTo>
                <a:cubicBezTo>
                  <a:pt x="1077261" y="27477"/>
                  <a:pt x="1078390" y="26826"/>
                  <a:pt x="1079692" y="26566"/>
                </a:cubicBezTo>
                <a:cubicBezTo>
                  <a:pt x="1080994" y="26305"/>
                  <a:pt x="1082253" y="26479"/>
                  <a:pt x="1083468" y="27086"/>
                </a:cubicBezTo>
                <a:cubicBezTo>
                  <a:pt x="1086160" y="28302"/>
                  <a:pt x="1088808" y="29604"/>
                  <a:pt x="1091412" y="30993"/>
                </a:cubicBezTo>
                <a:cubicBezTo>
                  <a:pt x="1092020" y="31254"/>
                  <a:pt x="1092584" y="31167"/>
                  <a:pt x="1093105" y="30733"/>
                </a:cubicBezTo>
                <a:cubicBezTo>
                  <a:pt x="1097620" y="27260"/>
                  <a:pt x="1101787" y="23310"/>
                  <a:pt x="1105607" y="18882"/>
                </a:cubicBezTo>
                <a:cubicBezTo>
                  <a:pt x="1105780" y="18795"/>
                  <a:pt x="1105824" y="18665"/>
                  <a:pt x="1105737" y="18492"/>
                </a:cubicBezTo>
                <a:cubicBezTo>
                  <a:pt x="1105650" y="18318"/>
                  <a:pt x="1105520" y="18231"/>
                  <a:pt x="1105346" y="18231"/>
                </a:cubicBezTo>
                <a:lnTo>
                  <a:pt x="1072920" y="18231"/>
                </a:lnTo>
                <a:cubicBezTo>
                  <a:pt x="1071705" y="18231"/>
                  <a:pt x="1070663" y="17797"/>
                  <a:pt x="1069795" y="16929"/>
                </a:cubicBezTo>
                <a:cubicBezTo>
                  <a:pt x="1068927" y="16061"/>
                  <a:pt x="1068493" y="15041"/>
                  <a:pt x="1068493" y="13869"/>
                </a:cubicBezTo>
                <a:cubicBezTo>
                  <a:pt x="1068493" y="12697"/>
                  <a:pt x="1068927" y="11677"/>
                  <a:pt x="1069795" y="10808"/>
                </a:cubicBezTo>
                <a:cubicBezTo>
                  <a:pt x="1070663" y="9940"/>
                  <a:pt x="1071705" y="9506"/>
                  <a:pt x="1072920" y="9506"/>
                </a:cubicBezTo>
                <a:lnTo>
                  <a:pt x="1113160" y="9506"/>
                </a:lnTo>
                <a:cubicBezTo>
                  <a:pt x="1113333" y="9506"/>
                  <a:pt x="1113463" y="9506"/>
                  <a:pt x="1113550" y="9506"/>
                </a:cubicBezTo>
                <a:cubicBezTo>
                  <a:pt x="1114592" y="9246"/>
                  <a:pt x="1115547" y="9376"/>
                  <a:pt x="1116415" y="9897"/>
                </a:cubicBezTo>
                <a:lnTo>
                  <a:pt x="1118238" y="11069"/>
                </a:lnTo>
                <a:cubicBezTo>
                  <a:pt x="1119193" y="11677"/>
                  <a:pt x="1119758" y="12480"/>
                  <a:pt x="1119931" y="13478"/>
                </a:cubicBezTo>
                <a:cubicBezTo>
                  <a:pt x="1120105" y="14476"/>
                  <a:pt x="1119888" y="15366"/>
                  <a:pt x="1119280" y="16148"/>
                </a:cubicBezTo>
                <a:cubicBezTo>
                  <a:pt x="1114332" y="22919"/>
                  <a:pt x="1108081" y="29257"/>
                  <a:pt x="1100528" y="35160"/>
                </a:cubicBezTo>
                <a:cubicBezTo>
                  <a:pt x="1100007" y="35594"/>
                  <a:pt x="1100007" y="35985"/>
                  <a:pt x="1100528" y="36332"/>
                </a:cubicBezTo>
                <a:cubicBezTo>
                  <a:pt x="1102351" y="37461"/>
                  <a:pt x="1104044" y="38546"/>
                  <a:pt x="1105607" y="39588"/>
                </a:cubicBezTo>
                <a:cubicBezTo>
                  <a:pt x="1107256" y="40803"/>
                  <a:pt x="1108081" y="42453"/>
                  <a:pt x="1108081" y="44537"/>
                </a:cubicBezTo>
                <a:cubicBezTo>
                  <a:pt x="1108081" y="46186"/>
                  <a:pt x="1107560" y="47618"/>
                  <a:pt x="1106518" y="48834"/>
                </a:cubicBezTo>
                <a:cubicBezTo>
                  <a:pt x="1106431" y="48921"/>
                  <a:pt x="1106410" y="49051"/>
                  <a:pt x="1106453" y="49225"/>
                </a:cubicBezTo>
                <a:cubicBezTo>
                  <a:pt x="1106497" y="49398"/>
                  <a:pt x="1106605" y="49485"/>
                  <a:pt x="1106779" y="49485"/>
                </a:cubicBezTo>
                <a:lnTo>
                  <a:pt x="1115634" y="49485"/>
                </a:lnTo>
                <a:cubicBezTo>
                  <a:pt x="1115721" y="49485"/>
                  <a:pt x="1115808" y="49485"/>
                  <a:pt x="1115894" y="49485"/>
                </a:cubicBezTo>
                <a:cubicBezTo>
                  <a:pt x="1116763" y="49138"/>
                  <a:pt x="1117631" y="49138"/>
                  <a:pt x="1118499" y="49485"/>
                </a:cubicBezTo>
                <a:lnTo>
                  <a:pt x="1120192" y="50006"/>
                </a:lnTo>
                <a:cubicBezTo>
                  <a:pt x="1121060" y="50353"/>
                  <a:pt x="1121689" y="50918"/>
                  <a:pt x="1122080" y="51699"/>
                </a:cubicBezTo>
                <a:cubicBezTo>
                  <a:pt x="1122471" y="52480"/>
                  <a:pt x="1122579" y="53305"/>
                  <a:pt x="1122406" y="54173"/>
                </a:cubicBezTo>
                <a:cubicBezTo>
                  <a:pt x="1122145" y="55041"/>
                  <a:pt x="1121841" y="56127"/>
                  <a:pt x="1121494" y="57429"/>
                </a:cubicBezTo>
                <a:cubicBezTo>
                  <a:pt x="1121407" y="57602"/>
                  <a:pt x="1121429" y="57754"/>
                  <a:pt x="1121559" y="57885"/>
                </a:cubicBezTo>
                <a:cubicBezTo>
                  <a:pt x="1121689" y="58015"/>
                  <a:pt x="1121841" y="58036"/>
                  <a:pt x="1122015" y="57950"/>
                </a:cubicBezTo>
                <a:cubicBezTo>
                  <a:pt x="1130783" y="55432"/>
                  <a:pt x="1138206" y="52263"/>
                  <a:pt x="1144283" y="48443"/>
                </a:cubicBezTo>
                <a:cubicBezTo>
                  <a:pt x="1144804" y="48096"/>
                  <a:pt x="1144848" y="47705"/>
                  <a:pt x="1144414" y="47271"/>
                </a:cubicBezTo>
                <a:cubicBezTo>
                  <a:pt x="1139465" y="42757"/>
                  <a:pt x="1135298" y="37852"/>
                  <a:pt x="1131912" y="32556"/>
                </a:cubicBezTo>
                <a:cubicBezTo>
                  <a:pt x="1131565" y="31948"/>
                  <a:pt x="1131174" y="31905"/>
                  <a:pt x="1130740" y="32426"/>
                </a:cubicBezTo>
                <a:cubicBezTo>
                  <a:pt x="1128656" y="34596"/>
                  <a:pt x="1126877" y="36376"/>
                  <a:pt x="1125401" y="37765"/>
                </a:cubicBezTo>
                <a:cubicBezTo>
                  <a:pt x="1124446" y="38720"/>
                  <a:pt x="1123230" y="39241"/>
                  <a:pt x="1121755" y="39328"/>
                </a:cubicBezTo>
                <a:cubicBezTo>
                  <a:pt x="1121668" y="39328"/>
                  <a:pt x="1121581" y="39328"/>
                  <a:pt x="1121494" y="39328"/>
                </a:cubicBezTo>
                <a:cubicBezTo>
                  <a:pt x="1120105" y="39328"/>
                  <a:pt x="1118890" y="38937"/>
                  <a:pt x="1117848" y="38156"/>
                </a:cubicBezTo>
                <a:cubicBezTo>
                  <a:pt x="1116806" y="37461"/>
                  <a:pt x="1116263" y="36506"/>
                  <a:pt x="1116220" y="35291"/>
                </a:cubicBezTo>
                <a:cubicBezTo>
                  <a:pt x="1116177" y="34075"/>
                  <a:pt x="1116589" y="33077"/>
                  <a:pt x="1117457" y="32295"/>
                </a:cubicBezTo>
                <a:cubicBezTo>
                  <a:pt x="1125531" y="25263"/>
                  <a:pt x="1131999" y="16929"/>
                  <a:pt x="1136861" y="7292"/>
                </a:cubicBezTo>
                <a:cubicBezTo>
                  <a:pt x="1137555" y="5990"/>
                  <a:pt x="1138510" y="5035"/>
                  <a:pt x="1139726" y="4427"/>
                </a:cubicBezTo>
                <a:cubicBezTo>
                  <a:pt x="1140594" y="4080"/>
                  <a:pt x="1141418" y="3906"/>
                  <a:pt x="1142200" y="3906"/>
                </a:cubicBezTo>
                <a:close/>
                <a:moveTo>
                  <a:pt x="2360711" y="2995"/>
                </a:moveTo>
                <a:cubicBezTo>
                  <a:pt x="2361927" y="2995"/>
                  <a:pt x="2362990" y="3429"/>
                  <a:pt x="2363902" y="4297"/>
                </a:cubicBezTo>
                <a:cubicBezTo>
                  <a:pt x="2364813" y="5165"/>
                  <a:pt x="2365269" y="6250"/>
                  <a:pt x="2365269" y="7553"/>
                </a:cubicBezTo>
                <a:lnTo>
                  <a:pt x="2365269" y="44927"/>
                </a:lnTo>
                <a:cubicBezTo>
                  <a:pt x="2365269" y="45622"/>
                  <a:pt x="2365530" y="46143"/>
                  <a:pt x="2366050" y="46490"/>
                </a:cubicBezTo>
                <a:cubicBezTo>
                  <a:pt x="2369957" y="49528"/>
                  <a:pt x="2376729" y="55128"/>
                  <a:pt x="2386366" y="63289"/>
                </a:cubicBezTo>
                <a:cubicBezTo>
                  <a:pt x="2387494" y="64244"/>
                  <a:pt x="2388145" y="65416"/>
                  <a:pt x="2388319" y="66805"/>
                </a:cubicBezTo>
                <a:cubicBezTo>
                  <a:pt x="2388319" y="67152"/>
                  <a:pt x="2388319" y="67456"/>
                  <a:pt x="2388319" y="67716"/>
                </a:cubicBezTo>
                <a:cubicBezTo>
                  <a:pt x="2388319" y="68845"/>
                  <a:pt x="2388015" y="69887"/>
                  <a:pt x="2387407" y="70842"/>
                </a:cubicBezTo>
                <a:cubicBezTo>
                  <a:pt x="2386713" y="71884"/>
                  <a:pt x="2385736" y="72470"/>
                  <a:pt x="2384477" y="72600"/>
                </a:cubicBezTo>
                <a:cubicBezTo>
                  <a:pt x="2383219" y="72730"/>
                  <a:pt x="2382155" y="72318"/>
                  <a:pt x="2381287" y="71363"/>
                </a:cubicBezTo>
                <a:cubicBezTo>
                  <a:pt x="2377206" y="67196"/>
                  <a:pt x="2372084" y="62334"/>
                  <a:pt x="2365920" y="56778"/>
                </a:cubicBezTo>
                <a:cubicBezTo>
                  <a:pt x="2365834" y="56604"/>
                  <a:pt x="2365703" y="56561"/>
                  <a:pt x="2365530" y="56647"/>
                </a:cubicBezTo>
                <a:cubicBezTo>
                  <a:pt x="2365356" y="56734"/>
                  <a:pt x="2365269" y="56864"/>
                  <a:pt x="2365269" y="57038"/>
                </a:cubicBezTo>
                <a:lnTo>
                  <a:pt x="2365269" y="120067"/>
                </a:lnTo>
                <a:cubicBezTo>
                  <a:pt x="2365269" y="121282"/>
                  <a:pt x="2364813" y="122346"/>
                  <a:pt x="2363902" y="123257"/>
                </a:cubicBezTo>
                <a:cubicBezTo>
                  <a:pt x="2362990" y="124169"/>
                  <a:pt x="2361927" y="124625"/>
                  <a:pt x="2360711" y="124625"/>
                </a:cubicBezTo>
                <a:cubicBezTo>
                  <a:pt x="2359496" y="124625"/>
                  <a:pt x="2358432" y="124169"/>
                  <a:pt x="2357521" y="123257"/>
                </a:cubicBezTo>
                <a:cubicBezTo>
                  <a:pt x="2356609" y="122346"/>
                  <a:pt x="2356153" y="121282"/>
                  <a:pt x="2356153" y="120067"/>
                </a:cubicBezTo>
                <a:lnTo>
                  <a:pt x="2356153" y="7553"/>
                </a:lnTo>
                <a:cubicBezTo>
                  <a:pt x="2356153" y="6250"/>
                  <a:pt x="2356609" y="5165"/>
                  <a:pt x="2357521" y="4297"/>
                </a:cubicBezTo>
                <a:cubicBezTo>
                  <a:pt x="2358432" y="3429"/>
                  <a:pt x="2359496" y="2995"/>
                  <a:pt x="2360711" y="2995"/>
                </a:cubicBezTo>
                <a:close/>
                <a:moveTo>
                  <a:pt x="2328025" y="2995"/>
                </a:moveTo>
                <a:cubicBezTo>
                  <a:pt x="2329240" y="2995"/>
                  <a:pt x="2330282" y="3429"/>
                  <a:pt x="2331150" y="4297"/>
                </a:cubicBezTo>
                <a:cubicBezTo>
                  <a:pt x="2332019" y="5165"/>
                  <a:pt x="2332453" y="6207"/>
                  <a:pt x="2332453" y="7423"/>
                </a:cubicBezTo>
                <a:lnTo>
                  <a:pt x="2332453" y="19794"/>
                </a:lnTo>
                <a:cubicBezTo>
                  <a:pt x="2332453" y="20402"/>
                  <a:pt x="2332757" y="20705"/>
                  <a:pt x="2333364" y="20705"/>
                </a:cubicBezTo>
                <a:lnTo>
                  <a:pt x="2344954" y="20705"/>
                </a:lnTo>
                <a:cubicBezTo>
                  <a:pt x="2346083" y="20705"/>
                  <a:pt x="2347059" y="21118"/>
                  <a:pt x="2347884" y="21943"/>
                </a:cubicBezTo>
                <a:cubicBezTo>
                  <a:pt x="2348709" y="22767"/>
                  <a:pt x="2349121" y="23744"/>
                  <a:pt x="2349121" y="24873"/>
                </a:cubicBezTo>
                <a:cubicBezTo>
                  <a:pt x="2349121" y="26001"/>
                  <a:pt x="2348709" y="26978"/>
                  <a:pt x="2347884" y="27803"/>
                </a:cubicBezTo>
                <a:cubicBezTo>
                  <a:pt x="2347059" y="28627"/>
                  <a:pt x="2346083" y="29040"/>
                  <a:pt x="2344954" y="29040"/>
                </a:cubicBezTo>
                <a:lnTo>
                  <a:pt x="2333364" y="29040"/>
                </a:lnTo>
                <a:cubicBezTo>
                  <a:pt x="2332757" y="29040"/>
                  <a:pt x="2332453" y="29344"/>
                  <a:pt x="2332453" y="29951"/>
                </a:cubicBezTo>
                <a:lnTo>
                  <a:pt x="2332453" y="45839"/>
                </a:lnTo>
                <a:cubicBezTo>
                  <a:pt x="2332453" y="46533"/>
                  <a:pt x="2332757" y="46881"/>
                  <a:pt x="2333364" y="46881"/>
                </a:cubicBezTo>
                <a:lnTo>
                  <a:pt x="2348079" y="46881"/>
                </a:lnTo>
                <a:cubicBezTo>
                  <a:pt x="2349208" y="46881"/>
                  <a:pt x="2350163" y="47271"/>
                  <a:pt x="2350944" y="48053"/>
                </a:cubicBezTo>
                <a:cubicBezTo>
                  <a:pt x="2351726" y="48834"/>
                  <a:pt x="2352116" y="49811"/>
                  <a:pt x="2352116" y="50983"/>
                </a:cubicBezTo>
                <a:cubicBezTo>
                  <a:pt x="2352116" y="52155"/>
                  <a:pt x="2351726" y="53131"/>
                  <a:pt x="2350944" y="53913"/>
                </a:cubicBezTo>
                <a:cubicBezTo>
                  <a:pt x="2350163" y="54694"/>
                  <a:pt x="2349208" y="55085"/>
                  <a:pt x="2348079" y="55085"/>
                </a:cubicBezTo>
                <a:lnTo>
                  <a:pt x="2307710" y="55085"/>
                </a:lnTo>
                <a:cubicBezTo>
                  <a:pt x="2306581" y="55085"/>
                  <a:pt x="2305626" y="54694"/>
                  <a:pt x="2304845" y="53913"/>
                </a:cubicBezTo>
                <a:cubicBezTo>
                  <a:pt x="2304064" y="53131"/>
                  <a:pt x="2303673" y="52155"/>
                  <a:pt x="2303673" y="50983"/>
                </a:cubicBezTo>
                <a:cubicBezTo>
                  <a:pt x="2303673" y="49811"/>
                  <a:pt x="2304064" y="48834"/>
                  <a:pt x="2304845" y="48053"/>
                </a:cubicBezTo>
                <a:cubicBezTo>
                  <a:pt x="2305626" y="47271"/>
                  <a:pt x="2306581" y="46881"/>
                  <a:pt x="2307710" y="46881"/>
                </a:cubicBezTo>
                <a:lnTo>
                  <a:pt x="2322686" y="46881"/>
                </a:lnTo>
                <a:cubicBezTo>
                  <a:pt x="2323293" y="46881"/>
                  <a:pt x="2323597" y="46533"/>
                  <a:pt x="2323597" y="45839"/>
                </a:cubicBezTo>
                <a:lnTo>
                  <a:pt x="2323597" y="29951"/>
                </a:lnTo>
                <a:cubicBezTo>
                  <a:pt x="2323597" y="29344"/>
                  <a:pt x="2323293" y="29040"/>
                  <a:pt x="2322686" y="29040"/>
                </a:cubicBezTo>
                <a:lnTo>
                  <a:pt x="2310965" y="29040"/>
                </a:lnTo>
                <a:cubicBezTo>
                  <a:pt x="2309837" y="29040"/>
                  <a:pt x="2308860" y="28627"/>
                  <a:pt x="2308035" y="27803"/>
                </a:cubicBezTo>
                <a:cubicBezTo>
                  <a:pt x="2307211" y="26978"/>
                  <a:pt x="2306798" y="26001"/>
                  <a:pt x="2306798" y="24873"/>
                </a:cubicBezTo>
                <a:cubicBezTo>
                  <a:pt x="2306798" y="23744"/>
                  <a:pt x="2307211" y="22767"/>
                  <a:pt x="2308035" y="21943"/>
                </a:cubicBezTo>
                <a:cubicBezTo>
                  <a:pt x="2308860" y="21118"/>
                  <a:pt x="2309837" y="20705"/>
                  <a:pt x="2310965" y="20705"/>
                </a:cubicBezTo>
                <a:lnTo>
                  <a:pt x="2322686" y="20705"/>
                </a:lnTo>
                <a:cubicBezTo>
                  <a:pt x="2323293" y="20705"/>
                  <a:pt x="2323597" y="20402"/>
                  <a:pt x="2323597" y="19794"/>
                </a:cubicBezTo>
                <a:lnTo>
                  <a:pt x="2323597" y="7423"/>
                </a:lnTo>
                <a:cubicBezTo>
                  <a:pt x="2323597" y="6207"/>
                  <a:pt x="2324032" y="5165"/>
                  <a:pt x="2324899" y="4297"/>
                </a:cubicBezTo>
                <a:cubicBezTo>
                  <a:pt x="2325768" y="3429"/>
                  <a:pt x="2326810" y="2995"/>
                  <a:pt x="2328025" y="2995"/>
                </a:cubicBezTo>
                <a:close/>
                <a:moveTo>
                  <a:pt x="2287330" y="2995"/>
                </a:moveTo>
                <a:cubicBezTo>
                  <a:pt x="2288589" y="2995"/>
                  <a:pt x="2289652" y="3429"/>
                  <a:pt x="2290520" y="4297"/>
                </a:cubicBezTo>
                <a:cubicBezTo>
                  <a:pt x="2291388" y="5165"/>
                  <a:pt x="2291822" y="6207"/>
                  <a:pt x="2291822" y="7423"/>
                </a:cubicBezTo>
                <a:lnTo>
                  <a:pt x="2291822" y="28649"/>
                </a:lnTo>
                <a:cubicBezTo>
                  <a:pt x="2291822" y="29344"/>
                  <a:pt x="2292126" y="29691"/>
                  <a:pt x="2292734" y="29691"/>
                </a:cubicBezTo>
                <a:lnTo>
                  <a:pt x="2299506" y="29691"/>
                </a:lnTo>
                <a:cubicBezTo>
                  <a:pt x="2300721" y="29691"/>
                  <a:pt x="2301785" y="30125"/>
                  <a:pt x="2302696" y="30993"/>
                </a:cubicBezTo>
                <a:cubicBezTo>
                  <a:pt x="2303608" y="31861"/>
                  <a:pt x="2304064" y="32925"/>
                  <a:pt x="2304064" y="34184"/>
                </a:cubicBezTo>
                <a:cubicBezTo>
                  <a:pt x="2304064" y="35443"/>
                  <a:pt x="2303608" y="36506"/>
                  <a:pt x="2302696" y="37374"/>
                </a:cubicBezTo>
                <a:cubicBezTo>
                  <a:pt x="2301785" y="38242"/>
                  <a:pt x="2300721" y="38676"/>
                  <a:pt x="2299506" y="38676"/>
                </a:cubicBezTo>
                <a:lnTo>
                  <a:pt x="2292734" y="38676"/>
                </a:lnTo>
                <a:cubicBezTo>
                  <a:pt x="2292126" y="38676"/>
                  <a:pt x="2291822" y="39024"/>
                  <a:pt x="2291822" y="39718"/>
                </a:cubicBezTo>
                <a:lnTo>
                  <a:pt x="2291822" y="62117"/>
                </a:lnTo>
                <a:cubicBezTo>
                  <a:pt x="2291822" y="62377"/>
                  <a:pt x="2291909" y="62573"/>
                  <a:pt x="2292083" y="62703"/>
                </a:cubicBezTo>
                <a:cubicBezTo>
                  <a:pt x="2292257" y="62833"/>
                  <a:pt x="2292474" y="62898"/>
                  <a:pt x="2292734" y="62898"/>
                </a:cubicBezTo>
                <a:cubicBezTo>
                  <a:pt x="2295252" y="62030"/>
                  <a:pt x="2297856" y="61162"/>
                  <a:pt x="2300547" y="60294"/>
                </a:cubicBezTo>
                <a:cubicBezTo>
                  <a:pt x="2301676" y="59946"/>
                  <a:pt x="2302761" y="60098"/>
                  <a:pt x="2303803" y="60749"/>
                </a:cubicBezTo>
                <a:cubicBezTo>
                  <a:pt x="2304845" y="61401"/>
                  <a:pt x="2305453" y="62290"/>
                  <a:pt x="2305626" y="63419"/>
                </a:cubicBezTo>
                <a:cubicBezTo>
                  <a:pt x="2305800" y="64808"/>
                  <a:pt x="2305540" y="66067"/>
                  <a:pt x="2304845" y="67196"/>
                </a:cubicBezTo>
                <a:cubicBezTo>
                  <a:pt x="2304150" y="68324"/>
                  <a:pt x="2303152" y="69106"/>
                  <a:pt x="2301850" y="69540"/>
                </a:cubicBezTo>
                <a:cubicBezTo>
                  <a:pt x="2296120" y="71450"/>
                  <a:pt x="2293081" y="72448"/>
                  <a:pt x="2292734" y="72535"/>
                </a:cubicBezTo>
                <a:cubicBezTo>
                  <a:pt x="2292126" y="72795"/>
                  <a:pt x="2291822" y="73229"/>
                  <a:pt x="2291822" y="73837"/>
                </a:cubicBezTo>
                <a:lnTo>
                  <a:pt x="2291822" y="113425"/>
                </a:lnTo>
                <a:cubicBezTo>
                  <a:pt x="2291822" y="116030"/>
                  <a:pt x="2291497" y="118070"/>
                  <a:pt x="2290846" y="119546"/>
                </a:cubicBezTo>
                <a:cubicBezTo>
                  <a:pt x="2290195" y="121022"/>
                  <a:pt x="2289044" y="122194"/>
                  <a:pt x="2287395" y="123062"/>
                </a:cubicBezTo>
                <a:cubicBezTo>
                  <a:pt x="2285138" y="124017"/>
                  <a:pt x="2281231" y="124538"/>
                  <a:pt x="2275675" y="124625"/>
                </a:cubicBezTo>
                <a:cubicBezTo>
                  <a:pt x="2275675" y="124625"/>
                  <a:pt x="2275631" y="124625"/>
                  <a:pt x="2275544" y="124625"/>
                </a:cubicBezTo>
                <a:cubicBezTo>
                  <a:pt x="2274242" y="124625"/>
                  <a:pt x="2273070" y="124191"/>
                  <a:pt x="2272028" y="123323"/>
                </a:cubicBezTo>
                <a:cubicBezTo>
                  <a:pt x="2270986" y="122454"/>
                  <a:pt x="2270249" y="121369"/>
                  <a:pt x="2269814" y="120067"/>
                </a:cubicBezTo>
                <a:cubicBezTo>
                  <a:pt x="2269467" y="119025"/>
                  <a:pt x="2269598" y="118048"/>
                  <a:pt x="2270205" y="117137"/>
                </a:cubicBezTo>
                <a:cubicBezTo>
                  <a:pt x="2270813" y="116225"/>
                  <a:pt x="2271638" y="115769"/>
                  <a:pt x="2272679" y="115769"/>
                </a:cubicBezTo>
                <a:cubicBezTo>
                  <a:pt x="2275197" y="115769"/>
                  <a:pt x="2277845" y="115769"/>
                  <a:pt x="2280623" y="115769"/>
                </a:cubicBezTo>
                <a:cubicBezTo>
                  <a:pt x="2281404" y="115769"/>
                  <a:pt x="2281969" y="115596"/>
                  <a:pt x="2282316" y="115249"/>
                </a:cubicBezTo>
                <a:cubicBezTo>
                  <a:pt x="2282663" y="114901"/>
                  <a:pt x="2282837" y="114294"/>
                  <a:pt x="2282837" y="113425"/>
                </a:cubicBezTo>
                <a:lnTo>
                  <a:pt x="2282837" y="76832"/>
                </a:lnTo>
                <a:cubicBezTo>
                  <a:pt x="2282837" y="76572"/>
                  <a:pt x="2282750" y="76377"/>
                  <a:pt x="2282576" y="76246"/>
                </a:cubicBezTo>
                <a:cubicBezTo>
                  <a:pt x="2282403" y="76116"/>
                  <a:pt x="2282186" y="76051"/>
                  <a:pt x="2281925" y="76051"/>
                </a:cubicBezTo>
                <a:cubicBezTo>
                  <a:pt x="2278453" y="77266"/>
                  <a:pt x="2275110" y="78352"/>
                  <a:pt x="2271898" y="79307"/>
                </a:cubicBezTo>
                <a:cubicBezTo>
                  <a:pt x="2270683" y="79741"/>
                  <a:pt x="2269467" y="79632"/>
                  <a:pt x="2268252" y="78981"/>
                </a:cubicBezTo>
                <a:cubicBezTo>
                  <a:pt x="2267036" y="78330"/>
                  <a:pt x="2266255" y="77353"/>
                  <a:pt x="2265908" y="76051"/>
                </a:cubicBezTo>
                <a:cubicBezTo>
                  <a:pt x="2265821" y="75617"/>
                  <a:pt x="2265778" y="75183"/>
                  <a:pt x="2265778" y="74749"/>
                </a:cubicBezTo>
                <a:cubicBezTo>
                  <a:pt x="2265778" y="73881"/>
                  <a:pt x="2265995" y="73056"/>
                  <a:pt x="2266429" y="72274"/>
                </a:cubicBezTo>
                <a:cubicBezTo>
                  <a:pt x="2267123" y="71059"/>
                  <a:pt x="2268122" y="70278"/>
                  <a:pt x="2269424" y="69930"/>
                </a:cubicBezTo>
                <a:cubicBezTo>
                  <a:pt x="2273070" y="68889"/>
                  <a:pt x="2277237" y="67630"/>
                  <a:pt x="2281925" y="66154"/>
                </a:cubicBezTo>
                <a:cubicBezTo>
                  <a:pt x="2282533" y="65980"/>
                  <a:pt x="2282837" y="65589"/>
                  <a:pt x="2282837" y="64982"/>
                </a:cubicBezTo>
                <a:lnTo>
                  <a:pt x="2282837" y="39718"/>
                </a:lnTo>
                <a:cubicBezTo>
                  <a:pt x="2282837" y="39024"/>
                  <a:pt x="2282533" y="38676"/>
                  <a:pt x="2281925" y="38676"/>
                </a:cubicBezTo>
                <a:lnTo>
                  <a:pt x="2271117" y="38676"/>
                </a:lnTo>
                <a:cubicBezTo>
                  <a:pt x="2269814" y="38676"/>
                  <a:pt x="2268729" y="38242"/>
                  <a:pt x="2267861" y="37374"/>
                </a:cubicBezTo>
                <a:cubicBezTo>
                  <a:pt x="2266993" y="36506"/>
                  <a:pt x="2266559" y="35443"/>
                  <a:pt x="2266559" y="34184"/>
                </a:cubicBezTo>
                <a:cubicBezTo>
                  <a:pt x="2266559" y="32925"/>
                  <a:pt x="2266993" y="31861"/>
                  <a:pt x="2267861" y="30993"/>
                </a:cubicBezTo>
                <a:cubicBezTo>
                  <a:pt x="2268729" y="30125"/>
                  <a:pt x="2269814" y="29691"/>
                  <a:pt x="2271117" y="29691"/>
                </a:cubicBezTo>
                <a:lnTo>
                  <a:pt x="2281925" y="29691"/>
                </a:lnTo>
                <a:cubicBezTo>
                  <a:pt x="2282533" y="29691"/>
                  <a:pt x="2282837" y="29344"/>
                  <a:pt x="2282837" y="28649"/>
                </a:cubicBezTo>
                <a:lnTo>
                  <a:pt x="2282837" y="7423"/>
                </a:lnTo>
                <a:cubicBezTo>
                  <a:pt x="2282837" y="6207"/>
                  <a:pt x="2283271" y="5165"/>
                  <a:pt x="2284139" y="4297"/>
                </a:cubicBezTo>
                <a:cubicBezTo>
                  <a:pt x="2285007" y="3429"/>
                  <a:pt x="2286071" y="2995"/>
                  <a:pt x="2287330" y="2995"/>
                </a:cubicBezTo>
                <a:close/>
                <a:moveTo>
                  <a:pt x="1354466" y="2995"/>
                </a:moveTo>
                <a:cubicBezTo>
                  <a:pt x="1355768" y="2995"/>
                  <a:pt x="1356875" y="3451"/>
                  <a:pt x="1357787" y="4362"/>
                </a:cubicBezTo>
                <a:cubicBezTo>
                  <a:pt x="1358698" y="5274"/>
                  <a:pt x="1359154" y="6381"/>
                  <a:pt x="1359154" y="7683"/>
                </a:cubicBezTo>
                <a:lnTo>
                  <a:pt x="1359154" y="28649"/>
                </a:lnTo>
                <a:cubicBezTo>
                  <a:pt x="1359154" y="29344"/>
                  <a:pt x="1359458" y="29691"/>
                  <a:pt x="1360066" y="29691"/>
                </a:cubicBezTo>
                <a:lnTo>
                  <a:pt x="1368791" y="29691"/>
                </a:lnTo>
                <a:cubicBezTo>
                  <a:pt x="1370093" y="29691"/>
                  <a:pt x="1371178" y="30125"/>
                  <a:pt x="1372046" y="30993"/>
                </a:cubicBezTo>
                <a:cubicBezTo>
                  <a:pt x="1372914" y="31861"/>
                  <a:pt x="1373348" y="32947"/>
                  <a:pt x="1373348" y="34249"/>
                </a:cubicBezTo>
                <a:cubicBezTo>
                  <a:pt x="1373348" y="35551"/>
                  <a:pt x="1372914" y="36636"/>
                  <a:pt x="1372046" y="37504"/>
                </a:cubicBezTo>
                <a:cubicBezTo>
                  <a:pt x="1371178" y="38373"/>
                  <a:pt x="1370093" y="38807"/>
                  <a:pt x="1368791" y="38807"/>
                </a:cubicBezTo>
                <a:lnTo>
                  <a:pt x="1360066" y="38807"/>
                </a:lnTo>
                <a:cubicBezTo>
                  <a:pt x="1359458" y="38807"/>
                  <a:pt x="1359154" y="39154"/>
                  <a:pt x="1359154" y="39848"/>
                </a:cubicBezTo>
                <a:lnTo>
                  <a:pt x="1359154" y="67196"/>
                </a:lnTo>
                <a:cubicBezTo>
                  <a:pt x="1359154" y="67456"/>
                  <a:pt x="1359241" y="67651"/>
                  <a:pt x="1359414" y="67782"/>
                </a:cubicBezTo>
                <a:cubicBezTo>
                  <a:pt x="1359588" y="67912"/>
                  <a:pt x="1359805" y="67934"/>
                  <a:pt x="1360066" y="67847"/>
                </a:cubicBezTo>
                <a:lnTo>
                  <a:pt x="1368660" y="65112"/>
                </a:lnTo>
                <a:cubicBezTo>
                  <a:pt x="1369789" y="64765"/>
                  <a:pt x="1370852" y="64917"/>
                  <a:pt x="1371851" y="65568"/>
                </a:cubicBezTo>
                <a:cubicBezTo>
                  <a:pt x="1372849" y="66219"/>
                  <a:pt x="1373435" y="67109"/>
                  <a:pt x="1373609" y="68237"/>
                </a:cubicBezTo>
                <a:cubicBezTo>
                  <a:pt x="1373869" y="69540"/>
                  <a:pt x="1373652" y="70755"/>
                  <a:pt x="1372958" y="71884"/>
                </a:cubicBezTo>
                <a:cubicBezTo>
                  <a:pt x="1372263" y="73012"/>
                  <a:pt x="1371308" y="73750"/>
                  <a:pt x="1370093" y="74098"/>
                </a:cubicBezTo>
                <a:lnTo>
                  <a:pt x="1360066" y="77483"/>
                </a:lnTo>
                <a:cubicBezTo>
                  <a:pt x="1359458" y="77657"/>
                  <a:pt x="1359154" y="78091"/>
                  <a:pt x="1359154" y="78786"/>
                </a:cubicBezTo>
                <a:lnTo>
                  <a:pt x="1359154" y="113165"/>
                </a:lnTo>
                <a:cubicBezTo>
                  <a:pt x="1359154" y="115856"/>
                  <a:pt x="1358785" y="117940"/>
                  <a:pt x="1358047" y="119416"/>
                </a:cubicBezTo>
                <a:cubicBezTo>
                  <a:pt x="1357309" y="120892"/>
                  <a:pt x="1356116" y="122064"/>
                  <a:pt x="1354466" y="122932"/>
                </a:cubicBezTo>
                <a:cubicBezTo>
                  <a:pt x="1352209" y="124060"/>
                  <a:pt x="1348302" y="124668"/>
                  <a:pt x="1342746" y="124755"/>
                </a:cubicBezTo>
                <a:cubicBezTo>
                  <a:pt x="1342746" y="124755"/>
                  <a:pt x="1342702" y="124755"/>
                  <a:pt x="1342615" y="124755"/>
                </a:cubicBezTo>
                <a:cubicBezTo>
                  <a:pt x="1341313" y="124755"/>
                  <a:pt x="1340141" y="124321"/>
                  <a:pt x="1339099" y="123453"/>
                </a:cubicBezTo>
                <a:cubicBezTo>
                  <a:pt x="1337971" y="122585"/>
                  <a:pt x="1337189" y="121456"/>
                  <a:pt x="1336755" y="120067"/>
                </a:cubicBezTo>
                <a:cubicBezTo>
                  <a:pt x="1336408" y="118938"/>
                  <a:pt x="1336560" y="117918"/>
                  <a:pt x="1337211" y="117007"/>
                </a:cubicBezTo>
                <a:cubicBezTo>
                  <a:pt x="1337862" y="116095"/>
                  <a:pt x="1338752" y="115639"/>
                  <a:pt x="1339881" y="115639"/>
                </a:cubicBezTo>
                <a:cubicBezTo>
                  <a:pt x="1341096" y="115639"/>
                  <a:pt x="1342181" y="115639"/>
                  <a:pt x="1343136" y="115639"/>
                </a:cubicBezTo>
                <a:cubicBezTo>
                  <a:pt x="1345307" y="115639"/>
                  <a:pt x="1346783" y="115596"/>
                  <a:pt x="1347564" y="115509"/>
                </a:cubicBezTo>
                <a:cubicBezTo>
                  <a:pt x="1348345" y="115509"/>
                  <a:pt x="1348910" y="115357"/>
                  <a:pt x="1349257" y="115053"/>
                </a:cubicBezTo>
                <a:cubicBezTo>
                  <a:pt x="1349604" y="114749"/>
                  <a:pt x="1349778" y="114120"/>
                  <a:pt x="1349778" y="113165"/>
                </a:cubicBezTo>
                <a:lnTo>
                  <a:pt x="1349778" y="81781"/>
                </a:lnTo>
                <a:cubicBezTo>
                  <a:pt x="1349778" y="81607"/>
                  <a:pt x="1349691" y="81434"/>
                  <a:pt x="1349517" y="81260"/>
                </a:cubicBezTo>
                <a:cubicBezTo>
                  <a:pt x="1349344" y="81086"/>
                  <a:pt x="1349127" y="81043"/>
                  <a:pt x="1348866" y="81130"/>
                </a:cubicBezTo>
                <a:cubicBezTo>
                  <a:pt x="1344352" y="82606"/>
                  <a:pt x="1340879" y="83734"/>
                  <a:pt x="1338448" y="84516"/>
                </a:cubicBezTo>
                <a:cubicBezTo>
                  <a:pt x="1337233" y="84863"/>
                  <a:pt x="1336082" y="84711"/>
                  <a:pt x="1334997" y="84060"/>
                </a:cubicBezTo>
                <a:cubicBezTo>
                  <a:pt x="1333912" y="83409"/>
                  <a:pt x="1333239" y="82432"/>
                  <a:pt x="1332979" y="81130"/>
                </a:cubicBezTo>
                <a:cubicBezTo>
                  <a:pt x="1332892" y="80782"/>
                  <a:pt x="1332849" y="80479"/>
                  <a:pt x="1332849" y="80218"/>
                </a:cubicBezTo>
                <a:cubicBezTo>
                  <a:pt x="1332849" y="79176"/>
                  <a:pt x="1333152" y="78221"/>
                  <a:pt x="1333760" y="77353"/>
                </a:cubicBezTo>
                <a:cubicBezTo>
                  <a:pt x="1334542" y="76138"/>
                  <a:pt x="1335583" y="75356"/>
                  <a:pt x="1336886" y="75009"/>
                </a:cubicBezTo>
                <a:cubicBezTo>
                  <a:pt x="1337580" y="74836"/>
                  <a:pt x="1341574" y="73620"/>
                  <a:pt x="1348866" y="71363"/>
                </a:cubicBezTo>
                <a:cubicBezTo>
                  <a:pt x="1349474" y="71189"/>
                  <a:pt x="1349778" y="70799"/>
                  <a:pt x="1349778" y="70191"/>
                </a:cubicBezTo>
                <a:lnTo>
                  <a:pt x="1349778" y="39848"/>
                </a:lnTo>
                <a:cubicBezTo>
                  <a:pt x="1349778" y="39154"/>
                  <a:pt x="1349474" y="38807"/>
                  <a:pt x="1348866" y="38807"/>
                </a:cubicBezTo>
                <a:lnTo>
                  <a:pt x="1337797" y="38807"/>
                </a:lnTo>
                <a:cubicBezTo>
                  <a:pt x="1336582" y="38807"/>
                  <a:pt x="1335518" y="38373"/>
                  <a:pt x="1334607" y="37504"/>
                </a:cubicBezTo>
                <a:cubicBezTo>
                  <a:pt x="1333695" y="36636"/>
                  <a:pt x="1333239" y="35551"/>
                  <a:pt x="1333239" y="34249"/>
                </a:cubicBezTo>
                <a:cubicBezTo>
                  <a:pt x="1333239" y="32947"/>
                  <a:pt x="1333695" y="31861"/>
                  <a:pt x="1334607" y="30993"/>
                </a:cubicBezTo>
                <a:cubicBezTo>
                  <a:pt x="1335518" y="30125"/>
                  <a:pt x="1336582" y="29691"/>
                  <a:pt x="1337797" y="29691"/>
                </a:cubicBezTo>
                <a:lnTo>
                  <a:pt x="1348866" y="29691"/>
                </a:lnTo>
                <a:cubicBezTo>
                  <a:pt x="1349474" y="29691"/>
                  <a:pt x="1349778" y="29344"/>
                  <a:pt x="1349778" y="28649"/>
                </a:cubicBezTo>
                <a:lnTo>
                  <a:pt x="1349778" y="7683"/>
                </a:lnTo>
                <a:cubicBezTo>
                  <a:pt x="1349778" y="6381"/>
                  <a:pt x="1350234" y="5274"/>
                  <a:pt x="1351145" y="4362"/>
                </a:cubicBezTo>
                <a:cubicBezTo>
                  <a:pt x="1352057" y="3451"/>
                  <a:pt x="1353164" y="2995"/>
                  <a:pt x="1354466" y="2995"/>
                </a:cubicBezTo>
                <a:close/>
                <a:moveTo>
                  <a:pt x="993353" y="2995"/>
                </a:moveTo>
                <a:cubicBezTo>
                  <a:pt x="994742" y="2995"/>
                  <a:pt x="995914" y="3472"/>
                  <a:pt x="996869" y="4427"/>
                </a:cubicBezTo>
                <a:cubicBezTo>
                  <a:pt x="997824" y="5382"/>
                  <a:pt x="998302" y="6554"/>
                  <a:pt x="998302" y="7943"/>
                </a:cubicBezTo>
                <a:lnTo>
                  <a:pt x="998302" y="12631"/>
                </a:lnTo>
                <a:cubicBezTo>
                  <a:pt x="998302" y="13326"/>
                  <a:pt x="998606" y="13673"/>
                  <a:pt x="999213" y="13673"/>
                </a:cubicBezTo>
                <a:lnTo>
                  <a:pt x="1047266" y="13673"/>
                </a:lnTo>
                <a:cubicBezTo>
                  <a:pt x="1048395" y="13673"/>
                  <a:pt x="1049350" y="14064"/>
                  <a:pt x="1050131" y="14845"/>
                </a:cubicBezTo>
                <a:cubicBezTo>
                  <a:pt x="1050912" y="15627"/>
                  <a:pt x="1051303" y="16582"/>
                  <a:pt x="1051303" y="17710"/>
                </a:cubicBezTo>
                <a:cubicBezTo>
                  <a:pt x="1051303" y="18839"/>
                  <a:pt x="1050912" y="19794"/>
                  <a:pt x="1050131" y="20575"/>
                </a:cubicBezTo>
                <a:cubicBezTo>
                  <a:pt x="1049350" y="21357"/>
                  <a:pt x="1048395" y="21747"/>
                  <a:pt x="1047266" y="21747"/>
                </a:cubicBezTo>
                <a:lnTo>
                  <a:pt x="999213" y="21747"/>
                </a:lnTo>
                <a:cubicBezTo>
                  <a:pt x="998606" y="21747"/>
                  <a:pt x="998302" y="22094"/>
                  <a:pt x="998302" y="22789"/>
                </a:cubicBezTo>
                <a:lnTo>
                  <a:pt x="998302" y="28519"/>
                </a:lnTo>
                <a:cubicBezTo>
                  <a:pt x="998302" y="29213"/>
                  <a:pt x="998606" y="29561"/>
                  <a:pt x="999213" y="29561"/>
                </a:cubicBezTo>
                <a:lnTo>
                  <a:pt x="1030337" y="29561"/>
                </a:lnTo>
                <a:cubicBezTo>
                  <a:pt x="1032420" y="29561"/>
                  <a:pt x="1034222" y="30299"/>
                  <a:pt x="1035741" y="31775"/>
                </a:cubicBezTo>
                <a:cubicBezTo>
                  <a:pt x="1037260" y="33250"/>
                  <a:pt x="1038020" y="35074"/>
                  <a:pt x="1038020" y="37244"/>
                </a:cubicBezTo>
                <a:lnTo>
                  <a:pt x="1038020" y="45318"/>
                </a:lnTo>
                <a:cubicBezTo>
                  <a:pt x="1038020" y="47401"/>
                  <a:pt x="1037260" y="49203"/>
                  <a:pt x="1035741" y="50722"/>
                </a:cubicBezTo>
                <a:cubicBezTo>
                  <a:pt x="1034222" y="52241"/>
                  <a:pt x="1032420" y="53001"/>
                  <a:pt x="1030337" y="53001"/>
                </a:cubicBezTo>
                <a:lnTo>
                  <a:pt x="999213" y="53001"/>
                </a:lnTo>
                <a:cubicBezTo>
                  <a:pt x="998606" y="53001"/>
                  <a:pt x="998302" y="53305"/>
                  <a:pt x="998302" y="53913"/>
                </a:cubicBezTo>
                <a:lnTo>
                  <a:pt x="998302" y="61336"/>
                </a:lnTo>
                <a:cubicBezTo>
                  <a:pt x="998302" y="62030"/>
                  <a:pt x="998606" y="62377"/>
                  <a:pt x="999213" y="62377"/>
                </a:cubicBezTo>
                <a:lnTo>
                  <a:pt x="1032420" y="62377"/>
                </a:lnTo>
                <a:cubicBezTo>
                  <a:pt x="1034591" y="62377"/>
                  <a:pt x="1036414" y="63115"/>
                  <a:pt x="1037890" y="64591"/>
                </a:cubicBezTo>
                <a:cubicBezTo>
                  <a:pt x="1039366" y="66067"/>
                  <a:pt x="1040104" y="67890"/>
                  <a:pt x="1040104" y="70061"/>
                </a:cubicBezTo>
                <a:lnTo>
                  <a:pt x="1040104" y="78004"/>
                </a:lnTo>
                <a:cubicBezTo>
                  <a:pt x="1040104" y="78699"/>
                  <a:pt x="1040451" y="79046"/>
                  <a:pt x="1041145" y="79046"/>
                </a:cubicBezTo>
                <a:lnTo>
                  <a:pt x="1050001" y="79046"/>
                </a:lnTo>
                <a:cubicBezTo>
                  <a:pt x="1051043" y="79046"/>
                  <a:pt x="1051954" y="79415"/>
                  <a:pt x="1052735" y="80153"/>
                </a:cubicBezTo>
                <a:cubicBezTo>
                  <a:pt x="1053517" y="80891"/>
                  <a:pt x="1053908" y="81803"/>
                  <a:pt x="1053908" y="82888"/>
                </a:cubicBezTo>
                <a:cubicBezTo>
                  <a:pt x="1053908" y="83973"/>
                  <a:pt x="1053517" y="84906"/>
                  <a:pt x="1052735" y="85688"/>
                </a:cubicBezTo>
                <a:cubicBezTo>
                  <a:pt x="1051954" y="86469"/>
                  <a:pt x="1051043" y="86860"/>
                  <a:pt x="1050001" y="86860"/>
                </a:cubicBezTo>
                <a:lnTo>
                  <a:pt x="1041145" y="86860"/>
                </a:lnTo>
                <a:cubicBezTo>
                  <a:pt x="1040451" y="86860"/>
                  <a:pt x="1040104" y="87207"/>
                  <a:pt x="1040104" y="87901"/>
                </a:cubicBezTo>
                <a:lnTo>
                  <a:pt x="1040104" y="105482"/>
                </a:lnTo>
                <a:cubicBezTo>
                  <a:pt x="1040104" y="106871"/>
                  <a:pt x="1039626" y="108043"/>
                  <a:pt x="1038671" y="108998"/>
                </a:cubicBezTo>
                <a:cubicBezTo>
                  <a:pt x="1037716" y="109953"/>
                  <a:pt x="1036566" y="110430"/>
                  <a:pt x="1035220" y="110430"/>
                </a:cubicBezTo>
                <a:cubicBezTo>
                  <a:pt x="1033875" y="110430"/>
                  <a:pt x="1032724" y="109953"/>
                  <a:pt x="1031769" y="108998"/>
                </a:cubicBezTo>
                <a:cubicBezTo>
                  <a:pt x="1030814" y="108043"/>
                  <a:pt x="1030337" y="106871"/>
                  <a:pt x="1030337" y="105482"/>
                </a:cubicBezTo>
                <a:lnTo>
                  <a:pt x="1030337" y="105091"/>
                </a:lnTo>
                <a:cubicBezTo>
                  <a:pt x="1030337" y="104657"/>
                  <a:pt x="1030076" y="104440"/>
                  <a:pt x="1029556" y="104440"/>
                </a:cubicBezTo>
                <a:lnTo>
                  <a:pt x="999213" y="104440"/>
                </a:lnTo>
                <a:cubicBezTo>
                  <a:pt x="998606" y="104440"/>
                  <a:pt x="998302" y="104787"/>
                  <a:pt x="998302" y="105482"/>
                </a:cubicBezTo>
                <a:lnTo>
                  <a:pt x="998302" y="113686"/>
                </a:lnTo>
                <a:cubicBezTo>
                  <a:pt x="998302" y="116638"/>
                  <a:pt x="997846" y="118830"/>
                  <a:pt x="996934" y="120262"/>
                </a:cubicBezTo>
                <a:cubicBezTo>
                  <a:pt x="996023" y="121695"/>
                  <a:pt x="994525" y="122802"/>
                  <a:pt x="992441" y="123583"/>
                </a:cubicBezTo>
                <a:cubicBezTo>
                  <a:pt x="989403" y="124625"/>
                  <a:pt x="983499" y="125146"/>
                  <a:pt x="974731" y="125146"/>
                </a:cubicBezTo>
                <a:cubicBezTo>
                  <a:pt x="973515" y="125146"/>
                  <a:pt x="972365" y="124733"/>
                  <a:pt x="971280" y="123909"/>
                </a:cubicBezTo>
                <a:cubicBezTo>
                  <a:pt x="970195" y="123084"/>
                  <a:pt x="969392" y="122064"/>
                  <a:pt x="968871" y="120848"/>
                </a:cubicBezTo>
                <a:cubicBezTo>
                  <a:pt x="968437" y="119893"/>
                  <a:pt x="968502" y="118982"/>
                  <a:pt x="969066" y="118114"/>
                </a:cubicBezTo>
                <a:cubicBezTo>
                  <a:pt x="969631" y="117245"/>
                  <a:pt x="970390" y="116811"/>
                  <a:pt x="971345" y="116811"/>
                </a:cubicBezTo>
                <a:cubicBezTo>
                  <a:pt x="972126" y="116811"/>
                  <a:pt x="976684" y="116811"/>
                  <a:pt x="985019" y="116811"/>
                </a:cubicBezTo>
                <a:cubicBezTo>
                  <a:pt x="986321" y="116811"/>
                  <a:pt x="987211" y="116573"/>
                  <a:pt x="987688" y="116095"/>
                </a:cubicBezTo>
                <a:cubicBezTo>
                  <a:pt x="988166" y="115618"/>
                  <a:pt x="988405" y="114815"/>
                  <a:pt x="988405" y="113686"/>
                </a:cubicBezTo>
                <a:lnTo>
                  <a:pt x="988405" y="105482"/>
                </a:lnTo>
                <a:cubicBezTo>
                  <a:pt x="988405" y="104787"/>
                  <a:pt x="988101" y="104440"/>
                  <a:pt x="987493" y="104440"/>
                </a:cubicBezTo>
                <a:lnTo>
                  <a:pt x="949077" y="104440"/>
                </a:lnTo>
                <a:cubicBezTo>
                  <a:pt x="948035" y="104440"/>
                  <a:pt x="947145" y="104071"/>
                  <a:pt x="946407" y="103333"/>
                </a:cubicBezTo>
                <a:cubicBezTo>
                  <a:pt x="945669" y="102595"/>
                  <a:pt x="945300" y="101705"/>
                  <a:pt x="945300" y="100663"/>
                </a:cubicBezTo>
                <a:cubicBezTo>
                  <a:pt x="945300" y="99622"/>
                  <a:pt x="945669" y="98732"/>
                  <a:pt x="946407" y="97994"/>
                </a:cubicBezTo>
                <a:cubicBezTo>
                  <a:pt x="947145" y="97256"/>
                  <a:pt x="948035" y="96887"/>
                  <a:pt x="949077" y="96887"/>
                </a:cubicBezTo>
                <a:lnTo>
                  <a:pt x="987493" y="96887"/>
                </a:lnTo>
                <a:cubicBezTo>
                  <a:pt x="988101" y="96887"/>
                  <a:pt x="988405" y="96540"/>
                  <a:pt x="988405" y="95845"/>
                </a:cubicBezTo>
                <a:lnTo>
                  <a:pt x="988405" y="87901"/>
                </a:lnTo>
                <a:cubicBezTo>
                  <a:pt x="988405" y="87207"/>
                  <a:pt x="988101" y="86860"/>
                  <a:pt x="987493" y="86860"/>
                </a:cubicBezTo>
                <a:lnTo>
                  <a:pt x="937747" y="86860"/>
                </a:lnTo>
                <a:cubicBezTo>
                  <a:pt x="936705" y="86860"/>
                  <a:pt x="935794" y="86469"/>
                  <a:pt x="935012" y="85688"/>
                </a:cubicBezTo>
                <a:cubicBezTo>
                  <a:pt x="934231" y="84906"/>
                  <a:pt x="933840" y="83973"/>
                  <a:pt x="933840" y="82888"/>
                </a:cubicBezTo>
                <a:cubicBezTo>
                  <a:pt x="933840" y="81803"/>
                  <a:pt x="934231" y="80891"/>
                  <a:pt x="935012" y="80153"/>
                </a:cubicBezTo>
                <a:cubicBezTo>
                  <a:pt x="935794" y="79415"/>
                  <a:pt x="936705" y="79046"/>
                  <a:pt x="937747" y="79046"/>
                </a:cubicBezTo>
                <a:lnTo>
                  <a:pt x="987493" y="79046"/>
                </a:lnTo>
                <a:cubicBezTo>
                  <a:pt x="988101" y="79046"/>
                  <a:pt x="988405" y="78699"/>
                  <a:pt x="988405" y="78004"/>
                </a:cubicBezTo>
                <a:lnTo>
                  <a:pt x="988405" y="70582"/>
                </a:lnTo>
                <a:cubicBezTo>
                  <a:pt x="988405" y="69974"/>
                  <a:pt x="988101" y="69670"/>
                  <a:pt x="987493" y="69670"/>
                </a:cubicBezTo>
                <a:lnTo>
                  <a:pt x="950249" y="69670"/>
                </a:lnTo>
                <a:cubicBezTo>
                  <a:pt x="949207" y="69670"/>
                  <a:pt x="948339" y="69301"/>
                  <a:pt x="947644" y="68563"/>
                </a:cubicBezTo>
                <a:cubicBezTo>
                  <a:pt x="946950" y="67825"/>
                  <a:pt x="946602" y="66957"/>
                  <a:pt x="946602" y="65958"/>
                </a:cubicBezTo>
                <a:cubicBezTo>
                  <a:pt x="946602" y="64960"/>
                  <a:pt x="946950" y="64114"/>
                  <a:pt x="947644" y="63419"/>
                </a:cubicBezTo>
                <a:cubicBezTo>
                  <a:pt x="948339" y="62725"/>
                  <a:pt x="949207" y="62377"/>
                  <a:pt x="950249" y="62377"/>
                </a:cubicBezTo>
                <a:lnTo>
                  <a:pt x="987493" y="62377"/>
                </a:lnTo>
                <a:cubicBezTo>
                  <a:pt x="988101" y="62377"/>
                  <a:pt x="988405" y="62030"/>
                  <a:pt x="988405" y="61336"/>
                </a:cubicBezTo>
                <a:lnTo>
                  <a:pt x="988405" y="53913"/>
                </a:lnTo>
                <a:cubicBezTo>
                  <a:pt x="988405" y="53305"/>
                  <a:pt x="988101" y="53001"/>
                  <a:pt x="987493" y="53001"/>
                </a:cubicBezTo>
                <a:lnTo>
                  <a:pt x="957932" y="53001"/>
                </a:lnTo>
                <a:cubicBezTo>
                  <a:pt x="955848" y="53001"/>
                  <a:pt x="954047" y="52241"/>
                  <a:pt x="952528" y="50722"/>
                </a:cubicBezTo>
                <a:cubicBezTo>
                  <a:pt x="951008" y="49203"/>
                  <a:pt x="950249" y="47401"/>
                  <a:pt x="950249" y="45318"/>
                </a:cubicBezTo>
                <a:lnTo>
                  <a:pt x="950249" y="37244"/>
                </a:lnTo>
                <a:cubicBezTo>
                  <a:pt x="950249" y="35074"/>
                  <a:pt x="951008" y="33250"/>
                  <a:pt x="952528" y="31775"/>
                </a:cubicBezTo>
                <a:cubicBezTo>
                  <a:pt x="954047" y="30299"/>
                  <a:pt x="955848" y="29561"/>
                  <a:pt x="957932" y="29561"/>
                </a:cubicBezTo>
                <a:lnTo>
                  <a:pt x="987493" y="29561"/>
                </a:lnTo>
                <a:cubicBezTo>
                  <a:pt x="988101" y="29561"/>
                  <a:pt x="988405" y="29213"/>
                  <a:pt x="988405" y="28519"/>
                </a:cubicBezTo>
                <a:lnTo>
                  <a:pt x="988405" y="22789"/>
                </a:lnTo>
                <a:cubicBezTo>
                  <a:pt x="988405" y="22094"/>
                  <a:pt x="988101" y="21747"/>
                  <a:pt x="987493" y="21747"/>
                </a:cubicBezTo>
                <a:lnTo>
                  <a:pt x="940482" y="21747"/>
                </a:lnTo>
                <a:cubicBezTo>
                  <a:pt x="939353" y="21747"/>
                  <a:pt x="938398" y="21357"/>
                  <a:pt x="937617" y="20575"/>
                </a:cubicBezTo>
                <a:cubicBezTo>
                  <a:pt x="936836" y="19794"/>
                  <a:pt x="936445" y="18839"/>
                  <a:pt x="936445" y="17710"/>
                </a:cubicBezTo>
                <a:cubicBezTo>
                  <a:pt x="936445" y="16582"/>
                  <a:pt x="936836" y="15627"/>
                  <a:pt x="937617" y="14845"/>
                </a:cubicBezTo>
                <a:cubicBezTo>
                  <a:pt x="938398" y="14064"/>
                  <a:pt x="939353" y="13673"/>
                  <a:pt x="940482" y="13673"/>
                </a:cubicBezTo>
                <a:lnTo>
                  <a:pt x="987493" y="13673"/>
                </a:lnTo>
                <a:cubicBezTo>
                  <a:pt x="988101" y="13673"/>
                  <a:pt x="988405" y="13326"/>
                  <a:pt x="988405" y="12631"/>
                </a:cubicBezTo>
                <a:lnTo>
                  <a:pt x="988405" y="7943"/>
                </a:lnTo>
                <a:cubicBezTo>
                  <a:pt x="988405" y="6554"/>
                  <a:pt x="988882" y="5382"/>
                  <a:pt x="989837" y="4427"/>
                </a:cubicBezTo>
                <a:cubicBezTo>
                  <a:pt x="990792" y="3472"/>
                  <a:pt x="991964" y="2995"/>
                  <a:pt x="993353" y="2995"/>
                </a:cubicBezTo>
                <a:close/>
                <a:moveTo>
                  <a:pt x="2230747" y="1302"/>
                </a:moveTo>
                <a:cubicBezTo>
                  <a:pt x="2233091" y="1302"/>
                  <a:pt x="2235131" y="2214"/>
                  <a:pt x="2236868" y="4037"/>
                </a:cubicBezTo>
                <a:cubicBezTo>
                  <a:pt x="2237736" y="4905"/>
                  <a:pt x="2238018" y="5947"/>
                  <a:pt x="2237714" y="7162"/>
                </a:cubicBezTo>
                <a:cubicBezTo>
                  <a:pt x="2237410" y="8377"/>
                  <a:pt x="2236651" y="9115"/>
                  <a:pt x="2235435" y="9376"/>
                </a:cubicBezTo>
                <a:cubicBezTo>
                  <a:pt x="2225799" y="11980"/>
                  <a:pt x="2213992" y="14107"/>
                  <a:pt x="2200014" y="15757"/>
                </a:cubicBezTo>
                <a:cubicBezTo>
                  <a:pt x="2199407" y="15844"/>
                  <a:pt x="2199103" y="16234"/>
                  <a:pt x="2199103" y="16929"/>
                </a:cubicBezTo>
                <a:lnTo>
                  <a:pt x="2199103" y="36593"/>
                </a:lnTo>
                <a:cubicBezTo>
                  <a:pt x="2199103" y="37201"/>
                  <a:pt x="2199450" y="37504"/>
                  <a:pt x="2200144" y="37504"/>
                </a:cubicBezTo>
                <a:lnTo>
                  <a:pt x="2241556" y="37504"/>
                </a:lnTo>
                <a:cubicBezTo>
                  <a:pt x="2242858" y="37504"/>
                  <a:pt x="2243965" y="37960"/>
                  <a:pt x="2244876" y="38872"/>
                </a:cubicBezTo>
                <a:cubicBezTo>
                  <a:pt x="2245788" y="39783"/>
                  <a:pt x="2246244" y="40890"/>
                  <a:pt x="2246244" y="42192"/>
                </a:cubicBezTo>
                <a:cubicBezTo>
                  <a:pt x="2246244" y="43495"/>
                  <a:pt x="2245788" y="44602"/>
                  <a:pt x="2244876" y="45513"/>
                </a:cubicBezTo>
                <a:cubicBezTo>
                  <a:pt x="2243965" y="46425"/>
                  <a:pt x="2242858" y="46881"/>
                  <a:pt x="2241556" y="46881"/>
                </a:cubicBezTo>
                <a:lnTo>
                  <a:pt x="2200144" y="46881"/>
                </a:lnTo>
                <a:cubicBezTo>
                  <a:pt x="2199450" y="46881"/>
                  <a:pt x="2199103" y="47228"/>
                  <a:pt x="2199103" y="47922"/>
                </a:cubicBezTo>
                <a:lnTo>
                  <a:pt x="2199103" y="67586"/>
                </a:lnTo>
                <a:cubicBezTo>
                  <a:pt x="2199103" y="68194"/>
                  <a:pt x="2199450" y="68498"/>
                  <a:pt x="2200144" y="68498"/>
                </a:cubicBezTo>
                <a:lnTo>
                  <a:pt x="2248848" y="68498"/>
                </a:lnTo>
                <a:cubicBezTo>
                  <a:pt x="2250237" y="68498"/>
                  <a:pt x="2251409" y="68975"/>
                  <a:pt x="2252364" y="69930"/>
                </a:cubicBezTo>
                <a:cubicBezTo>
                  <a:pt x="2253320" y="70885"/>
                  <a:pt x="2253797" y="72036"/>
                  <a:pt x="2253797" y="73381"/>
                </a:cubicBezTo>
                <a:cubicBezTo>
                  <a:pt x="2253797" y="74727"/>
                  <a:pt x="2253320" y="75877"/>
                  <a:pt x="2252364" y="76832"/>
                </a:cubicBezTo>
                <a:cubicBezTo>
                  <a:pt x="2251409" y="77787"/>
                  <a:pt x="2250237" y="78265"/>
                  <a:pt x="2248848" y="78265"/>
                </a:cubicBezTo>
                <a:lnTo>
                  <a:pt x="2200144" y="78265"/>
                </a:lnTo>
                <a:cubicBezTo>
                  <a:pt x="2199450" y="78265"/>
                  <a:pt x="2199103" y="78612"/>
                  <a:pt x="2199103" y="79307"/>
                </a:cubicBezTo>
                <a:lnTo>
                  <a:pt x="2199103" y="107826"/>
                </a:lnTo>
                <a:cubicBezTo>
                  <a:pt x="2199103" y="111298"/>
                  <a:pt x="2198560" y="113903"/>
                  <a:pt x="2197475" y="115639"/>
                </a:cubicBezTo>
                <a:cubicBezTo>
                  <a:pt x="2196390" y="117376"/>
                  <a:pt x="2194588" y="118634"/>
                  <a:pt x="2192070" y="119416"/>
                </a:cubicBezTo>
                <a:cubicBezTo>
                  <a:pt x="2188077" y="120631"/>
                  <a:pt x="2180698" y="121239"/>
                  <a:pt x="2169932" y="121239"/>
                </a:cubicBezTo>
                <a:cubicBezTo>
                  <a:pt x="2168370" y="121239"/>
                  <a:pt x="2166959" y="120761"/>
                  <a:pt x="2165700" y="119806"/>
                </a:cubicBezTo>
                <a:cubicBezTo>
                  <a:pt x="2164441" y="118851"/>
                  <a:pt x="2163465" y="117636"/>
                  <a:pt x="2162770" y="116160"/>
                </a:cubicBezTo>
                <a:cubicBezTo>
                  <a:pt x="2162249" y="115032"/>
                  <a:pt x="2162314" y="113968"/>
                  <a:pt x="2162965" y="112970"/>
                </a:cubicBezTo>
                <a:cubicBezTo>
                  <a:pt x="2163616" y="111971"/>
                  <a:pt x="2164550" y="111472"/>
                  <a:pt x="2165765" y="111472"/>
                </a:cubicBezTo>
                <a:cubicBezTo>
                  <a:pt x="2169325" y="111559"/>
                  <a:pt x="2172667" y="111602"/>
                  <a:pt x="2175792" y="111602"/>
                </a:cubicBezTo>
                <a:cubicBezTo>
                  <a:pt x="2179178" y="111602"/>
                  <a:pt x="2182217" y="111559"/>
                  <a:pt x="2184908" y="111472"/>
                </a:cubicBezTo>
                <a:cubicBezTo>
                  <a:pt x="2186471" y="111472"/>
                  <a:pt x="2187556" y="111190"/>
                  <a:pt x="2188164" y="110626"/>
                </a:cubicBezTo>
                <a:cubicBezTo>
                  <a:pt x="2188771" y="110061"/>
                  <a:pt x="2189075" y="109085"/>
                  <a:pt x="2189075" y="107696"/>
                </a:cubicBezTo>
                <a:lnTo>
                  <a:pt x="2189075" y="79307"/>
                </a:lnTo>
                <a:cubicBezTo>
                  <a:pt x="2189075" y="78612"/>
                  <a:pt x="2188771" y="78265"/>
                  <a:pt x="2188164" y="78265"/>
                </a:cubicBezTo>
                <a:lnTo>
                  <a:pt x="2139199" y="78265"/>
                </a:lnTo>
                <a:cubicBezTo>
                  <a:pt x="2137810" y="78265"/>
                  <a:pt x="2136638" y="77787"/>
                  <a:pt x="2135683" y="76832"/>
                </a:cubicBezTo>
                <a:cubicBezTo>
                  <a:pt x="2134728" y="75877"/>
                  <a:pt x="2134251" y="74727"/>
                  <a:pt x="2134251" y="73381"/>
                </a:cubicBezTo>
                <a:cubicBezTo>
                  <a:pt x="2134251" y="72036"/>
                  <a:pt x="2134728" y="70885"/>
                  <a:pt x="2135683" y="69930"/>
                </a:cubicBezTo>
                <a:cubicBezTo>
                  <a:pt x="2136638" y="68975"/>
                  <a:pt x="2137810" y="68498"/>
                  <a:pt x="2139199" y="68498"/>
                </a:cubicBezTo>
                <a:lnTo>
                  <a:pt x="2188164" y="68498"/>
                </a:lnTo>
                <a:cubicBezTo>
                  <a:pt x="2188771" y="68498"/>
                  <a:pt x="2189075" y="68194"/>
                  <a:pt x="2189075" y="67586"/>
                </a:cubicBezTo>
                <a:lnTo>
                  <a:pt x="2189075" y="47792"/>
                </a:lnTo>
                <a:cubicBezTo>
                  <a:pt x="2189075" y="47184"/>
                  <a:pt x="2188771" y="46881"/>
                  <a:pt x="2188164" y="46881"/>
                </a:cubicBezTo>
                <a:lnTo>
                  <a:pt x="2147924" y="46881"/>
                </a:lnTo>
                <a:cubicBezTo>
                  <a:pt x="2146622" y="46881"/>
                  <a:pt x="2145515" y="46425"/>
                  <a:pt x="2144604" y="45513"/>
                </a:cubicBezTo>
                <a:cubicBezTo>
                  <a:pt x="2143692" y="44602"/>
                  <a:pt x="2143236" y="43495"/>
                  <a:pt x="2143236" y="42192"/>
                </a:cubicBezTo>
                <a:cubicBezTo>
                  <a:pt x="2143236" y="40890"/>
                  <a:pt x="2143692" y="39783"/>
                  <a:pt x="2144604" y="38872"/>
                </a:cubicBezTo>
                <a:cubicBezTo>
                  <a:pt x="2145515" y="37960"/>
                  <a:pt x="2146622" y="37504"/>
                  <a:pt x="2147924" y="37504"/>
                </a:cubicBezTo>
                <a:lnTo>
                  <a:pt x="2188164" y="37504"/>
                </a:lnTo>
                <a:cubicBezTo>
                  <a:pt x="2188771" y="37504"/>
                  <a:pt x="2189075" y="37201"/>
                  <a:pt x="2189075" y="36593"/>
                </a:cubicBezTo>
                <a:lnTo>
                  <a:pt x="2189075" y="17840"/>
                </a:lnTo>
                <a:cubicBezTo>
                  <a:pt x="2189075" y="17233"/>
                  <a:pt x="2188771" y="16972"/>
                  <a:pt x="2188164" y="17059"/>
                </a:cubicBezTo>
                <a:cubicBezTo>
                  <a:pt x="2176270" y="18275"/>
                  <a:pt x="2163595" y="19230"/>
                  <a:pt x="2150138" y="19924"/>
                </a:cubicBezTo>
                <a:cubicBezTo>
                  <a:pt x="2148836" y="20011"/>
                  <a:pt x="2147686" y="19642"/>
                  <a:pt x="2146687" y="18817"/>
                </a:cubicBezTo>
                <a:cubicBezTo>
                  <a:pt x="2145689" y="17992"/>
                  <a:pt x="2145016" y="16929"/>
                  <a:pt x="2144669" y="15627"/>
                </a:cubicBezTo>
                <a:cubicBezTo>
                  <a:pt x="2144322" y="14585"/>
                  <a:pt x="2144452" y="13586"/>
                  <a:pt x="2145059" y="12631"/>
                </a:cubicBezTo>
                <a:cubicBezTo>
                  <a:pt x="2145667" y="11677"/>
                  <a:pt x="2146535" y="11156"/>
                  <a:pt x="2147664" y="11069"/>
                </a:cubicBezTo>
                <a:cubicBezTo>
                  <a:pt x="2183780" y="9332"/>
                  <a:pt x="2210562" y="6164"/>
                  <a:pt x="2228012" y="1562"/>
                </a:cubicBezTo>
                <a:cubicBezTo>
                  <a:pt x="2228968" y="1389"/>
                  <a:pt x="2229879" y="1302"/>
                  <a:pt x="2230747" y="1302"/>
                </a:cubicBezTo>
                <a:close/>
                <a:moveTo>
                  <a:pt x="59512" y="390"/>
                </a:moveTo>
                <a:cubicBezTo>
                  <a:pt x="59946" y="390"/>
                  <a:pt x="60337" y="434"/>
                  <a:pt x="60684" y="521"/>
                </a:cubicBezTo>
                <a:cubicBezTo>
                  <a:pt x="62160" y="781"/>
                  <a:pt x="63224" y="1562"/>
                  <a:pt x="63875" y="2865"/>
                </a:cubicBezTo>
                <a:cubicBezTo>
                  <a:pt x="64526" y="4167"/>
                  <a:pt x="64504" y="5426"/>
                  <a:pt x="63810" y="6641"/>
                </a:cubicBezTo>
                <a:cubicBezTo>
                  <a:pt x="62855" y="8377"/>
                  <a:pt x="61813" y="10244"/>
                  <a:pt x="60684" y="12241"/>
                </a:cubicBezTo>
                <a:cubicBezTo>
                  <a:pt x="60598" y="12414"/>
                  <a:pt x="60598" y="12588"/>
                  <a:pt x="60684" y="12762"/>
                </a:cubicBezTo>
                <a:cubicBezTo>
                  <a:pt x="60771" y="12935"/>
                  <a:pt x="60901" y="13022"/>
                  <a:pt x="61075" y="13022"/>
                </a:cubicBezTo>
                <a:lnTo>
                  <a:pt x="89073" y="13022"/>
                </a:lnTo>
                <a:cubicBezTo>
                  <a:pt x="91157" y="13022"/>
                  <a:pt x="92958" y="13782"/>
                  <a:pt x="94478" y="15301"/>
                </a:cubicBezTo>
                <a:cubicBezTo>
                  <a:pt x="95997" y="16820"/>
                  <a:pt x="96757" y="18622"/>
                  <a:pt x="96757" y="20705"/>
                </a:cubicBezTo>
                <a:lnTo>
                  <a:pt x="96757" y="57429"/>
                </a:lnTo>
                <a:cubicBezTo>
                  <a:pt x="96757" y="57516"/>
                  <a:pt x="96843" y="57602"/>
                  <a:pt x="97017" y="57689"/>
                </a:cubicBezTo>
                <a:cubicBezTo>
                  <a:pt x="97191" y="57776"/>
                  <a:pt x="97321" y="57776"/>
                  <a:pt x="97408" y="57689"/>
                </a:cubicBezTo>
                <a:cubicBezTo>
                  <a:pt x="100446" y="54303"/>
                  <a:pt x="103398" y="50657"/>
                  <a:pt x="106263" y="46750"/>
                </a:cubicBezTo>
                <a:cubicBezTo>
                  <a:pt x="107131" y="45535"/>
                  <a:pt x="108303" y="44754"/>
                  <a:pt x="109779" y="44406"/>
                </a:cubicBezTo>
                <a:cubicBezTo>
                  <a:pt x="110300" y="44233"/>
                  <a:pt x="110821" y="44146"/>
                  <a:pt x="111342" y="44146"/>
                </a:cubicBezTo>
                <a:cubicBezTo>
                  <a:pt x="112210" y="44146"/>
                  <a:pt x="113078" y="44406"/>
                  <a:pt x="113946" y="44927"/>
                </a:cubicBezTo>
                <a:cubicBezTo>
                  <a:pt x="115249" y="45535"/>
                  <a:pt x="116073" y="46533"/>
                  <a:pt x="116421" y="47922"/>
                </a:cubicBezTo>
                <a:cubicBezTo>
                  <a:pt x="116507" y="48270"/>
                  <a:pt x="116551" y="48660"/>
                  <a:pt x="116551" y="49094"/>
                </a:cubicBezTo>
                <a:cubicBezTo>
                  <a:pt x="116551" y="49963"/>
                  <a:pt x="116247" y="50787"/>
                  <a:pt x="115639" y="51569"/>
                </a:cubicBezTo>
                <a:cubicBezTo>
                  <a:pt x="110343" y="58861"/>
                  <a:pt x="104310" y="65676"/>
                  <a:pt x="97538" y="72014"/>
                </a:cubicBezTo>
                <a:cubicBezTo>
                  <a:pt x="97017" y="72448"/>
                  <a:pt x="96757" y="73012"/>
                  <a:pt x="96757" y="73707"/>
                </a:cubicBezTo>
                <a:lnTo>
                  <a:pt x="96757" y="107826"/>
                </a:lnTo>
                <a:cubicBezTo>
                  <a:pt x="96757" y="111385"/>
                  <a:pt x="96279" y="114098"/>
                  <a:pt x="95324" y="115965"/>
                </a:cubicBezTo>
                <a:cubicBezTo>
                  <a:pt x="94369" y="117831"/>
                  <a:pt x="92676" y="119199"/>
                  <a:pt x="90245" y="120067"/>
                </a:cubicBezTo>
                <a:cubicBezTo>
                  <a:pt x="87033" y="121109"/>
                  <a:pt x="79914" y="121630"/>
                  <a:pt x="68889" y="121630"/>
                </a:cubicBezTo>
                <a:cubicBezTo>
                  <a:pt x="67239" y="121630"/>
                  <a:pt x="65785" y="121130"/>
                  <a:pt x="64526" y="120132"/>
                </a:cubicBezTo>
                <a:cubicBezTo>
                  <a:pt x="63267" y="119134"/>
                  <a:pt x="62334" y="117853"/>
                  <a:pt x="61726" y="116290"/>
                </a:cubicBezTo>
                <a:cubicBezTo>
                  <a:pt x="61292" y="115075"/>
                  <a:pt x="61422" y="113946"/>
                  <a:pt x="62117" y="112905"/>
                </a:cubicBezTo>
                <a:cubicBezTo>
                  <a:pt x="62811" y="111863"/>
                  <a:pt x="63810" y="111385"/>
                  <a:pt x="65112" y="111472"/>
                </a:cubicBezTo>
                <a:cubicBezTo>
                  <a:pt x="68671" y="111559"/>
                  <a:pt x="72014" y="111602"/>
                  <a:pt x="75139" y="111602"/>
                </a:cubicBezTo>
                <a:cubicBezTo>
                  <a:pt x="77917" y="111602"/>
                  <a:pt x="80522" y="111559"/>
                  <a:pt x="82953" y="111472"/>
                </a:cubicBezTo>
                <a:cubicBezTo>
                  <a:pt x="84342" y="111472"/>
                  <a:pt x="85319" y="111212"/>
                  <a:pt x="85883" y="110691"/>
                </a:cubicBezTo>
                <a:cubicBezTo>
                  <a:pt x="86447" y="110170"/>
                  <a:pt x="86729" y="109171"/>
                  <a:pt x="86729" y="107696"/>
                </a:cubicBezTo>
                <a:lnTo>
                  <a:pt x="86729" y="82172"/>
                </a:lnTo>
                <a:cubicBezTo>
                  <a:pt x="86729" y="81998"/>
                  <a:pt x="86642" y="81868"/>
                  <a:pt x="86469" y="81781"/>
                </a:cubicBezTo>
                <a:cubicBezTo>
                  <a:pt x="86295" y="81694"/>
                  <a:pt x="86122" y="81737"/>
                  <a:pt x="85948" y="81911"/>
                </a:cubicBezTo>
                <a:cubicBezTo>
                  <a:pt x="65980" y="97364"/>
                  <a:pt x="41324" y="109692"/>
                  <a:pt x="11980" y="118895"/>
                </a:cubicBezTo>
                <a:cubicBezTo>
                  <a:pt x="11286" y="119155"/>
                  <a:pt x="10591" y="119286"/>
                  <a:pt x="9897" y="119286"/>
                </a:cubicBezTo>
                <a:cubicBezTo>
                  <a:pt x="9029" y="119286"/>
                  <a:pt x="8204" y="119112"/>
                  <a:pt x="7422" y="118765"/>
                </a:cubicBezTo>
                <a:cubicBezTo>
                  <a:pt x="5860" y="118244"/>
                  <a:pt x="4601" y="117289"/>
                  <a:pt x="3646" y="115900"/>
                </a:cubicBezTo>
                <a:cubicBezTo>
                  <a:pt x="3212" y="115118"/>
                  <a:pt x="2973" y="114359"/>
                  <a:pt x="2930" y="113621"/>
                </a:cubicBezTo>
                <a:cubicBezTo>
                  <a:pt x="2886" y="112883"/>
                  <a:pt x="3103" y="112167"/>
                  <a:pt x="3581" y="111472"/>
                </a:cubicBezTo>
                <a:cubicBezTo>
                  <a:pt x="4058" y="110778"/>
                  <a:pt x="4688" y="110343"/>
                  <a:pt x="5469" y="110170"/>
                </a:cubicBezTo>
                <a:cubicBezTo>
                  <a:pt x="29083" y="103485"/>
                  <a:pt x="49963" y="94239"/>
                  <a:pt x="68107" y="82432"/>
                </a:cubicBezTo>
                <a:cubicBezTo>
                  <a:pt x="68194" y="82345"/>
                  <a:pt x="68216" y="82237"/>
                  <a:pt x="68172" y="82106"/>
                </a:cubicBezTo>
                <a:cubicBezTo>
                  <a:pt x="68129" y="81976"/>
                  <a:pt x="68064" y="81955"/>
                  <a:pt x="67977" y="82041"/>
                </a:cubicBezTo>
                <a:cubicBezTo>
                  <a:pt x="39675" y="84299"/>
                  <a:pt x="19620" y="85818"/>
                  <a:pt x="7813" y="86599"/>
                </a:cubicBezTo>
                <a:cubicBezTo>
                  <a:pt x="6424" y="86773"/>
                  <a:pt x="5187" y="86404"/>
                  <a:pt x="4102" y="85492"/>
                </a:cubicBezTo>
                <a:cubicBezTo>
                  <a:pt x="3017" y="84581"/>
                  <a:pt x="2344" y="83430"/>
                  <a:pt x="2083" y="82041"/>
                </a:cubicBezTo>
                <a:cubicBezTo>
                  <a:pt x="2083" y="81781"/>
                  <a:pt x="2083" y="81520"/>
                  <a:pt x="2083" y="81260"/>
                </a:cubicBezTo>
                <a:cubicBezTo>
                  <a:pt x="2083" y="80218"/>
                  <a:pt x="2387" y="79307"/>
                  <a:pt x="2995" y="78525"/>
                </a:cubicBezTo>
                <a:cubicBezTo>
                  <a:pt x="3863" y="77483"/>
                  <a:pt x="4948" y="76919"/>
                  <a:pt x="6250" y="76832"/>
                </a:cubicBezTo>
                <a:cubicBezTo>
                  <a:pt x="9550" y="76659"/>
                  <a:pt x="14498" y="76398"/>
                  <a:pt x="21096" y="76051"/>
                </a:cubicBezTo>
                <a:cubicBezTo>
                  <a:pt x="21704" y="76051"/>
                  <a:pt x="22008" y="75747"/>
                  <a:pt x="22008" y="75139"/>
                </a:cubicBezTo>
                <a:lnTo>
                  <a:pt x="22008" y="20705"/>
                </a:lnTo>
                <a:cubicBezTo>
                  <a:pt x="22008" y="18622"/>
                  <a:pt x="22767" y="16820"/>
                  <a:pt x="24287" y="15301"/>
                </a:cubicBezTo>
                <a:cubicBezTo>
                  <a:pt x="25806" y="13782"/>
                  <a:pt x="27607" y="13022"/>
                  <a:pt x="29691" y="13022"/>
                </a:cubicBezTo>
                <a:lnTo>
                  <a:pt x="48313" y="13022"/>
                </a:lnTo>
                <a:cubicBezTo>
                  <a:pt x="48921" y="13022"/>
                  <a:pt x="49355" y="12718"/>
                  <a:pt x="49615" y="12111"/>
                </a:cubicBezTo>
                <a:cubicBezTo>
                  <a:pt x="50918" y="9593"/>
                  <a:pt x="52003" y="7292"/>
                  <a:pt x="52871" y="5209"/>
                </a:cubicBezTo>
                <a:cubicBezTo>
                  <a:pt x="53479" y="3559"/>
                  <a:pt x="54520" y="2300"/>
                  <a:pt x="55996" y="1432"/>
                </a:cubicBezTo>
                <a:cubicBezTo>
                  <a:pt x="57125" y="738"/>
                  <a:pt x="58297" y="390"/>
                  <a:pt x="59512" y="390"/>
                </a:cubicBezTo>
                <a:close/>
                <a:moveTo>
                  <a:pt x="1260183" y="0"/>
                </a:moveTo>
                <a:cubicBezTo>
                  <a:pt x="1261572" y="0"/>
                  <a:pt x="1262766" y="499"/>
                  <a:pt x="1263764" y="1497"/>
                </a:cubicBezTo>
                <a:cubicBezTo>
                  <a:pt x="1264763" y="2496"/>
                  <a:pt x="1265262" y="3689"/>
                  <a:pt x="1265262" y="5078"/>
                </a:cubicBezTo>
                <a:lnTo>
                  <a:pt x="1265262" y="19403"/>
                </a:lnTo>
                <a:cubicBezTo>
                  <a:pt x="1265262" y="20011"/>
                  <a:pt x="1265566" y="20315"/>
                  <a:pt x="1266174" y="20315"/>
                </a:cubicBezTo>
                <a:lnTo>
                  <a:pt x="1311231" y="20315"/>
                </a:lnTo>
                <a:cubicBezTo>
                  <a:pt x="1312620" y="20315"/>
                  <a:pt x="1313771" y="20771"/>
                  <a:pt x="1314682" y="21682"/>
                </a:cubicBezTo>
                <a:cubicBezTo>
                  <a:pt x="1315594" y="22594"/>
                  <a:pt x="1316050" y="23722"/>
                  <a:pt x="1316050" y="25068"/>
                </a:cubicBezTo>
                <a:cubicBezTo>
                  <a:pt x="1316050" y="26414"/>
                  <a:pt x="1315594" y="27542"/>
                  <a:pt x="1314682" y="28454"/>
                </a:cubicBezTo>
                <a:cubicBezTo>
                  <a:pt x="1313771" y="29365"/>
                  <a:pt x="1312620" y="29821"/>
                  <a:pt x="1311231" y="29821"/>
                </a:cubicBezTo>
                <a:lnTo>
                  <a:pt x="1266174" y="29821"/>
                </a:lnTo>
                <a:cubicBezTo>
                  <a:pt x="1265566" y="29821"/>
                  <a:pt x="1265262" y="30168"/>
                  <a:pt x="1265262" y="30863"/>
                </a:cubicBezTo>
                <a:lnTo>
                  <a:pt x="1265262" y="49355"/>
                </a:lnTo>
                <a:cubicBezTo>
                  <a:pt x="1265262" y="50049"/>
                  <a:pt x="1265566" y="50397"/>
                  <a:pt x="1266174" y="50397"/>
                </a:cubicBezTo>
                <a:lnTo>
                  <a:pt x="1295604" y="50397"/>
                </a:lnTo>
                <a:cubicBezTo>
                  <a:pt x="1295778" y="50397"/>
                  <a:pt x="1295952" y="50397"/>
                  <a:pt x="1296125" y="50397"/>
                </a:cubicBezTo>
                <a:cubicBezTo>
                  <a:pt x="1297254" y="50136"/>
                  <a:pt x="1298339" y="50310"/>
                  <a:pt x="1299381" y="50918"/>
                </a:cubicBezTo>
                <a:lnTo>
                  <a:pt x="1301204" y="52090"/>
                </a:lnTo>
                <a:cubicBezTo>
                  <a:pt x="1302159" y="52697"/>
                  <a:pt x="1302810" y="53544"/>
                  <a:pt x="1303157" y="54629"/>
                </a:cubicBezTo>
                <a:cubicBezTo>
                  <a:pt x="1303505" y="55714"/>
                  <a:pt x="1303461" y="56778"/>
                  <a:pt x="1303027" y="57819"/>
                </a:cubicBezTo>
                <a:cubicBezTo>
                  <a:pt x="1296082" y="73273"/>
                  <a:pt x="1285273" y="86165"/>
                  <a:pt x="1270601" y="96496"/>
                </a:cubicBezTo>
                <a:cubicBezTo>
                  <a:pt x="1270428" y="96583"/>
                  <a:pt x="1270341" y="96735"/>
                  <a:pt x="1270341" y="96952"/>
                </a:cubicBezTo>
                <a:cubicBezTo>
                  <a:pt x="1270341" y="97169"/>
                  <a:pt x="1270471" y="97321"/>
                  <a:pt x="1270731" y="97408"/>
                </a:cubicBezTo>
                <a:cubicBezTo>
                  <a:pt x="1283667" y="104266"/>
                  <a:pt x="1298730" y="109085"/>
                  <a:pt x="1315919" y="111863"/>
                </a:cubicBezTo>
                <a:cubicBezTo>
                  <a:pt x="1317048" y="112036"/>
                  <a:pt x="1317829" y="112688"/>
                  <a:pt x="1318263" y="113816"/>
                </a:cubicBezTo>
                <a:cubicBezTo>
                  <a:pt x="1318437" y="114250"/>
                  <a:pt x="1318524" y="114684"/>
                  <a:pt x="1318524" y="115118"/>
                </a:cubicBezTo>
                <a:cubicBezTo>
                  <a:pt x="1318524" y="115813"/>
                  <a:pt x="1318307" y="116464"/>
                  <a:pt x="1317873" y="117072"/>
                </a:cubicBezTo>
                <a:cubicBezTo>
                  <a:pt x="1317005" y="118461"/>
                  <a:pt x="1315789" y="119546"/>
                  <a:pt x="1314226" y="120327"/>
                </a:cubicBezTo>
                <a:cubicBezTo>
                  <a:pt x="1313185" y="120935"/>
                  <a:pt x="1312100" y="121239"/>
                  <a:pt x="1310971" y="121239"/>
                </a:cubicBezTo>
                <a:cubicBezTo>
                  <a:pt x="1310537" y="121239"/>
                  <a:pt x="1310103" y="121196"/>
                  <a:pt x="1309669" y="121109"/>
                </a:cubicBezTo>
                <a:cubicBezTo>
                  <a:pt x="1290743" y="117636"/>
                  <a:pt x="1274508" y="111776"/>
                  <a:pt x="1260965" y="103528"/>
                </a:cubicBezTo>
                <a:cubicBezTo>
                  <a:pt x="1260444" y="103181"/>
                  <a:pt x="1259880" y="103181"/>
                  <a:pt x="1259272" y="103528"/>
                </a:cubicBezTo>
                <a:cubicBezTo>
                  <a:pt x="1245468" y="111081"/>
                  <a:pt x="1229103" y="116768"/>
                  <a:pt x="1210177" y="120588"/>
                </a:cubicBezTo>
                <a:cubicBezTo>
                  <a:pt x="1209743" y="120675"/>
                  <a:pt x="1209352" y="120718"/>
                  <a:pt x="1209005" y="120718"/>
                </a:cubicBezTo>
                <a:cubicBezTo>
                  <a:pt x="1207963" y="120718"/>
                  <a:pt x="1206921" y="120458"/>
                  <a:pt x="1205880" y="119937"/>
                </a:cubicBezTo>
                <a:cubicBezTo>
                  <a:pt x="1204577" y="119155"/>
                  <a:pt x="1203492" y="118070"/>
                  <a:pt x="1202624" y="116681"/>
                </a:cubicBezTo>
                <a:cubicBezTo>
                  <a:pt x="1202277" y="116073"/>
                  <a:pt x="1202103" y="115422"/>
                  <a:pt x="1202103" y="114728"/>
                </a:cubicBezTo>
                <a:cubicBezTo>
                  <a:pt x="1202103" y="114294"/>
                  <a:pt x="1202190" y="113860"/>
                  <a:pt x="1202364" y="113425"/>
                </a:cubicBezTo>
                <a:cubicBezTo>
                  <a:pt x="1202884" y="112210"/>
                  <a:pt x="1203709" y="111515"/>
                  <a:pt x="1204838" y="111342"/>
                </a:cubicBezTo>
                <a:cubicBezTo>
                  <a:pt x="1222288" y="108130"/>
                  <a:pt x="1237437" y="103398"/>
                  <a:pt x="1250286" y="97147"/>
                </a:cubicBezTo>
                <a:cubicBezTo>
                  <a:pt x="1250894" y="96887"/>
                  <a:pt x="1250937" y="96540"/>
                  <a:pt x="1250416" y="96106"/>
                </a:cubicBezTo>
                <a:cubicBezTo>
                  <a:pt x="1241040" y="88639"/>
                  <a:pt x="1233314" y="79784"/>
                  <a:pt x="1227236" y="69540"/>
                </a:cubicBezTo>
                <a:cubicBezTo>
                  <a:pt x="1226629" y="68585"/>
                  <a:pt x="1226325" y="67586"/>
                  <a:pt x="1226325" y="66544"/>
                </a:cubicBezTo>
                <a:cubicBezTo>
                  <a:pt x="1226325" y="65763"/>
                  <a:pt x="1226498" y="64982"/>
                  <a:pt x="1226846" y="64200"/>
                </a:cubicBezTo>
                <a:cubicBezTo>
                  <a:pt x="1227540" y="62377"/>
                  <a:pt x="1228842" y="61118"/>
                  <a:pt x="1230753" y="60424"/>
                </a:cubicBezTo>
                <a:cubicBezTo>
                  <a:pt x="1230839" y="60424"/>
                  <a:pt x="1230861" y="60381"/>
                  <a:pt x="1230818" y="60294"/>
                </a:cubicBezTo>
                <a:cubicBezTo>
                  <a:pt x="1230774" y="60207"/>
                  <a:pt x="1230753" y="60163"/>
                  <a:pt x="1230753" y="60163"/>
                </a:cubicBezTo>
                <a:lnTo>
                  <a:pt x="1215386" y="60163"/>
                </a:lnTo>
                <a:cubicBezTo>
                  <a:pt x="1214084" y="60163"/>
                  <a:pt x="1212955" y="59686"/>
                  <a:pt x="1212000" y="58731"/>
                </a:cubicBezTo>
                <a:cubicBezTo>
                  <a:pt x="1211045" y="57776"/>
                  <a:pt x="1210568" y="56626"/>
                  <a:pt x="1210568" y="55280"/>
                </a:cubicBezTo>
                <a:cubicBezTo>
                  <a:pt x="1210568" y="53934"/>
                  <a:pt x="1211045" y="52784"/>
                  <a:pt x="1212000" y="51829"/>
                </a:cubicBezTo>
                <a:cubicBezTo>
                  <a:pt x="1212955" y="50874"/>
                  <a:pt x="1214084" y="50397"/>
                  <a:pt x="1215386" y="50397"/>
                </a:cubicBezTo>
                <a:lnTo>
                  <a:pt x="1254193" y="50397"/>
                </a:lnTo>
                <a:cubicBezTo>
                  <a:pt x="1254801" y="50397"/>
                  <a:pt x="1255105" y="50093"/>
                  <a:pt x="1255105" y="49485"/>
                </a:cubicBezTo>
                <a:lnTo>
                  <a:pt x="1255105" y="30863"/>
                </a:lnTo>
                <a:cubicBezTo>
                  <a:pt x="1255105" y="30168"/>
                  <a:pt x="1254801" y="29821"/>
                  <a:pt x="1254193" y="29821"/>
                </a:cubicBezTo>
                <a:lnTo>
                  <a:pt x="1209396" y="29821"/>
                </a:lnTo>
                <a:cubicBezTo>
                  <a:pt x="1208007" y="29821"/>
                  <a:pt x="1206856" y="29365"/>
                  <a:pt x="1205945" y="28454"/>
                </a:cubicBezTo>
                <a:cubicBezTo>
                  <a:pt x="1205033" y="27542"/>
                  <a:pt x="1204577" y="26435"/>
                  <a:pt x="1204577" y="25133"/>
                </a:cubicBezTo>
                <a:cubicBezTo>
                  <a:pt x="1204577" y="23744"/>
                  <a:pt x="1205033" y="22594"/>
                  <a:pt x="1205945" y="21682"/>
                </a:cubicBezTo>
                <a:cubicBezTo>
                  <a:pt x="1206856" y="20771"/>
                  <a:pt x="1208007" y="20315"/>
                  <a:pt x="1209396" y="20315"/>
                </a:cubicBezTo>
                <a:lnTo>
                  <a:pt x="1254193" y="20315"/>
                </a:lnTo>
                <a:cubicBezTo>
                  <a:pt x="1254801" y="20315"/>
                  <a:pt x="1255105" y="20011"/>
                  <a:pt x="1255105" y="19403"/>
                </a:cubicBezTo>
                <a:lnTo>
                  <a:pt x="1255105" y="5078"/>
                </a:lnTo>
                <a:cubicBezTo>
                  <a:pt x="1255105" y="3689"/>
                  <a:pt x="1255604" y="2496"/>
                  <a:pt x="1256602" y="1497"/>
                </a:cubicBezTo>
                <a:cubicBezTo>
                  <a:pt x="1257601" y="499"/>
                  <a:pt x="1258794" y="0"/>
                  <a:pt x="126018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kumimoji="1" lang="ja-JP" altLang="en-US" sz="1050" dirty="0">
              <a:latin typeface="源柔ゴシック Regular" panose="020B0302020203020207" pitchFamily="50" charset="-128"/>
              <a:ea typeface="源柔ゴシック Regular" panose="020B0302020203020207" pitchFamily="50" charset="-128"/>
              <a:cs typeface="源柔ゴシック Regular" panose="020B0302020203020207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F51E9A8C-0887-D323-1F4F-DE34D2B0DAE4}"/>
              </a:ext>
            </a:extLst>
          </p:cNvPr>
          <p:cNvSpPr txBox="1">
            <a:spLocks/>
          </p:cNvSpPr>
          <p:nvPr/>
        </p:nvSpPr>
        <p:spPr>
          <a:xfrm>
            <a:off x="4762809" y="5549616"/>
            <a:ext cx="1352750" cy="173376"/>
          </a:xfrm>
          <a:custGeom>
            <a:avLst/>
            <a:gdLst/>
            <a:ahLst/>
            <a:cxnLst/>
            <a:rect l="l" t="t" r="r" b="b"/>
            <a:pathLst>
              <a:path w="1352750" h="173376">
                <a:moveTo>
                  <a:pt x="846906" y="143419"/>
                </a:moveTo>
                <a:lnTo>
                  <a:pt x="871737" y="143773"/>
                </a:lnTo>
                <a:lnTo>
                  <a:pt x="936157" y="143773"/>
                </a:lnTo>
                <a:lnTo>
                  <a:pt x="960899" y="143419"/>
                </a:lnTo>
                <a:cubicBezTo>
                  <a:pt x="961901" y="143419"/>
                  <a:pt x="962490" y="143537"/>
                  <a:pt x="962667" y="143773"/>
                </a:cubicBezTo>
                <a:cubicBezTo>
                  <a:pt x="962843" y="144008"/>
                  <a:pt x="962932" y="144568"/>
                  <a:pt x="962932" y="145452"/>
                </a:cubicBezTo>
                <a:lnTo>
                  <a:pt x="962932" y="159414"/>
                </a:lnTo>
                <a:cubicBezTo>
                  <a:pt x="962932" y="160297"/>
                  <a:pt x="962829" y="160842"/>
                  <a:pt x="962622" y="161049"/>
                </a:cubicBezTo>
                <a:cubicBezTo>
                  <a:pt x="962416" y="161255"/>
                  <a:pt x="961842" y="161358"/>
                  <a:pt x="960899" y="161358"/>
                </a:cubicBezTo>
                <a:lnTo>
                  <a:pt x="936157" y="161004"/>
                </a:lnTo>
                <a:lnTo>
                  <a:pt x="871737" y="161004"/>
                </a:lnTo>
                <a:lnTo>
                  <a:pt x="846906" y="161358"/>
                </a:lnTo>
                <a:cubicBezTo>
                  <a:pt x="845905" y="161358"/>
                  <a:pt x="845286" y="161240"/>
                  <a:pt x="845051" y="161004"/>
                </a:cubicBezTo>
                <a:cubicBezTo>
                  <a:pt x="844874" y="160769"/>
                  <a:pt x="844785" y="160238"/>
                  <a:pt x="844785" y="159414"/>
                </a:cubicBezTo>
                <a:lnTo>
                  <a:pt x="844785" y="145452"/>
                </a:lnTo>
                <a:cubicBezTo>
                  <a:pt x="844785" y="144509"/>
                  <a:pt x="844888" y="143935"/>
                  <a:pt x="845095" y="143729"/>
                </a:cubicBezTo>
                <a:cubicBezTo>
                  <a:pt x="845301" y="143522"/>
                  <a:pt x="845905" y="143419"/>
                  <a:pt x="846906" y="143419"/>
                </a:cubicBezTo>
                <a:close/>
                <a:moveTo>
                  <a:pt x="702162" y="143154"/>
                </a:moveTo>
                <a:lnTo>
                  <a:pt x="702162" y="150754"/>
                </a:lnTo>
                <a:lnTo>
                  <a:pt x="747936" y="150754"/>
                </a:lnTo>
                <a:lnTo>
                  <a:pt x="747936" y="143154"/>
                </a:lnTo>
                <a:close/>
                <a:moveTo>
                  <a:pt x="96231" y="125569"/>
                </a:moveTo>
                <a:lnTo>
                  <a:pt x="96231" y="144568"/>
                </a:lnTo>
                <a:lnTo>
                  <a:pt x="112137" y="144568"/>
                </a:lnTo>
                <a:lnTo>
                  <a:pt x="112137" y="125569"/>
                </a:lnTo>
                <a:close/>
                <a:moveTo>
                  <a:pt x="702162" y="124332"/>
                </a:moveTo>
                <a:lnTo>
                  <a:pt x="702162" y="131578"/>
                </a:lnTo>
                <a:lnTo>
                  <a:pt x="747936" y="131578"/>
                </a:lnTo>
                <a:lnTo>
                  <a:pt x="747936" y="124332"/>
                </a:lnTo>
                <a:close/>
                <a:moveTo>
                  <a:pt x="191579" y="116556"/>
                </a:moveTo>
                <a:lnTo>
                  <a:pt x="191579" y="126099"/>
                </a:lnTo>
                <a:lnTo>
                  <a:pt x="212080" y="126099"/>
                </a:lnTo>
                <a:lnTo>
                  <a:pt x="212080" y="116556"/>
                </a:lnTo>
                <a:close/>
                <a:moveTo>
                  <a:pt x="158265" y="116556"/>
                </a:moveTo>
                <a:lnTo>
                  <a:pt x="158265" y="126099"/>
                </a:lnTo>
                <a:lnTo>
                  <a:pt x="176203" y="126099"/>
                </a:lnTo>
                <a:lnTo>
                  <a:pt x="176203" y="116556"/>
                </a:lnTo>
                <a:close/>
                <a:moveTo>
                  <a:pt x="279239" y="115054"/>
                </a:moveTo>
                <a:lnTo>
                  <a:pt x="279239" y="137764"/>
                </a:lnTo>
                <a:lnTo>
                  <a:pt x="306190" y="137764"/>
                </a:lnTo>
                <a:lnTo>
                  <a:pt x="306190" y="115054"/>
                </a:lnTo>
                <a:close/>
                <a:moveTo>
                  <a:pt x="687139" y="111519"/>
                </a:moveTo>
                <a:lnTo>
                  <a:pt x="708612" y="111872"/>
                </a:lnTo>
                <a:lnTo>
                  <a:pt x="741573" y="111872"/>
                </a:lnTo>
                <a:lnTo>
                  <a:pt x="763311" y="111519"/>
                </a:lnTo>
                <a:cubicBezTo>
                  <a:pt x="764607" y="111519"/>
                  <a:pt x="765255" y="112108"/>
                  <a:pt x="765255" y="113286"/>
                </a:cubicBezTo>
                <a:lnTo>
                  <a:pt x="764902" y="127778"/>
                </a:lnTo>
                <a:lnTo>
                  <a:pt x="764902" y="140415"/>
                </a:lnTo>
                <a:lnTo>
                  <a:pt x="765255" y="166837"/>
                </a:lnTo>
                <a:cubicBezTo>
                  <a:pt x="765255" y="167897"/>
                  <a:pt x="765138" y="168515"/>
                  <a:pt x="764902" y="168692"/>
                </a:cubicBezTo>
                <a:cubicBezTo>
                  <a:pt x="764666" y="168869"/>
                  <a:pt x="764136" y="168957"/>
                  <a:pt x="763311" y="168957"/>
                </a:cubicBezTo>
                <a:lnTo>
                  <a:pt x="749880" y="168957"/>
                </a:lnTo>
                <a:cubicBezTo>
                  <a:pt x="748937" y="168957"/>
                  <a:pt x="748377" y="168840"/>
                  <a:pt x="748201" y="168604"/>
                </a:cubicBezTo>
                <a:cubicBezTo>
                  <a:pt x="748024" y="168368"/>
                  <a:pt x="747936" y="167779"/>
                  <a:pt x="747936" y="166837"/>
                </a:cubicBezTo>
                <a:lnTo>
                  <a:pt x="747936" y="163390"/>
                </a:lnTo>
                <a:lnTo>
                  <a:pt x="702162" y="163390"/>
                </a:lnTo>
                <a:lnTo>
                  <a:pt x="702162" y="168074"/>
                </a:lnTo>
                <a:cubicBezTo>
                  <a:pt x="702162" y="169016"/>
                  <a:pt x="702014" y="169605"/>
                  <a:pt x="701720" y="169841"/>
                </a:cubicBezTo>
                <a:cubicBezTo>
                  <a:pt x="701543" y="170018"/>
                  <a:pt x="701013" y="170106"/>
                  <a:pt x="700129" y="170106"/>
                </a:cubicBezTo>
                <a:lnTo>
                  <a:pt x="687139" y="170106"/>
                </a:lnTo>
                <a:cubicBezTo>
                  <a:pt x="686079" y="170106"/>
                  <a:pt x="685431" y="169988"/>
                  <a:pt x="685195" y="169753"/>
                </a:cubicBezTo>
                <a:cubicBezTo>
                  <a:pt x="685018" y="169517"/>
                  <a:pt x="684930" y="168957"/>
                  <a:pt x="684930" y="168074"/>
                </a:cubicBezTo>
                <a:lnTo>
                  <a:pt x="685284" y="141122"/>
                </a:lnTo>
                <a:lnTo>
                  <a:pt x="685284" y="130164"/>
                </a:lnTo>
                <a:lnTo>
                  <a:pt x="684930" y="113286"/>
                </a:lnTo>
                <a:cubicBezTo>
                  <a:pt x="684930" y="112462"/>
                  <a:pt x="685077" y="111961"/>
                  <a:pt x="685372" y="111784"/>
                </a:cubicBezTo>
                <a:cubicBezTo>
                  <a:pt x="685608" y="111607"/>
                  <a:pt x="686197" y="111519"/>
                  <a:pt x="687139" y="111519"/>
                </a:cubicBezTo>
                <a:close/>
                <a:moveTo>
                  <a:pt x="82092" y="110193"/>
                </a:moveTo>
                <a:lnTo>
                  <a:pt x="98617" y="110547"/>
                </a:lnTo>
                <a:lnTo>
                  <a:pt x="109751" y="110547"/>
                </a:lnTo>
                <a:lnTo>
                  <a:pt x="126453" y="110193"/>
                </a:lnTo>
                <a:cubicBezTo>
                  <a:pt x="127395" y="110193"/>
                  <a:pt x="127955" y="110311"/>
                  <a:pt x="128131" y="110547"/>
                </a:cubicBezTo>
                <a:cubicBezTo>
                  <a:pt x="128308" y="110783"/>
                  <a:pt x="128397" y="111342"/>
                  <a:pt x="128397" y="112226"/>
                </a:cubicBezTo>
                <a:lnTo>
                  <a:pt x="128043" y="126099"/>
                </a:lnTo>
                <a:lnTo>
                  <a:pt x="128043" y="138648"/>
                </a:lnTo>
                <a:lnTo>
                  <a:pt x="128397" y="164627"/>
                </a:lnTo>
                <a:cubicBezTo>
                  <a:pt x="128397" y="165629"/>
                  <a:pt x="128279" y="166218"/>
                  <a:pt x="128043" y="166395"/>
                </a:cubicBezTo>
                <a:cubicBezTo>
                  <a:pt x="127807" y="166571"/>
                  <a:pt x="127277" y="166660"/>
                  <a:pt x="126453" y="166660"/>
                </a:cubicBezTo>
                <a:lnTo>
                  <a:pt x="114170" y="166660"/>
                </a:lnTo>
                <a:cubicBezTo>
                  <a:pt x="113168" y="166660"/>
                  <a:pt x="112579" y="166542"/>
                  <a:pt x="112402" y="166306"/>
                </a:cubicBezTo>
                <a:cubicBezTo>
                  <a:pt x="112225" y="166071"/>
                  <a:pt x="112137" y="165511"/>
                  <a:pt x="112137" y="164627"/>
                </a:cubicBezTo>
                <a:lnTo>
                  <a:pt x="112137" y="159590"/>
                </a:lnTo>
                <a:lnTo>
                  <a:pt x="96231" y="159590"/>
                </a:lnTo>
                <a:lnTo>
                  <a:pt x="96231" y="167897"/>
                </a:lnTo>
                <a:cubicBezTo>
                  <a:pt x="96231" y="168840"/>
                  <a:pt x="96113" y="169429"/>
                  <a:pt x="95878" y="169664"/>
                </a:cubicBezTo>
                <a:cubicBezTo>
                  <a:pt x="95642" y="169841"/>
                  <a:pt x="95082" y="169929"/>
                  <a:pt x="94199" y="169929"/>
                </a:cubicBezTo>
                <a:lnTo>
                  <a:pt x="82092" y="169929"/>
                </a:lnTo>
                <a:cubicBezTo>
                  <a:pt x="81091" y="169929"/>
                  <a:pt x="80472" y="169812"/>
                  <a:pt x="80237" y="169576"/>
                </a:cubicBezTo>
                <a:cubicBezTo>
                  <a:pt x="80060" y="169340"/>
                  <a:pt x="79972" y="168781"/>
                  <a:pt x="79972" y="167897"/>
                </a:cubicBezTo>
                <a:lnTo>
                  <a:pt x="80325" y="140768"/>
                </a:lnTo>
                <a:lnTo>
                  <a:pt x="80325" y="129192"/>
                </a:lnTo>
                <a:lnTo>
                  <a:pt x="79972" y="112226"/>
                </a:lnTo>
                <a:cubicBezTo>
                  <a:pt x="79972" y="111224"/>
                  <a:pt x="80119" y="110635"/>
                  <a:pt x="80413" y="110459"/>
                </a:cubicBezTo>
                <a:cubicBezTo>
                  <a:pt x="80649" y="110282"/>
                  <a:pt x="81209" y="110193"/>
                  <a:pt x="82092" y="110193"/>
                </a:cubicBezTo>
                <a:close/>
                <a:moveTo>
                  <a:pt x="1287005" y="102859"/>
                </a:moveTo>
                <a:lnTo>
                  <a:pt x="1287005" y="139089"/>
                </a:lnTo>
                <a:lnTo>
                  <a:pt x="1326505" y="139089"/>
                </a:lnTo>
                <a:lnTo>
                  <a:pt x="1326505" y="102859"/>
                </a:lnTo>
                <a:close/>
                <a:moveTo>
                  <a:pt x="191579" y="96232"/>
                </a:moveTo>
                <a:lnTo>
                  <a:pt x="191579" y="105687"/>
                </a:lnTo>
                <a:lnTo>
                  <a:pt x="212080" y="105687"/>
                </a:lnTo>
                <a:lnTo>
                  <a:pt x="212080" y="96232"/>
                </a:lnTo>
                <a:close/>
                <a:moveTo>
                  <a:pt x="158265" y="96232"/>
                </a:moveTo>
                <a:lnTo>
                  <a:pt x="158265" y="105687"/>
                </a:lnTo>
                <a:lnTo>
                  <a:pt x="176203" y="105687"/>
                </a:lnTo>
                <a:lnTo>
                  <a:pt x="176203" y="96232"/>
                </a:lnTo>
                <a:close/>
                <a:moveTo>
                  <a:pt x="881811" y="95171"/>
                </a:moveTo>
                <a:lnTo>
                  <a:pt x="881811" y="111607"/>
                </a:lnTo>
                <a:lnTo>
                  <a:pt x="930148" y="111607"/>
                </a:lnTo>
                <a:lnTo>
                  <a:pt x="930148" y="95171"/>
                </a:lnTo>
                <a:close/>
                <a:moveTo>
                  <a:pt x="1077311" y="85981"/>
                </a:moveTo>
                <a:cubicBezTo>
                  <a:pt x="1085381" y="86158"/>
                  <a:pt x="1092068" y="86570"/>
                  <a:pt x="1097370" y="87218"/>
                </a:cubicBezTo>
                <a:cubicBezTo>
                  <a:pt x="1099196" y="87395"/>
                  <a:pt x="1100109" y="88072"/>
                  <a:pt x="1100109" y="89251"/>
                </a:cubicBezTo>
                <a:cubicBezTo>
                  <a:pt x="1100109" y="89958"/>
                  <a:pt x="1099726" y="91165"/>
                  <a:pt x="1098961" y="92874"/>
                </a:cubicBezTo>
                <a:cubicBezTo>
                  <a:pt x="1098372" y="94641"/>
                  <a:pt x="1098077" y="98971"/>
                  <a:pt x="1098077" y="105864"/>
                </a:cubicBezTo>
                <a:lnTo>
                  <a:pt x="1126708" y="105864"/>
                </a:lnTo>
                <a:lnTo>
                  <a:pt x="1151627" y="105510"/>
                </a:lnTo>
                <a:cubicBezTo>
                  <a:pt x="1152570" y="105510"/>
                  <a:pt x="1153159" y="105628"/>
                  <a:pt x="1153394" y="105864"/>
                </a:cubicBezTo>
                <a:cubicBezTo>
                  <a:pt x="1153571" y="106099"/>
                  <a:pt x="1153660" y="106629"/>
                  <a:pt x="1153660" y="107454"/>
                </a:cubicBezTo>
                <a:lnTo>
                  <a:pt x="1153660" y="121770"/>
                </a:lnTo>
                <a:cubicBezTo>
                  <a:pt x="1153660" y="122712"/>
                  <a:pt x="1153557" y="123286"/>
                  <a:pt x="1153350" y="123493"/>
                </a:cubicBezTo>
                <a:cubicBezTo>
                  <a:pt x="1153144" y="123699"/>
                  <a:pt x="1152570" y="123802"/>
                  <a:pt x="1151627" y="123802"/>
                </a:cubicBezTo>
                <a:lnTo>
                  <a:pt x="1126708" y="123448"/>
                </a:lnTo>
                <a:lnTo>
                  <a:pt x="1098077" y="123448"/>
                </a:lnTo>
                <a:lnTo>
                  <a:pt x="1098077" y="145805"/>
                </a:lnTo>
                <a:lnTo>
                  <a:pt x="1145883" y="145805"/>
                </a:lnTo>
                <a:lnTo>
                  <a:pt x="1168505" y="145452"/>
                </a:lnTo>
                <a:cubicBezTo>
                  <a:pt x="1169389" y="145452"/>
                  <a:pt x="1169919" y="145570"/>
                  <a:pt x="1170096" y="145805"/>
                </a:cubicBezTo>
                <a:cubicBezTo>
                  <a:pt x="1170214" y="145982"/>
                  <a:pt x="1170273" y="146512"/>
                  <a:pt x="1170273" y="147396"/>
                </a:cubicBezTo>
                <a:lnTo>
                  <a:pt x="1170273" y="161800"/>
                </a:lnTo>
                <a:cubicBezTo>
                  <a:pt x="1170273" y="162742"/>
                  <a:pt x="1170184" y="163302"/>
                  <a:pt x="1170007" y="163479"/>
                </a:cubicBezTo>
                <a:cubicBezTo>
                  <a:pt x="1169831" y="163655"/>
                  <a:pt x="1169330" y="163744"/>
                  <a:pt x="1168505" y="163744"/>
                </a:cubicBezTo>
                <a:lnTo>
                  <a:pt x="1145883" y="163390"/>
                </a:lnTo>
                <a:lnTo>
                  <a:pt x="1033304" y="163390"/>
                </a:lnTo>
                <a:lnTo>
                  <a:pt x="1010682" y="163744"/>
                </a:lnTo>
                <a:cubicBezTo>
                  <a:pt x="1009799" y="163744"/>
                  <a:pt x="1009268" y="163626"/>
                  <a:pt x="1009092" y="163390"/>
                </a:cubicBezTo>
                <a:cubicBezTo>
                  <a:pt x="1008974" y="163213"/>
                  <a:pt x="1008915" y="162683"/>
                  <a:pt x="1008915" y="161800"/>
                </a:cubicBezTo>
                <a:lnTo>
                  <a:pt x="1008915" y="147838"/>
                </a:lnTo>
                <a:cubicBezTo>
                  <a:pt x="1008915" y="146659"/>
                  <a:pt x="1009003" y="145953"/>
                  <a:pt x="1009180" y="145717"/>
                </a:cubicBezTo>
                <a:cubicBezTo>
                  <a:pt x="1009357" y="145540"/>
                  <a:pt x="1009857" y="145452"/>
                  <a:pt x="1010682" y="145452"/>
                </a:cubicBezTo>
                <a:lnTo>
                  <a:pt x="1033304" y="145805"/>
                </a:lnTo>
                <a:lnTo>
                  <a:pt x="1078548" y="145805"/>
                </a:lnTo>
                <a:lnTo>
                  <a:pt x="1078548" y="123448"/>
                </a:lnTo>
                <a:lnTo>
                  <a:pt x="1051773" y="123448"/>
                </a:lnTo>
                <a:lnTo>
                  <a:pt x="1026942" y="123802"/>
                </a:lnTo>
                <a:cubicBezTo>
                  <a:pt x="1025940" y="123802"/>
                  <a:pt x="1025322" y="123684"/>
                  <a:pt x="1025086" y="123448"/>
                </a:cubicBezTo>
                <a:cubicBezTo>
                  <a:pt x="1024909" y="123213"/>
                  <a:pt x="1024821" y="122653"/>
                  <a:pt x="1024821" y="121770"/>
                </a:cubicBezTo>
                <a:lnTo>
                  <a:pt x="1024821" y="107454"/>
                </a:lnTo>
                <a:cubicBezTo>
                  <a:pt x="1024821" y="106512"/>
                  <a:pt x="1024939" y="105952"/>
                  <a:pt x="1025174" y="105775"/>
                </a:cubicBezTo>
                <a:cubicBezTo>
                  <a:pt x="1025410" y="105598"/>
                  <a:pt x="1025999" y="105510"/>
                  <a:pt x="1026942" y="105510"/>
                </a:cubicBezTo>
                <a:lnTo>
                  <a:pt x="1051773" y="105864"/>
                </a:lnTo>
                <a:lnTo>
                  <a:pt x="1078548" y="105864"/>
                </a:lnTo>
                <a:lnTo>
                  <a:pt x="1078548" y="105510"/>
                </a:lnTo>
                <a:cubicBezTo>
                  <a:pt x="1078548" y="96968"/>
                  <a:pt x="1078135" y="90458"/>
                  <a:pt x="1077311" y="85981"/>
                </a:cubicBezTo>
                <a:close/>
                <a:moveTo>
                  <a:pt x="83948" y="85539"/>
                </a:moveTo>
                <a:lnTo>
                  <a:pt x="99324" y="85981"/>
                </a:lnTo>
                <a:lnTo>
                  <a:pt x="109044" y="85981"/>
                </a:lnTo>
                <a:lnTo>
                  <a:pt x="124243" y="85539"/>
                </a:lnTo>
                <a:cubicBezTo>
                  <a:pt x="125304" y="85539"/>
                  <a:pt x="125952" y="85657"/>
                  <a:pt x="126187" y="85893"/>
                </a:cubicBezTo>
                <a:cubicBezTo>
                  <a:pt x="126364" y="86128"/>
                  <a:pt x="126453" y="86688"/>
                  <a:pt x="126453" y="87572"/>
                </a:cubicBezTo>
                <a:lnTo>
                  <a:pt x="126453" y="99148"/>
                </a:lnTo>
                <a:cubicBezTo>
                  <a:pt x="126453" y="100149"/>
                  <a:pt x="126305" y="100738"/>
                  <a:pt x="126011" y="100915"/>
                </a:cubicBezTo>
                <a:cubicBezTo>
                  <a:pt x="125775" y="101092"/>
                  <a:pt x="125186" y="101180"/>
                  <a:pt x="124243" y="101180"/>
                </a:cubicBezTo>
                <a:lnTo>
                  <a:pt x="109044" y="100827"/>
                </a:lnTo>
                <a:lnTo>
                  <a:pt x="99324" y="100827"/>
                </a:lnTo>
                <a:lnTo>
                  <a:pt x="83948" y="101180"/>
                </a:lnTo>
                <a:cubicBezTo>
                  <a:pt x="83006" y="101180"/>
                  <a:pt x="82416" y="101062"/>
                  <a:pt x="82181" y="100827"/>
                </a:cubicBezTo>
                <a:cubicBezTo>
                  <a:pt x="82004" y="100591"/>
                  <a:pt x="81916" y="100031"/>
                  <a:pt x="81916" y="99148"/>
                </a:cubicBezTo>
                <a:lnTo>
                  <a:pt x="81916" y="87572"/>
                </a:lnTo>
                <a:cubicBezTo>
                  <a:pt x="81916" y="86629"/>
                  <a:pt x="82034" y="86040"/>
                  <a:pt x="82269" y="85804"/>
                </a:cubicBezTo>
                <a:cubicBezTo>
                  <a:pt x="82505" y="85628"/>
                  <a:pt x="83064" y="85539"/>
                  <a:pt x="83948" y="85539"/>
                </a:cubicBezTo>
                <a:close/>
                <a:moveTo>
                  <a:pt x="704901" y="71577"/>
                </a:moveTo>
                <a:cubicBezTo>
                  <a:pt x="705313" y="71577"/>
                  <a:pt x="705843" y="72019"/>
                  <a:pt x="706492" y="72903"/>
                </a:cubicBezTo>
                <a:cubicBezTo>
                  <a:pt x="709084" y="77027"/>
                  <a:pt x="711234" y="81062"/>
                  <a:pt x="712942" y="85009"/>
                </a:cubicBezTo>
                <a:cubicBezTo>
                  <a:pt x="713296" y="85716"/>
                  <a:pt x="713473" y="86246"/>
                  <a:pt x="713473" y="86600"/>
                </a:cubicBezTo>
                <a:cubicBezTo>
                  <a:pt x="713473" y="87189"/>
                  <a:pt x="712824" y="87748"/>
                  <a:pt x="711528" y="88279"/>
                </a:cubicBezTo>
                <a:lnTo>
                  <a:pt x="705785" y="90841"/>
                </a:lnTo>
                <a:cubicBezTo>
                  <a:pt x="704665" y="91312"/>
                  <a:pt x="703929" y="91548"/>
                  <a:pt x="703575" y="91548"/>
                </a:cubicBezTo>
                <a:cubicBezTo>
                  <a:pt x="702986" y="91548"/>
                  <a:pt x="702515" y="91077"/>
                  <a:pt x="702162" y="90134"/>
                </a:cubicBezTo>
                <a:cubicBezTo>
                  <a:pt x="700453" y="85304"/>
                  <a:pt x="698450" y="81062"/>
                  <a:pt x="696153" y="77409"/>
                </a:cubicBezTo>
                <a:cubicBezTo>
                  <a:pt x="695740" y="76879"/>
                  <a:pt x="695534" y="76437"/>
                  <a:pt x="695534" y="76084"/>
                </a:cubicBezTo>
                <a:cubicBezTo>
                  <a:pt x="695534" y="75613"/>
                  <a:pt x="696153" y="75112"/>
                  <a:pt x="697390" y="74582"/>
                </a:cubicBezTo>
                <a:lnTo>
                  <a:pt x="703045" y="72196"/>
                </a:lnTo>
                <a:cubicBezTo>
                  <a:pt x="703929" y="71783"/>
                  <a:pt x="704547" y="71577"/>
                  <a:pt x="704901" y="71577"/>
                </a:cubicBezTo>
                <a:close/>
                <a:moveTo>
                  <a:pt x="742987" y="71135"/>
                </a:moveTo>
                <a:cubicBezTo>
                  <a:pt x="747229" y="72373"/>
                  <a:pt x="750822" y="73639"/>
                  <a:pt x="753768" y="74935"/>
                </a:cubicBezTo>
                <a:cubicBezTo>
                  <a:pt x="754710" y="75289"/>
                  <a:pt x="755182" y="75760"/>
                  <a:pt x="755182" y="76349"/>
                </a:cubicBezTo>
                <a:cubicBezTo>
                  <a:pt x="755182" y="76703"/>
                  <a:pt x="754828" y="77233"/>
                  <a:pt x="754121" y="77940"/>
                </a:cubicBezTo>
                <a:cubicBezTo>
                  <a:pt x="753355" y="78705"/>
                  <a:pt x="752678" y="79678"/>
                  <a:pt x="752089" y="80856"/>
                </a:cubicBezTo>
                <a:cubicBezTo>
                  <a:pt x="750263" y="84332"/>
                  <a:pt x="748642" y="87100"/>
                  <a:pt x="747229" y="89162"/>
                </a:cubicBezTo>
                <a:cubicBezTo>
                  <a:pt x="746109" y="90635"/>
                  <a:pt x="745373" y="91371"/>
                  <a:pt x="745019" y="91371"/>
                </a:cubicBezTo>
                <a:cubicBezTo>
                  <a:pt x="744607" y="91371"/>
                  <a:pt x="743753" y="91018"/>
                  <a:pt x="742457" y="90311"/>
                </a:cubicBezTo>
                <a:cubicBezTo>
                  <a:pt x="740395" y="89192"/>
                  <a:pt x="738038" y="88220"/>
                  <a:pt x="735387" y="87395"/>
                </a:cubicBezTo>
                <a:cubicBezTo>
                  <a:pt x="737862" y="83801"/>
                  <a:pt x="739924" y="80002"/>
                  <a:pt x="741573" y="75996"/>
                </a:cubicBezTo>
                <a:cubicBezTo>
                  <a:pt x="742162" y="74641"/>
                  <a:pt x="742634" y="73021"/>
                  <a:pt x="742987" y="71135"/>
                </a:cubicBezTo>
                <a:close/>
                <a:moveTo>
                  <a:pt x="731588" y="69987"/>
                </a:moveTo>
                <a:lnTo>
                  <a:pt x="731588" y="92962"/>
                </a:lnTo>
                <a:lnTo>
                  <a:pt x="760042" y="92962"/>
                </a:lnTo>
                <a:lnTo>
                  <a:pt x="760042" y="69987"/>
                </a:lnTo>
                <a:close/>
                <a:moveTo>
                  <a:pt x="690939" y="69987"/>
                </a:moveTo>
                <a:lnTo>
                  <a:pt x="690939" y="92962"/>
                </a:lnTo>
                <a:lnTo>
                  <a:pt x="717626" y="92962"/>
                </a:lnTo>
                <a:lnTo>
                  <a:pt x="717626" y="69987"/>
                </a:lnTo>
                <a:close/>
                <a:moveTo>
                  <a:pt x="881811" y="63448"/>
                </a:moveTo>
                <a:lnTo>
                  <a:pt x="881811" y="78735"/>
                </a:lnTo>
                <a:lnTo>
                  <a:pt x="930148" y="78735"/>
                </a:lnTo>
                <a:lnTo>
                  <a:pt x="930148" y="63448"/>
                </a:lnTo>
                <a:close/>
                <a:moveTo>
                  <a:pt x="83948" y="61150"/>
                </a:moveTo>
                <a:lnTo>
                  <a:pt x="99324" y="61503"/>
                </a:lnTo>
                <a:lnTo>
                  <a:pt x="109044" y="61503"/>
                </a:lnTo>
                <a:lnTo>
                  <a:pt x="124243" y="61150"/>
                </a:lnTo>
                <a:cubicBezTo>
                  <a:pt x="125304" y="61150"/>
                  <a:pt x="125952" y="61268"/>
                  <a:pt x="126187" y="61503"/>
                </a:cubicBezTo>
                <a:cubicBezTo>
                  <a:pt x="126364" y="61739"/>
                  <a:pt x="126453" y="62299"/>
                  <a:pt x="126453" y="63182"/>
                </a:cubicBezTo>
                <a:lnTo>
                  <a:pt x="126453" y="74935"/>
                </a:lnTo>
                <a:cubicBezTo>
                  <a:pt x="126453" y="75878"/>
                  <a:pt x="126305" y="76437"/>
                  <a:pt x="126011" y="76614"/>
                </a:cubicBezTo>
                <a:cubicBezTo>
                  <a:pt x="125775" y="76791"/>
                  <a:pt x="125186" y="76879"/>
                  <a:pt x="124243" y="76879"/>
                </a:cubicBezTo>
                <a:lnTo>
                  <a:pt x="109044" y="76526"/>
                </a:lnTo>
                <a:lnTo>
                  <a:pt x="99324" y="76526"/>
                </a:lnTo>
                <a:lnTo>
                  <a:pt x="83948" y="76879"/>
                </a:lnTo>
                <a:cubicBezTo>
                  <a:pt x="83006" y="76879"/>
                  <a:pt x="82416" y="76761"/>
                  <a:pt x="82181" y="76526"/>
                </a:cubicBezTo>
                <a:cubicBezTo>
                  <a:pt x="82004" y="76290"/>
                  <a:pt x="81916" y="75760"/>
                  <a:pt x="81916" y="74935"/>
                </a:cubicBezTo>
                <a:lnTo>
                  <a:pt x="81916" y="63182"/>
                </a:lnTo>
                <a:cubicBezTo>
                  <a:pt x="81916" y="62181"/>
                  <a:pt x="82034" y="61592"/>
                  <a:pt x="82269" y="61415"/>
                </a:cubicBezTo>
                <a:cubicBezTo>
                  <a:pt x="82505" y="61238"/>
                  <a:pt x="83064" y="61150"/>
                  <a:pt x="83948" y="61150"/>
                </a:cubicBezTo>
                <a:close/>
                <a:moveTo>
                  <a:pt x="678303" y="57704"/>
                </a:moveTo>
                <a:lnTo>
                  <a:pt x="702338" y="58057"/>
                </a:lnTo>
                <a:lnTo>
                  <a:pt x="748996" y="58057"/>
                </a:lnTo>
                <a:lnTo>
                  <a:pt x="773120" y="57704"/>
                </a:lnTo>
                <a:cubicBezTo>
                  <a:pt x="774063" y="57704"/>
                  <a:pt x="774622" y="57821"/>
                  <a:pt x="774799" y="58057"/>
                </a:cubicBezTo>
                <a:cubicBezTo>
                  <a:pt x="774976" y="58293"/>
                  <a:pt x="775064" y="58823"/>
                  <a:pt x="775064" y="59648"/>
                </a:cubicBezTo>
                <a:lnTo>
                  <a:pt x="774711" y="73256"/>
                </a:lnTo>
                <a:lnTo>
                  <a:pt x="774711" y="89692"/>
                </a:lnTo>
                <a:lnTo>
                  <a:pt x="775064" y="103036"/>
                </a:lnTo>
                <a:cubicBezTo>
                  <a:pt x="775064" y="104037"/>
                  <a:pt x="774961" y="104656"/>
                  <a:pt x="774755" y="104891"/>
                </a:cubicBezTo>
                <a:cubicBezTo>
                  <a:pt x="774549" y="105127"/>
                  <a:pt x="774004" y="105245"/>
                  <a:pt x="773120" y="105245"/>
                </a:cubicBezTo>
                <a:lnTo>
                  <a:pt x="748996" y="104891"/>
                </a:lnTo>
                <a:lnTo>
                  <a:pt x="702338" y="104891"/>
                </a:lnTo>
                <a:lnTo>
                  <a:pt x="678303" y="105245"/>
                </a:lnTo>
                <a:cubicBezTo>
                  <a:pt x="677301" y="105245"/>
                  <a:pt x="676712" y="105098"/>
                  <a:pt x="676535" y="104803"/>
                </a:cubicBezTo>
                <a:cubicBezTo>
                  <a:pt x="676359" y="104567"/>
                  <a:pt x="676270" y="103978"/>
                  <a:pt x="676270" y="103036"/>
                </a:cubicBezTo>
                <a:lnTo>
                  <a:pt x="676624" y="89692"/>
                </a:lnTo>
                <a:lnTo>
                  <a:pt x="676624" y="73256"/>
                </a:lnTo>
                <a:lnTo>
                  <a:pt x="676270" y="59648"/>
                </a:lnTo>
                <a:cubicBezTo>
                  <a:pt x="676270" y="58705"/>
                  <a:pt x="676388" y="58145"/>
                  <a:pt x="676624" y="57969"/>
                </a:cubicBezTo>
                <a:cubicBezTo>
                  <a:pt x="676859" y="57792"/>
                  <a:pt x="677419" y="57704"/>
                  <a:pt x="678303" y="57704"/>
                </a:cubicBezTo>
                <a:close/>
                <a:moveTo>
                  <a:pt x="175496" y="53374"/>
                </a:moveTo>
                <a:lnTo>
                  <a:pt x="175496" y="62387"/>
                </a:lnTo>
                <a:lnTo>
                  <a:pt x="193434" y="62387"/>
                </a:lnTo>
                <a:lnTo>
                  <a:pt x="193434" y="53374"/>
                </a:lnTo>
                <a:close/>
                <a:moveTo>
                  <a:pt x="865905" y="46304"/>
                </a:moveTo>
                <a:lnTo>
                  <a:pt x="888350" y="46658"/>
                </a:lnTo>
                <a:lnTo>
                  <a:pt x="924227" y="46658"/>
                </a:lnTo>
                <a:lnTo>
                  <a:pt x="946407" y="46304"/>
                </a:lnTo>
                <a:cubicBezTo>
                  <a:pt x="947350" y="46304"/>
                  <a:pt x="947939" y="46422"/>
                  <a:pt x="948174" y="46658"/>
                </a:cubicBezTo>
                <a:cubicBezTo>
                  <a:pt x="948351" y="46893"/>
                  <a:pt x="948440" y="47424"/>
                  <a:pt x="948440" y="48248"/>
                </a:cubicBezTo>
                <a:lnTo>
                  <a:pt x="948086" y="67777"/>
                </a:lnTo>
                <a:lnTo>
                  <a:pt x="948086" y="107454"/>
                </a:lnTo>
                <a:lnTo>
                  <a:pt x="948440" y="126983"/>
                </a:lnTo>
                <a:cubicBezTo>
                  <a:pt x="948440" y="127926"/>
                  <a:pt x="948336" y="128500"/>
                  <a:pt x="948130" y="128706"/>
                </a:cubicBezTo>
                <a:cubicBezTo>
                  <a:pt x="947924" y="128913"/>
                  <a:pt x="947350" y="129016"/>
                  <a:pt x="946407" y="129016"/>
                </a:cubicBezTo>
                <a:lnTo>
                  <a:pt x="924227" y="128662"/>
                </a:lnTo>
                <a:lnTo>
                  <a:pt x="888350" y="128662"/>
                </a:lnTo>
                <a:lnTo>
                  <a:pt x="865905" y="129016"/>
                </a:lnTo>
                <a:cubicBezTo>
                  <a:pt x="864962" y="129016"/>
                  <a:pt x="864403" y="128898"/>
                  <a:pt x="864226" y="128662"/>
                </a:cubicBezTo>
                <a:cubicBezTo>
                  <a:pt x="864049" y="128426"/>
                  <a:pt x="863961" y="127867"/>
                  <a:pt x="863961" y="126983"/>
                </a:cubicBezTo>
                <a:lnTo>
                  <a:pt x="864314" y="107454"/>
                </a:lnTo>
                <a:lnTo>
                  <a:pt x="864314" y="67777"/>
                </a:lnTo>
                <a:lnTo>
                  <a:pt x="863961" y="48248"/>
                </a:lnTo>
                <a:cubicBezTo>
                  <a:pt x="863961" y="47306"/>
                  <a:pt x="864079" y="46746"/>
                  <a:pt x="864314" y="46569"/>
                </a:cubicBezTo>
                <a:cubicBezTo>
                  <a:pt x="864550" y="46393"/>
                  <a:pt x="865080" y="46304"/>
                  <a:pt x="865905" y="46304"/>
                </a:cubicBezTo>
                <a:close/>
                <a:moveTo>
                  <a:pt x="279239" y="45244"/>
                </a:moveTo>
                <a:lnTo>
                  <a:pt x="279239" y="66982"/>
                </a:lnTo>
                <a:lnTo>
                  <a:pt x="303628" y="66982"/>
                </a:lnTo>
                <a:lnTo>
                  <a:pt x="303628" y="45244"/>
                </a:lnTo>
                <a:close/>
                <a:moveTo>
                  <a:pt x="75818" y="35435"/>
                </a:moveTo>
                <a:lnTo>
                  <a:pt x="94994" y="35789"/>
                </a:lnTo>
                <a:lnTo>
                  <a:pt x="111607" y="35789"/>
                </a:lnTo>
                <a:lnTo>
                  <a:pt x="130782" y="35435"/>
                </a:lnTo>
                <a:cubicBezTo>
                  <a:pt x="131725" y="35435"/>
                  <a:pt x="132314" y="35553"/>
                  <a:pt x="132550" y="35789"/>
                </a:cubicBezTo>
                <a:cubicBezTo>
                  <a:pt x="132727" y="36024"/>
                  <a:pt x="132815" y="36584"/>
                  <a:pt x="132815" y="37468"/>
                </a:cubicBezTo>
                <a:lnTo>
                  <a:pt x="132815" y="50281"/>
                </a:lnTo>
                <a:cubicBezTo>
                  <a:pt x="132815" y="51341"/>
                  <a:pt x="132668" y="51989"/>
                  <a:pt x="132373" y="52225"/>
                </a:cubicBezTo>
                <a:cubicBezTo>
                  <a:pt x="132196" y="52402"/>
                  <a:pt x="131666" y="52490"/>
                  <a:pt x="130782" y="52490"/>
                </a:cubicBezTo>
                <a:lnTo>
                  <a:pt x="111607" y="52137"/>
                </a:lnTo>
                <a:lnTo>
                  <a:pt x="94994" y="52137"/>
                </a:lnTo>
                <a:lnTo>
                  <a:pt x="75818" y="52490"/>
                </a:lnTo>
                <a:cubicBezTo>
                  <a:pt x="74817" y="52490"/>
                  <a:pt x="74228" y="52343"/>
                  <a:pt x="74051" y="52048"/>
                </a:cubicBezTo>
                <a:cubicBezTo>
                  <a:pt x="73874" y="51813"/>
                  <a:pt x="73786" y="51223"/>
                  <a:pt x="73786" y="50281"/>
                </a:cubicBezTo>
                <a:lnTo>
                  <a:pt x="73786" y="37468"/>
                </a:lnTo>
                <a:cubicBezTo>
                  <a:pt x="73786" y="36466"/>
                  <a:pt x="73904" y="35877"/>
                  <a:pt x="74139" y="35700"/>
                </a:cubicBezTo>
                <a:cubicBezTo>
                  <a:pt x="74375" y="35524"/>
                  <a:pt x="74935" y="35435"/>
                  <a:pt x="75818" y="35435"/>
                </a:cubicBezTo>
                <a:close/>
                <a:moveTo>
                  <a:pt x="175496" y="32873"/>
                </a:moveTo>
                <a:lnTo>
                  <a:pt x="175496" y="41798"/>
                </a:lnTo>
                <a:lnTo>
                  <a:pt x="193434" y="41798"/>
                </a:lnTo>
                <a:lnTo>
                  <a:pt x="193434" y="32873"/>
                </a:lnTo>
                <a:close/>
                <a:moveTo>
                  <a:pt x="724342" y="20236"/>
                </a:moveTo>
                <a:cubicBezTo>
                  <a:pt x="718981" y="27129"/>
                  <a:pt x="713502" y="33108"/>
                  <a:pt x="707905" y="38175"/>
                </a:cubicBezTo>
                <a:cubicBezTo>
                  <a:pt x="709260" y="38292"/>
                  <a:pt x="712942" y="38351"/>
                  <a:pt x="718951" y="38351"/>
                </a:cubicBezTo>
                <a:lnTo>
                  <a:pt x="731234" y="38351"/>
                </a:lnTo>
                <a:cubicBezTo>
                  <a:pt x="737891" y="38351"/>
                  <a:pt x="741809" y="38292"/>
                  <a:pt x="742987" y="38175"/>
                </a:cubicBezTo>
                <a:cubicBezTo>
                  <a:pt x="736919" y="33403"/>
                  <a:pt x="730704" y="27423"/>
                  <a:pt x="724342" y="20236"/>
                </a:cubicBezTo>
                <a:close/>
                <a:moveTo>
                  <a:pt x="855389" y="14846"/>
                </a:moveTo>
                <a:lnTo>
                  <a:pt x="879867" y="15199"/>
                </a:lnTo>
                <a:lnTo>
                  <a:pt x="933240" y="15199"/>
                </a:lnTo>
                <a:lnTo>
                  <a:pt x="957718" y="14846"/>
                </a:lnTo>
                <a:cubicBezTo>
                  <a:pt x="958661" y="14846"/>
                  <a:pt x="959220" y="14964"/>
                  <a:pt x="959397" y="15199"/>
                </a:cubicBezTo>
                <a:cubicBezTo>
                  <a:pt x="959574" y="15435"/>
                  <a:pt x="959662" y="15965"/>
                  <a:pt x="959662" y="16790"/>
                </a:cubicBezTo>
                <a:lnTo>
                  <a:pt x="959662" y="30752"/>
                </a:lnTo>
                <a:cubicBezTo>
                  <a:pt x="959662" y="31753"/>
                  <a:pt x="959544" y="32342"/>
                  <a:pt x="959309" y="32519"/>
                </a:cubicBezTo>
                <a:cubicBezTo>
                  <a:pt x="959073" y="32696"/>
                  <a:pt x="958543" y="32784"/>
                  <a:pt x="957718" y="32784"/>
                </a:cubicBezTo>
                <a:lnTo>
                  <a:pt x="933240" y="32431"/>
                </a:lnTo>
                <a:lnTo>
                  <a:pt x="879867" y="32431"/>
                </a:lnTo>
                <a:lnTo>
                  <a:pt x="855389" y="32784"/>
                </a:lnTo>
                <a:cubicBezTo>
                  <a:pt x="854447" y="32784"/>
                  <a:pt x="853887" y="32666"/>
                  <a:pt x="853710" y="32431"/>
                </a:cubicBezTo>
                <a:cubicBezTo>
                  <a:pt x="853534" y="32195"/>
                  <a:pt x="853445" y="31635"/>
                  <a:pt x="853445" y="30752"/>
                </a:cubicBezTo>
                <a:lnTo>
                  <a:pt x="853445" y="16790"/>
                </a:lnTo>
                <a:cubicBezTo>
                  <a:pt x="853445" y="15847"/>
                  <a:pt x="853563" y="15288"/>
                  <a:pt x="853799" y="15111"/>
                </a:cubicBezTo>
                <a:cubicBezTo>
                  <a:pt x="854034" y="14934"/>
                  <a:pt x="854565" y="14846"/>
                  <a:pt x="855389" y="14846"/>
                </a:cubicBezTo>
                <a:close/>
                <a:moveTo>
                  <a:pt x="328812" y="11930"/>
                </a:moveTo>
                <a:lnTo>
                  <a:pt x="351964" y="12283"/>
                </a:lnTo>
                <a:lnTo>
                  <a:pt x="394469" y="12283"/>
                </a:lnTo>
                <a:lnTo>
                  <a:pt x="417974" y="11930"/>
                </a:lnTo>
                <a:cubicBezTo>
                  <a:pt x="418917" y="11930"/>
                  <a:pt x="419506" y="12048"/>
                  <a:pt x="419742" y="12283"/>
                </a:cubicBezTo>
                <a:cubicBezTo>
                  <a:pt x="419918" y="12519"/>
                  <a:pt x="420007" y="13049"/>
                  <a:pt x="420007" y="13874"/>
                </a:cubicBezTo>
                <a:lnTo>
                  <a:pt x="420007" y="27659"/>
                </a:lnTo>
                <a:cubicBezTo>
                  <a:pt x="420007" y="28660"/>
                  <a:pt x="419889" y="29250"/>
                  <a:pt x="419653" y="29426"/>
                </a:cubicBezTo>
                <a:cubicBezTo>
                  <a:pt x="419418" y="29603"/>
                  <a:pt x="418858" y="29691"/>
                  <a:pt x="417974" y="29691"/>
                </a:cubicBezTo>
                <a:lnTo>
                  <a:pt x="394469" y="29338"/>
                </a:lnTo>
                <a:lnTo>
                  <a:pt x="381479" y="29338"/>
                </a:lnTo>
                <a:lnTo>
                  <a:pt x="381479" y="49220"/>
                </a:lnTo>
                <a:lnTo>
                  <a:pt x="389609" y="49220"/>
                </a:lnTo>
                <a:lnTo>
                  <a:pt x="411435" y="48867"/>
                </a:lnTo>
                <a:cubicBezTo>
                  <a:pt x="412437" y="48867"/>
                  <a:pt x="413026" y="48985"/>
                  <a:pt x="413202" y="49220"/>
                </a:cubicBezTo>
                <a:cubicBezTo>
                  <a:pt x="413379" y="49456"/>
                  <a:pt x="413468" y="50016"/>
                  <a:pt x="413468" y="50899"/>
                </a:cubicBezTo>
                <a:lnTo>
                  <a:pt x="413114" y="75289"/>
                </a:lnTo>
                <a:lnTo>
                  <a:pt x="413114" y="102240"/>
                </a:lnTo>
                <a:lnTo>
                  <a:pt x="413644" y="127248"/>
                </a:lnTo>
                <a:cubicBezTo>
                  <a:pt x="413644" y="134435"/>
                  <a:pt x="412554" y="139178"/>
                  <a:pt x="410375" y="141475"/>
                </a:cubicBezTo>
                <a:cubicBezTo>
                  <a:pt x="407959" y="144067"/>
                  <a:pt x="402481" y="145452"/>
                  <a:pt x="393939" y="145629"/>
                </a:cubicBezTo>
                <a:cubicBezTo>
                  <a:pt x="392760" y="145687"/>
                  <a:pt x="391994" y="145717"/>
                  <a:pt x="391641" y="145717"/>
                </a:cubicBezTo>
                <a:cubicBezTo>
                  <a:pt x="389874" y="145717"/>
                  <a:pt x="388813" y="145334"/>
                  <a:pt x="388460" y="144568"/>
                </a:cubicBezTo>
                <a:cubicBezTo>
                  <a:pt x="388165" y="144038"/>
                  <a:pt x="387930" y="142536"/>
                  <a:pt x="387753" y="140061"/>
                </a:cubicBezTo>
                <a:cubicBezTo>
                  <a:pt x="387576" y="135643"/>
                  <a:pt x="386633" y="131961"/>
                  <a:pt x="384925" y="129016"/>
                </a:cubicBezTo>
                <a:cubicBezTo>
                  <a:pt x="387576" y="129369"/>
                  <a:pt x="390080" y="129546"/>
                  <a:pt x="392436" y="129546"/>
                </a:cubicBezTo>
                <a:cubicBezTo>
                  <a:pt x="393673" y="129546"/>
                  <a:pt x="394498" y="129133"/>
                  <a:pt x="394911" y="128309"/>
                </a:cubicBezTo>
                <a:cubicBezTo>
                  <a:pt x="395205" y="127602"/>
                  <a:pt x="395352" y="126276"/>
                  <a:pt x="395352" y="124332"/>
                </a:cubicBezTo>
                <a:lnTo>
                  <a:pt x="395352" y="65303"/>
                </a:lnTo>
                <a:lnTo>
                  <a:pt x="381479" y="65303"/>
                </a:lnTo>
                <a:lnTo>
                  <a:pt x="381479" y="137676"/>
                </a:lnTo>
                <a:lnTo>
                  <a:pt x="381832" y="167897"/>
                </a:lnTo>
                <a:cubicBezTo>
                  <a:pt x="381832" y="168898"/>
                  <a:pt x="381685" y="169488"/>
                  <a:pt x="381390" y="169664"/>
                </a:cubicBezTo>
                <a:cubicBezTo>
                  <a:pt x="381155" y="169841"/>
                  <a:pt x="380566" y="169929"/>
                  <a:pt x="379623" y="169929"/>
                </a:cubicBezTo>
                <a:lnTo>
                  <a:pt x="365131" y="169929"/>
                </a:lnTo>
                <a:cubicBezTo>
                  <a:pt x="364188" y="169929"/>
                  <a:pt x="363629" y="169812"/>
                  <a:pt x="363452" y="169576"/>
                </a:cubicBezTo>
                <a:cubicBezTo>
                  <a:pt x="363275" y="169340"/>
                  <a:pt x="363187" y="168781"/>
                  <a:pt x="363187" y="167897"/>
                </a:cubicBezTo>
                <a:lnTo>
                  <a:pt x="363540" y="137852"/>
                </a:lnTo>
                <a:lnTo>
                  <a:pt x="363540" y="65303"/>
                </a:lnTo>
                <a:lnTo>
                  <a:pt x="350550" y="65303"/>
                </a:lnTo>
                <a:lnTo>
                  <a:pt x="350550" y="121416"/>
                </a:lnTo>
                <a:lnTo>
                  <a:pt x="350904" y="143331"/>
                </a:lnTo>
                <a:cubicBezTo>
                  <a:pt x="350904" y="144215"/>
                  <a:pt x="350801" y="144760"/>
                  <a:pt x="350595" y="144966"/>
                </a:cubicBezTo>
                <a:cubicBezTo>
                  <a:pt x="350388" y="145172"/>
                  <a:pt x="349844" y="145275"/>
                  <a:pt x="348960" y="145275"/>
                </a:cubicBezTo>
                <a:lnTo>
                  <a:pt x="334556" y="145275"/>
                </a:lnTo>
                <a:cubicBezTo>
                  <a:pt x="333614" y="145275"/>
                  <a:pt x="333054" y="145157"/>
                  <a:pt x="332877" y="144922"/>
                </a:cubicBezTo>
                <a:cubicBezTo>
                  <a:pt x="332700" y="144686"/>
                  <a:pt x="332612" y="144156"/>
                  <a:pt x="332612" y="143331"/>
                </a:cubicBezTo>
                <a:lnTo>
                  <a:pt x="332965" y="120709"/>
                </a:lnTo>
                <a:lnTo>
                  <a:pt x="332965" y="73786"/>
                </a:lnTo>
                <a:lnTo>
                  <a:pt x="332612" y="50899"/>
                </a:lnTo>
                <a:cubicBezTo>
                  <a:pt x="332612" y="49898"/>
                  <a:pt x="332730" y="49309"/>
                  <a:pt x="332965" y="49132"/>
                </a:cubicBezTo>
                <a:cubicBezTo>
                  <a:pt x="333201" y="48955"/>
                  <a:pt x="333761" y="48867"/>
                  <a:pt x="334644" y="48867"/>
                </a:cubicBezTo>
                <a:lnTo>
                  <a:pt x="356471" y="49220"/>
                </a:lnTo>
                <a:lnTo>
                  <a:pt x="363540" y="49220"/>
                </a:lnTo>
                <a:lnTo>
                  <a:pt x="363540" y="29338"/>
                </a:lnTo>
                <a:lnTo>
                  <a:pt x="351964" y="29338"/>
                </a:lnTo>
                <a:lnTo>
                  <a:pt x="328812" y="29691"/>
                </a:lnTo>
                <a:cubicBezTo>
                  <a:pt x="327870" y="29691"/>
                  <a:pt x="327281" y="29574"/>
                  <a:pt x="327045" y="29338"/>
                </a:cubicBezTo>
                <a:cubicBezTo>
                  <a:pt x="326868" y="29102"/>
                  <a:pt x="326780" y="28543"/>
                  <a:pt x="326780" y="27659"/>
                </a:cubicBezTo>
                <a:lnTo>
                  <a:pt x="326780" y="13874"/>
                </a:lnTo>
                <a:cubicBezTo>
                  <a:pt x="326780" y="12931"/>
                  <a:pt x="326927" y="12372"/>
                  <a:pt x="327222" y="12195"/>
                </a:cubicBezTo>
                <a:cubicBezTo>
                  <a:pt x="327398" y="12018"/>
                  <a:pt x="327929" y="11930"/>
                  <a:pt x="328812" y="11930"/>
                </a:cubicBezTo>
                <a:close/>
                <a:moveTo>
                  <a:pt x="82092" y="10693"/>
                </a:moveTo>
                <a:lnTo>
                  <a:pt x="98617" y="11046"/>
                </a:lnTo>
                <a:lnTo>
                  <a:pt x="110723" y="11046"/>
                </a:lnTo>
                <a:lnTo>
                  <a:pt x="126983" y="10693"/>
                </a:lnTo>
                <a:cubicBezTo>
                  <a:pt x="128043" y="10693"/>
                  <a:pt x="128662" y="10810"/>
                  <a:pt x="128838" y="11046"/>
                </a:cubicBezTo>
                <a:cubicBezTo>
                  <a:pt x="129074" y="11282"/>
                  <a:pt x="129192" y="11812"/>
                  <a:pt x="129192" y="12637"/>
                </a:cubicBezTo>
                <a:lnTo>
                  <a:pt x="129192" y="24566"/>
                </a:lnTo>
                <a:cubicBezTo>
                  <a:pt x="129192" y="25568"/>
                  <a:pt x="129045" y="26157"/>
                  <a:pt x="128750" y="26333"/>
                </a:cubicBezTo>
                <a:cubicBezTo>
                  <a:pt x="128514" y="26510"/>
                  <a:pt x="127925" y="26599"/>
                  <a:pt x="126983" y="26599"/>
                </a:cubicBezTo>
                <a:lnTo>
                  <a:pt x="110723" y="26245"/>
                </a:lnTo>
                <a:lnTo>
                  <a:pt x="98617" y="26245"/>
                </a:lnTo>
                <a:lnTo>
                  <a:pt x="82092" y="26599"/>
                </a:lnTo>
                <a:cubicBezTo>
                  <a:pt x="81150" y="26599"/>
                  <a:pt x="80590" y="26481"/>
                  <a:pt x="80413" y="26245"/>
                </a:cubicBezTo>
                <a:cubicBezTo>
                  <a:pt x="80237" y="26009"/>
                  <a:pt x="80148" y="25450"/>
                  <a:pt x="80148" y="24566"/>
                </a:cubicBezTo>
                <a:lnTo>
                  <a:pt x="80148" y="12637"/>
                </a:lnTo>
                <a:cubicBezTo>
                  <a:pt x="80148" y="11694"/>
                  <a:pt x="80266" y="11134"/>
                  <a:pt x="80502" y="10958"/>
                </a:cubicBezTo>
                <a:cubicBezTo>
                  <a:pt x="80737" y="10781"/>
                  <a:pt x="81268" y="10693"/>
                  <a:pt x="82092" y="10693"/>
                </a:cubicBezTo>
                <a:close/>
                <a:moveTo>
                  <a:pt x="816950" y="7246"/>
                </a:moveTo>
                <a:cubicBezTo>
                  <a:pt x="823784" y="7423"/>
                  <a:pt x="829940" y="7835"/>
                  <a:pt x="835419" y="8483"/>
                </a:cubicBezTo>
                <a:cubicBezTo>
                  <a:pt x="837363" y="8660"/>
                  <a:pt x="838335" y="9338"/>
                  <a:pt x="838335" y="10516"/>
                </a:cubicBezTo>
                <a:cubicBezTo>
                  <a:pt x="838335" y="11223"/>
                  <a:pt x="837952" y="12430"/>
                  <a:pt x="837186" y="14139"/>
                </a:cubicBezTo>
                <a:cubicBezTo>
                  <a:pt x="836479" y="15965"/>
                  <a:pt x="836126" y="22652"/>
                  <a:pt x="836126" y="34198"/>
                </a:cubicBezTo>
                <a:lnTo>
                  <a:pt x="836126" y="50811"/>
                </a:lnTo>
                <a:lnTo>
                  <a:pt x="851855" y="50458"/>
                </a:lnTo>
                <a:cubicBezTo>
                  <a:pt x="852797" y="50458"/>
                  <a:pt x="853386" y="50575"/>
                  <a:pt x="853622" y="50811"/>
                </a:cubicBezTo>
                <a:cubicBezTo>
                  <a:pt x="853799" y="51047"/>
                  <a:pt x="853887" y="51606"/>
                  <a:pt x="853887" y="52490"/>
                </a:cubicBezTo>
                <a:lnTo>
                  <a:pt x="853887" y="66187"/>
                </a:lnTo>
                <a:cubicBezTo>
                  <a:pt x="853887" y="67188"/>
                  <a:pt x="853740" y="67777"/>
                  <a:pt x="853445" y="67954"/>
                </a:cubicBezTo>
                <a:cubicBezTo>
                  <a:pt x="853269" y="68131"/>
                  <a:pt x="852738" y="68219"/>
                  <a:pt x="851855" y="68219"/>
                </a:cubicBezTo>
                <a:lnTo>
                  <a:pt x="836126" y="67866"/>
                </a:lnTo>
                <a:lnTo>
                  <a:pt x="836126" y="112579"/>
                </a:lnTo>
                <a:cubicBezTo>
                  <a:pt x="843313" y="109575"/>
                  <a:pt x="849469" y="106718"/>
                  <a:pt x="854594" y="104008"/>
                </a:cubicBezTo>
                <a:cubicBezTo>
                  <a:pt x="854358" y="105893"/>
                  <a:pt x="854241" y="108043"/>
                  <a:pt x="854241" y="110459"/>
                </a:cubicBezTo>
                <a:cubicBezTo>
                  <a:pt x="854241" y="111931"/>
                  <a:pt x="854270" y="113522"/>
                  <a:pt x="854329" y="115230"/>
                </a:cubicBezTo>
                <a:cubicBezTo>
                  <a:pt x="854506" y="116998"/>
                  <a:pt x="854594" y="118146"/>
                  <a:pt x="854594" y="118677"/>
                </a:cubicBezTo>
                <a:cubicBezTo>
                  <a:pt x="854594" y="119973"/>
                  <a:pt x="854211" y="120915"/>
                  <a:pt x="853445" y="121504"/>
                </a:cubicBezTo>
                <a:cubicBezTo>
                  <a:pt x="852974" y="121917"/>
                  <a:pt x="851707" y="122624"/>
                  <a:pt x="849646" y="123625"/>
                </a:cubicBezTo>
                <a:cubicBezTo>
                  <a:pt x="839807" y="128515"/>
                  <a:pt x="827495" y="133699"/>
                  <a:pt x="812708" y="139178"/>
                </a:cubicBezTo>
                <a:cubicBezTo>
                  <a:pt x="809350" y="140356"/>
                  <a:pt x="807436" y="141210"/>
                  <a:pt x="806964" y="141740"/>
                </a:cubicBezTo>
                <a:cubicBezTo>
                  <a:pt x="805845" y="142801"/>
                  <a:pt x="804755" y="143331"/>
                  <a:pt x="803695" y="143331"/>
                </a:cubicBezTo>
                <a:cubicBezTo>
                  <a:pt x="802693" y="143331"/>
                  <a:pt x="801780" y="142536"/>
                  <a:pt x="800956" y="140945"/>
                </a:cubicBezTo>
                <a:cubicBezTo>
                  <a:pt x="799483" y="137234"/>
                  <a:pt x="797863" y="131932"/>
                  <a:pt x="796095" y="125039"/>
                </a:cubicBezTo>
                <a:cubicBezTo>
                  <a:pt x="802222" y="123979"/>
                  <a:pt x="808202" y="122476"/>
                  <a:pt x="814034" y="120532"/>
                </a:cubicBezTo>
                <a:lnTo>
                  <a:pt x="818187" y="119030"/>
                </a:lnTo>
                <a:lnTo>
                  <a:pt x="818187" y="67866"/>
                </a:lnTo>
                <a:lnTo>
                  <a:pt x="816950" y="67866"/>
                </a:lnTo>
                <a:lnTo>
                  <a:pt x="800249" y="68219"/>
                </a:lnTo>
                <a:cubicBezTo>
                  <a:pt x="799070" y="68219"/>
                  <a:pt x="798481" y="67542"/>
                  <a:pt x="798481" y="66187"/>
                </a:cubicBezTo>
                <a:lnTo>
                  <a:pt x="798481" y="52490"/>
                </a:lnTo>
                <a:cubicBezTo>
                  <a:pt x="798481" y="51135"/>
                  <a:pt x="799070" y="50458"/>
                  <a:pt x="800249" y="50458"/>
                </a:cubicBezTo>
                <a:lnTo>
                  <a:pt x="816950" y="50811"/>
                </a:lnTo>
                <a:lnTo>
                  <a:pt x="818187" y="50811"/>
                </a:lnTo>
                <a:lnTo>
                  <a:pt x="818187" y="34728"/>
                </a:lnTo>
                <a:cubicBezTo>
                  <a:pt x="818187" y="24831"/>
                  <a:pt x="817775" y="15671"/>
                  <a:pt x="816950" y="7246"/>
                </a:cubicBezTo>
                <a:close/>
                <a:moveTo>
                  <a:pt x="1285945" y="4860"/>
                </a:moveTo>
                <a:cubicBezTo>
                  <a:pt x="1294074" y="5449"/>
                  <a:pt x="1300289" y="6098"/>
                  <a:pt x="1304590" y="6804"/>
                </a:cubicBezTo>
                <a:cubicBezTo>
                  <a:pt x="1307005" y="7217"/>
                  <a:pt x="1308213" y="8071"/>
                  <a:pt x="1308213" y="9367"/>
                </a:cubicBezTo>
                <a:cubicBezTo>
                  <a:pt x="1308213" y="10427"/>
                  <a:pt x="1307594" y="11753"/>
                  <a:pt x="1306357" y="13344"/>
                </a:cubicBezTo>
                <a:cubicBezTo>
                  <a:pt x="1305474" y="14699"/>
                  <a:pt x="1304531" y="19353"/>
                  <a:pt x="1303529" y="27306"/>
                </a:cubicBezTo>
                <a:cubicBezTo>
                  <a:pt x="1302881" y="32077"/>
                  <a:pt x="1302263" y="35936"/>
                  <a:pt x="1301674" y="38882"/>
                </a:cubicBezTo>
                <a:lnTo>
                  <a:pt x="1327212" y="38882"/>
                </a:lnTo>
                <a:lnTo>
                  <a:pt x="1350717" y="38528"/>
                </a:lnTo>
                <a:cubicBezTo>
                  <a:pt x="1351660" y="38528"/>
                  <a:pt x="1352249" y="38646"/>
                  <a:pt x="1352485" y="38882"/>
                </a:cubicBezTo>
                <a:cubicBezTo>
                  <a:pt x="1352661" y="39117"/>
                  <a:pt x="1352750" y="39677"/>
                  <a:pt x="1352750" y="40561"/>
                </a:cubicBezTo>
                <a:lnTo>
                  <a:pt x="1352750" y="54257"/>
                </a:lnTo>
                <a:cubicBezTo>
                  <a:pt x="1352750" y="55318"/>
                  <a:pt x="1352602" y="55966"/>
                  <a:pt x="1352308" y="56201"/>
                </a:cubicBezTo>
                <a:cubicBezTo>
                  <a:pt x="1352131" y="56378"/>
                  <a:pt x="1351601" y="56467"/>
                  <a:pt x="1350717" y="56467"/>
                </a:cubicBezTo>
                <a:lnTo>
                  <a:pt x="1327212" y="56113"/>
                </a:lnTo>
                <a:lnTo>
                  <a:pt x="1297874" y="56113"/>
                </a:lnTo>
                <a:cubicBezTo>
                  <a:pt x="1295105" y="66835"/>
                  <a:pt x="1291629" y="76732"/>
                  <a:pt x="1287447" y="85804"/>
                </a:cubicBezTo>
                <a:lnTo>
                  <a:pt x="1322882" y="85804"/>
                </a:lnTo>
                <a:lnTo>
                  <a:pt x="1343118" y="85451"/>
                </a:lnTo>
                <a:cubicBezTo>
                  <a:pt x="1344060" y="85451"/>
                  <a:pt x="1344620" y="85598"/>
                  <a:pt x="1344797" y="85893"/>
                </a:cubicBezTo>
                <a:cubicBezTo>
                  <a:pt x="1344973" y="86128"/>
                  <a:pt x="1345062" y="86717"/>
                  <a:pt x="1345062" y="87660"/>
                </a:cubicBezTo>
                <a:lnTo>
                  <a:pt x="1344797" y="113817"/>
                </a:lnTo>
                <a:lnTo>
                  <a:pt x="1344797" y="133522"/>
                </a:lnTo>
                <a:lnTo>
                  <a:pt x="1345062" y="164627"/>
                </a:lnTo>
                <a:cubicBezTo>
                  <a:pt x="1345062" y="165688"/>
                  <a:pt x="1344944" y="166336"/>
                  <a:pt x="1344708" y="166571"/>
                </a:cubicBezTo>
                <a:cubicBezTo>
                  <a:pt x="1344532" y="166748"/>
                  <a:pt x="1344001" y="166837"/>
                  <a:pt x="1343118" y="166837"/>
                </a:cubicBezTo>
                <a:lnTo>
                  <a:pt x="1328626" y="166837"/>
                </a:lnTo>
                <a:cubicBezTo>
                  <a:pt x="1327565" y="166837"/>
                  <a:pt x="1326947" y="166689"/>
                  <a:pt x="1326770" y="166395"/>
                </a:cubicBezTo>
                <a:cubicBezTo>
                  <a:pt x="1326593" y="166159"/>
                  <a:pt x="1326505" y="165570"/>
                  <a:pt x="1326505" y="164627"/>
                </a:cubicBezTo>
                <a:lnTo>
                  <a:pt x="1326505" y="156144"/>
                </a:lnTo>
                <a:lnTo>
                  <a:pt x="1287005" y="156144"/>
                </a:lnTo>
                <a:lnTo>
                  <a:pt x="1287005" y="166130"/>
                </a:lnTo>
                <a:cubicBezTo>
                  <a:pt x="1287005" y="167308"/>
                  <a:pt x="1286357" y="167897"/>
                  <a:pt x="1285061" y="167897"/>
                </a:cubicBezTo>
                <a:lnTo>
                  <a:pt x="1270745" y="167897"/>
                </a:lnTo>
                <a:cubicBezTo>
                  <a:pt x="1269685" y="167897"/>
                  <a:pt x="1269066" y="167779"/>
                  <a:pt x="1268890" y="167543"/>
                </a:cubicBezTo>
                <a:cubicBezTo>
                  <a:pt x="1268713" y="167367"/>
                  <a:pt x="1268625" y="166895"/>
                  <a:pt x="1268625" y="166130"/>
                </a:cubicBezTo>
                <a:lnTo>
                  <a:pt x="1268978" y="135820"/>
                </a:lnTo>
                <a:lnTo>
                  <a:pt x="1268978" y="117793"/>
                </a:lnTo>
                <a:cubicBezTo>
                  <a:pt x="1264383" y="123861"/>
                  <a:pt x="1259670" y="129399"/>
                  <a:pt x="1254839" y="134406"/>
                </a:cubicBezTo>
                <a:cubicBezTo>
                  <a:pt x="1253013" y="136232"/>
                  <a:pt x="1251747" y="137145"/>
                  <a:pt x="1251040" y="137145"/>
                </a:cubicBezTo>
                <a:cubicBezTo>
                  <a:pt x="1250215" y="137145"/>
                  <a:pt x="1249184" y="136055"/>
                  <a:pt x="1247947" y="133876"/>
                </a:cubicBezTo>
                <a:cubicBezTo>
                  <a:pt x="1246062" y="130695"/>
                  <a:pt x="1243175" y="127278"/>
                  <a:pt x="1239287" y="123625"/>
                </a:cubicBezTo>
                <a:cubicBezTo>
                  <a:pt x="1259022" y="105540"/>
                  <a:pt x="1272483" y="83035"/>
                  <a:pt x="1279670" y="56113"/>
                </a:cubicBezTo>
                <a:lnTo>
                  <a:pt x="1257579" y="56467"/>
                </a:lnTo>
                <a:cubicBezTo>
                  <a:pt x="1256577" y="56467"/>
                  <a:pt x="1255988" y="56319"/>
                  <a:pt x="1255811" y="56025"/>
                </a:cubicBezTo>
                <a:cubicBezTo>
                  <a:pt x="1255635" y="55789"/>
                  <a:pt x="1255546" y="55200"/>
                  <a:pt x="1255546" y="54257"/>
                </a:cubicBezTo>
                <a:lnTo>
                  <a:pt x="1255546" y="40561"/>
                </a:lnTo>
                <a:cubicBezTo>
                  <a:pt x="1255546" y="39559"/>
                  <a:pt x="1255664" y="38970"/>
                  <a:pt x="1255900" y="38793"/>
                </a:cubicBezTo>
                <a:cubicBezTo>
                  <a:pt x="1256135" y="38616"/>
                  <a:pt x="1256695" y="38528"/>
                  <a:pt x="1257579" y="38528"/>
                </a:cubicBezTo>
                <a:lnTo>
                  <a:pt x="1281084" y="38882"/>
                </a:lnTo>
                <a:lnTo>
                  <a:pt x="1283028" y="38882"/>
                </a:lnTo>
                <a:cubicBezTo>
                  <a:pt x="1283794" y="35052"/>
                  <a:pt x="1284354" y="31194"/>
                  <a:pt x="1284707" y="27306"/>
                </a:cubicBezTo>
                <a:cubicBezTo>
                  <a:pt x="1285650" y="18410"/>
                  <a:pt x="1286121" y="12195"/>
                  <a:pt x="1286121" y="8660"/>
                </a:cubicBezTo>
                <a:cubicBezTo>
                  <a:pt x="1286121" y="7364"/>
                  <a:pt x="1286062" y="6098"/>
                  <a:pt x="1285945" y="4860"/>
                </a:cubicBezTo>
                <a:close/>
                <a:moveTo>
                  <a:pt x="287015" y="4330"/>
                </a:moveTo>
                <a:cubicBezTo>
                  <a:pt x="291846" y="4743"/>
                  <a:pt x="297737" y="5538"/>
                  <a:pt x="304688" y="6716"/>
                </a:cubicBezTo>
                <a:cubicBezTo>
                  <a:pt x="306279" y="7070"/>
                  <a:pt x="307074" y="7776"/>
                  <a:pt x="307074" y="8837"/>
                </a:cubicBezTo>
                <a:cubicBezTo>
                  <a:pt x="307074" y="9544"/>
                  <a:pt x="306514" y="10516"/>
                  <a:pt x="305395" y="11753"/>
                </a:cubicBezTo>
                <a:cubicBezTo>
                  <a:pt x="304511" y="12813"/>
                  <a:pt x="303687" y="14316"/>
                  <a:pt x="302921" y="16260"/>
                </a:cubicBezTo>
                <a:cubicBezTo>
                  <a:pt x="299386" y="24448"/>
                  <a:pt x="297589" y="28631"/>
                  <a:pt x="297530" y="28808"/>
                </a:cubicBezTo>
                <a:lnTo>
                  <a:pt x="303451" y="28808"/>
                </a:lnTo>
                <a:lnTo>
                  <a:pt x="319180" y="28454"/>
                </a:lnTo>
                <a:cubicBezTo>
                  <a:pt x="320182" y="28454"/>
                  <a:pt x="320771" y="28572"/>
                  <a:pt x="320948" y="28808"/>
                </a:cubicBezTo>
                <a:cubicBezTo>
                  <a:pt x="321124" y="29043"/>
                  <a:pt x="321213" y="29603"/>
                  <a:pt x="321213" y="30487"/>
                </a:cubicBezTo>
                <a:lnTo>
                  <a:pt x="320859" y="46481"/>
                </a:lnTo>
                <a:lnTo>
                  <a:pt x="320859" y="65568"/>
                </a:lnTo>
                <a:lnTo>
                  <a:pt x="321213" y="81651"/>
                </a:lnTo>
                <a:cubicBezTo>
                  <a:pt x="321213" y="82594"/>
                  <a:pt x="321095" y="83153"/>
                  <a:pt x="320859" y="83330"/>
                </a:cubicBezTo>
                <a:cubicBezTo>
                  <a:pt x="320624" y="83507"/>
                  <a:pt x="320064" y="83595"/>
                  <a:pt x="319180" y="83595"/>
                </a:cubicBezTo>
                <a:lnTo>
                  <a:pt x="303451" y="83242"/>
                </a:lnTo>
                <a:lnTo>
                  <a:pt x="279239" y="83242"/>
                </a:lnTo>
                <a:lnTo>
                  <a:pt x="279239" y="98441"/>
                </a:lnTo>
                <a:lnTo>
                  <a:pt x="305130" y="98441"/>
                </a:lnTo>
                <a:lnTo>
                  <a:pt x="321566" y="98087"/>
                </a:lnTo>
                <a:cubicBezTo>
                  <a:pt x="322627" y="98087"/>
                  <a:pt x="323275" y="98205"/>
                  <a:pt x="323510" y="98441"/>
                </a:cubicBezTo>
                <a:cubicBezTo>
                  <a:pt x="323687" y="98676"/>
                  <a:pt x="323775" y="99207"/>
                  <a:pt x="323775" y="100031"/>
                </a:cubicBezTo>
                <a:lnTo>
                  <a:pt x="323422" y="116909"/>
                </a:lnTo>
                <a:lnTo>
                  <a:pt x="323422" y="144126"/>
                </a:lnTo>
                <a:lnTo>
                  <a:pt x="323775" y="160562"/>
                </a:lnTo>
                <a:cubicBezTo>
                  <a:pt x="323775" y="161505"/>
                  <a:pt x="323628" y="162065"/>
                  <a:pt x="323334" y="162241"/>
                </a:cubicBezTo>
                <a:cubicBezTo>
                  <a:pt x="323098" y="162418"/>
                  <a:pt x="322509" y="162507"/>
                  <a:pt x="321566" y="162507"/>
                </a:cubicBezTo>
                <a:lnTo>
                  <a:pt x="308223" y="162507"/>
                </a:lnTo>
                <a:cubicBezTo>
                  <a:pt x="307221" y="162507"/>
                  <a:pt x="306632" y="162389"/>
                  <a:pt x="306455" y="162153"/>
                </a:cubicBezTo>
                <a:cubicBezTo>
                  <a:pt x="306279" y="161917"/>
                  <a:pt x="306190" y="161387"/>
                  <a:pt x="306190" y="160562"/>
                </a:cubicBezTo>
                <a:lnTo>
                  <a:pt x="306190" y="154554"/>
                </a:lnTo>
                <a:lnTo>
                  <a:pt x="279239" y="154554"/>
                </a:lnTo>
                <a:lnTo>
                  <a:pt x="279239" y="164362"/>
                </a:lnTo>
                <a:cubicBezTo>
                  <a:pt x="279239" y="165658"/>
                  <a:pt x="278620" y="166306"/>
                  <a:pt x="277383" y="166306"/>
                </a:cubicBezTo>
                <a:lnTo>
                  <a:pt x="263686" y="166306"/>
                </a:lnTo>
                <a:cubicBezTo>
                  <a:pt x="262743" y="166306"/>
                  <a:pt x="262169" y="166203"/>
                  <a:pt x="261963" y="165997"/>
                </a:cubicBezTo>
                <a:cubicBezTo>
                  <a:pt x="261757" y="165791"/>
                  <a:pt x="261654" y="165246"/>
                  <a:pt x="261654" y="164362"/>
                </a:cubicBezTo>
                <a:lnTo>
                  <a:pt x="262007" y="133964"/>
                </a:lnTo>
                <a:lnTo>
                  <a:pt x="262007" y="60973"/>
                </a:lnTo>
                <a:lnTo>
                  <a:pt x="261654" y="30487"/>
                </a:lnTo>
                <a:cubicBezTo>
                  <a:pt x="261654" y="29485"/>
                  <a:pt x="261771" y="28896"/>
                  <a:pt x="262007" y="28719"/>
                </a:cubicBezTo>
                <a:cubicBezTo>
                  <a:pt x="262243" y="28543"/>
                  <a:pt x="262802" y="28454"/>
                  <a:pt x="263686" y="28454"/>
                </a:cubicBezTo>
                <a:lnTo>
                  <a:pt x="279415" y="28808"/>
                </a:lnTo>
                <a:cubicBezTo>
                  <a:pt x="281713" y="23682"/>
                  <a:pt x="283510" y="19029"/>
                  <a:pt x="284806" y="14846"/>
                </a:cubicBezTo>
                <a:cubicBezTo>
                  <a:pt x="286043" y="10545"/>
                  <a:pt x="286779" y="7040"/>
                  <a:pt x="287015" y="4330"/>
                </a:cubicBezTo>
                <a:close/>
                <a:moveTo>
                  <a:pt x="158265" y="4330"/>
                </a:moveTo>
                <a:cubicBezTo>
                  <a:pt x="165687" y="4743"/>
                  <a:pt x="171166" y="5155"/>
                  <a:pt x="174701" y="5567"/>
                </a:cubicBezTo>
                <a:cubicBezTo>
                  <a:pt x="176527" y="5744"/>
                  <a:pt x="177440" y="6215"/>
                  <a:pt x="177440" y="6981"/>
                </a:cubicBezTo>
                <a:cubicBezTo>
                  <a:pt x="177440" y="7747"/>
                  <a:pt x="177146" y="8719"/>
                  <a:pt x="176556" y="9897"/>
                </a:cubicBezTo>
                <a:cubicBezTo>
                  <a:pt x="175850" y="11193"/>
                  <a:pt x="175496" y="14021"/>
                  <a:pt x="175496" y="18380"/>
                </a:cubicBezTo>
                <a:lnTo>
                  <a:pt x="175496" y="20766"/>
                </a:lnTo>
                <a:lnTo>
                  <a:pt x="193434" y="20766"/>
                </a:lnTo>
                <a:lnTo>
                  <a:pt x="193434" y="17850"/>
                </a:lnTo>
                <a:cubicBezTo>
                  <a:pt x="193434" y="11547"/>
                  <a:pt x="193052" y="7040"/>
                  <a:pt x="192286" y="4330"/>
                </a:cubicBezTo>
                <a:cubicBezTo>
                  <a:pt x="199767" y="4743"/>
                  <a:pt x="205276" y="5155"/>
                  <a:pt x="208810" y="5567"/>
                </a:cubicBezTo>
                <a:cubicBezTo>
                  <a:pt x="210637" y="5744"/>
                  <a:pt x="211550" y="6215"/>
                  <a:pt x="211550" y="6981"/>
                </a:cubicBezTo>
                <a:cubicBezTo>
                  <a:pt x="211550" y="7747"/>
                  <a:pt x="211196" y="8837"/>
                  <a:pt x="210489" y="10251"/>
                </a:cubicBezTo>
                <a:cubicBezTo>
                  <a:pt x="209841" y="11370"/>
                  <a:pt x="209517" y="14080"/>
                  <a:pt x="209517" y="18380"/>
                </a:cubicBezTo>
                <a:lnTo>
                  <a:pt x="209517" y="20766"/>
                </a:lnTo>
                <a:lnTo>
                  <a:pt x="233023" y="20413"/>
                </a:lnTo>
                <a:cubicBezTo>
                  <a:pt x="234024" y="20413"/>
                  <a:pt x="234613" y="20531"/>
                  <a:pt x="234790" y="20766"/>
                </a:cubicBezTo>
                <a:cubicBezTo>
                  <a:pt x="234967" y="21002"/>
                  <a:pt x="235055" y="21532"/>
                  <a:pt x="235055" y="22357"/>
                </a:cubicBezTo>
                <a:lnTo>
                  <a:pt x="235055" y="31105"/>
                </a:lnTo>
                <a:cubicBezTo>
                  <a:pt x="235055" y="32107"/>
                  <a:pt x="234937" y="32725"/>
                  <a:pt x="234702" y="32961"/>
                </a:cubicBezTo>
                <a:cubicBezTo>
                  <a:pt x="234466" y="33138"/>
                  <a:pt x="233906" y="33226"/>
                  <a:pt x="233023" y="33226"/>
                </a:cubicBezTo>
                <a:lnTo>
                  <a:pt x="209517" y="32873"/>
                </a:lnTo>
                <a:lnTo>
                  <a:pt x="209517" y="41798"/>
                </a:lnTo>
                <a:lnTo>
                  <a:pt x="228516" y="41444"/>
                </a:lnTo>
                <a:cubicBezTo>
                  <a:pt x="229871" y="41444"/>
                  <a:pt x="230548" y="42033"/>
                  <a:pt x="230548" y="43212"/>
                </a:cubicBezTo>
                <a:lnTo>
                  <a:pt x="230548" y="51783"/>
                </a:lnTo>
                <a:cubicBezTo>
                  <a:pt x="230548" y="52726"/>
                  <a:pt x="230401" y="53285"/>
                  <a:pt x="230107" y="53462"/>
                </a:cubicBezTo>
                <a:cubicBezTo>
                  <a:pt x="229930" y="53639"/>
                  <a:pt x="229400" y="53727"/>
                  <a:pt x="228516" y="53727"/>
                </a:cubicBezTo>
                <a:cubicBezTo>
                  <a:pt x="228339" y="53727"/>
                  <a:pt x="227485" y="53698"/>
                  <a:pt x="225953" y="53639"/>
                </a:cubicBezTo>
                <a:cubicBezTo>
                  <a:pt x="220946" y="53521"/>
                  <a:pt x="215467" y="53433"/>
                  <a:pt x="209517" y="53374"/>
                </a:cubicBezTo>
                <a:lnTo>
                  <a:pt x="209517" y="62387"/>
                </a:lnTo>
                <a:lnTo>
                  <a:pt x="212257" y="62387"/>
                </a:lnTo>
                <a:lnTo>
                  <a:pt x="236823" y="62034"/>
                </a:lnTo>
                <a:cubicBezTo>
                  <a:pt x="238060" y="62034"/>
                  <a:pt x="238678" y="62682"/>
                  <a:pt x="238678" y="63978"/>
                </a:cubicBezTo>
                <a:lnTo>
                  <a:pt x="238678" y="73433"/>
                </a:lnTo>
                <a:cubicBezTo>
                  <a:pt x="238678" y="74434"/>
                  <a:pt x="238575" y="75053"/>
                  <a:pt x="238369" y="75289"/>
                </a:cubicBezTo>
                <a:cubicBezTo>
                  <a:pt x="238163" y="75524"/>
                  <a:pt x="237647" y="75642"/>
                  <a:pt x="236823" y="75642"/>
                </a:cubicBezTo>
                <a:lnTo>
                  <a:pt x="212257" y="75289"/>
                </a:lnTo>
                <a:lnTo>
                  <a:pt x="191756" y="75289"/>
                </a:lnTo>
                <a:lnTo>
                  <a:pt x="191756" y="83772"/>
                </a:lnTo>
                <a:lnTo>
                  <a:pt x="203685" y="83772"/>
                </a:lnTo>
                <a:lnTo>
                  <a:pt x="226307" y="83418"/>
                </a:lnTo>
                <a:cubicBezTo>
                  <a:pt x="227308" y="83418"/>
                  <a:pt x="227897" y="83536"/>
                  <a:pt x="228074" y="83772"/>
                </a:cubicBezTo>
                <a:cubicBezTo>
                  <a:pt x="228251" y="84007"/>
                  <a:pt x="228339" y="84538"/>
                  <a:pt x="228339" y="85362"/>
                </a:cubicBezTo>
                <a:lnTo>
                  <a:pt x="227986" y="106747"/>
                </a:lnTo>
                <a:lnTo>
                  <a:pt x="227986" y="126099"/>
                </a:lnTo>
                <a:cubicBezTo>
                  <a:pt x="230696" y="126041"/>
                  <a:pt x="233229" y="125952"/>
                  <a:pt x="235585" y="125834"/>
                </a:cubicBezTo>
                <a:cubicBezTo>
                  <a:pt x="237235" y="125775"/>
                  <a:pt x="238089" y="125746"/>
                  <a:pt x="238148" y="125746"/>
                </a:cubicBezTo>
                <a:cubicBezTo>
                  <a:pt x="239091" y="125746"/>
                  <a:pt x="239650" y="125864"/>
                  <a:pt x="239827" y="126099"/>
                </a:cubicBezTo>
                <a:cubicBezTo>
                  <a:pt x="240004" y="126335"/>
                  <a:pt x="240092" y="126895"/>
                  <a:pt x="240092" y="127778"/>
                </a:cubicBezTo>
                <a:lnTo>
                  <a:pt x="240092" y="137676"/>
                </a:lnTo>
                <a:cubicBezTo>
                  <a:pt x="240092" y="138677"/>
                  <a:pt x="239989" y="139296"/>
                  <a:pt x="239783" y="139531"/>
                </a:cubicBezTo>
                <a:cubicBezTo>
                  <a:pt x="239577" y="139767"/>
                  <a:pt x="239032" y="139885"/>
                  <a:pt x="238148" y="139885"/>
                </a:cubicBezTo>
                <a:lnTo>
                  <a:pt x="228163" y="139708"/>
                </a:lnTo>
                <a:cubicBezTo>
                  <a:pt x="228398" y="145187"/>
                  <a:pt x="228516" y="148810"/>
                  <a:pt x="228516" y="150577"/>
                </a:cubicBezTo>
                <a:cubicBezTo>
                  <a:pt x="228516" y="157234"/>
                  <a:pt x="227132" y="161859"/>
                  <a:pt x="224363" y="164451"/>
                </a:cubicBezTo>
                <a:cubicBezTo>
                  <a:pt x="222654" y="166041"/>
                  <a:pt x="220180" y="167072"/>
                  <a:pt x="216940" y="167543"/>
                </a:cubicBezTo>
                <a:cubicBezTo>
                  <a:pt x="214289" y="167956"/>
                  <a:pt x="209635" y="168191"/>
                  <a:pt x="202978" y="168250"/>
                </a:cubicBezTo>
                <a:cubicBezTo>
                  <a:pt x="200150" y="168250"/>
                  <a:pt x="198471" y="167956"/>
                  <a:pt x="197941" y="167367"/>
                </a:cubicBezTo>
                <a:cubicBezTo>
                  <a:pt x="197470" y="166895"/>
                  <a:pt x="196910" y="165334"/>
                  <a:pt x="196262" y="162683"/>
                </a:cubicBezTo>
                <a:cubicBezTo>
                  <a:pt x="195320" y="158618"/>
                  <a:pt x="193994" y="155113"/>
                  <a:pt x="192286" y="152168"/>
                </a:cubicBezTo>
                <a:cubicBezTo>
                  <a:pt x="197293" y="152521"/>
                  <a:pt x="201888" y="152698"/>
                  <a:pt x="206071" y="152698"/>
                </a:cubicBezTo>
                <a:cubicBezTo>
                  <a:pt x="208604" y="152698"/>
                  <a:pt x="210283" y="152285"/>
                  <a:pt x="211108" y="151461"/>
                </a:cubicBezTo>
                <a:cubicBezTo>
                  <a:pt x="211756" y="150813"/>
                  <a:pt x="212080" y="149605"/>
                  <a:pt x="212080" y="147838"/>
                </a:cubicBezTo>
                <a:lnTo>
                  <a:pt x="212080" y="139531"/>
                </a:lnTo>
                <a:lnTo>
                  <a:pt x="158265" y="139531"/>
                </a:lnTo>
                <a:lnTo>
                  <a:pt x="158265" y="147661"/>
                </a:lnTo>
                <a:lnTo>
                  <a:pt x="158618" y="167720"/>
                </a:lnTo>
                <a:cubicBezTo>
                  <a:pt x="158618" y="168957"/>
                  <a:pt x="157970" y="169576"/>
                  <a:pt x="156674" y="169576"/>
                </a:cubicBezTo>
                <a:lnTo>
                  <a:pt x="143949" y="169576"/>
                </a:lnTo>
                <a:cubicBezTo>
                  <a:pt x="142653" y="169576"/>
                  <a:pt x="142005" y="168957"/>
                  <a:pt x="142005" y="167720"/>
                </a:cubicBezTo>
                <a:lnTo>
                  <a:pt x="142359" y="148191"/>
                </a:lnTo>
                <a:lnTo>
                  <a:pt x="142359" y="139708"/>
                </a:lnTo>
                <a:lnTo>
                  <a:pt x="134229" y="139885"/>
                </a:lnTo>
                <a:cubicBezTo>
                  <a:pt x="133286" y="139885"/>
                  <a:pt x="132697" y="139737"/>
                  <a:pt x="132461" y="139443"/>
                </a:cubicBezTo>
                <a:cubicBezTo>
                  <a:pt x="132285" y="139207"/>
                  <a:pt x="132196" y="138618"/>
                  <a:pt x="132196" y="137676"/>
                </a:cubicBezTo>
                <a:lnTo>
                  <a:pt x="132196" y="127778"/>
                </a:lnTo>
                <a:cubicBezTo>
                  <a:pt x="132196" y="126836"/>
                  <a:pt x="132299" y="126262"/>
                  <a:pt x="132506" y="126055"/>
                </a:cubicBezTo>
                <a:cubicBezTo>
                  <a:pt x="132712" y="125849"/>
                  <a:pt x="133286" y="125746"/>
                  <a:pt x="134229" y="125746"/>
                </a:cubicBezTo>
                <a:cubicBezTo>
                  <a:pt x="134288" y="125746"/>
                  <a:pt x="135142" y="125775"/>
                  <a:pt x="136791" y="125834"/>
                </a:cubicBezTo>
                <a:cubicBezTo>
                  <a:pt x="138559" y="125952"/>
                  <a:pt x="140414" y="126041"/>
                  <a:pt x="142359" y="126099"/>
                </a:cubicBezTo>
                <a:lnTo>
                  <a:pt x="142359" y="105157"/>
                </a:lnTo>
                <a:lnTo>
                  <a:pt x="142005" y="85362"/>
                </a:lnTo>
                <a:cubicBezTo>
                  <a:pt x="142005" y="84420"/>
                  <a:pt x="142123" y="83860"/>
                  <a:pt x="142359" y="83683"/>
                </a:cubicBezTo>
                <a:cubicBezTo>
                  <a:pt x="142594" y="83507"/>
                  <a:pt x="143124" y="83418"/>
                  <a:pt x="143949" y="83418"/>
                </a:cubicBezTo>
                <a:lnTo>
                  <a:pt x="166394" y="83772"/>
                </a:lnTo>
                <a:lnTo>
                  <a:pt x="176026" y="83772"/>
                </a:lnTo>
                <a:lnTo>
                  <a:pt x="176026" y="75289"/>
                </a:lnTo>
                <a:lnTo>
                  <a:pt x="159413" y="75289"/>
                </a:lnTo>
                <a:lnTo>
                  <a:pt x="134936" y="75642"/>
                </a:lnTo>
                <a:cubicBezTo>
                  <a:pt x="133993" y="75642"/>
                  <a:pt x="133433" y="75495"/>
                  <a:pt x="133257" y="75200"/>
                </a:cubicBezTo>
                <a:cubicBezTo>
                  <a:pt x="133080" y="74965"/>
                  <a:pt x="132992" y="74376"/>
                  <a:pt x="132992" y="73433"/>
                </a:cubicBezTo>
                <a:lnTo>
                  <a:pt x="132992" y="63978"/>
                </a:lnTo>
                <a:cubicBezTo>
                  <a:pt x="132992" y="63035"/>
                  <a:pt x="133109" y="62475"/>
                  <a:pt x="133345" y="62299"/>
                </a:cubicBezTo>
                <a:cubicBezTo>
                  <a:pt x="133581" y="62122"/>
                  <a:pt x="134111" y="62034"/>
                  <a:pt x="134936" y="62034"/>
                </a:cubicBezTo>
                <a:lnTo>
                  <a:pt x="159413" y="62387"/>
                </a:lnTo>
                <a:lnTo>
                  <a:pt x="159413" y="53374"/>
                </a:lnTo>
                <a:cubicBezTo>
                  <a:pt x="154936" y="53433"/>
                  <a:pt x="150960" y="53521"/>
                  <a:pt x="147484" y="53639"/>
                </a:cubicBezTo>
                <a:cubicBezTo>
                  <a:pt x="145127" y="53698"/>
                  <a:pt x="143890" y="53727"/>
                  <a:pt x="143772" y="53727"/>
                </a:cubicBezTo>
                <a:cubicBezTo>
                  <a:pt x="142830" y="53727"/>
                  <a:pt x="142270" y="53609"/>
                  <a:pt x="142093" y="53374"/>
                </a:cubicBezTo>
                <a:cubicBezTo>
                  <a:pt x="141917" y="53138"/>
                  <a:pt x="141828" y="52608"/>
                  <a:pt x="141828" y="51783"/>
                </a:cubicBezTo>
                <a:lnTo>
                  <a:pt x="141828" y="43212"/>
                </a:lnTo>
                <a:cubicBezTo>
                  <a:pt x="141828" y="42033"/>
                  <a:pt x="142476" y="41444"/>
                  <a:pt x="143772" y="41444"/>
                </a:cubicBezTo>
                <a:lnTo>
                  <a:pt x="159413" y="41798"/>
                </a:lnTo>
                <a:lnTo>
                  <a:pt x="159413" y="32873"/>
                </a:lnTo>
                <a:cubicBezTo>
                  <a:pt x="153522" y="32932"/>
                  <a:pt x="148338" y="33020"/>
                  <a:pt x="143861" y="33138"/>
                </a:cubicBezTo>
                <a:cubicBezTo>
                  <a:pt x="143743" y="33138"/>
                  <a:pt x="142594" y="33167"/>
                  <a:pt x="140414" y="33226"/>
                </a:cubicBezTo>
                <a:cubicBezTo>
                  <a:pt x="139825" y="33226"/>
                  <a:pt x="139442" y="33226"/>
                  <a:pt x="139266" y="33226"/>
                </a:cubicBezTo>
                <a:cubicBezTo>
                  <a:pt x="138323" y="33226"/>
                  <a:pt x="137763" y="33108"/>
                  <a:pt x="137587" y="32873"/>
                </a:cubicBezTo>
                <a:cubicBezTo>
                  <a:pt x="137410" y="32578"/>
                  <a:pt x="137322" y="31989"/>
                  <a:pt x="137322" y="31105"/>
                </a:cubicBezTo>
                <a:lnTo>
                  <a:pt x="137322" y="22357"/>
                </a:lnTo>
                <a:cubicBezTo>
                  <a:pt x="137322" y="21414"/>
                  <a:pt x="137439" y="20855"/>
                  <a:pt x="137675" y="20678"/>
                </a:cubicBezTo>
                <a:cubicBezTo>
                  <a:pt x="137911" y="20501"/>
                  <a:pt x="138441" y="20413"/>
                  <a:pt x="139266" y="20413"/>
                </a:cubicBezTo>
                <a:lnTo>
                  <a:pt x="159413" y="20766"/>
                </a:lnTo>
                <a:lnTo>
                  <a:pt x="159413" y="17850"/>
                </a:lnTo>
                <a:cubicBezTo>
                  <a:pt x="159413" y="11547"/>
                  <a:pt x="159030" y="7040"/>
                  <a:pt x="158265" y="4330"/>
                </a:cubicBezTo>
                <a:close/>
                <a:moveTo>
                  <a:pt x="1077134" y="4153"/>
                </a:moveTo>
                <a:cubicBezTo>
                  <a:pt x="1085264" y="4389"/>
                  <a:pt x="1092009" y="4801"/>
                  <a:pt x="1097370" y="5391"/>
                </a:cubicBezTo>
                <a:cubicBezTo>
                  <a:pt x="1099196" y="5626"/>
                  <a:pt x="1100109" y="6304"/>
                  <a:pt x="1100109" y="7423"/>
                </a:cubicBezTo>
                <a:cubicBezTo>
                  <a:pt x="1100109" y="8130"/>
                  <a:pt x="1099726" y="9338"/>
                  <a:pt x="1098961" y="11046"/>
                </a:cubicBezTo>
                <a:cubicBezTo>
                  <a:pt x="1098372" y="12519"/>
                  <a:pt x="1098077" y="17232"/>
                  <a:pt x="1098077" y="25185"/>
                </a:cubicBezTo>
                <a:lnTo>
                  <a:pt x="1098077" y="26952"/>
                </a:lnTo>
                <a:lnTo>
                  <a:pt x="1123615" y="26952"/>
                </a:lnTo>
                <a:lnTo>
                  <a:pt x="1148534" y="26599"/>
                </a:lnTo>
                <a:cubicBezTo>
                  <a:pt x="1149536" y="26599"/>
                  <a:pt x="1150125" y="26716"/>
                  <a:pt x="1150302" y="26952"/>
                </a:cubicBezTo>
                <a:cubicBezTo>
                  <a:pt x="1150478" y="27188"/>
                  <a:pt x="1150567" y="27718"/>
                  <a:pt x="1150567" y="28543"/>
                </a:cubicBezTo>
                <a:lnTo>
                  <a:pt x="1150567" y="42946"/>
                </a:lnTo>
                <a:cubicBezTo>
                  <a:pt x="1150567" y="43889"/>
                  <a:pt x="1150449" y="44449"/>
                  <a:pt x="1150213" y="44625"/>
                </a:cubicBezTo>
                <a:cubicBezTo>
                  <a:pt x="1149978" y="44802"/>
                  <a:pt x="1149418" y="44890"/>
                  <a:pt x="1148534" y="44890"/>
                </a:cubicBezTo>
                <a:lnTo>
                  <a:pt x="1123615" y="44537"/>
                </a:lnTo>
                <a:lnTo>
                  <a:pt x="1098077" y="44537"/>
                </a:lnTo>
                <a:lnTo>
                  <a:pt x="1098077" y="63889"/>
                </a:lnTo>
                <a:lnTo>
                  <a:pt x="1141907" y="63889"/>
                </a:lnTo>
                <a:lnTo>
                  <a:pt x="1165236" y="63536"/>
                </a:lnTo>
                <a:cubicBezTo>
                  <a:pt x="1166178" y="63536"/>
                  <a:pt x="1166738" y="63683"/>
                  <a:pt x="1166915" y="63978"/>
                </a:cubicBezTo>
                <a:cubicBezTo>
                  <a:pt x="1167091" y="64213"/>
                  <a:pt x="1167180" y="64773"/>
                  <a:pt x="1167180" y="65657"/>
                </a:cubicBezTo>
                <a:lnTo>
                  <a:pt x="1167180" y="79795"/>
                </a:lnTo>
                <a:cubicBezTo>
                  <a:pt x="1167180" y="80797"/>
                  <a:pt x="1167062" y="81386"/>
                  <a:pt x="1166826" y="81563"/>
                </a:cubicBezTo>
                <a:cubicBezTo>
                  <a:pt x="1166591" y="81739"/>
                  <a:pt x="1166060" y="81828"/>
                  <a:pt x="1165236" y="81828"/>
                </a:cubicBezTo>
                <a:lnTo>
                  <a:pt x="1141907" y="81474"/>
                </a:lnTo>
                <a:lnTo>
                  <a:pt x="1036927" y="81474"/>
                </a:lnTo>
                <a:lnTo>
                  <a:pt x="1013775" y="81828"/>
                </a:lnTo>
                <a:cubicBezTo>
                  <a:pt x="1012832" y="81828"/>
                  <a:pt x="1012243" y="81710"/>
                  <a:pt x="1012008" y="81474"/>
                </a:cubicBezTo>
                <a:cubicBezTo>
                  <a:pt x="1011831" y="81239"/>
                  <a:pt x="1011743" y="80679"/>
                  <a:pt x="1011743" y="79795"/>
                </a:cubicBezTo>
                <a:lnTo>
                  <a:pt x="1011743" y="65657"/>
                </a:lnTo>
                <a:cubicBezTo>
                  <a:pt x="1011743" y="64655"/>
                  <a:pt x="1011860" y="64037"/>
                  <a:pt x="1012096" y="63801"/>
                </a:cubicBezTo>
                <a:cubicBezTo>
                  <a:pt x="1012332" y="63624"/>
                  <a:pt x="1012891" y="63536"/>
                  <a:pt x="1013775" y="63536"/>
                </a:cubicBezTo>
                <a:lnTo>
                  <a:pt x="1036927" y="63889"/>
                </a:lnTo>
                <a:lnTo>
                  <a:pt x="1078548" y="63889"/>
                </a:lnTo>
                <a:lnTo>
                  <a:pt x="1078548" y="44537"/>
                </a:lnTo>
                <a:lnTo>
                  <a:pt x="1054689" y="44537"/>
                </a:lnTo>
                <a:lnTo>
                  <a:pt x="1029681" y="44890"/>
                </a:lnTo>
                <a:cubicBezTo>
                  <a:pt x="1028738" y="44890"/>
                  <a:pt x="1028149" y="44773"/>
                  <a:pt x="1027914" y="44537"/>
                </a:cubicBezTo>
                <a:cubicBezTo>
                  <a:pt x="1027737" y="44301"/>
                  <a:pt x="1027649" y="43771"/>
                  <a:pt x="1027649" y="42946"/>
                </a:cubicBezTo>
                <a:lnTo>
                  <a:pt x="1027649" y="28543"/>
                </a:lnTo>
                <a:cubicBezTo>
                  <a:pt x="1027649" y="27600"/>
                  <a:pt x="1027796" y="27040"/>
                  <a:pt x="1028090" y="26864"/>
                </a:cubicBezTo>
                <a:cubicBezTo>
                  <a:pt x="1028267" y="26687"/>
                  <a:pt x="1028797" y="26599"/>
                  <a:pt x="1029681" y="26599"/>
                </a:cubicBezTo>
                <a:lnTo>
                  <a:pt x="1054689" y="26952"/>
                </a:lnTo>
                <a:lnTo>
                  <a:pt x="1078548" y="26952"/>
                </a:lnTo>
                <a:lnTo>
                  <a:pt x="1078548" y="26245"/>
                </a:lnTo>
                <a:cubicBezTo>
                  <a:pt x="1078548" y="16230"/>
                  <a:pt x="1078077" y="8866"/>
                  <a:pt x="1077134" y="4153"/>
                </a:cubicBezTo>
                <a:close/>
                <a:moveTo>
                  <a:pt x="1212158" y="3977"/>
                </a:moveTo>
                <a:cubicBezTo>
                  <a:pt x="1218697" y="4153"/>
                  <a:pt x="1225001" y="4566"/>
                  <a:pt x="1231069" y="5214"/>
                </a:cubicBezTo>
                <a:cubicBezTo>
                  <a:pt x="1233013" y="5391"/>
                  <a:pt x="1233985" y="6009"/>
                  <a:pt x="1233985" y="7070"/>
                </a:cubicBezTo>
                <a:cubicBezTo>
                  <a:pt x="1233985" y="7894"/>
                  <a:pt x="1233602" y="9161"/>
                  <a:pt x="1232836" y="10869"/>
                </a:cubicBezTo>
                <a:cubicBezTo>
                  <a:pt x="1232070" y="12283"/>
                  <a:pt x="1231687" y="17084"/>
                  <a:pt x="1231687" y="25273"/>
                </a:cubicBezTo>
                <a:lnTo>
                  <a:pt x="1231687" y="33491"/>
                </a:lnTo>
                <a:lnTo>
                  <a:pt x="1237873" y="33491"/>
                </a:lnTo>
                <a:cubicBezTo>
                  <a:pt x="1239464" y="33491"/>
                  <a:pt x="1240671" y="33226"/>
                  <a:pt x="1241496" y="32696"/>
                </a:cubicBezTo>
                <a:cubicBezTo>
                  <a:pt x="1242439" y="32225"/>
                  <a:pt x="1243234" y="31989"/>
                  <a:pt x="1243882" y="31989"/>
                </a:cubicBezTo>
                <a:cubicBezTo>
                  <a:pt x="1245296" y="31989"/>
                  <a:pt x="1247446" y="33373"/>
                  <a:pt x="1250333" y="36142"/>
                </a:cubicBezTo>
                <a:cubicBezTo>
                  <a:pt x="1253337" y="39147"/>
                  <a:pt x="1254839" y="41503"/>
                  <a:pt x="1254839" y="43212"/>
                </a:cubicBezTo>
                <a:cubicBezTo>
                  <a:pt x="1254839" y="44213"/>
                  <a:pt x="1254250" y="45185"/>
                  <a:pt x="1253072" y="46128"/>
                </a:cubicBezTo>
                <a:cubicBezTo>
                  <a:pt x="1251658" y="47129"/>
                  <a:pt x="1250274" y="48867"/>
                  <a:pt x="1248919" y="51341"/>
                </a:cubicBezTo>
                <a:cubicBezTo>
                  <a:pt x="1244618" y="60708"/>
                  <a:pt x="1240023" y="69221"/>
                  <a:pt x="1235134" y="76879"/>
                </a:cubicBezTo>
                <a:cubicBezTo>
                  <a:pt x="1240966" y="83065"/>
                  <a:pt x="1248153" y="88809"/>
                  <a:pt x="1256695" y="94111"/>
                </a:cubicBezTo>
                <a:cubicBezTo>
                  <a:pt x="1254633" y="96114"/>
                  <a:pt x="1252395" y="99531"/>
                  <a:pt x="1249979" y="104361"/>
                </a:cubicBezTo>
                <a:cubicBezTo>
                  <a:pt x="1248801" y="106777"/>
                  <a:pt x="1247858" y="107984"/>
                  <a:pt x="1247152" y="107984"/>
                </a:cubicBezTo>
                <a:cubicBezTo>
                  <a:pt x="1246562" y="107984"/>
                  <a:pt x="1245296" y="107189"/>
                  <a:pt x="1243352" y="105598"/>
                </a:cubicBezTo>
                <a:cubicBezTo>
                  <a:pt x="1238344" y="101357"/>
                  <a:pt x="1234456" y="97645"/>
                  <a:pt x="1231687" y="94464"/>
                </a:cubicBezTo>
                <a:lnTo>
                  <a:pt x="1231687" y="146601"/>
                </a:lnTo>
                <a:lnTo>
                  <a:pt x="1232129" y="167897"/>
                </a:lnTo>
                <a:cubicBezTo>
                  <a:pt x="1232129" y="168840"/>
                  <a:pt x="1231982" y="169429"/>
                  <a:pt x="1231687" y="169664"/>
                </a:cubicBezTo>
                <a:cubicBezTo>
                  <a:pt x="1231452" y="169841"/>
                  <a:pt x="1230863" y="169929"/>
                  <a:pt x="1229920" y="169929"/>
                </a:cubicBezTo>
                <a:lnTo>
                  <a:pt x="1215428" y="169929"/>
                </a:lnTo>
                <a:cubicBezTo>
                  <a:pt x="1214367" y="169929"/>
                  <a:pt x="1213749" y="169812"/>
                  <a:pt x="1213572" y="169576"/>
                </a:cubicBezTo>
                <a:cubicBezTo>
                  <a:pt x="1213395" y="169340"/>
                  <a:pt x="1213307" y="168781"/>
                  <a:pt x="1213307" y="167897"/>
                </a:cubicBezTo>
                <a:lnTo>
                  <a:pt x="1213661" y="146601"/>
                </a:lnTo>
                <a:lnTo>
                  <a:pt x="1213661" y="104803"/>
                </a:lnTo>
                <a:cubicBezTo>
                  <a:pt x="1208241" y="110164"/>
                  <a:pt x="1203086" y="114789"/>
                  <a:pt x="1198196" y="118677"/>
                </a:cubicBezTo>
                <a:cubicBezTo>
                  <a:pt x="1196252" y="120267"/>
                  <a:pt x="1194986" y="121063"/>
                  <a:pt x="1194397" y="121063"/>
                </a:cubicBezTo>
                <a:cubicBezTo>
                  <a:pt x="1193631" y="121063"/>
                  <a:pt x="1192688" y="119678"/>
                  <a:pt x="1191569" y="116909"/>
                </a:cubicBezTo>
                <a:cubicBezTo>
                  <a:pt x="1189743" y="111843"/>
                  <a:pt x="1187622" y="107749"/>
                  <a:pt x="1185206" y="104626"/>
                </a:cubicBezTo>
                <a:cubicBezTo>
                  <a:pt x="1196223" y="97616"/>
                  <a:pt x="1205884" y="88809"/>
                  <a:pt x="1214191" y="78205"/>
                </a:cubicBezTo>
                <a:cubicBezTo>
                  <a:pt x="1221142" y="69309"/>
                  <a:pt x="1226503" y="59942"/>
                  <a:pt x="1230274" y="50104"/>
                </a:cubicBezTo>
                <a:lnTo>
                  <a:pt x="1211805" y="50104"/>
                </a:lnTo>
                <a:lnTo>
                  <a:pt x="1192629" y="50458"/>
                </a:lnTo>
                <a:cubicBezTo>
                  <a:pt x="1191687" y="50458"/>
                  <a:pt x="1191098" y="50340"/>
                  <a:pt x="1190862" y="50104"/>
                </a:cubicBezTo>
                <a:cubicBezTo>
                  <a:pt x="1190685" y="49868"/>
                  <a:pt x="1190597" y="49338"/>
                  <a:pt x="1190597" y="48514"/>
                </a:cubicBezTo>
                <a:lnTo>
                  <a:pt x="1190597" y="35082"/>
                </a:lnTo>
                <a:cubicBezTo>
                  <a:pt x="1190597" y="34139"/>
                  <a:pt x="1190744" y="33550"/>
                  <a:pt x="1191039" y="33314"/>
                </a:cubicBezTo>
                <a:cubicBezTo>
                  <a:pt x="1191215" y="33138"/>
                  <a:pt x="1191746" y="33049"/>
                  <a:pt x="1192629" y="33049"/>
                </a:cubicBezTo>
                <a:lnTo>
                  <a:pt x="1211805" y="33491"/>
                </a:lnTo>
                <a:lnTo>
                  <a:pt x="1213661" y="33491"/>
                </a:lnTo>
                <a:lnTo>
                  <a:pt x="1213661" y="26068"/>
                </a:lnTo>
                <a:cubicBezTo>
                  <a:pt x="1213661" y="16407"/>
                  <a:pt x="1213160" y="9043"/>
                  <a:pt x="1212158" y="3977"/>
                </a:cubicBezTo>
                <a:close/>
                <a:moveTo>
                  <a:pt x="716565" y="2386"/>
                </a:moveTo>
                <a:cubicBezTo>
                  <a:pt x="723104" y="2916"/>
                  <a:pt x="728259" y="3564"/>
                  <a:pt x="732030" y="4330"/>
                </a:cubicBezTo>
                <a:cubicBezTo>
                  <a:pt x="734681" y="4684"/>
                  <a:pt x="736006" y="5479"/>
                  <a:pt x="736006" y="6716"/>
                </a:cubicBezTo>
                <a:cubicBezTo>
                  <a:pt x="736006" y="7894"/>
                  <a:pt x="735211" y="8719"/>
                  <a:pt x="733620" y="9190"/>
                </a:cubicBezTo>
                <a:cubicBezTo>
                  <a:pt x="746581" y="23565"/>
                  <a:pt x="763783" y="34611"/>
                  <a:pt x="785226" y="42328"/>
                </a:cubicBezTo>
                <a:cubicBezTo>
                  <a:pt x="782752" y="45038"/>
                  <a:pt x="780513" y="48307"/>
                  <a:pt x="778510" y="52137"/>
                </a:cubicBezTo>
                <a:cubicBezTo>
                  <a:pt x="776802" y="55141"/>
                  <a:pt x="775535" y="56643"/>
                  <a:pt x="774711" y="56643"/>
                </a:cubicBezTo>
                <a:cubicBezTo>
                  <a:pt x="774239" y="56643"/>
                  <a:pt x="772855" y="56172"/>
                  <a:pt x="770557" y="55229"/>
                </a:cubicBezTo>
                <a:cubicBezTo>
                  <a:pt x="761839" y="51047"/>
                  <a:pt x="753915" y="46334"/>
                  <a:pt x="746787" y="41091"/>
                </a:cubicBezTo>
                <a:lnTo>
                  <a:pt x="746787" y="48867"/>
                </a:lnTo>
                <a:cubicBezTo>
                  <a:pt x="746787" y="49927"/>
                  <a:pt x="746669" y="50575"/>
                  <a:pt x="746433" y="50811"/>
                </a:cubicBezTo>
                <a:cubicBezTo>
                  <a:pt x="746198" y="50988"/>
                  <a:pt x="745667" y="51076"/>
                  <a:pt x="744843" y="51076"/>
                </a:cubicBezTo>
                <a:lnTo>
                  <a:pt x="731234" y="50634"/>
                </a:lnTo>
                <a:lnTo>
                  <a:pt x="718951" y="50634"/>
                </a:lnTo>
                <a:lnTo>
                  <a:pt x="705343" y="51076"/>
                </a:lnTo>
                <a:cubicBezTo>
                  <a:pt x="704400" y="51076"/>
                  <a:pt x="703841" y="50929"/>
                  <a:pt x="703664" y="50634"/>
                </a:cubicBezTo>
                <a:cubicBezTo>
                  <a:pt x="703487" y="50399"/>
                  <a:pt x="703399" y="49810"/>
                  <a:pt x="703399" y="48867"/>
                </a:cubicBezTo>
                <a:lnTo>
                  <a:pt x="703399" y="41974"/>
                </a:lnTo>
                <a:cubicBezTo>
                  <a:pt x="697272" y="47041"/>
                  <a:pt x="690821" y="51459"/>
                  <a:pt x="684046" y="55229"/>
                </a:cubicBezTo>
                <a:cubicBezTo>
                  <a:pt x="681808" y="56408"/>
                  <a:pt x="680423" y="56997"/>
                  <a:pt x="679893" y="56997"/>
                </a:cubicBezTo>
                <a:cubicBezTo>
                  <a:pt x="678892" y="56997"/>
                  <a:pt x="677507" y="55494"/>
                  <a:pt x="675740" y="52490"/>
                </a:cubicBezTo>
                <a:cubicBezTo>
                  <a:pt x="673619" y="49250"/>
                  <a:pt x="671557" y="46540"/>
                  <a:pt x="669554" y="44360"/>
                </a:cubicBezTo>
                <a:lnTo>
                  <a:pt x="669554" y="52843"/>
                </a:lnTo>
                <a:cubicBezTo>
                  <a:pt x="669554" y="53845"/>
                  <a:pt x="669407" y="54434"/>
                  <a:pt x="669112" y="54611"/>
                </a:cubicBezTo>
                <a:cubicBezTo>
                  <a:pt x="668877" y="54788"/>
                  <a:pt x="668288" y="54876"/>
                  <a:pt x="667345" y="54876"/>
                </a:cubicBezTo>
                <a:cubicBezTo>
                  <a:pt x="667286" y="54876"/>
                  <a:pt x="666196" y="54817"/>
                  <a:pt x="664076" y="54699"/>
                </a:cubicBezTo>
                <a:cubicBezTo>
                  <a:pt x="661896" y="54640"/>
                  <a:pt x="659451" y="54552"/>
                  <a:pt x="656741" y="54434"/>
                </a:cubicBezTo>
                <a:cubicBezTo>
                  <a:pt x="661101" y="67512"/>
                  <a:pt x="667375" y="78794"/>
                  <a:pt x="675563" y="88279"/>
                </a:cubicBezTo>
                <a:cubicBezTo>
                  <a:pt x="673089" y="91872"/>
                  <a:pt x="671145" y="95790"/>
                  <a:pt x="669731" y="100031"/>
                </a:cubicBezTo>
                <a:cubicBezTo>
                  <a:pt x="668965" y="102093"/>
                  <a:pt x="668288" y="103124"/>
                  <a:pt x="667699" y="103124"/>
                </a:cubicBezTo>
                <a:cubicBezTo>
                  <a:pt x="667051" y="103124"/>
                  <a:pt x="666167" y="102152"/>
                  <a:pt x="665048" y="100208"/>
                </a:cubicBezTo>
                <a:cubicBezTo>
                  <a:pt x="660983" y="93257"/>
                  <a:pt x="657713" y="85539"/>
                  <a:pt x="655239" y="77056"/>
                </a:cubicBezTo>
                <a:cubicBezTo>
                  <a:pt x="655298" y="97734"/>
                  <a:pt x="655563" y="119531"/>
                  <a:pt x="656034" y="142447"/>
                </a:cubicBezTo>
                <a:cubicBezTo>
                  <a:pt x="656093" y="147632"/>
                  <a:pt x="656211" y="154053"/>
                  <a:pt x="656388" y="161711"/>
                </a:cubicBezTo>
                <a:cubicBezTo>
                  <a:pt x="656446" y="165246"/>
                  <a:pt x="656476" y="167190"/>
                  <a:pt x="656476" y="167543"/>
                </a:cubicBezTo>
                <a:cubicBezTo>
                  <a:pt x="656476" y="168898"/>
                  <a:pt x="655887" y="169576"/>
                  <a:pt x="654709" y="169576"/>
                </a:cubicBezTo>
                <a:lnTo>
                  <a:pt x="640217" y="169576"/>
                </a:lnTo>
                <a:cubicBezTo>
                  <a:pt x="639215" y="169576"/>
                  <a:pt x="638596" y="169458"/>
                  <a:pt x="638361" y="169222"/>
                </a:cubicBezTo>
                <a:cubicBezTo>
                  <a:pt x="638184" y="168987"/>
                  <a:pt x="638096" y="168427"/>
                  <a:pt x="638096" y="167543"/>
                </a:cubicBezTo>
                <a:cubicBezTo>
                  <a:pt x="638096" y="167367"/>
                  <a:pt x="638184" y="163007"/>
                  <a:pt x="638361" y="154465"/>
                </a:cubicBezTo>
                <a:cubicBezTo>
                  <a:pt x="638891" y="129546"/>
                  <a:pt x="639215" y="106541"/>
                  <a:pt x="639333" y="85451"/>
                </a:cubicBezTo>
                <a:cubicBezTo>
                  <a:pt x="635621" y="100238"/>
                  <a:pt x="630555" y="113257"/>
                  <a:pt x="624134" y="124509"/>
                </a:cubicBezTo>
                <a:cubicBezTo>
                  <a:pt x="623014" y="126335"/>
                  <a:pt x="622101" y="127248"/>
                  <a:pt x="621394" y="127248"/>
                </a:cubicBezTo>
                <a:cubicBezTo>
                  <a:pt x="620687" y="127248"/>
                  <a:pt x="619981" y="126099"/>
                  <a:pt x="619274" y="123802"/>
                </a:cubicBezTo>
                <a:cubicBezTo>
                  <a:pt x="617447" y="118382"/>
                  <a:pt x="615444" y="114229"/>
                  <a:pt x="613265" y="111342"/>
                </a:cubicBezTo>
                <a:cubicBezTo>
                  <a:pt x="624399" y="95436"/>
                  <a:pt x="632470" y="76467"/>
                  <a:pt x="637477" y="54434"/>
                </a:cubicBezTo>
                <a:lnTo>
                  <a:pt x="635356" y="54434"/>
                </a:lnTo>
                <a:lnTo>
                  <a:pt x="619450" y="54876"/>
                </a:lnTo>
                <a:cubicBezTo>
                  <a:pt x="618213" y="54876"/>
                  <a:pt x="617595" y="54198"/>
                  <a:pt x="617595" y="52843"/>
                </a:cubicBezTo>
                <a:lnTo>
                  <a:pt x="617595" y="40030"/>
                </a:lnTo>
                <a:cubicBezTo>
                  <a:pt x="617595" y="38675"/>
                  <a:pt x="618213" y="37998"/>
                  <a:pt x="619450" y="37998"/>
                </a:cubicBezTo>
                <a:lnTo>
                  <a:pt x="635356" y="38351"/>
                </a:lnTo>
                <a:lnTo>
                  <a:pt x="638979" y="38351"/>
                </a:lnTo>
                <a:lnTo>
                  <a:pt x="638979" y="28454"/>
                </a:lnTo>
                <a:cubicBezTo>
                  <a:pt x="638979" y="17674"/>
                  <a:pt x="638479" y="9514"/>
                  <a:pt x="637477" y="3977"/>
                </a:cubicBezTo>
                <a:cubicBezTo>
                  <a:pt x="644370" y="4153"/>
                  <a:pt x="650231" y="4566"/>
                  <a:pt x="655062" y="5214"/>
                </a:cubicBezTo>
                <a:cubicBezTo>
                  <a:pt x="657124" y="5626"/>
                  <a:pt x="658155" y="6304"/>
                  <a:pt x="658155" y="7246"/>
                </a:cubicBezTo>
                <a:cubicBezTo>
                  <a:pt x="658155" y="8425"/>
                  <a:pt x="657802" y="9632"/>
                  <a:pt x="657095" y="10869"/>
                </a:cubicBezTo>
                <a:cubicBezTo>
                  <a:pt x="656211" y="12578"/>
                  <a:pt x="655769" y="18292"/>
                  <a:pt x="655769" y="28012"/>
                </a:cubicBezTo>
                <a:lnTo>
                  <a:pt x="655769" y="38351"/>
                </a:lnTo>
                <a:lnTo>
                  <a:pt x="667345" y="37998"/>
                </a:lnTo>
                <a:cubicBezTo>
                  <a:pt x="668406" y="37998"/>
                  <a:pt x="669054" y="38116"/>
                  <a:pt x="669289" y="38351"/>
                </a:cubicBezTo>
                <a:cubicBezTo>
                  <a:pt x="669466" y="38587"/>
                  <a:pt x="669554" y="39147"/>
                  <a:pt x="669554" y="40030"/>
                </a:cubicBezTo>
                <a:lnTo>
                  <a:pt x="669554" y="43035"/>
                </a:lnTo>
                <a:cubicBezTo>
                  <a:pt x="685637" y="35553"/>
                  <a:pt x="699157" y="25420"/>
                  <a:pt x="710115" y="12637"/>
                </a:cubicBezTo>
                <a:cubicBezTo>
                  <a:pt x="713060" y="9338"/>
                  <a:pt x="715210" y="5921"/>
                  <a:pt x="716565" y="2386"/>
                </a:cubicBezTo>
                <a:close/>
                <a:moveTo>
                  <a:pt x="434145" y="0"/>
                </a:moveTo>
                <a:lnTo>
                  <a:pt x="493351" y="0"/>
                </a:lnTo>
                <a:lnTo>
                  <a:pt x="493351" y="173376"/>
                </a:lnTo>
                <a:lnTo>
                  <a:pt x="434145" y="173376"/>
                </a:lnTo>
                <a:cubicBezTo>
                  <a:pt x="460361" y="150813"/>
                  <a:pt x="473469" y="121917"/>
                  <a:pt x="473469" y="86688"/>
                </a:cubicBezTo>
                <a:cubicBezTo>
                  <a:pt x="473469" y="51813"/>
                  <a:pt x="460361" y="22917"/>
                  <a:pt x="434145" y="0"/>
                </a:cubicBezTo>
                <a:close/>
                <a:moveTo>
                  <a:pt x="0" y="0"/>
                </a:moveTo>
                <a:lnTo>
                  <a:pt x="59205" y="0"/>
                </a:lnTo>
                <a:cubicBezTo>
                  <a:pt x="32990" y="22917"/>
                  <a:pt x="19882" y="51813"/>
                  <a:pt x="19882" y="86688"/>
                </a:cubicBezTo>
                <a:cubicBezTo>
                  <a:pt x="19882" y="121917"/>
                  <a:pt x="32990" y="150813"/>
                  <a:pt x="59205" y="173376"/>
                </a:cubicBezTo>
                <a:lnTo>
                  <a:pt x="0" y="17337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kumimoji="1" lang="ja-JP" altLang="en-US" sz="1400" b="1" dirty="0">
              <a:latin typeface="源柔ゴシックX Medium" panose="020B0402020203020207" pitchFamily="50" charset="-128"/>
              <a:ea typeface="源柔ゴシックX Medium" panose="020B0402020203020207" pitchFamily="50" charset="-128"/>
              <a:cs typeface="源柔ゴシックX Medium" panose="020B0402020203020207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686B1EE9-A4AB-CDE2-2E34-662B6B92331D}"/>
              </a:ext>
            </a:extLst>
          </p:cNvPr>
          <p:cNvSpPr txBox="1">
            <a:spLocks/>
          </p:cNvSpPr>
          <p:nvPr/>
        </p:nvSpPr>
        <p:spPr>
          <a:xfrm>
            <a:off x="4737017" y="5825109"/>
            <a:ext cx="2424726" cy="535112"/>
          </a:xfrm>
          <a:custGeom>
            <a:avLst/>
            <a:gdLst/>
            <a:ahLst/>
            <a:cxnLst/>
            <a:rect l="l" t="t" r="r" b="b"/>
            <a:pathLst>
              <a:path w="2424726" h="535112">
                <a:moveTo>
                  <a:pt x="2367102" y="494091"/>
                </a:moveTo>
                <a:cubicBezTo>
                  <a:pt x="2366358" y="494091"/>
                  <a:pt x="2365986" y="494463"/>
                  <a:pt x="2365986" y="495207"/>
                </a:cubicBezTo>
                <a:lnTo>
                  <a:pt x="2365986" y="501904"/>
                </a:lnTo>
                <a:cubicBezTo>
                  <a:pt x="2365986" y="502648"/>
                  <a:pt x="2366358" y="503020"/>
                  <a:pt x="2367102" y="503020"/>
                </a:cubicBezTo>
                <a:lnTo>
                  <a:pt x="2395426" y="503020"/>
                </a:lnTo>
                <a:cubicBezTo>
                  <a:pt x="2396077" y="503020"/>
                  <a:pt x="2396403" y="502648"/>
                  <a:pt x="2396403" y="501904"/>
                </a:cubicBezTo>
                <a:lnTo>
                  <a:pt x="2396403" y="495207"/>
                </a:lnTo>
                <a:cubicBezTo>
                  <a:pt x="2396403" y="494463"/>
                  <a:pt x="2396077" y="494091"/>
                  <a:pt x="2395426" y="494091"/>
                </a:cubicBezTo>
                <a:close/>
                <a:moveTo>
                  <a:pt x="616707" y="493533"/>
                </a:moveTo>
                <a:cubicBezTo>
                  <a:pt x="610195" y="493533"/>
                  <a:pt x="605126" y="494556"/>
                  <a:pt x="601498" y="496602"/>
                </a:cubicBezTo>
                <a:cubicBezTo>
                  <a:pt x="597871" y="498649"/>
                  <a:pt x="596057" y="501439"/>
                  <a:pt x="596057" y="504974"/>
                </a:cubicBezTo>
                <a:cubicBezTo>
                  <a:pt x="596057" y="508602"/>
                  <a:pt x="597778" y="511346"/>
                  <a:pt x="601219" y="513206"/>
                </a:cubicBezTo>
                <a:cubicBezTo>
                  <a:pt x="604661" y="515066"/>
                  <a:pt x="609451" y="515996"/>
                  <a:pt x="615590" y="515996"/>
                </a:cubicBezTo>
                <a:cubicBezTo>
                  <a:pt x="620427" y="515996"/>
                  <a:pt x="623985" y="514857"/>
                  <a:pt x="626264" y="512578"/>
                </a:cubicBezTo>
                <a:cubicBezTo>
                  <a:pt x="628543" y="510299"/>
                  <a:pt x="629683" y="506741"/>
                  <a:pt x="629683" y="501904"/>
                </a:cubicBezTo>
                <a:cubicBezTo>
                  <a:pt x="629683" y="499486"/>
                  <a:pt x="629636" y="497486"/>
                  <a:pt x="629543" y="495905"/>
                </a:cubicBezTo>
                <a:cubicBezTo>
                  <a:pt x="629543" y="495160"/>
                  <a:pt x="629217" y="494742"/>
                  <a:pt x="628566" y="494649"/>
                </a:cubicBezTo>
                <a:cubicBezTo>
                  <a:pt x="624660" y="493905"/>
                  <a:pt x="620706" y="493533"/>
                  <a:pt x="616707" y="493533"/>
                </a:cubicBezTo>
                <a:close/>
                <a:moveTo>
                  <a:pt x="2367102" y="475534"/>
                </a:moveTo>
                <a:cubicBezTo>
                  <a:pt x="2366358" y="475534"/>
                  <a:pt x="2365986" y="475906"/>
                  <a:pt x="2365986" y="476650"/>
                </a:cubicBezTo>
                <a:lnTo>
                  <a:pt x="2365986" y="482650"/>
                </a:lnTo>
                <a:cubicBezTo>
                  <a:pt x="2365986" y="483301"/>
                  <a:pt x="2366358" y="483626"/>
                  <a:pt x="2367102" y="483626"/>
                </a:cubicBezTo>
                <a:lnTo>
                  <a:pt x="2395426" y="483626"/>
                </a:lnTo>
                <a:cubicBezTo>
                  <a:pt x="2396077" y="483626"/>
                  <a:pt x="2396403" y="483301"/>
                  <a:pt x="2396403" y="482650"/>
                </a:cubicBezTo>
                <a:lnTo>
                  <a:pt x="2396403" y="476650"/>
                </a:lnTo>
                <a:cubicBezTo>
                  <a:pt x="2396403" y="475906"/>
                  <a:pt x="2396077" y="475534"/>
                  <a:pt x="2395426" y="475534"/>
                </a:cubicBezTo>
                <a:close/>
                <a:moveTo>
                  <a:pt x="914595" y="464093"/>
                </a:moveTo>
                <a:cubicBezTo>
                  <a:pt x="911061" y="464093"/>
                  <a:pt x="908038" y="465302"/>
                  <a:pt x="905526" y="467720"/>
                </a:cubicBezTo>
                <a:cubicBezTo>
                  <a:pt x="903015" y="470139"/>
                  <a:pt x="901759" y="473301"/>
                  <a:pt x="901759" y="477208"/>
                </a:cubicBezTo>
                <a:cubicBezTo>
                  <a:pt x="901759" y="481115"/>
                  <a:pt x="902991" y="484184"/>
                  <a:pt x="905456" y="486417"/>
                </a:cubicBezTo>
                <a:cubicBezTo>
                  <a:pt x="907921" y="488649"/>
                  <a:pt x="910968" y="489765"/>
                  <a:pt x="914595" y="489765"/>
                </a:cubicBezTo>
                <a:cubicBezTo>
                  <a:pt x="918409" y="489765"/>
                  <a:pt x="921339" y="488277"/>
                  <a:pt x="923386" y="485301"/>
                </a:cubicBezTo>
                <a:cubicBezTo>
                  <a:pt x="924967" y="482975"/>
                  <a:pt x="925758" y="479859"/>
                  <a:pt x="925758" y="475952"/>
                </a:cubicBezTo>
                <a:cubicBezTo>
                  <a:pt x="925758" y="474650"/>
                  <a:pt x="925711" y="473255"/>
                  <a:pt x="925618" y="471767"/>
                </a:cubicBezTo>
                <a:cubicBezTo>
                  <a:pt x="925525" y="471022"/>
                  <a:pt x="925292" y="470371"/>
                  <a:pt x="924920" y="469813"/>
                </a:cubicBezTo>
                <a:cubicBezTo>
                  <a:pt x="922688" y="465999"/>
                  <a:pt x="919246" y="464093"/>
                  <a:pt x="914595" y="464093"/>
                </a:cubicBezTo>
                <a:close/>
                <a:moveTo>
                  <a:pt x="1576750" y="459628"/>
                </a:moveTo>
                <a:cubicBezTo>
                  <a:pt x="1576936" y="459628"/>
                  <a:pt x="1577076" y="459628"/>
                  <a:pt x="1577169" y="459628"/>
                </a:cubicBezTo>
                <a:cubicBezTo>
                  <a:pt x="1581727" y="459814"/>
                  <a:pt x="1586052" y="459907"/>
                  <a:pt x="1590145" y="459907"/>
                </a:cubicBezTo>
                <a:lnTo>
                  <a:pt x="1667722" y="459907"/>
                </a:lnTo>
                <a:cubicBezTo>
                  <a:pt x="1670233" y="459907"/>
                  <a:pt x="1672838" y="459860"/>
                  <a:pt x="1675535" y="459767"/>
                </a:cubicBezTo>
                <a:cubicBezTo>
                  <a:pt x="1675721" y="459767"/>
                  <a:pt x="1675861" y="459767"/>
                  <a:pt x="1675954" y="459767"/>
                </a:cubicBezTo>
                <a:cubicBezTo>
                  <a:pt x="1678000" y="459767"/>
                  <a:pt x="1679767" y="460465"/>
                  <a:pt x="1681256" y="461860"/>
                </a:cubicBezTo>
                <a:cubicBezTo>
                  <a:pt x="1682930" y="463348"/>
                  <a:pt x="1683767" y="465162"/>
                  <a:pt x="1683767" y="467302"/>
                </a:cubicBezTo>
                <a:lnTo>
                  <a:pt x="1683767" y="468418"/>
                </a:lnTo>
                <a:cubicBezTo>
                  <a:pt x="1683767" y="470650"/>
                  <a:pt x="1682930" y="472557"/>
                  <a:pt x="1681256" y="474139"/>
                </a:cubicBezTo>
                <a:cubicBezTo>
                  <a:pt x="1679767" y="475534"/>
                  <a:pt x="1677953" y="476231"/>
                  <a:pt x="1675814" y="476231"/>
                </a:cubicBezTo>
                <a:cubicBezTo>
                  <a:pt x="1675721" y="476231"/>
                  <a:pt x="1675628" y="476231"/>
                  <a:pt x="1675535" y="476231"/>
                </a:cubicBezTo>
                <a:cubicBezTo>
                  <a:pt x="1672651" y="476138"/>
                  <a:pt x="1670093" y="476092"/>
                  <a:pt x="1667861" y="476092"/>
                </a:cubicBezTo>
                <a:lnTo>
                  <a:pt x="1590145" y="476092"/>
                </a:lnTo>
                <a:cubicBezTo>
                  <a:pt x="1585959" y="476092"/>
                  <a:pt x="1581634" y="476185"/>
                  <a:pt x="1577169" y="476371"/>
                </a:cubicBezTo>
                <a:cubicBezTo>
                  <a:pt x="1577076" y="476371"/>
                  <a:pt x="1576983" y="476371"/>
                  <a:pt x="1576890" y="476371"/>
                </a:cubicBezTo>
                <a:cubicBezTo>
                  <a:pt x="1574750" y="476371"/>
                  <a:pt x="1572937" y="475627"/>
                  <a:pt x="1571448" y="474139"/>
                </a:cubicBezTo>
                <a:cubicBezTo>
                  <a:pt x="1569774" y="472557"/>
                  <a:pt x="1568937" y="470650"/>
                  <a:pt x="1568937" y="468418"/>
                </a:cubicBezTo>
                <a:lnTo>
                  <a:pt x="1568937" y="467302"/>
                </a:lnTo>
                <a:cubicBezTo>
                  <a:pt x="1568937" y="465162"/>
                  <a:pt x="1569774" y="463302"/>
                  <a:pt x="1571448" y="461721"/>
                </a:cubicBezTo>
                <a:cubicBezTo>
                  <a:pt x="1572937" y="460325"/>
                  <a:pt x="1574704" y="459628"/>
                  <a:pt x="1576750" y="459628"/>
                </a:cubicBezTo>
                <a:close/>
                <a:moveTo>
                  <a:pt x="1157650" y="459628"/>
                </a:moveTo>
                <a:cubicBezTo>
                  <a:pt x="1157836" y="459628"/>
                  <a:pt x="1157976" y="459628"/>
                  <a:pt x="1158069" y="459628"/>
                </a:cubicBezTo>
                <a:cubicBezTo>
                  <a:pt x="1162627" y="459814"/>
                  <a:pt x="1166952" y="459907"/>
                  <a:pt x="1171045" y="459907"/>
                </a:cubicBezTo>
                <a:lnTo>
                  <a:pt x="1248622" y="459907"/>
                </a:lnTo>
                <a:cubicBezTo>
                  <a:pt x="1251133" y="459907"/>
                  <a:pt x="1253738" y="459860"/>
                  <a:pt x="1256435" y="459767"/>
                </a:cubicBezTo>
                <a:cubicBezTo>
                  <a:pt x="1256621" y="459767"/>
                  <a:pt x="1256761" y="459767"/>
                  <a:pt x="1256854" y="459767"/>
                </a:cubicBezTo>
                <a:cubicBezTo>
                  <a:pt x="1258900" y="459767"/>
                  <a:pt x="1260667" y="460465"/>
                  <a:pt x="1262156" y="461860"/>
                </a:cubicBezTo>
                <a:cubicBezTo>
                  <a:pt x="1263830" y="463348"/>
                  <a:pt x="1264667" y="465162"/>
                  <a:pt x="1264667" y="467302"/>
                </a:cubicBezTo>
                <a:lnTo>
                  <a:pt x="1264667" y="468418"/>
                </a:lnTo>
                <a:cubicBezTo>
                  <a:pt x="1264667" y="470650"/>
                  <a:pt x="1263830" y="472557"/>
                  <a:pt x="1262156" y="474139"/>
                </a:cubicBezTo>
                <a:cubicBezTo>
                  <a:pt x="1260667" y="475534"/>
                  <a:pt x="1258853" y="476231"/>
                  <a:pt x="1256714" y="476231"/>
                </a:cubicBezTo>
                <a:cubicBezTo>
                  <a:pt x="1256621" y="476231"/>
                  <a:pt x="1256528" y="476231"/>
                  <a:pt x="1256435" y="476231"/>
                </a:cubicBezTo>
                <a:cubicBezTo>
                  <a:pt x="1253551" y="476138"/>
                  <a:pt x="1250993" y="476092"/>
                  <a:pt x="1248761" y="476092"/>
                </a:cubicBezTo>
                <a:lnTo>
                  <a:pt x="1171045" y="476092"/>
                </a:lnTo>
                <a:cubicBezTo>
                  <a:pt x="1166859" y="476092"/>
                  <a:pt x="1162534" y="476185"/>
                  <a:pt x="1158069" y="476371"/>
                </a:cubicBezTo>
                <a:cubicBezTo>
                  <a:pt x="1157976" y="476371"/>
                  <a:pt x="1157883" y="476371"/>
                  <a:pt x="1157790" y="476371"/>
                </a:cubicBezTo>
                <a:cubicBezTo>
                  <a:pt x="1155650" y="476371"/>
                  <a:pt x="1153837" y="475627"/>
                  <a:pt x="1152348" y="474139"/>
                </a:cubicBezTo>
                <a:cubicBezTo>
                  <a:pt x="1150674" y="472557"/>
                  <a:pt x="1149837" y="470650"/>
                  <a:pt x="1149837" y="468418"/>
                </a:cubicBezTo>
                <a:lnTo>
                  <a:pt x="1149837" y="467302"/>
                </a:lnTo>
                <a:cubicBezTo>
                  <a:pt x="1149837" y="465162"/>
                  <a:pt x="1150674" y="463302"/>
                  <a:pt x="1152348" y="461721"/>
                </a:cubicBezTo>
                <a:cubicBezTo>
                  <a:pt x="1153837" y="460325"/>
                  <a:pt x="1155604" y="459628"/>
                  <a:pt x="1157650" y="459628"/>
                </a:cubicBezTo>
                <a:close/>
                <a:moveTo>
                  <a:pt x="149712" y="456558"/>
                </a:moveTo>
                <a:lnTo>
                  <a:pt x="265240" y="456558"/>
                </a:lnTo>
                <a:cubicBezTo>
                  <a:pt x="267193" y="456558"/>
                  <a:pt x="268891" y="457279"/>
                  <a:pt x="270332" y="458721"/>
                </a:cubicBezTo>
                <a:cubicBezTo>
                  <a:pt x="271774" y="460163"/>
                  <a:pt x="272495" y="461883"/>
                  <a:pt x="272495" y="463883"/>
                </a:cubicBezTo>
                <a:cubicBezTo>
                  <a:pt x="272495" y="465883"/>
                  <a:pt x="271774" y="467604"/>
                  <a:pt x="270332" y="469046"/>
                </a:cubicBezTo>
                <a:cubicBezTo>
                  <a:pt x="268891" y="470488"/>
                  <a:pt x="267193" y="471208"/>
                  <a:pt x="265240" y="471208"/>
                </a:cubicBezTo>
                <a:lnTo>
                  <a:pt x="149712" y="471208"/>
                </a:lnTo>
                <a:cubicBezTo>
                  <a:pt x="147759" y="471208"/>
                  <a:pt x="146061" y="470488"/>
                  <a:pt x="144619" y="469046"/>
                </a:cubicBezTo>
                <a:cubicBezTo>
                  <a:pt x="143177" y="467604"/>
                  <a:pt x="142457" y="465883"/>
                  <a:pt x="142457" y="463883"/>
                </a:cubicBezTo>
                <a:cubicBezTo>
                  <a:pt x="142457" y="461883"/>
                  <a:pt x="143177" y="460163"/>
                  <a:pt x="144619" y="458721"/>
                </a:cubicBezTo>
                <a:cubicBezTo>
                  <a:pt x="146061" y="457279"/>
                  <a:pt x="147759" y="456558"/>
                  <a:pt x="149712" y="456558"/>
                </a:cubicBezTo>
                <a:close/>
                <a:moveTo>
                  <a:pt x="2246830" y="446652"/>
                </a:moveTo>
                <a:cubicBezTo>
                  <a:pt x="2246179" y="446652"/>
                  <a:pt x="2245854" y="447024"/>
                  <a:pt x="2245854" y="447768"/>
                </a:cubicBezTo>
                <a:lnTo>
                  <a:pt x="2245854" y="461302"/>
                </a:lnTo>
                <a:cubicBezTo>
                  <a:pt x="2245854" y="462046"/>
                  <a:pt x="2246179" y="462418"/>
                  <a:pt x="2246830" y="462418"/>
                </a:cubicBezTo>
                <a:lnTo>
                  <a:pt x="2263015" y="462418"/>
                </a:lnTo>
                <a:cubicBezTo>
                  <a:pt x="2263760" y="462418"/>
                  <a:pt x="2264132" y="462046"/>
                  <a:pt x="2264132" y="461302"/>
                </a:cubicBezTo>
                <a:lnTo>
                  <a:pt x="2264132" y="447768"/>
                </a:lnTo>
                <a:cubicBezTo>
                  <a:pt x="2264132" y="447024"/>
                  <a:pt x="2263760" y="446652"/>
                  <a:pt x="2263015" y="446652"/>
                </a:cubicBezTo>
                <a:close/>
                <a:moveTo>
                  <a:pt x="2216832" y="446652"/>
                </a:moveTo>
                <a:cubicBezTo>
                  <a:pt x="2216181" y="446652"/>
                  <a:pt x="2215855" y="447024"/>
                  <a:pt x="2215855" y="447768"/>
                </a:cubicBezTo>
                <a:lnTo>
                  <a:pt x="2215855" y="461302"/>
                </a:lnTo>
                <a:cubicBezTo>
                  <a:pt x="2215855" y="462046"/>
                  <a:pt x="2216181" y="462418"/>
                  <a:pt x="2216832" y="462418"/>
                </a:cubicBezTo>
                <a:lnTo>
                  <a:pt x="2233436" y="462418"/>
                </a:lnTo>
                <a:cubicBezTo>
                  <a:pt x="2234180" y="462418"/>
                  <a:pt x="2234552" y="462046"/>
                  <a:pt x="2234552" y="461302"/>
                </a:cubicBezTo>
                <a:lnTo>
                  <a:pt x="2234552" y="447768"/>
                </a:lnTo>
                <a:cubicBezTo>
                  <a:pt x="2234552" y="447024"/>
                  <a:pt x="2234180" y="446652"/>
                  <a:pt x="2233436" y="446652"/>
                </a:cubicBezTo>
                <a:close/>
                <a:moveTo>
                  <a:pt x="2367102" y="440234"/>
                </a:moveTo>
                <a:cubicBezTo>
                  <a:pt x="2366358" y="440234"/>
                  <a:pt x="2365986" y="440606"/>
                  <a:pt x="2365986" y="441350"/>
                </a:cubicBezTo>
                <a:lnTo>
                  <a:pt x="2365986" y="447768"/>
                </a:lnTo>
                <a:cubicBezTo>
                  <a:pt x="2365986" y="448512"/>
                  <a:pt x="2366358" y="448884"/>
                  <a:pt x="2367102" y="448884"/>
                </a:cubicBezTo>
                <a:lnTo>
                  <a:pt x="2393054" y="448884"/>
                </a:lnTo>
                <a:cubicBezTo>
                  <a:pt x="2393798" y="448884"/>
                  <a:pt x="2394170" y="448512"/>
                  <a:pt x="2394170" y="447768"/>
                </a:cubicBezTo>
                <a:lnTo>
                  <a:pt x="2394170" y="441350"/>
                </a:lnTo>
                <a:cubicBezTo>
                  <a:pt x="2394170" y="440606"/>
                  <a:pt x="2393798" y="440234"/>
                  <a:pt x="2393054" y="440234"/>
                </a:cubicBezTo>
                <a:close/>
                <a:moveTo>
                  <a:pt x="2326779" y="440234"/>
                </a:moveTo>
                <a:cubicBezTo>
                  <a:pt x="2326035" y="440234"/>
                  <a:pt x="2325663" y="440606"/>
                  <a:pt x="2325663" y="441350"/>
                </a:cubicBezTo>
                <a:lnTo>
                  <a:pt x="2325663" y="447768"/>
                </a:lnTo>
                <a:cubicBezTo>
                  <a:pt x="2325663" y="448512"/>
                  <a:pt x="2326035" y="448884"/>
                  <a:pt x="2326779" y="448884"/>
                </a:cubicBezTo>
                <a:lnTo>
                  <a:pt x="2351475" y="448884"/>
                </a:lnTo>
                <a:cubicBezTo>
                  <a:pt x="2352219" y="448884"/>
                  <a:pt x="2352591" y="448512"/>
                  <a:pt x="2352591" y="447768"/>
                </a:cubicBezTo>
                <a:lnTo>
                  <a:pt x="2352591" y="441350"/>
                </a:lnTo>
                <a:cubicBezTo>
                  <a:pt x="2352591" y="440606"/>
                  <a:pt x="2352219" y="440234"/>
                  <a:pt x="2351475" y="440234"/>
                </a:cubicBezTo>
                <a:close/>
                <a:moveTo>
                  <a:pt x="1042820" y="427118"/>
                </a:moveTo>
                <a:cubicBezTo>
                  <a:pt x="1043285" y="427118"/>
                  <a:pt x="1043797" y="427165"/>
                  <a:pt x="1044355" y="427258"/>
                </a:cubicBezTo>
                <a:lnTo>
                  <a:pt x="1044494" y="427397"/>
                </a:lnTo>
                <a:cubicBezTo>
                  <a:pt x="1046727" y="427769"/>
                  <a:pt x="1048401" y="428932"/>
                  <a:pt x="1049517" y="430885"/>
                </a:cubicBezTo>
                <a:cubicBezTo>
                  <a:pt x="1050355" y="432188"/>
                  <a:pt x="1050773" y="433536"/>
                  <a:pt x="1050773" y="434932"/>
                </a:cubicBezTo>
                <a:cubicBezTo>
                  <a:pt x="1050773" y="435583"/>
                  <a:pt x="1050680" y="436234"/>
                  <a:pt x="1050494" y="436885"/>
                </a:cubicBezTo>
                <a:cubicBezTo>
                  <a:pt x="1050215" y="438373"/>
                  <a:pt x="1049936" y="439769"/>
                  <a:pt x="1049657" y="441071"/>
                </a:cubicBezTo>
                <a:cubicBezTo>
                  <a:pt x="1048448" y="446838"/>
                  <a:pt x="1046680" y="454023"/>
                  <a:pt x="1044355" y="462628"/>
                </a:cubicBezTo>
                <a:cubicBezTo>
                  <a:pt x="1042029" y="471232"/>
                  <a:pt x="1039564" y="478743"/>
                  <a:pt x="1036960" y="485161"/>
                </a:cubicBezTo>
                <a:cubicBezTo>
                  <a:pt x="1032681" y="496230"/>
                  <a:pt x="1027193" y="507206"/>
                  <a:pt x="1020496" y="518089"/>
                </a:cubicBezTo>
                <a:cubicBezTo>
                  <a:pt x="1019287" y="520136"/>
                  <a:pt x="1017519" y="521484"/>
                  <a:pt x="1015194" y="522136"/>
                </a:cubicBezTo>
                <a:cubicBezTo>
                  <a:pt x="1014171" y="522415"/>
                  <a:pt x="1013194" y="522554"/>
                  <a:pt x="1012264" y="522554"/>
                </a:cubicBezTo>
                <a:cubicBezTo>
                  <a:pt x="1010962" y="522554"/>
                  <a:pt x="1009706" y="522275"/>
                  <a:pt x="1008497" y="521717"/>
                </a:cubicBezTo>
                <a:lnTo>
                  <a:pt x="1008078" y="521577"/>
                </a:lnTo>
                <a:cubicBezTo>
                  <a:pt x="1006125" y="520740"/>
                  <a:pt x="1004869" y="519345"/>
                  <a:pt x="1004311" y="517392"/>
                </a:cubicBezTo>
                <a:cubicBezTo>
                  <a:pt x="1004125" y="516741"/>
                  <a:pt x="1004032" y="516089"/>
                  <a:pt x="1004032" y="515438"/>
                </a:cubicBezTo>
                <a:cubicBezTo>
                  <a:pt x="1004032" y="514136"/>
                  <a:pt x="1004450" y="512880"/>
                  <a:pt x="1005287" y="511671"/>
                </a:cubicBezTo>
                <a:cubicBezTo>
                  <a:pt x="1012171" y="501346"/>
                  <a:pt x="1017938" y="490556"/>
                  <a:pt x="1022589" y="479301"/>
                </a:cubicBezTo>
                <a:cubicBezTo>
                  <a:pt x="1028542" y="464883"/>
                  <a:pt x="1032774" y="449721"/>
                  <a:pt x="1035286" y="433815"/>
                </a:cubicBezTo>
                <a:cubicBezTo>
                  <a:pt x="1035565" y="431676"/>
                  <a:pt x="1036634" y="429955"/>
                  <a:pt x="1038495" y="428653"/>
                </a:cubicBezTo>
                <a:cubicBezTo>
                  <a:pt x="1039797" y="427630"/>
                  <a:pt x="1041239" y="427118"/>
                  <a:pt x="1042820" y="427118"/>
                </a:cubicBezTo>
                <a:close/>
                <a:moveTo>
                  <a:pt x="1082585" y="425862"/>
                </a:moveTo>
                <a:cubicBezTo>
                  <a:pt x="1083701" y="425862"/>
                  <a:pt x="1084818" y="426095"/>
                  <a:pt x="1085934" y="426560"/>
                </a:cubicBezTo>
                <a:cubicBezTo>
                  <a:pt x="1087980" y="427397"/>
                  <a:pt x="1089515" y="428839"/>
                  <a:pt x="1090538" y="430885"/>
                </a:cubicBezTo>
                <a:cubicBezTo>
                  <a:pt x="1097235" y="444466"/>
                  <a:pt x="1103049" y="457442"/>
                  <a:pt x="1107979" y="469813"/>
                </a:cubicBezTo>
                <a:cubicBezTo>
                  <a:pt x="1112816" y="482092"/>
                  <a:pt x="1117653" y="495951"/>
                  <a:pt x="1122490" y="511392"/>
                </a:cubicBezTo>
                <a:cubicBezTo>
                  <a:pt x="1122769" y="512229"/>
                  <a:pt x="1122908" y="513066"/>
                  <a:pt x="1122908" y="513904"/>
                </a:cubicBezTo>
                <a:cubicBezTo>
                  <a:pt x="1122908" y="515206"/>
                  <a:pt x="1122583" y="516462"/>
                  <a:pt x="1121932" y="517671"/>
                </a:cubicBezTo>
                <a:cubicBezTo>
                  <a:pt x="1120908" y="519717"/>
                  <a:pt x="1119281" y="521112"/>
                  <a:pt x="1117048" y="521857"/>
                </a:cubicBezTo>
                <a:lnTo>
                  <a:pt x="1116490" y="521996"/>
                </a:lnTo>
                <a:cubicBezTo>
                  <a:pt x="1115653" y="522275"/>
                  <a:pt x="1114816" y="522415"/>
                  <a:pt x="1113979" y="522415"/>
                </a:cubicBezTo>
                <a:cubicBezTo>
                  <a:pt x="1112769" y="522415"/>
                  <a:pt x="1111560" y="522089"/>
                  <a:pt x="1110351" y="521438"/>
                </a:cubicBezTo>
                <a:cubicBezTo>
                  <a:pt x="1108397" y="520322"/>
                  <a:pt x="1107142" y="518694"/>
                  <a:pt x="1106584" y="516555"/>
                </a:cubicBezTo>
                <a:cubicBezTo>
                  <a:pt x="1102677" y="502602"/>
                  <a:pt x="1098166" y="488696"/>
                  <a:pt x="1093050" y="474836"/>
                </a:cubicBezTo>
                <a:cubicBezTo>
                  <a:pt x="1087282" y="459953"/>
                  <a:pt x="1081562" y="446884"/>
                  <a:pt x="1075888" y="435629"/>
                </a:cubicBezTo>
                <a:cubicBezTo>
                  <a:pt x="1075423" y="434699"/>
                  <a:pt x="1075190" y="433722"/>
                  <a:pt x="1075190" y="432699"/>
                </a:cubicBezTo>
                <a:cubicBezTo>
                  <a:pt x="1075190" y="431862"/>
                  <a:pt x="1075376" y="431025"/>
                  <a:pt x="1075748" y="430188"/>
                </a:cubicBezTo>
                <a:cubicBezTo>
                  <a:pt x="1076492" y="428327"/>
                  <a:pt x="1077795" y="427072"/>
                  <a:pt x="1079655" y="426421"/>
                </a:cubicBezTo>
                <a:cubicBezTo>
                  <a:pt x="1080585" y="426048"/>
                  <a:pt x="1081562" y="425862"/>
                  <a:pt x="1082585" y="425862"/>
                </a:cubicBezTo>
                <a:close/>
                <a:moveTo>
                  <a:pt x="2246830" y="420700"/>
                </a:moveTo>
                <a:cubicBezTo>
                  <a:pt x="2246179" y="420700"/>
                  <a:pt x="2245854" y="421025"/>
                  <a:pt x="2245854" y="421677"/>
                </a:cubicBezTo>
                <a:lnTo>
                  <a:pt x="2245854" y="435071"/>
                </a:lnTo>
                <a:cubicBezTo>
                  <a:pt x="2245854" y="435722"/>
                  <a:pt x="2246179" y="436048"/>
                  <a:pt x="2246830" y="436048"/>
                </a:cubicBezTo>
                <a:lnTo>
                  <a:pt x="2263015" y="436048"/>
                </a:lnTo>
                <a:cubicBezTo>
                  <a:pt x="2263760" y="436048"/>
                  <a:pt x="2264132" y="435722"/>
                  <a:pt x="2264132" y="435071"/>
                </a:cubicBezTo>
                <a:lnTo>
                  <a:pt x="2264132" y="421677"/>
                </a:lnTo>
                <a:cubicBezTo>
                  <a:pt x="2264132" y="421025"/>
                  <a:pt x="2263760" y="420700"/>
                  <a:pt x="2263015" y="420700"/>
                </a:cubicBezTo>
                <a:close/>
                <a:moveTo>
                  <a:pt x="2216832" y="420700"/>
                </a:moveTo>
                <a:cubicBezTo>
                  <a:pt x="2216181" y="420700"/>
                  <a:pt x="2215855" y="421025"/>
                  <a:pt x="2215855" y="421677"/>
                </a:cubicBezTo>
                <a:lnTo>
                  <a:pt x="2215855" y="435071"/>
                </a:lnTo>
                <a:cubicBezTo>
                  <a:pt x="2215855" y="435722"/>
                  <a:pt x="2216181" y="436048"/>
                  <a:pt x="2216832" y="436048"/>
                </a:cubicBezTo>
                <a:lnTo>
                  <a:pt x="2233436" y="436048"/>
                </a:lnTo>
                <a:cubicBezTo>
                  <a:pt x="2234180" y="436048"/>
                  <a:pt x="2234552" y="435722"/>
                  <a:pt x="2234552" y="435071"/>
                </a:cubicBezTo>
                <a:lnTo>
                  <a:pt x="2234552" y="421677"/>
                </a:lnTo>
                <a:cubicBezTo>
                  <a:pt x="2234552" y="421025"/>
                  <a:pt x="2234180" y="420700"/>
                  <a:pt x="2233436" y="420700"/>
                </a:cubicBezTo>
                <a:close/>
                <a:moveTo>
                  <a:pt x="800881" y="416235"/>
                </a:moveTo>
                <a:cubicBezTo>
                  <a:pt x="804509" y="416235"/>
                  <a:pt x="807393" y="417584"/>
                  <a:pt x="809532" y="420281"/>
                </a:cubicBezTo>
                <a:cubicBezTo>
                  <a:pt x="810369" y="421305"/>
                  <a:pt x="810788" y="422421"/>
                  <a:pt x="810788" y="423630"/>
                </a:cubicBezTo>
                <a:cubicBezTo>
                  <a:pt x="810788" y="424002"/>
                  <a:pt x="810741" y="424374"/>
                  <a:pt x="810648" y="424746"/>
                </a:cubicBezTo>
                <a:cubicBezTo>
                  <a:pt x="810369" y="426327"/>
                  <a:pt x="809532" y="427630"/>
                  <a:pt x="808137" y="428653"/>
                </a:cubicBezTo>
                <a:cubicBezTo>
                  <a:pt x="807207" y="429211"/>
                  <a:pt x="806695" y="429537"/>
                  <a:pt x="806602" y="429630"/>
                </a:cubicBezTo>
                <a:cubicBezTo>
                  <a:pt x="792463" y="440327"/>
                  <a:pt x="780883" y="449535"/>
                  <a:pt x="771860" y="457256"/>
                </a:cubicBezTo>
                <a:cubicBezTo>
                  <a:pt x="771767" y="457349"/>
                  <a:pt x="771767" y="457442"/>
                  <a:pt x="771860" y="457535"/>
                </a:cubicBezTo>
                <a:cubicBezTo>
                  <a:pt x="771953" y="457628"/>
                  <a:pt x="772046" y="457628"/>
                  <a:pt x="772139" y="457535"/>
                </a:cubicBezTo>
                <a:cubicBezTo>
                  <a:pt x="777255" y="455768"/>
                  <a:pt x="782976" y="454884"/>
                  <a:pt x="789301" y="454884"/>
                </a:cubicBezTo>
                <a:cubicBezTo>
                  <a:pt x="801207" y="454884"/>
                  <a:pt x="810974" y="458000"/>
                  <a:pt x="818601" y="464232"/>
                </a:cubicBezTo>
                <a:cubicBezTo>
                  <a:pt x="826229" y="470464"/>
                  <a:pt x="830042" y="478464"/>
                  <a:pt x="830042" y="488231"/>
                </a:cubicBezTo>
                <a:cubicBezTo>
                  <a:pt x="830042" y="501439"/>
                  <a:pt x="824368" y="511718"/>
                  <a:pt x="813020" y="519066"/>
                </a:cubicBezTo>
                <a:cubicBezTo>
                  <a:pt x="802788" y="525856"/>
                  <a:pt x="788603" y="529251"/>
                  <a:pt x="770465" y="529251"/>
                </a:cubicBezTo>
                <a:cubicBezTo>
                  <a:pt x="768790" y="529251"/>
                  <a:pt x="767070" y="529205"/>
                  <a:pt x="765302" y="529112"/>
                </a:cubicBezTo>
                <a:cubicBezTo>
                  <a:pt x="762977" y="529019"/>
                  <a:pt x="760930" y="528251"/>
                  <a:pt x="759163" y="526810"/>
                </a:cubicBezTo>
                <a:cubicBezTo>
                  <a:pt x="757396" y="525368"/>
                  <a:pt x="756187" y="523577"/>
                  <a:pt x="755535" y="521438"/>
                </a:cubicBezTo>
                <a:cubicBezTo>
                  <a:pt x="755349" y="520880"/>
                  <a:pt x="755256" y="520368"/>
                  <a:pt x="755256" y="519903"/>
                </a:cubicBezTo>
                <a:cubicBezTo>
                  <a:pt x="755256" y="518787"/>
                  <a:pt x="755675" y="517717"/>
                  <a:pt x="756512" y="516694"/>
                </a:cubicBezTo>
                <a:cubicBezTo>
                  <a:pt x="757535" y="515485"/>
                  <a:pt x="758884" y="514880"/>
                  <a:pt x="760558" y="514880"/>
                </a:cubicBezTo>
                <a:cubicBezTo>
                  <a:pt x="760651" y="514880"/>
                  <a:pt x="760791" y="514880"/>
                  <a:pt x="760977" y="514880"/>
                </a:cubicBezTo>
                <a:cubicBezTo>
                  <a:pt x="764325" y="515066"/>
                  <a:pt x="767535" y="515159"/>
                  <a:pt x="770604" y="515159"/>
                </a:cubicBezTo>
                <a:cubicBezTo>
                  <a:pt x="782697" y="515159"/>
                  <a:pt x="792603" y="513299"/>
                  <a:pt x="800323" y="509578"/>
                </a:cubicBezTo>
                <a:cubicBezTo>
                  <a:pt x="809997" y="504741"/>
                  <a:pt x="814834" y="497579"/>
                  <a:pt x="814834" y="488091"/>
                </a:cubicBezTo>
                <a:cubicBezTo>
                  <a:pt x="814834" y="481859"/>
                  <a:pt x="812230" y="476790"/>
                  <a:pt x="807021" y="472883"/>
                </a:cubicBezTo>
                <a:cubicBezTo>
                  <a:pt x="801812" y="468976"/>
                  <a:pt x="794928" y="467023"/>
                  <a:pt x="786371" y="467023"/>
                </a:cubicBezTo>
                <a:cubicBezTo>
                  <a:pt x="781069" y="467023"/>
                  <a:pt x="776069" y="467651"/>
                  <a:pt x="771372" y="468906"/>
                </a:cubicBezTo>
                <a:cubicBezTo>
                  <a:pt x="766674" y="470162"/>
                  <a:pt x="762326" y="472022"/>
                  <a:pt x="758326" y="474487"/>
                </a:cubicBezTo>
                <a:cubicBezTo>
                  <a:pt x="754326" y="476952"/>
                  <a:pt x="750768" y="479487"/>
                  <a:pt x="747652" y="482092"/>
                </a:cubicBezTo>
                <a:cubicBezTo>
                  <a:pt x="744536" y="484696"/>
                  <a:pt x="741211" y="487859"/>
                  <a:pt x="737676" y="491579"/>
                </a:cubicBezTo>
                <a:cubicBezTo>
                  <a:pt x="736188" y="493161"/>
                  <a:pt x="734420" y="493951"/>
                  <a:pt x="732374" y="493951"/>
                </a:cubicBezTo>
                <a:cubicBezTo>
                  <a:pt x="730328" y="493951"/>
                  <a:pt x="728560" y="493207"/>
                  <a:pt x="727072" y="491719"/>
                </a:cubicBezTo>
                <a:cubicBezTo>
                  <a:pt x="725677" y="490231"/>
                  <a:pt x="724979" y="488510"/>
                  <a:pt x="724979" y="486556"/>
                </a:cubicBezTo>
                <a:cubicBezTo>
                  <a:pt x="724979" y="484324"/>
                  <a:pt x="725816" y="482464"/>
                  <a:pt x="727491" y="480975"/>
                </a:cubicBezTo>
                <a:cubicBezTo>
                  <a:pt x="734839" y="474371"/>
                  <a:pt x="745955" y="464674"/>
                  <a:pt x="760837" y="451884"/>
                </a:cubicBezTo>
                <a:cubicBezTo>
                  <a:pt x="775720" y="439094"/>
                  <a:pt x="784278" y="431723"/>
                  <a:pt x="786510" y="429769"/>
                </a:cubicBezTo>
                <a:cubicBezTo>
                  <a:pt x="786603" y="429676"/>
                  <a:pt x="786626" y="429537"/>
                  <a:pt x="786580" y="429351"/>
                </a:cubicBezTo>
                <a:cubicBezTo>
                  <a:pt x="786533" y="429165"/>
                  <a:pt x="786417" y="429118"/>
                  <a:pt x="786231" y="429211"/>
                </a:cubicBezTo>
                <a:cubicBezTo>
                  <a:pt x="774046" y="429583"/>
                  <a:pt x="762651" y="430141"/>
                  <a:pt x="752047" y="430885"/>
                </a:cubicBezTo>
                <a:cubicBezTo>
                  <a:pt x="751024" y="430885"/>
                  <a:pt x="749954" y="430978"/>
                  <a:pt x="748838" y="431164"/>
                </a:cubicBezTo>
                <a:cubicBezTo>
                  <a:pt x="748559" y="431164"/>
                  <a:pt x="748326" y="431164"/>
                  <a:pt x="748140" y="431164"/>
                </a:cubicBezTo>
                <a:cubicBezTo>
                  <a:pt x="746466" y="431164"/>
                  <a:pt x="744978" y="430606"/>
                  <a:pt x="743676" y="429490"/>
                </a:cubicBezTo>
                <a:cubicBezTo>
                  <a:pt x="742094" y="428095"/>
                  <a:pt x="741304" y="426374"/>
                  <a:pt x="741304" y="424328"/>
                </a:cubicBezTo>
                <a:cubicBezTo>
                  <a:pt x="741304" y="422560"/>
                  <a:pt x="741978" y="421025"/>
                  <a:pt x="743327" y="419723"/>
                </a:cubicBezTo>
                <a:cubicBezTo>
                  <a:pt x="744676" y="418421"/>
                  <a:pt x="746234" y="417770"/>
                  <a:pt x="748001" y="417770"/>
                </a:cubicBezTo>
                <a:cubicBezTo>
                  <a:pt x="748094" y="417770"/>
                  <a:pt x="748187" y="417770"/>
                  <a:pt x="748280" y="417770"/>
                </a:cubicBezTo>
                <a:cubicBezTo>
                  <a:pt x="749303" y="417770"/>
                  <a:pt x="750280" y="417770"/>
                  <a:pt x="751210" y="417770"/>
                </a:cubicBezTo>
                <a:cubicBezTo>
                  <a:pt x="755303" y="417770"/>
                  <a:pt x="762837" y="417630"/>
                  <a:pt x="773813" y="417351"/>
                </a:cubicBezTo>
                <a:cubicBezTo>
                  <a:pt x="784789" y="417072"/>
                  <a:pt x="792417" y="416793"/>
                  <a:pt x="796696" y="416514"/>
                </a:cubicBezTo>
                <a:cubicBezTo>
                  <a:pt x="797533" y="416514"/>
                  <a:pt x="798370" y="416468"/>
                  <a:pt x="799207" y="416375"/>
                </a:cubicBezTo>
                <a:cubicBezTo>
                  <a:pt x="799765" y="416282"/>
                  <a:pt x="800323" y="416235"/>
                  <a:pt x="800881" y="416235"/>
                </a:cubicBezTo>
                <a:close/>
                <a:moveTo>
                  <a:pt x="1114885" y="412886"/>
                </a:moveTo>
                <a:cubicBezTo>
                  <a:pt x="1112420" y="412886"/>
                  <a:pt x="1110328" y="413770"/>
                  <a:pt x="1108607" y="415537"/>
                </a:cubicBezTo>
                <a:cubicBezTo>
                  <a:pt x="1106886" y="417305"/>
                  <a:pt x="1106026" y="419398"/>
                  <a:pt x="1106026" y="421816"/>
                </a:cubicBezTo>
                <a:cubicBezTo>
                  <a:pt x="1106026" y="424235"/>
                  <a:pt x="1106886" y="426327"/>
                  <a:pt x="1108607" y="428095"/>
                </a:cubicBezTo>
                <a:cubicBezTo>
                  <a:pt x="1110328" y="429862"/>
                  <a:pt x="1112420" y="430746"/>
                  <a:pt x="1114885" y="430746"/>
                </a:cubicBezTo>
                <a:cubicBezTo>
                  <a:pt x="1117350" y="430746"/>
                  <a:pt x="1119467" y="429862"/>
                  <a:pt x="1121234" y="428095"/>
                </a:cubicBezTo>
                <a:cubicBezTo>
                  <a:pt x="1123001" y="426327"/>
                  <a:pt x="1123885" y="424235"/>
                  <a:pt x="1123885" y="421816"/>
                </a:cubicBezTo>
                <a:cubicBezTo>
                  <a:pt x="1123885" y="419398"/>
                  <a:pt x="1123001" y="417305"/>
                  <a:pt x="1121234" y="415537"/>
                </a:cubicBezTo>
                <a:cubicBezTo>
                  <a:pt x="1119467" y="413770"/>
                  <a:pt x="1117350" y="412886"/>
                  <a:pt x="1114885" y="412886"/>
                </a:cubicBezTo>
                <a:close/>
                <a:moveTo>
                  <a:pt x="2158231" y="411910"/>
                </a:moveTo>
                <a:lnTo>
                  <a:pt x="2191438" y="411910"/>
                </a:lnTo>
                <a:cubicBezTo>
                  <a:pt x="2193113" y="411910"/>
                  <a:pt x="2194554" y="412514"/>
                  <a:pt x="2195764" y="413724"/>
                </a:cubicBezTo>
                <a:cubicBezTo>
                  <a:pt x="2196973" y="414933"/>
                  <a:pt x="2197578" y="416398"/>
                  <a:pt x="2197578" y="418119"/>
                </a:cubicBezTo>
                <a:cubicBezTo>
                  <a:pt x="2197578" y="419840"/>
                  <a:pt x="2196973" y="421281"/>
                  <a:pt x="2195764" y="422444"/>
                </a:cubicBezTo>
                <a:cubicBezTo>
                  <a:pt x="2194554" y="423607"/>
                  <a:pt x="2193113" y="424188"/>
                  <a:pt x="2191438" y="424188"/>
                </a:cubicBezTo>
                <a:lnTo>
                  <a:pt x="2182788" y="424188"/>
                </a:lnTo>
                <a:cubicBezTo>
                  <a:pt x="2182044" y="424188"/>
                  <a:pt x="2181672" y="424560"/>
                  <a:pt x="2181672" y="425304"/>
                </a:cubicBezTo>
                <a:lnTo>
                  <a:pt x="2181672" y="451675"/>
                </a:lnTo>
                <a:cubicBezTo>
                  <a:pt x="2181672" y="452326"/>
                  <a:pt x="2182044" y="452651"/>
                  <a:pt x="2182788" y="452651"/>
                </a:cubicBezTo>
                <a:lnTo>
                  <a:pt x="2189066" y="452651"/>
                </a:lnTo>
                <a:cubicBezTo>
                  <a:pt x="2190834" y="452651"/>
                  <a:pt x="2192299" y="453256"/>
                  <a:pt x="2193461" y="454465"/>
                </a:cubicBezTo>
                <a:cubicBezTo>
                  <a:pt x="2194624" y="455675"/>
                  <a:pt x="2195206" y="457116"/>
                  <a:pt x="2195206" y="458791"/>
                </a:cubicBezTo>
                <a:cubicBezTo>
                  <a:pt x="2195206" y="460465"/>
                  <a:pt x="2194624" y="461907"/>
                  <a:pt x="2193461" y="463116"/>
                </a:cubicBezTo>
                <a:cubicBezTo>
                  <a:pt x="2192299" y="464325"/>
                  <a:pt x="2190834" y="464930"/>
                  <a:pt x="2189066" y="464930"/>
                </a:cubicBezTo>
                <a:lnTo>
                  <a:pt x="2182788" y="464930"/>
                </a:lnTo>
                <a:cubicBezTo>
                  <a:pt x="2182044" y="464930"/>
                  <a:pt x="2181672" y="465302"/>
                  <a:pt x="2181672" y="466046"/>
                </a:cubicBezTo>
                <a:lnTo>
                  <a:pt x="2181672" y="496184"/>
                </a:lnTo>
                <a:cubicBezTo>
                  <a:pt x="2181672" y="496463"/>
                  <a:pt x="2181788" y="496672"/>
                  <a:pt x="2182020" y="496812"/>
                </a:cubicBezTo>
                <a:cubicBezTo>
                  <a:pt x="2182253" y="496951"/>
                  <a:pt x="2182462" y="496974"/>
                  <a:pt x="2182648" y="496881"/>
                </a:cubicBezTo>
                <a:cubicBezTo>
                  <a:pt x="2183299" y="496695"/>
                  <a:pt x="2184532" y="496323"/>
                  <a:pt x="2186346" y="495765"/>
                </a:cubicBezTo>
                <a:cubicBezTo>
                  <a:pt x="2188159" y="495207"/>
                  <a:pt x="2189531" y="494742"/>
                  <a:pt x="2190462" y="494370"/>
                </a:cubicBezTo>
                <a:cubicBezTo>
                  <a:pt x="2191113" y="494184"/>
                  <a:pt x="2191717" y="494091"/>
                  <a:pt x="2192276" y="494091"/>
                </a:cubicBezTo>
                <a:cubicBezTo>
                  <a:pt x="2193206" y="494091"/>
                  <a:pt x="2194136" y="494370"/>
                  <a:pt x="2195066" y="494928"/>
                </a:cubicBezTo>
                <a:cubicBezTo>
                  <a:pt x="2196554" y="495765"/>
                  <a:pt x="2197438" y="497021"/>
                  <a:pt x="2197717" y="498695"/>
                </a:cubicBezTo>
                <a:cubicBezTo>
                  <a:pt x="2197810" y="499160"/>
                  <a:pt x="2197857" y="499625"/>
                  <a:pt x="2197857" y="500090"/>
                </a:cubicBezTo>
                <a:cubicBezTo>
                  <a:pt x="2197857" y="501393"/>
                  <a:pt x="2197485" y="502602"/>
                  <a:pt x="2196740" y="503718"/>
                </a:cubicBezTo>
                <a:cubicBezTo>
                  <a:pt x="2195810" y="505392"/>
                  <a:pt x="2194508" y="506509"/>
                  <a:pt x="2192834" y="507067"/>
                </a:cubicBezTo>
                <a:cubicBezTo>
                  <a:pt x="2181485" y="510973"/>
                  <a:pt x="2170695" y="514601"/>
                  <a:pt x="2160464" y="517950"/>
                </a:cubicBezTo>
                <a:cubicBezTo>
                  <a:pt x="2159719" y="518229"/>
                  <a:pt x="2159022" y="518368"/>
                  <a:pt x="2158371" y="518368"/>
                </a:cubicBezTo>
                <a:cubicBezTo>
                  <a:pt x="2157347" y="518368"/>
                  <a:pt x="2156324" y="518043"/>
                  <a:pt x="2155301" y="517392"/>
                </a:cubicBezTo>
                <a:cubicBezTo>
                  <a:pt x="2153720" y="516555"/>
                  <a:pt x="2152696" y="515206"/>
                  <a:pt x="2152231" y="513345"/>
                </a:cubicBezTo>
                <a:cubicBezTo>
                  <a:pt x="2152138" y="512787"/>
                  <a:pt x="2152092" y="512229"/>
                  <a:pt x="2152092" y="511671"/>
                </a:cubicBezTo>
                <a:cubicBezTo>
                  <a:pt x="2152092" y="510369"/>
                  <a:pt x="2152417" y="509160"/>
                  <a:pt x="2153069" y="508043"/>
                </a:cubicBezTo>
                <a:cubicBezTo>
                  <a:pt x="2154092" y="506369"/>
                  <a:pt x="2155534" y="505253"/>
                  <a:pt x="2157394" y="504695"/>
                </a:cubicBezTo>
                <a:cubicBezTo>
                  <a:pt x="2161301" y="503579"/>
                  <a:pt x="2164835" y="502555"/>
                  <a:pt x="2167998" y="501625"/>
                </a:cubicBezTo>
                <a:cubicBezTo>
                  <a:pt x="2168649" y="501346"/>
                  <a:pt x="2168975" y="500881"/>
                  <a:pt x="2168975" y="500230"/>
                </a:cubicBezTo>
                <a:lnTo>
                  <a:pt x="2168975" y="466046"/>
                </a:lnTo>
                <a:cubicBezTo>
                  <a:pt x="2168975" y="465302"/>
                  <a:pt x="2168603" y="464930"/>
                  <a:pt x="2167858" y="464930"/>
                </a:cubicBezTo>
                <a:lnTo>
                  <a:pt x="2159626" y="464930"/>
                </a:lnTo>
                <a:cubicBezTo>
                  <a:pt x="2157952" y="464930"/>
                  <a:pt x="2156510" y="464325"/>
                  <a:pt x="2155301" y="463116"/>
                </a:cubicBezTo>
                <a:cubicBezTo>
                  <a:pt x="2154092" y="461907"/>
                  <a:pt x="2153487" y="460465"/>
                  <a:pt x="2153487" y="458791"/>
                </a:cubicBezTo>
                <a:cubicBezTo>
                  <a:pt x="2153487" y="457116"/>
                  <a:pt x="2154092" y="455675"/>
                  <a:pt x="2155301" y="454465"/>
                </a:cubicBezTo>
                <a:cubicBezTo>
                  <a:pt x="2156510" y="453256"/>
                  <a:pt x="2157952" y="452651"/>
                  <a:pt x="2159626" y="452651"/>
                </a:cubicBezTo>
                <a:lnTo>
                  <a:pt x="2167858" y="452651"/>
                </a:lnTo>
                <a:cubicBezTo>
                  <a:pt x="2168603" y="452651"/>
                  <a:pt x="2168975" y="452326"/>
                  <a:pt x="2168975" y="451675"/>
                </a:cubicBezTo>
                <a:lnTo>
                  <a:pt x="2168975" y="425304"/>
                </a:lnTo>
                <a:cubicBezTo>
                  <a:pt x="2168975" y="424560"/>
                  <a:pt x="2168603" y="424188"/>
                  <a:pt x="2167858" y="424188"/>
                </a:cubicBezTo>
                <a:lnTo>
                  <a:pt x="2158231" y="424188"/>
                </a:lnTo>
                <a:cubicBezTo>
                  <a:pt x="2156557" y="424188"/>
                  <a:pt x="2155115" y="423607"/>
                  <a:pt x="2153906" y="422444"/>
                </a:cubicBezTo>
                <a:cubicBezTo>
                  <a:pt x="2152696" y="421281"/>
                  <a:pt x="2152092" y="419840"/>
                  <a:pt x="2152092" y="418119"/>
                </a:cubicBezTo>
                <a:cubicBezTo>
                  <a:pt x="2152092" y="416398"/>
                  <a:pt x="2152696" y="414933"/>
                  <a:pt x="2153906" y="413724"/>
                </a:cubicBezTo>
                <a:cubicBezTo>
                  <a:pt x="2155115" y="412514"/>
                  <a:pt x="2156557" y="411910"/>
                  <a:pt x="2158231" y="411910"/>
                </a:cubicBezTo>
                <a:close/>
                <a:moveTo>
                  <a:pt x="1495862" y="411073"/>
                </a:moveTo>
                <a:lnTo>
                  <a:pt x="1497397" y="411073"/>
                </a:lnTo>
                <a:cubicBezTo>
                  <a:pt x="1499536" y="411073"/>
                  <a:pt x="1501350" y="411910"/>
                  <a:pt x="1502839" y="413584"/>
                </a:cubicBezTo>
                <a:cubicBezTo>
                  <a:pt x="1504141" y="415072"/>
                  <a:pt x="1504792" y="416840"/>
                  <a:pt x="1504792" y="418886"/>
                </a:cubicBezTo>
                <a:lnTo>
                  <a:pt x="1504652" y="426560"/>
                </a:lnTo>
                <a:lnTo>
                  <a:pt x="1504652" y="443024"/>
                </a:lnTo>
                <a:cubicBezTo>
                  <a:pt x="1504652" y="443768"/>
                  <a:pt x="1504978" y="444140"/>
                  <a:pt x="1505629" y="444140"/>
                </a:cubicBezTo>
                <a:lnTo>
                  <a:pt x="1540092" y="444140"/>
                </a:lnTo>
                <a:cubicBezTo>
                  <a:pt x="1542046" y="444140"/>
                  <a:pt x="1544045" y="444094"/>
                  <a:pt x="1546092" y="444001"/>
                </a:cubicBezTo>
                <a:cubicBezTo>
                  <a:pt x="1546278" y="444001"/>
                  <a:pt x="1546417" y="444001"/>
                  <a:pt x="1546510" y="444001"/>
                </a:cubicBezTo>
                <a:cubicBezTo>
                  <a:pt x="1548464" y="444001"/>
                  <a:pt x="1550138" y="444652"/>
                  <a:pt x="1551533" y="445954"/>
                </a:cubicBezTo>
                <a:cubicBezTo>
                  <a:pt x="1553022" y="447349"/>
                  <a:pt x="1553766" y="449094"/>
                  <a:pt x="1553766" y="451186"/>
                </a:cubicBezTo>
                <a:cubicBezTo>
                  <a:pt x="1553766" y="453279"/>
                  <a:pt x="1553022" y="455023"/>
                  <a:pt x="1551533" y="456419"/>
                </a:cubicBezTo>
                <a:cubicBezTo>
                  <a:pt x="1550045" y="457814"/>
                  <a:pt x="1548324" y="458512"/>
                  <a:pt x="1546371" y="458512"/>
                </a:cubicBezTo>
                <a:cubicBezTo>
                  <a:pt x="1546278" y="458512"/>
                  <a:pt x="1546185" y="458512"/>
                  <a:pt x="1546092" y="458512"/>
                </a:cubicBezTo>
                <a:cubicBezTo>
                  <a:pt x="1544045" y="458419"/>
                  <a:pt x="1541999" y="458372"/>
                  <a:pt x="1539953" y="458372"/>
                </a:cubicBezTo>
                <a:lnTo>
                  <a:pt x="1505629" y="458372"/>
                </a:lnTo>
                <a:cubicBezTo>
                  <a:pt x="1504978" y="458372"/>
                  <a:pt x="1504652" y="458744"/>
                  <a:pt x="1504652" y="459488"/>
                </a:cubicBezTo>
                <a:cubicBezTo>
                  <a:pt x="1504280" y="473720"/>
                  <a:pt x="1501536" y="486184"/>
                  <a:pt x="1496420" y="496881"/>
                </a:cubicBezTo>
                <a:cubicBezTo>
                  <a:pt x="1491304" y="507578"/>
                  <a:pt x="1482979" y="516927"/>
                  <a:pt x="1471445" y="524926"/>
                </a:cubicBezTo>
                <a:cubicBezTo>
                  <a:pt x="1469492" y="526228"/>
                  <a:pt x="1467399" y="526879"/>
                  <a:pt x="1465166" y="526879"/>
                </a:cubicBezTo>
                <a:cubicBezTo>
                  <a:pt x="1464980" y="526879"/>
                  <a:pt x="1464794" y="526879"/>
                  <a:pt x="1464608" y="526879"/>
                </a:cubicBezTo>
                <a:cubicBezTo>
                  <a:pt x="1462190" y="526786"/>
                  <a:pt x="1459957" y="525996"/>
                  <a:pt x="1457911" y="524508"/>
                </a:cubicBezTo>
                <a:lnTo>
                  <a:pt x="1457074" y="523949"/>
                </a:lnTo>
                <a:cubicBezTo>
                  <a:pt x="1455772" y="522926"/>
                  <a:pt x="1455121" y="521577"/>
                  <a:pt x="1455121" y="519903"/>
                </a:cubicBezTo>
                <a:cubicBezTo>
                  <a:pt x="1455121" y="517857"/>
                  <a:pt x="1456004" y="516275"/>
                  <a:pt x="1457772" y="515159"/>
                </a:cubicBezTo>
                <a:cubicBezTo>
                  <a:pt x="1468283" y="509020"/>
                  <a:pt x="1476026" y="501323"/>
                  <a:pt x="1481003" y="492068"/>
                </a:cubicBezTo>
                <a:cubicBezTo>
                  <a:pt x="1485979" y="482812"/>
                  <a:pt x="1488700" y="471953"/>
                  <a:pt x="1489165" y="459488"/>
                </a:cubicBezTo>
                <a:cubicBezTo>
                  <a:pt x="1489165" y="458744"/>
                  <a:pt x="1488839" y="458372"/>
                  <a:pt x="1488188" y="458372"/>
                </a:cubicBezTo>
                <a:lnTo>
                  <a:pt x="1449679" y="458372"/>
                </a:lnTo>
                <a:cubicBezTo>
                  <a:pt x="1447168" y="458372"/>
                  <a:pt x="1444796" y="458419"/>
                  <a:pt x="1442563" y="458512"/>
                </a:cubicBezTo>
                <a:cubicBezTo>
                  <a:pt x="1442563" y="458512"/>
                  <a:pt x="1442517" y="458512"/>
                  <a:pt x="1442424" y="458512"/>
                </a:cubicBezTo>
                <a:cubicBezTo>
                  <a:pt x="1440377" y="458512"/>
                  <a:pt x="1438656" y="457814"/>
                  <a:pt x="1437261" y="456419"/>
                </a:cubicBezTo>
                <a:cubicBezTo>
                  <a:pt x="1435680" y="454930"/>
                  <a:pt x="1434889" y="453163"/>
                  <a:pt x="1434889" y="451117"/>
                </a:cubicBezTo>
                <a:cubicBezTo>
                  <a:pt x="1434889" y="449070"/>
                  <a:pt x="1435680" y="447349"/>
                  <a:pt x="1437261" y="445954"/>
                </a:cubicBezTo>
                <a:cubicBezTo>
                  <a:pt x="1438656" y="444559"/>
                  <a:pt x="1440284" y="443861"/>
                  <a:pt x="1442145" y="443861"/>
                </a:cubicBezTo>
                <a:cubicBezTo>
                  <a:pt x="1442331" y="443861"/>
                  <a:pt x="1442470" y="443861"/>
                  <a:pt x="1442563" y="443861"/>
                </a:cubicBezTo>
                <a:cubicBezTo>
                  <a:pt x="1445075" y="444047"/>
                  <a:pt x="1447354" y="444140"/>
                  <a:pt x="1449400" y="444140"/>
                </a:cubicBezTo>
                <a:lnTo>
                  <a:pt x="1488188" y="444140"/>
                </a:lnTo>
                <a:cubicBezTo>
                  <a:pt x="1488839" y="444140"/>
                  <a:pt x="1489165" y="443768"/>
                  <a:pt x="1489165" y="443024"/>
                </a:cubicBezTo>
                <a:lnTo>
                  <a:pt x="1489165" y="426560"/>
                </a:lnTo>
                <a:cubicBezTo>
                  <a:pt x="1489165" y="424328"/>
                  <a:pt x="1489072" y="421863"/>
                  <a:pt x="1488886" y="419165"/>
                </a:cubicBezTo>
                <a:cubicBezTo>
                  <a:pt x="1488886" y="418979"/>
                  <a:pt x="1488886" y="418747"/>
                  <a:pt x="1488886" y="418468"/>
                </a:cubicBezTo>
                <a:cubicBezTo>
                  <a:pt x="1488886" y="416607"/>
                  <a:pt x="1489491" y="414979"/>
                  <a:pt x="1490700" y="413584"/>
                </a:cubicBezTo>
                <a:cubicBezTo>
                  <a:pt x="1492002" y="411910"/>
                  <a:pt x="1493723" y="411073"/>
                  <a:pt x="1495862" y="411073"/>
                </a:cubicBezTo>
                <a:close/>
                <a:moveTo>
                  <a:pt x="1332477" y="411073"/>
                </a:moveTo>
                <a:lnTo>
                  <a:pt x="1333593" y="411073"/>
                </a:lnTo>
                <a:cubicBezTo>
                  <a:pt x="1335733" y="411073"/>
                  <a:pt x="1337546" y="411910"/>
                  <a:pt x="1339035" y="413584"/>
                </a:cubicBezTo>
                <a:cubicBezTo>
                  <a:pt x="1340430" y="415072"/>
                  <a:pt x="1341128" y="416793"/>
                  <a:pt x="1341128" y="418747"/>
                </a:cubicBezTo>
                <a:lnTo>
                  <a:pt x="1340709" y="427118"/>
                </a:lnTo>
                <a:lnTo>
                  <a:pt x="1340709" y="448326"/>
                </a:lnTo>
                <a:cubicBezTo>
                  <a:pt x="1340709" y="449070"/>
                  <a:pt x="1341035" y="449535"/>
                  <a:pt x="1341686" y="449721"/>
                </a:cubicBezTo>
                <a:cubicBezTo>
                  <a:pt x="1360196" y="455395"/>
                  <a:pt x="1377544" y="461767"/>
                  <a:pt x="1393729" y="468837"/>
                </a:cubicBezTo>
                <a:cubicBezTo>
                  <a:pt x="1395868" y="469767"/>
                  <a:pt x="1397357" y="471301"/>
                  <a:pt x="1398194" y="473441"/>
                </a:cubicBezTo>
                <a:cubicBezTo>
                  <a:pt x="1398566" y="474464"/>
                  <a:pt x="1398752" y="475487"/>
                  <a:pt x="1398752" y="476510"/>
                </a:cubicBezTo>
                <a:cubicBezTo>
                  <a:pt x="1398752" y="477627"/>
                  <a:pt x="1398519" y="478743"/>
                  <a:pt x="1398054" y="479859"/>
                </a:cubicBezTo>
                <a:lnTo>
                  <a:pt x="1397915" y="480278"/>
                </a:lnTo>
                <a:cubicBezTo>
                  <a:pt x="1397078" y="482231"/>
                  <a:pt x="1395636" y="483626"/>
                  <a:pt x="1393589" y="484463"/>
                </a:cubicBezTo>
                <a:cubicBezTo>
                  <a:pt x="1392659" y="484743"/>
                  <a:pt x="1391729" y="484882"/>
                  <a:pt x="1390799" y="484882"/>
                </a:cubicBezTo>
                <a:cubicBezTo>
                  <a:pt x="1389683" y="484882"/>
                  <a:pt x="1388566" y="484603"/>
                  <a:pt x="1387450" y="484045"/>
                </a:cubicBezTo>
                <a:cubicBezTo>
                  <a:pt x="1373684" y="477441"/>
                  <a:pt x="1358429" y="471394"/>
                  <a:pt x="1341686" y="465906"/>
                </a:cubicBezTo>
                <a:cubicBezTo>
                  <a:pt x="1341500" y="465813"/>
                  <a:pt x="1341290" y="465837"/>
                  <a:pt x="1341058" y="465976"/>
                </a:cubicBezTo>
                <a:cubicBezTo>
                  <a:pt x="1340825" y="466116"/>
                  <a:pt x="1340709" y="466325"/>
                  <a:pt x="1340709" y="466604"/>
                </a:cubicBezTo>
                <a:lnTo>
                  <a:pt x="1340709" y="509718"/>
                </a:lnTo>
                <a:lnTo>
                  <a:pt x="1341128" y="520322"/>
                </a:lnTo>
                <a:cubicBezTo>
                  <a:pt x="1341128" y="522275"/>
                  <a:pt x="1340476" y="523996"/>
                  <a:pt x="1339174" y="525484"/>
                </a:cubicBezTo>
                <a:cubicBezTo>
                  <a:pt x="1337686" y="527159"/>
                  <a:pt x="1335872" y="527996"/>
                  <a:pt x="1333733" y="527996"/>
                </a:cubicBezTo>
                <a:lnTo>
                  <a:pt x="1332616" y="527996"/>
                </a:lnTo>
                <a:cubicBezTo>
                  <a:pt x="1330384" y="527996"/>
                  <a:pt x="1328570" y="527159"/>
                  <a:pt x="1327175" y="525484"/>
                </a:cubicBezTo>
                <a:cubicBezTo>
                  <a:pt x="1325780" y="523996"/>
                  <a:pt x="1325082" y="522275"/>
                  <a:pt x="1325082" y="520322"/>
                </a:cubicBezTo>
                <a:lnTo>
                  <a:pt x="1325501" y="509718"/>
                </a:lnTo>
                <a:lnTo>
                  <a:pt x="1325501" y="427118"/>
                </a:lnTo>
                <a:lnTo>
                  <a:pt x="1325082" y="418607"/>
                </a:lnTo>
                <a:cubicBezTo>
                  <a:pt x="1325082" y="416747"/>
                  <a:pt x="1325733" y="415072"/>
                  <a:pt x="1327035" y="413584"/>
                </a:cubicBezTo>
                <a:cubicBezTo>
                  <a:pt x="1328431" y="411910"/>
                  <a:pt x="1330244" y="411073"/>
                  <a:pt x="1332477" y="411073"/>
                </a:cubicBezTo>
                <a:close/>
                <a:moveTo>
                  <a:pt x="634705" y="410096"/>
                </a:moveTo>
                <a:lnTo>
                  <a:pt x="635264" y="410096"/>
                </a:lnTo>
                <a:cubicBezTo>
                  <a:pt x="637496" y="410096"/>
                  <a:pt x="639310" y="410933"/>
                  <a:pt x="640705" y="412607"/>
                </a:cubicBezTo>
                <a:cubicBezTo>
                  <a:pt x="642007" y="414003"/>
                  <a:pt x="642658" y="415677"/>
                  <a:pt x="642658" y="417630"/>
                </a:cubicBezTo>
                <a:lnTo>
                  <a:pt x="642240" y="425304"/>
                </a:lnTo>
                <a:cubicBezTo>
                  <a:pt x="642240" y="425676"/>
                  <a:pt x="642240" y="426839"/>
                  <a:pt x="642240" y="428792"/>
                </a:cubicBezTo>
                <a:cubicBezTo>
                  <a:pt x="642240" y="430746"/>
                  <a:pt x="642240" y="433350"/>
                  <a:pt x="642240" y="436606"/>
                </a:cubicBezTo>
                <a:cubicBezTo>
                  <a:pt x="642240" y="437350"/>
                  <a:pt x="642612" y="437722"/>
                  <a:pt x="643356" y="437722"/>
                </a:cubicBezTo>
                <a:cubicBezTo>
                  <a:pt x="655262" y="437536"/>
                  <a:pt x="666285" y="436978"/>
                  <a:pt x="676424" y="436048"/>
                </a:cubicBezTo>
                <a:cubicBezTo>
                  <a:pt x="676610" y="436048"/>
                  <a:pt x="676842" y="436048"/>
                  <a:pt x="677122" y="436048"/>
                </a:cubicBezTo>
                <a:cubicBezTo>
                  <a:pt x="678610" y="436048"/>
                  <a:pt x="679959" y="436559"/>
                  <a:pt x="681168" y="437583"/>
                </a:cubicBezTo>
                <a:cubicBezTo>
                  <a:pt x="682656" y="438885"/>
                  <a:pt x="683400" y="440513"/>
                  <a:pt x="683400" y="442466"/>
                </a:cubicBezTo>
                <a:cubicBezTo>
                  <a:pt x="683400" y="444233"/>
                  <a:pt x="682842" y="445768"/>
                  <a:pt x="681726" y="447070"/>
                </a:cubicBezTo>
                <a:cubicBezTo>
                  <a:pt x="680424" y="448466"/>
                  <a:pt x="678842" y="449210"/>
                  <a:pt x="676982" y="449303"/>
                </a:cubicBezTo>
                <a:cubicBezTo>
                  <a:pt x="667029" y="450047"/>
                  <a:pt x="655820" y="450605"/>
                  <a:pt x="643356" y="450977"/>
                </a:cubicBezTo>
                <a:cubicBezTo>
                  <a:pt x="642612" y="450977"/>
                  <a:pt x="642240" y="451303"/>
                  <a:pt x="642240" y="451954"/>
                </a:cubicBezTo>
                <a:cubicBezTo>
                  <a:pt x="642240" y="455302"/>
                  <a:pt x="642705" y="465813"/>
                  <a:pt x="643635" y="483487"/>
                </a:cubicBezTo>
                <a:cubicBezTo>
                  <a:pt x="643635" y="484231"/>
                  <a:pt x="643961" y="484696"/>
                  <a:pt x="644612" y="484882"/>
                </a:cubicBezTo>
                <a:cubicBezTo>
                  <a:pt x="657913" y="488696"/>
                  <a:pt x="670145" y="494928"/>
                  <a:pt x="681307" y="503579"/>
                </a:cubicBezTo>
                <a:cubicBezTo>
                  <a:pt x="683075" y="504974"/>
                  <a:pt x="684144" y="506834"/>
                  <a:pt x="684516" y="509160"/>
                </a:cubicBezTo>
                <a:cubicBezTo>
                  <a:pt x="684609" y="509625"/>
                  <a:pt x="684656" y="510090"/>
                  <a:pt x="684656" y="510555"/>
                </a:cubicBezTo>
                <a:cubicBezTo>
                  <a:pt x="684656" y="512229"/>
                  <a:pt x="684144" y="513857"/>
                  <a:pt x="683121" y="515438"/>
                </a:cubicBezTo>
                <a:cubicBezTo>
                  <a:pt x="682005" y="517113"/>
                  <a:pt x="680424" y="518089"/>
                  <a:pt x="678377" y="518368"/>
                </a:cubicBezTo>
                <a:cubicBezTo>
                  <a:pt x="678098" y="518368"/>
                  <a:pt x="677773" y="518368"/>
                  <a:pt x="677401" y="518368"/>
                </a:cubicBezTo>
                <a:cubicBezTo>
                  <a:pt x="675726" y="518368"/>
                  <a:pt x="674238" y="517810"/>
                  <a:pt x="672936" y="516694"/>
                </a:cubicBezTo>
                <a:cubicBezTo>
                  <a:pt x="664378" y="509346"/>
                  <a:pt x="655216" y="503625"/>
                  <a:pt x="645449" y="499532"/>
                </a:cubicBezTo>
                <a:cubicBezTo>
                  <a:pt x="645263" y="499439"/>
                  <a:pt x="645077" y="499463"/>
                  <a:pt x="644891" y="499602"/>
                </a:cubicBezTo>
                <a:cubicBezTo>
                  <a:pt x="644705" y="499742"/>
                  <a:pt x="644612" y="499904"/>
                  <a:pt x="644612" y="500090"/>
                </a:cubicBezTo>
                <a:cubicBezTo>
                  <a:pt x="644612" y="501858"/>
                  <a:pt x="644612" y="504044"/>
                  <a:pt x="644612" y="506648"/>
                </a:cubicBezTo>
                <a:cubicBezTo>
                  <a:pt x="644612" y="513345"/>
                  <a:pt x="642426" y="518833"/>
                  <a:pt x="638054" y="523112"/>
                </a:cubicBezTo>
                <a:cubicBezTo>
                  <a:pt x="633682" y="527391"/>
                  <a:pt x="626613" y="529530"/>
                  <a:pt x="616846" y="529530"/>
                </a:cubicBezTo>
                <a:cubicBezTo>
                  <a:pt x="611730" y="529530"/>
                  <a:pt x="607103" y="529089"/>
                  <a:pt x="602963" y="528205"/>
                </a:cubicBezTo>
                <a:cubicBezTo>
                  <a:pt x="598824" y="527321"/>
                  <a:pt x="595127" y="525973"/>
                  <a:pt x="591871" y="524159"/>
                </a:cubicBezTo>
                <a:cubicBezTo>
                  <a:pt x="588615" y="522345"/>
                  <a:pt x="586104" y="519880"/>
                  <a:pt x="584337" y="516764"/>
                </a:cubicBezTo>
                <a:cubicBezTo>
                  <a:pt x="582569" y="513648"/>
                  <a:pt x="581685" y="509950"/>
                  <a:pt x="581685" y="505671"/>
                </a:cubicBezTo>
                <a:cubicBezTo>
                  <a:pt x="581685" y="498416"/>
                  <a:pt x="584825" y="492486"/>
                  <a:pt x="591104" y="487882"/>
                </a:cubicBezTo>
                <a:cubicBezTo>
                  <a:pt x="597382" y="483277"/>
                  <a:pt x="606521" y="480975"/>
                  <a:pt x="618521" y="480975"/>
                </a:cubicBezTo>
                <a:cubicBezTo>
                  <a:pt x="620846" y="480975"/>
                  <a:pt x="623962" y="481115"/>
                  <a:pt x="627869" y="481394"/>
                </a:cubicBezTo>
                <a:cubicBezTo>
                  <a:pt x="628613" y="481487"/>
                  <a:pt x="628985" y="481208"/>
                  <a:pt x="628985" y="480557"/>
                </a:cubicBezTo>
                <a:cubicBezTo>
                  <a:pt x="628334" y="464093"/>
                  <a:pt x="628008" y="453861"/>
                  <a:pt x="628008" y="449861"/>
                </a:cubicBezTo>
                <a:cubicBezTo>
                  <a:pt x="628008" y="446791"/>
                  <a:pt x="627985" y="442373"/>
                  <a:pt x="627938" y="436606"/>
                </a:cubicBezTo>
                <a:cubicBezTo>
                  <a:pt x="627892" y="430839"/>
                  <a:pt x="627869" y="427072"/>
                  <a:pt x="627869" y="425304"/>
                </a:cubicBezTo>
                <a:lnTo>
                  <a:pt x="627450" y="417630"/>
                </a:lnTo>
                <a:cubicBezTo>
                  <a:pt x="627450" y="415770"/>
                  <a:pt x="628101" y="414096"/>
                  <a:pt x="629403" y="412607"/>
                </a:cubicBezTo>
                <a:cubicBezTo>
                  <a:pt x="630799" y="410933"/>
                  <a:pt x="632566" y="410096"/>
                  <a:pt x="634705" y="410096"/>
                </a:cubicBezTo>
                <a:close/>
                <a:moveTo>
                  <a:pt x="2211949" y="409398"/>
                </a:moveTo>
                <a:lnTo>
                  <a:pt x="2268596" y="409398"/>
                </a:lnTo>
                <a:cubicBezTo>
                  <a:pt x="2270829" y="409398"/>
                  <a:pt x="2272759" y="410212"/>
                  <a:pt x="2274387" y="411840"/>
                </a:cubicBezTo>
                <a:cubicBezTo>
                  <a:pt x="2276015" y="413468"/>
                  <a:pt x="2276828" y="415398"/>
                  <a:pt x="2276828" y="417630"/>
                </a:cubicBezTo>
                <a:lnTo>
                  <a:pt x="2276828" y="465488"/>
                </a:lnTo>
                <a:cubicBezTo>
                  <a:pt x="2276828" y="467720"/>
                  <a:pt x="2276015" y="469650"/>
                  <a:pt x="2274387" y="471278"/>
                </a:cubicBezTo>
                <a:cubicBezTo>
                  <a:pt x="2272759" y="472906"/>
                  <a:pt x="2270829" y="473720"/>
                  <a:pt x="2268596" y="473720"/>
                </a:cubicBezTo>
                <a:lnTo>
                  <a:pt x="2248086" y="473720"/>
                </a:lnTo>
                <a:cubicBezTo>
                  <a:pt x="2247342" y="473720"/>
                  <a:pt x="2246970" y="474045"/>
                  <a:pt x="2246970" y="474697"/>
                </a:cubicBezTo>
                <a:lnTo>
                  <a:pt x="2246970" y="487394"/>
                </a:lnTo>
                <a:cubicBezTo>
                  <a:pt x="2246970" y="488045"/>
                  <a:pt x="2247342" y="488370"/>
                  <a:pt x="2248086" y="488370"/>
                </a:cubicBezTo>
                <a:lnTo>
                  <a:pt x="2272643" y="488370"/>
                </a:lnTo>
                <a:cubicBezTo>
                  <a:pt x="2274317" y="488370"/>
                  <a:pt x="2275736" y="488952"/>
                  <a:pt x="2276898" y="490114"/>
                </a:cubicBezTo>
                <a:cubicBezTo>
                  <a:pt x="2278061" y="491277"/>
                  <a:pt x="2278642" y="492696"/>
                  <a:pt x="2278642" y="494370"/>
                </a:cubicBezTo>
                <a:cubicBezTo>
                  <a:pt x="2278642" y="496044"/>
                  <a:pt x="2278061" y="497463"/>
                  <a:pt x="2276898" y="498625"/>
                </a:cubicBezTo>
                <a:cubicBezTo>
                  <a:pt x="2275736" y="499788"/>
                  <a:pt x="2274317" y="500369"/>
                  <a:pt x="2272643" y="500369"/>
                </a:cubicBezTo>
                <a:lnTo>
                  <a:pt x="2248086" y="500369"/>
                </a:lnTo>
                <a:cubicBezTo>
                  <a:pt x="2247342" y="500369"/>
                  <a:pt x="2246970" y="500742"/>
                  <a:pt x="2246970" y="501486"/>
                </a:cubicBezTo>
                <a:lnTo>
                  <a:pt x="2246970" y="516415"/>
                </a:lnTo>
                <a:cubicBezTo>
                  <a:pt x="2246970" y="517066"/>
                  <a:pt x="2247342" y="517392"/>
                  <a:pt x="2248086" y="517392"/>
                </a:cubicBezTo>
                <a:lnTo>
                  <a:pt x="2277247" y="517392"/>
                </a:lnTo>
                <a:cubicBezTo>
                  <a:pt x="2278921" y="517392"/>
                  <a:pt x="2280340" y="517996"/>
                  <a:pt x="2281503" y="519206"/>
                </a:cubicBezTo>
                <a:cubicBezTo>
                  <a:pt x="2282665" y="520415"/>
                  <a:pt x="2283247" y="521857"/>
                  <a:pt x="2283247" y="523531"/>
                </a:cubicBezTo>
                <a:cubicBezTo>
                  <a:pt x="2283247" y="525205"/>
                  <a:pt x="2282665" y="526624"/>
                  <a:pt x="2281503" y="527786"/>
                </a:cubicBezTo>
                <a:cubicBezTo>
                  <a:pt x="2280340" y="528949"/>
                  <a:pt x="2278921" y="529530"/>
                  <a:pt x="2277247" y="529530"/>
                </a:cubicBezTo>
                <a:lnTo>
                  <a:pt x="2197996" y="529530"/>
                </a:lnTo>
                <a:cubicBezTo>
                  <a:pt x="2196322" y="529530"/>
                  <a:pt x="2194903" y="528949"/>
                  <a:pt x="2193741" y="527786"/>
                </a:cubicBezTo>
                <a:cubicBezTo>
                  <a:pt x="2192578" y="526624"/>
                  <a:pt x="2191996" y="525205"/>
                  <a:pt x="2191996" y="523531"/>
                </a:cubicBezTo>
                <a:cubicBezTo>
                  <a:pt x="2191996" y="521857"/>
                  <a:pt x="2192578" y="520415"/>
                  <a:pt x="2193741" y="519206"/>
                </a:cubicBezTo>
                <a:cubicBezTo>
                  <a:pt x="2194903" y="517996"/>
                  <a:pt x="2196322" y="517392"/>
                  <a:pt x="2197996" y="517392"/>
                </a:cubicBezTo>
                <a:lnTo>
                  <a:pt x="2232320" y="517392"/>
                </a:lnTo>
                <a:cubicBezTo>
                  <a:pt x="2233064" y="517392"/>
                  <a:pt x="2233436" y="517066"/>
                  <a:pt x="2233436" y="516415"/>
                </a:cubicBezTo>
                <a:lnTo>
                  <a:pt x="2233436" y="501486"/>
                </a:lnTo>
                <a:cubicBezTo>
                  <a:pt x="2233436" y="500742"/>
                  <a:pt x="2233064" y="500369"/>
                  <a:pt x="2232320" y="500369"/>
                </a:cubicBezTo>
                <a:lnTo>
                  <a:pt x="2208461" y="500369"/>
                </a:lnTo>
                <a:cubicBezTo>
                  <a:pt x="2206786" y="500369"/>
                  <a:pt x="2205368" y="499788"/>
                  <a:pt x="2204205" y="498625"/>
                </a:cubicBezTo>
                <a:cubicBezTo>
                  <a:pt x="2203042" y="497463"/>
                  <a:pt x="2202461" y="496044"/>
                  <a:pt x="2202461" y="494370"/>
                </a:cubicBezTo>
                <a:cubicBezTo>
                  <a:pt x="2202461" y="492696"/>
                  <a:pt x="2203042" y="491277"/>
                  <a:pt x="2204205" y="490114"/>
                </a:cubicBezTo>
                <a:cubicBezTo>
                  <a:pt x="2205368" y="488952"/>
                  <a:pt x="2206786" y="488370"/>
                  <a:pt x="2208461" y="488370"/>
                </a:cubicBezTo>
                <a:lnTo>
                  <a:pt x="2232320" y="488370"/>
                </a:lnTo>
                <a:cubicBezTo>
                  <a:pt x="2233064" y="488370"/>
                  <a:pt x="2233436" y="488045"/>
                  <a:pt x="2233436" y="487394"/>
                </a:cubicBezTo>
                <a:lnTo>
                  <a:pt x="2233436" y="474697"/>
                </a:lnTo>
                <a:cubicBezTo>
                  <a:pt x="2233436" y="474045"/>
                  <a:pt x="2233064" y="473720"/>
                  <a:pt x="2232320" y="473720"/>
                </a:cubicBezTo>
                <a:lnTo>
                  <a:pt x="2211949" y="473720"/>
                </a:lnTo>
                <a:cubicBezTo>
                  <a:pt x="2209623" y="473720"/>
                  <a:pt x="2207670" y="472906"/>
                  <a:pt x="2206089" y="471278"/>
                </a:cubicBezTo>
                <a:cubicBezTo>
                  <a:pt x="2204507" y="469650"/>
                  <a:pt x="2203717" y="467720"/>
                  <a:pt x="2203717" y="465488"/>
                </a:cubicBezTo>
                <a:lnTo>
                  <a:pt x="2203717" y="417630"/>
                </a:lnTo>
                <a:cubicBezTo>
                  <a:pt x="2203717" y="415398"/>
                  <a:pt x="2204507" y="413468"/>
                  <a:pt x="2206089" y="411840"/>
                </a:cubicBezTo>
                <a:cubicBezTo>
                  <a:pt x="2207670" y="410212"/>
                  <a:pt x="2209623" y="409398"/>
                  <a:pt x="2211949" y="409398"/>
                </a:cubicBezTo>
                <a:close/>
                <a:moveTo>
                  <a:pt x="954081" y="408561"/>
                </a:moveTo>
                <a:cubicBezTo>
                  <a:pt x="954639" y="408561"/>
                  <a:pt x="955244" y="408654"/>
                  <a:pt x="955895" y="408840"/>
                </a:cubicBezTo>
                <a:cubicBezTo>
                  <a:pt x="957383" y="409305"/>
                  <a:pt x="958546" y="410189"/>
                  <a:pt x="959383" y="411491"/>
                </a:cubicBezTo>
                <a:cubicBezTo>
                  <a:pt x="960500" y="413166"/>
                  <a:pt x="961616" y="414979"/>
                  <a:pt x="962732" y="416933"/>
                </a:cubicBezTo>
                <a:cubicBezTo>
                  <a:pt x="963383" y="418142"/>
                  <a:pt x="963709" y="419351"/>
                  <a:pt x="963709" y="420560"/>
                </a:cubicBezTo>
                <a:cubicBezTo>
                  <a:pt x="963709" y="421305"/>
                  <a:pt x="963569" y="422095"/>
                  <a:pt x="963290" y="422932"/>
                </a:cubicBezTo>
                <a:cubicBezTo>
                  <a:pt x="962639" y="425072"/>
                  <a:pt x="961290" y="426607"/>
                  <a:pt x="959244" y="427537"/>
                </a:cubicBezTo>
                <a:lnTo>
                  <a:pt x="958128" y="427955"/>
                </a:lnTo>
                <a:cubicBezTo>
                  <a:pt x="958035" y="428048"/>
                  <a:pt x="957988" y="428141"/>
                  <a:pt x="957988" y="428234"/>
                </a:cubicBezTo>
                <a:cubicBezTo>
                  <a:pt x="957988" y="428327"/>
                  <a:pt x="958035" y="428374"/>
                  <a:pt x="958128" y="428374"/>
                </a:cubicBezTo>
                <a:cubicBezTo>
                  <a:pt x="960081" y="428374"/>
                  <a:pt x="962592" y="428374"/>
                  <a:pt x="965662" y="428374"/>
                </a:cubicBezTo>
                <a:cubicBezTo>
                  <a:pt x="969104" y="428374"/>
                  <a:pt x="971197" y="428374"/>
                  <a:pt x="971941" y="428374"/>
                </a:cubicBezTo>
                <a:cubicBezTo>
                  <a:pt x="973801" y="428374"/>
                  <a:pt x="975359" y="429025"/>
                  <a:pt x="976615" y="430327"/>
                </a:cubicBezTo>
                <a:cubicBezTo>
                  <a:pt x="977871" y="431629"/>
                  <a:pt x="978498" y="433164"/>
                  <a:pt x="978498" y="434932"/>
                </a:cubicBezTo>
                <a:cubicBezTo>
                  <a:pt x="978498" y="436792"/>
                  <a:pt x="977847" y="438373"/>
                  <a:pt x="976545" y="439676"/>
                </a:cubicBezTo>
                <a:cubicBezTo>
                  <a:pt x="975243" y="440792"/>
                  <a:pt x="973755" y="441350"/>
                  <a:pt x="972080" y="441350"/>
                </a:cubicBezTo>
                <a:cubicBezTo>
                  <a:pt x="971987" y="441350"/>
                  <a:pt x="971894" y="441350"/>
                  <a:pt x="971801" y="441350"/>
                </a:cubicBezTo>
                <a:cubicBezTo>
                  <a:pt x="963058" y="441071"/>
                  <a:pt x="951477" y="440931"/>
                  <a:pt x="937059" y="440931"/>
                </a:cubicBezTo>
                <a:cubicBezTo>
                  <a:pt x="936315" y="440931"/>
                  <a:pt x="935989" y="441303"/>
                  <a:pt x="936082" y="442047"/>
                </a:cubicBezTo>
                <a:cubicBezTo>
                  <a:pt x="936082" y="446884"/>
                  <a:pt x="936082" y="453535"/>
                  <a:pt x="936082" y="462000"/>
                </a:cubicBezTo>
                <a:cubicBezTo>
                  <a:pt x="936082" y="462744"/>
                  <a:pt x="936268" y="463395"/>
                  <a:pt x="936641" y="463953"/>
                </a:cubicBezTo>
                <a:cubicBezTo>
                  <a:pt x="939617" y="469069"/>
                  <a:pt x="941105" y="475069"/>
                  <a:pt x="941105" y="481952"/>
                </a:cubicBezTo>
                <a:cubicBezTo>
                  <a:pt x="941105" y="486603"/>
                  <a:pt x="940501" y="491091"/>
                  <a:pt x="939292" y="495416"/>
                </a:cubicBezTo>
                <a:cubicBezTo>
                  <a:pt x="938082" y="499742"/>
                  <a:pt x="936175" y="504090"/>
                  <a:pt x="933571" y="508462"/>
                </a:cubicBezTo>
                <a:cubicBezTo>
                  <a:pt x="930966" y="512834"/>
                  <a:pt x="927246" y="516903"/>
                  <a:pt x="922409" y="520671"/>
                </a:cubicBezTo>
                <a:cubicBezTo>
                  <a:pt x="917572" y="524438"/>
                  <a:pt x="911898" y="527624"/>
                  <a:pt x="905387" y="530228"/>
                </a:cubicBezTo>
                <a:cubicBezTo>
                  <a:pt x="903898" y="530786"/>
                  <a:pt x="902457" y="531065"/>
                  <a:pt x="901061" y="531065"/>
                </a:cubicBezTo>
                <a:cubicBezTo>
                  <a:pt x="900038" y="531065"/>
                  <a:pt x="899061" y="530926"/>
                  <a:pt x="898131" y="530647"/>
                </a:cubicBezTo>
                <a:cubicBezTo>
                  <a:pt x="895713" y="530089"/>
                  <a:pt x="893573" y="528879"/>
                  <a:pt x="891713" y="527019"/>
                </a:cubicBezTo>
                <a:lnTo>
                  <a:pt x="891294" y="526600"/>
                </a:lnTo>
                <a:cubicBezTo>
                  <a:pt x="890643" y="526042"/>
                  <a:pt x="890225" y="525345"/>
                  <a:pt x="890039" y="524508"/>
                </a:cubicBezTo>
                <a:cubicBezTo>
                  <a:pt x="889853" y="523670"/>
                  <a:pt x="889876" y="522880"/>
                  <a:pt x="890109" y="522136"/>
                </a:cubicBezTo>
                <a:cubicBezTo>
                  <a:pt x="890341" y="521391"/>
                  <a:pt x="890736" y="520717"/>
                  <a:pt x="891294" y="520112"/>
                </a:cubicBezTo>
                <a:cubicBezTo>
                  <a:pt x="891853" y="519508"/>
                  <a:pt x="892550" y="519066"/>
                  <a:pt x="893387" y="518787"/>
                </a:cubicBezTo>
                <a:cubicBezTo>
                  <a:pt x="906596" y="514880"/>
                  <a:pt x="915898" y="509020"/>
                  <a:pt x="921293" y="501207"/>
                </a:cubicBezTo>
                <a:cubicBezTo>
                  <a:pt x="921386" y="501021"/>
                  <a:pt x="921386" y="500858"/>
                  <a:pt x="921293" y="500718"/>
                </a:cubicBezTo>
                <a:cubicBezTo>
                  <a:pt x="921200" y="500579"/>
                  <a:pt x="921060" y="500556"/>
                  <a:pt x="920874" y="500649"/>
                </a:cubicBezTo>
                <a:cubicBezTo>
                  <a:pt x="918177" y="501765"/>
                  <a:pt x="915247" y="502323"/>
                  <a:pt x="912084" y="502323"/>
                </a:cubicBezTo>
                <a:cubicBezTo>
                  <a:pt x="905852" y="502323"/>
                  <a:pt x="900317" y="500114"/>
                  <a:pt x="895480" y="495695"/>
                </a:cubicBezTo>
                <a:cubicBezTo>
                  <a:pt x="890643" y="491277"/>
                  <a:pt x="888225" y="485208"/>
                  <a:pt x="888225" y="477487"/>
                </a:cubicBezTo>
                <a:cubicBezTo>
                  <a:pt x="888225" y="470232"/>
                  <a:pt x="890829" y="464186"/>
                  <a:pt x="896038" y="459349"/>
                </a:cubicBezTo>
                <a:cubicBezTo>
                  <a:pt x="901247" y="454512"/>
                  <a:pt x="907480" y="452093"/>
                  <a:pt x="914735" y="452093"/>
                </a:cubicBezTo>
                <a:cubicBezTo>
                  <a:pt x="917153" y="452093"/>
                  <a:pt x="919386" y="452326"/>
                  <a:pt x="921432" y="452791"/>
                </a:cubicBezTo>
                <a:cubicBezTo>
                  <a:pt x="922083" y="452977"/>
                  <a:pt x="922409" y="452744"/>
                  <a:pt x="922409" y="452093"/>
                </a:cubicBezTo>
                <a:lnTo>
                  <a:pt x="922269" y="442187"/>
                </a:lnTo>
                <a:cubicBezTo>
                  <a:pt x="922269" y="441443"/>
                  <a:pt x="921944" y="441071"/>
                  <a:pt x="921293" y="441071"/>
                </a:cubicBezTo>
                <a:cubicBezTo>
                  <a:pt x="901573" y="441350"/>
                  <a:pt x="883481" y="442001"/>
                  <a:pt x="867017" y="443024"/>
                </a:cubicBezTo>
                <a:cubicBezTo>
                  <a:pt x="866924" y="443024"/>
                  <a:pt x="866784" y="443024"/>
                  <a:pt x="866598" y="443024"/>
                </a:cubicBezTo>
                <a:cubicBezTo>
                  <a:pt x="864924" y="443024"/>
                  <a:pt x="863436" y="442466"/>
                  <a:pt x="862133" y="441350"/>
                </a:cubicBezTo>
                <a:cubicBezTo>
                  <a:pt x="860738" y="440048"/>
                  <a:pt x="860041" y="438420"/>
                  <a:pt x="860041" y="436466"/>
                </a:cubicBezTo>
                <a:cubicBezTo>
                  <a:pt x="860041" y="434606"/>
                  <a:pt x="860645" y="433025"/>
                  <a:pt x="861854" y="431723"/>
                </a:cubicBezTo>
                <a:cubicBezTo>
                  <a:pt x="863250" y="430327"/>
                  <a:pt x="864877" y="429630"/>
                  <a:pt x="866738" y="429630"/>
                </a:cubicBezTo>
                <a:cubicBezTo>
                  <a:pt x="871761" y="429537"/>
                  <a:pt x="880574" y="429351"/>
                  <a:pt x="893178" y="429072"/>
                </a:cubicBezTo>
                <a:cubicBezTo>
                  <a:pt x="905782" y="428792"/>
                  <a:pt x="915107" y="428606"/>
                  <a:pt x="921153" y="428513"/>
                </a:cubicBezTo>
                <a:cubicBezTo>
                  <a:pt x="921804" y="428513"/>
                  <a:pt x="922130" y="428188"/>
                  <a:pt x="922130" y="427537"/>
                </a:cubicBezTo>
                <a:cubicBezTo>
                  <a:pt x="922130" y="425211"/>
                  <a:pt x="922037" y="423165"/>
                  <a:pt x="921851" y="421398"/>
                </a:cubicBezTo>
                <a:lnTo>
                  <a:pt x="921711" y="418468"/>
                </a:lnTo>
                <a:cubicBezTo>
                  <a:pt x="921711" y="416607"/>
                  <a:pt x="922362" y="414933"/>
                  <a:pt x="923665" y="413445"/>
                </a:cubicBezTo>
                <a:cubicBezTo>
                  <a:pt x="925060" y="411770"/>
                  <a:pt x="926827" y="410933"/>
                  <a:pt x="928967" y="410933"/>
                </a:cubicBezTo>
                <a:cubicBezTo>
                  <a:pt x="931106" y="410933"/>
                  <a:pt x="932920" y="411770"/>
                  <a:pt x="934408" y="413445"/>
                </a:cubicBezTo>
                <a:cubicBezTo>
                  <a:pt x="935803" y="414840"/>
                  <a:pt x="936501" y="416514"/>
                  <a:pt x="936501" y="418468"/>
                </a:cubicBezTo>
                <a:cubicBezTo>
                  <a:pt x="936501" y="418654"/>
                  <a:pt x="936455" y="419305"/>
                  <a:pt x="936361" y="420421"/>
                </a:cubicBezTo>
                <a:cubicBezTo>
                  <a:pt x="936361" y="420886"/>
                  <a:pt x="936315" y="421165"/>
                  <a:pt x="936222" y="421258"/>
                </a:cubicBezTo>
                <a:cubicBezTo>
                  <a:pt x="936129" y="422374"/>
                  <a:pt x="936082" y="424421"/>
                  <a:pt x="936082" y="427397"/>
                </a:cubicBezTo>
                <a:cubicBezTo>
                  <a:pt x="936082" y="428048"/>
                  <a:pt x="936455" y="428374"/>
                  <a:pt x="937199" y="428374"/>
                </a:cubicBezTo>
                <a:lnTo>
                  <a:pt x="955895" y="428374"/>
                </a:lnTo>
                <a:cubicBezTo>
                  <a:pt x="956174" y="428374"/>
                  <a:pt x="956384" y="428281"/>
                  <a:pt x="956523" y="428095"/>
                </a:cubicBezTo>
                <a:cubicBezTo>
                  <a:pt x="956663" y="427909"/>
                  <a:pt x="956639" y="427676"/>
                  <a:pt x="956453" y="427397"/>
                </a:cubicBezTo>
                <a:cubicBezTo>
                  <a:pt x="954221" y="423118"/>
                  <a:pt x="951942" y="419165"/>
                  <a:pt x="949617" y="415537"/>
                </a:cubicBezTo>
                <a:cubicBezTo>
                  <a:pt x="948872" y="414328"/>
                  <a:pt x="948710" y="413072"/>
                  <a:pt x="949128" y="411770"/>
                </a:cubicBezTo>
                <a:cubicBezTo>
                  <a:pt x="949547" y="410468"/>
                  <a:pt x="950361" y="409584"/>
                  <a:pt x="951570" y="409119"/>
                </a:cubicBezTo>
                <a:cubicBezTo>
                  <a:pt x="952407" y="408747"/>
                  <a:pt x="953244" y="408561"/>
                  <a:pt x="954081" y="408561"/>
                </a:cubicBezTo>
                <a:close/>
                <a:moveTo>
                  <a:pt x="1806132" y="407096"/>
                </a:moveTo>
                <a:cubicBezTo>
                  <a:pt x="1807527" y="407515"/>
                  <a:pt x="1808643" y="408375"/>
                  <a:pt x="1809480" y="409677"/>
                </a:cubicBezTo>
                <a:cubicBezTo>
                  <a:pt x="1811248" y="412468"/>
                  <a:pt x="1812875" y="415258"/>
                  <a:pt x="1814364" y="418049"/>
                </a:cubicBezTo>
                <a:cubicBezTo>
                  <a:pt x="1815015" y="419165"/>
                  <a:pt x="1815340" y="420281"/>
                  <a:pt x="1815340" y="421398"/>
                </a:cubicBezTo>
                <a:cubicBezTo>
                  <a:pt x="1815340" y="422235"/>
                  <a:pt x="1815201" y="423025"/>
                  <a:pt x="1814922" y="423770"/>
                </a:cubicBezTo>
                <a:cubicBezTo>
                  <a:pt x="1814271" y="425816"/>
                  <a:pt x="1812922" y="427258"/>
                  <a:pt x="1810876" y="428095"/>
                </a:cubicBezTo>
                <a:lnTo>
                  <a:pt x="1810178" y="428513"/>
                </a:lnTo>
                <a:cubicBezTo>
                  <a:pt x="1810178" y="428606"/>
                  <a:pt x="1810178" y="428653"/>
                  <a:pt x="1810178" y="428653"/>
                </a:cubicBezTo>
                <a:cubicBezTo>
                  <a:pt x="1811015" y="429304"/>
                  <a:pt x="1811155" y="430095"/>
                  <a:pt x="1810597" y="431025"/>
                </a:cubicBezTo>
                <a:cubicBezTo>
                  <a:pt x="1809201" y="433164"/>
                  <a:pt x="1808085" y="435164"/>
                  <a:pt x="1807248" y="437025"/>
                </a:cubicBezTo>
                <a:cubicBezTo>
                  <a:pt x="1801016" y="451814"/>
                  <a:pt x="1793435" y="465116"/>
                  <a:pt x="1784505" y="476929"/>
                </a:cubicBezTo>
                <a:cubicBezTo>
                  <a:pt x="1784040" y="477487"/>
                  <a:pt x="1784087" y="477999"/>
                  <a:pt x="1784645" y="478464"/>
                </a:cubicBezTo>
                <a:cubicBezTo>
                  <a:pt x="1796086" y="488324"/>
                  <a:pt x="1807666" y="499997"/>
                  <a:pt x="1819387" y="513485"/>
                </a:cubicBezTo>
                <a:cubicBezTo>
                  <a:pt x="1820782" y="514973"/>
                  <a:pt x="1821480" y="516694"/>
                  <a:pt x="1821480" y="518647"/>
                </a:cubicBezTo>
                <a:cubicBezTo>
                  <a:pt x="1821480" y="518926"/>
                  <a:pt x="1821433" y="519206"/>
                  <a:pt x="1821340" y="519485"/>
                </a:cubicBezTo>
                <a:cubicBezTo>
                  <a:pt x="1821154" y="521717"/>
                  <a:pt x="1820224" y="523577"/>
                  <a:pt x="1818550" y="525066"/>
                </a:cubicBezTo>
                <a:lnTo>
                  <a:pt x="1818271" y="525345"/>
                </a:lnTo>
                <a:cubicBezTo>
                  <a:pt x="1816782" y="526554"/>
                  <a:pt x="1815108" y="527159"/>
                  <a:pt x="1813248" y="527159"/>
                </a:cubicBezTo>
                <a:cubicBezTo>
                  <a:pt x="1812968" y="527159"/>
                  <a:pt x="1812689" y="527159"/>
                  <a:pt x="1812410" y="527159"/>
                </a:cubicBezTo>
                <a:cubicBezTo>
                  <a:pt x="1810178" y="526879"/>
                  <a:pt x="1808364" y="525856"/>
                  <a:pt x="1806969" y="524089"/>
                </a:cubicBezTo>
                <a:cubicBezTo>
                  <a:pt x="1797667" y="512462"/>
                  <a:pt x="1787017" y="501021"/>
                  <a:pt x="1775017" y="489765"/>
                </a:cubicBezTo>
                <a:cubicBezTo>
                  <a:pt x="1774552" y="489300"/>
                  <a:pt x="1774087" y="489347"/>
                  <a:pt x="1773622" y="489905"/>
                </a:cubicBezTo>
                <a:cubicBezTo>
                  <a:pt x="1758832" y="505439"/>
                  <a:pt x="1743159" y="517624"/>
                  <a:pt x="1726602" y="526461"/>
                </a:cubicBezTo>
                <a:cubicBezTo>
                  <a:pt x="1725113" y="527298"/>
                  <a:pt x="1723486" y="527717"/>
                  <a:pt x="1721718" y="527717"/>
                </a:cubicBezTo>
                <a:cubicBezTo>
                  <a:pt x="1721067" y="527717"/>
                  <a:pt x="1720416" y="527670"/>
                  <a:pt x="1719765" y="527577"/>
                </a:cubicBezTo>
                <a:cubicBezTo>
                  <a:pt x="1717346" y="527112"/>
                  <a:pt x="1715300" y="525996"/>
                  <a:pt x="1713626" y="524228"/>
                </a:cubicBezTo>
                <a:lnTo>
                  <a:pt x="1713347" y="523949"/>
                </a:lnTo>
                <a:cubicBezTo>
                  <a:pt x="1712323" y="522833"/>
                  <a:pt x="1711812" y="521577"/>
                  <a:pt x="1711812" y="520182"/>
                </a:cubicBezTo>
                <a:cubicBezTo>
                  <a:pt x="1711812" y="519810"/>
                  <a:pt x="1711858" y="519392"/>
                  <a:pt x="1711951" y="518926"/>
                </a:cubicBezTo>
                <a:cubicBezTo>
                  <a:pt x="1712416" y="516973"/>
                  <a:pt x="1713533" y="515578"/>
                  <a:pt x="1715300" y="514741"/>
                </a:cubicBezTo>
                <a:cubicBezTo>
                  <a:pt x="1724881" y="510369"/>
                  <a:pt x="1734090" y="504741"/>
                  <a:pt x="1742926" y="497858"/>
                </a:cubicBezTo>
                <a:cubicBezTo>
                  <a:pt x="1751763" y="490975"/>
                  <a:pt x="1759623" y="483766"/>
                  <a:pt x="1766506" y="476231"/>
                </a:cubicBezTo>
                <a:cubicBezTo>
                  <a:pt x="1771250" y="470929"/>
                  <a:pt x="1775692" y="464860"/>
                  <a:pt x="1779831" y="458023"/>
                </a:cubicBezTo>
                <a:cubicBezTo>
                  <a:pt x="1783970" y="451186"/>
                  <a:pt x="1786970" y="445024"/>
                  <a:pt x="1788830" y="439536"/>
                </a:cubicBezTo>
                <a:cubicBezTo>
                  <a:pt x="1788923" y="439257"/>
                  <a:pt x="1788900" y="439024"/>
                  <a:pt x="1788761" y="438838"/>
                </a:cubicBezTo>
                <a:cubicBezTo>
                  <a:pt x="1788621" y="438652"/>
                  <a:pt x="1788412" y="438559"/>
                  <a:pt x="1788133" y="438559"/>
                </a:cubicBezTo>
                <a:lnTo>
                  <a:pt x="1736787" y="438559"/>
                </a:lnTo>
                <a:cubicBezTo>
                  <a:pt x="1734741" y="438559"/>
                  <a:pt x="1732229" y="438652"/>
                  <a:pt x="1729253" y="438838"/>
                </a:cubicBezTo>
                <a:cubicBezTo>
                  <a:pt x="1729067" y="438838"/>
                  <a:pt x="1728881" y="438838"/>
                  <a:pt x="1728695" y="438838"/>
                </a:cubicBezTo>
                <a:cubicBezTo>
                  <a:pt x="1726741" y="438838"/>
                  <a:pt x="1725020" y="438141"/>
                  <a:pt x="1723532" y="436745"/>
                </a:cubicBezTo>
                <a:cubicBezTo>
                  <a:pt x="1721951" y="435257"/>
                  <a:pt x="1721160" y="433443"/>
                  <a:pt x="1721160" y="431304"/>
                </a:cubicBezTo>
                <a:cubicBezTo>
                  <a:pt x="1721160" y="429165"/>
                  <a:pt x="1721951" y="427397"/>
                  <a:pt x="1723532" y="426002"/>
                </a:cubicBezTo>
                <a:cubicBezTo>
                  <a:pt x="1725020" y="424607"/>
                  <a:pt x="1726741" y="423909"/>
                  <a:pt x="1728695" y="423909"/>
                </a:cubicBezTo>
                <a:cubicBezTo>
                  <a:pt x="1728881" y="423909"/>
                  <a:pt x="1729067" y="423909"/>
                  <a:pt x="1729253" y="423909"/>
                </a:cubicBezTo>
                <a:cubicBezTo>
                  <a:pt x="1732322" y="424095"/>
                  <a:pt x="1734834" y="424188"/>
                  <a:pt x="1736787" y="424188"/>
                </a:cubicBezTo>
                <a:lnTo>
                  <a:pt x="1789668" y="424188"/>
                </a:lnTo>
                <a:cubicBezTo>
                  <a:pt x="1791900" y="424188"/>
                  <a:pt x="1794039" y="424095"/>
                  <a:pt x="1796086" y="423909"/>
                </a:cubicBezTo>
                <a:cubicBezTo>
                  <a:pt x="1796923" y="423816"/>
                  <a:pt x="1797714" y="423770"/>
                  <a:pt x="1798458" y="423770"/>
                </a:cubicBezTo>
                <a:cubicBezTo>
                  <a:pt x="1801899" y="423770"/>
                  <a:pt x="1804783" y="424653"/>
                  <a:pt x="1807108" y="426421"/>
                </a:cubicBezTo>
                <a:cubicBezTo>
                  <a:pt x="1807108" y="426514"/>
                  <a:pt x="1807155" y="426514"/>
                  <a:pt x="1807248" y="426421"/>
                </a:cubicBezTo>
                <a:cubicBezTo>
                  <a:pt x="1807341" y="426327"/>
                  <a:pt x="1807387" y="426281"/>
                  <a:pt x="1807387" y="426281"/>
                </a:cubicBezTo>
                <a:cubicBezTo>
                  <a:pt x="1805155" y="421816"/>
                  <a:pt x="1802737" y="417537"/>
                  <a:pt x="1800132" y="413445"/>
                </a:cubicBezTo>
                <a:cubicBezTo>
                  <a:pt x="1799481" y="412328"/>
                  <a:pt x="1799341" y="411142"/>
                  <a:pt x="1799713" y="409887"/>
                </a:cubicBezTo>
                <a:cubicBezTo>
                  <a:pt x="1800086" y="408631"/>
                  <a:pt x="1800876" y="407770"/>
                  <a:pt x="1802085" y="407305"/>
                </a:cubicBezTo>
                <a:cubicBezTo>
                  <a:pt x="1803388" y="406747"/>
                  <a:pt x="1804736" y="406678"/>
                  <a:pt x="1806132" y="407096"/>
                </a:cubicBezTo>
                <a:close/>
                <a:moveTo>
                  <a:pt x="1970708" y="407026"/>
                </a:moveTo>
                <a:cubicBezTo>
                  <a:pt x="1970894" y="407026"/>
                  <a:pt x="1971080" y="407026"/>
                  <a:pt x="1971266" y="407026"/>
                </a:cubicBezTo>
                <a:cubicBezTo>
                  <a:pt x="1973033" y="407119"/>
                  <a:pt x="1974521" y="407770"/>
                  <a:pt x="1975731" y="408980"/>
                </a:cubicBezTo>
                <a:cubicBezTo>
                  <a:pt x="1981033" y="413724"/>
                  <a:pt x="1985684" y="418374"/>
                  <a:pt x="1989683" y="422932"/>
                </a:cubicBezTo>
                <a:cubicBezTo>
                  <a:pt x="1990520" y="424049"/>
                  <a:pt x="1990939" y="425211"/>
                  <a:pt x="1990939" y="426421"/>
                </a:cubicBezTo>
                <a:cubicBezTo>
                  <a:pt x="1990939" y="426793"/>
                  <a:pt x="1990893" y="427165"/>
                  <a:pt x="1990800" y="427537"/>
                </a:cubicBezTo>
                <a:cubicBezTo>
                  <a:pt x="1990520" y="429211"/>
                  <a:pt x="1989683" y="430513"/>
                  <a:pt x="1988288" y="431443"/>
                </a:cubicBezTo>
                <a:cubicBezTo>
                  <a:pt x="1987172" y="432188"/>
                  <a:pt x="1986009" y="432560"/>
                  <a:pt x="1984800" y="432560"/>
                </a:cubicBezTo>
                <a:cubicBezTo>
                  <a:pt x="1984335" y="432560"/>
                  <a:pt x="1983870" y="432513"/>
                  <a:pt x="1983405" y="432420"/>
                </a:cubicBezTo>
                <a:cubicBezTo>
                  <a:pt x="1981730" y="432048"/>
                  <a:pt x="1980335" y="431164"/>
                  <a:pt x="1979219" y="429769"/>
                </a:cubicBezTo>
                <a:cubicBezTo>
                  <a:pt x="1975591" y="425304"/>
                  <a:pt x="1971126" y="420514"/>
                  <a:pt x="1965824" y="415398"/>
                </a:cubicBezTo>
                <a:cubicBezTo>
                  <a:pt x="1964708" y="414375"/>
                  <a:pt x="1964220" y="413119"/>
                  <a:pt x="1964359" y="411631"/>
                </a:cubicBezTo>
                <a:cubicBezTo>
                  <a:pt x="1964499" y="410142"/>
                  <a:pt x="1965173" y="409026"/>
                  <a:pt x="1966382" y="408282"/>
                </a:cubicBezTo>
                <a:cubicBezTo>
                  <a:pt x="1967685" y="407445"/>
                  <a:pt x="1969126" y="407026"/>
                  <a:pt x="1970708" y="407026"/>
                </a:cubicBezTo>
                <a:close/>
                <a:moveTo>
                  <a:pt x="1907084" y="405910"/>
                </a:moveTo>
                <a:cubicBezTo>
                  <a:pt x="1907828" y="405910"/>
                  <a:pt x="1908572" y="406050"/>
                  <a:pt x="1909316" y="406329"/>
                </a:cubicBezTo>
                <a:cubicBezTo>
                  <a:pt x="1911083" y="406887"/>
                  <a:pt x="1912293" y="407957"/>
                  <a:pt x="1912944" y="409538"/>
                </a:cubicBezTo>
                <a:cubicBezTo>
                  <a:pt x="1913316" y="410375"/>
                  <a:pt x="1913502" y="411166"/>
                  <a:pt x="1913502" y="411910"/>
                </a:cubicBezTo>
                <a:cubicBezTo>
                  <a:pt x="1913502" y="412747"/>
                  <a:pt x="1913316" y="413584"/>
                  <a:pt x="1912944" y="414421"/>
                </a:cubicBezTo>
                <a:cubicBezTo>
                  <a:pt x="1909781" y="421305"/>
                  <a:pt x="1906060" y="428234"/>
                  <a:pt x="1901782" y="435211"/>
                </a:cubicBezTo>
                <a:cubicBezTo>
                  <a:pt x="1901410" y="435769"/>
                  <a:pt x="1901224" y="436420"/>
                  <a:pt x="1901224" y="437164"/>
                </a:cubicBezTo>
                <a:lnTo>
                  <a:pt x="1901224" y="527019"/>
                </a:lnTo>
                <a:cubicBezTo>
                  <a:pt x="1901224" y="528879"/>
                  <a:pt x="1900549" y="530484"/>
                  <a:pt x="1899200" y="531833"/>
                </a:cubicBezTo>
                <a:cubicBezTo>
                  <a:pt x="1897852" y="533181"/>
                  <a:pt x="1896224" y="533856"/>
                  <a:pt x="1894317" y="533856"/>
                </a:cubicBezTo>
                <a:cubicBezTo>
                  <a:pt x="1892410" y="533856"/>
                  <a:pt x="1890806" y="533181"/>
                  <a:pt x="1889503" y="531833"/>
                </a:cubicBezTo>
                <a:cubicBezTo>
                  <a:pt x="1888201" y="530484"/>
                  <a:pt x="1887550" y="528879"/>
                  <a:pt x="1887550" y="527019"/>
                </a:cubicBezTo>
                <a:lnTo>
                  <a:pt x="1887550" y="456698"/>
                </a:lnTo>
                <a:cubicBezTo>
                  <a:pt x="1887550" y="456512"/>
                  <a:pt x="1887457" y="456395"/>
                  <a:pt x="1887271" y="456349"/>
                </a:cubicBezTo>
                <a:cubicBezTo>
                  <a:pt x="1887085" y="456302"/>
                  <a:pt x="1886945" y="456372"/>
                  <a:pt x="1886852" y="456558"/>
                </a:cubicBezTo>
                <a:cubicBezTo>
                  <a:pt x="1883225" y="461116"/>
                  <a:pt x="1879550" y="465302"/>
                  <a:pt x="1875830" y="469116"/>
                </a:cubicBezTo>
                <a:cubicBezTo>
                  <a:pt x="1874807" y="470139"/>
                  <a:pt x="1873597" y="470650"/>
                  <a:pt x="1872202" y="470650"/>
                </a:cubicBezTo>
                <a:cubicBezTo>
                  <a:pt x="1871830" y="470650"/>
                  <a:pt x="1871458" y="470604"/>
                  <a:pt x="1871086" y="470511"/>
                </a:cubicBezTo>
                <a:cubicBezTo>
                  <a:pt x="1869226" y="470232"/>
                  <a:pt x="1867830" y="469255"/>
                  <a:pt x="1866900" y="467581"/>
                </a:cubicBezTo>
                <a:cubicBezTo>
                  <a:pt x="1866063" y="466092"/>
                  <a:pt x="1865644" y="464511"/>
                  <a:pt x="1865644" y="462837"/>
                </a:cubicBezTo>
                <a:cubicBezTo>
                  <a:pt x="1865644" y="462372"/>
                  <a:pt x="1865644" y="461907"/>
                  <a:pt x="1865644" y="461442"/>
                </a:cubicBezTo>
                <a:cubicBezTo>
                  <a:pt x="1865923" y="459302"/>
                  <a:pt x="1866854" y="457488"/>
                  <a:pt x="1868435" y="456000"/>
                </a:cubicBezTo>
                <a:cubicBezTo>
                  <a:pt x="1881364" y="443350"/>
                  <a:pt x="1892015" y="428095"/>
                  <a:pt x="1900386" y="410235"/>
                </a:cubicBezTo>
                <a:cubicBezTo>
                  <a:pt x="1901224" y="408561"/>
                  <a:pt x="1902479" y="407352"/>
                  <a:pt x="1904154" y="406608"/>
                </a:cubicBezTo>
                <a:cubicBezTo>
                  <a:pt x="1905084" y="406143"/>
                  <a:pt x="1906060" y="405910"/>
                  <a:pt x="1907084" y="405910"/>
                </a:cubicBezTo>
                <a:close/>
                <a:moveTo>
                  <a:pt x="1114885" y="405352"/>
                </a:moveTo>
                <a:cubicBezTo>
                  <a:pt x="1119490" y="405352"/>
                  <a:pt x="1123397" y="406980"/>
                  <a:pt x="1126606" y="410235"/>
                </a:cubicBezTo>
                <a:cubicBezTo>
                  <a:pt x="1129815" y="413491"/>
                  <a:pt x="1131419" y="417351"/>
                  <a:pt x="1131419" y="421816"/>
                </a:cubicBezTo>
                <a:cubicBezTo>
                  <a:pt x="1131419" y="426374"/>
                  <a:pt x="1129815" y="430257"/>
                  <a:pt x="1126606" y="433467"/>
                </a:cubicBezTo>
                <a:cubicBezTo>
                  <a:pt x="1123397" y="436676"/>
                  <a:pt x="1119490" y="438280"/>
                  <a:pt x="1114885" y="438280"/>
                </a:cubicBezTo>
                <a:cubicBezTo>
                  <a:pt x="1110281" y="438280"/>
                  <a:pt x="1106398" y="436676"/>
                  <a:pt x="1103235" y="433467"/>
                </a:cubicBezTo>
                <a:cubicBezTo>
                  <a:pt x="1100072" y="430257"/>
                  <a:pt x="1098491" y="426374"/>
                  <a:pt x="1098491" y="421816"/>
                </a:cubicBezTo>
                <a:cubicBezTo>
                  <a:pt x="1098491" y="417258"/>
                  <a:pt x="1100072" y="413375"/>
                  <a:pt x="1103235" y="410166"/>
                </a:cubicBezTo>
                <a:cubicBezTo>
                  <a:pt x="1106398" y="406957"/>
                  <a:pt x="1110281" y="405352"/>
                  <a:pt x="1114885" y="405352"/>
                </a:cubicBezTo>
                <a:close/>
                <a:moveTo>
                  <a:pt x="1943361" y="405073"/>
                </a:moveTo>
                <a:cubicBezTo>
                  <a:pt x="1945221" y="405073"/>
                  <a:pt x="1946825" y="405724"/>
                  <a:pt x="1948174" y="407026"/>
                </a:cubicBezTo>
                <a:cubicBezTo>
                  <a:pt x="1949523" y="408329"/>
                  <a:pt x="1950244" y="409910"/>
                  <a:pt x="1950337" y="411770"/>
                </a:cubicBezTo>
                <a:cubicBezTo>
                  <a:pt x="1950802" y="423863"/>
                  <a:pt x="1951453" y="434699"/>
                  <a:pt x="1952290" y="444280"/>
                </a:cubicBezTo>
                <a:cubicBezTo>
                  <a:pt x="1952383" y="444931"/>
                  <a:pt x="1952755" y="445210"/>
                  <a:pt x="1953406" y="445117"/>
                </a:cubicBezTo>
                <a:lnTo>
                  <a:pt x="1988009" y="440792"/>
                </a:lnTo>
                <a:cubicBezTo>
                  <a:pt x="1988288" y="440699"/>
                  <a:pt x="1988567" y="440652"/>
                  <a:pt x="1988846" y="440652"/>
                </a:cubicBezTo>
                <a:cubicBezTo>
                  <a:pt x="1990241" y="440652"/>
                  <a:pt x="1991497" y="441117"/>
                  <a:pt x="1992613" y="442047"/>
                </a:cubicBezTo>
                <a:cubicBezTo>
                  <a:pt x="1994009" y="443071"/>
                  <a:pt x="1994846" y="444466"/>
                  <a:pt x="1995125" y="446233"/>
                </a:cubicBezTo>
                <a:cubicBezTo>
                  <a:pt x="1995125" y="446512"/>
                  <a:pt x="1995125" y="446791"/>
                  <a:pt x="1995125" y="447070"/>
                </a:cubicBezTo>
                <a:cubicBezTo>
                  <a:pt x="1995125" y="448466"/>
                  <a:pt x="1994706" y="449721"/>
                  <a:pt x="1993869" y="450838"/>
                </a:cubicBezTo>
                <a:cubicBezTo>
                  <a:pt x="1992846" y="452233"/>
                  <a:pt x="1991451" y="453024"/>
                  <a:pt x="1989683" y="453210"/>
                </a:cubicBezTo>
                <a:lnTo>
                  <a:pt x="1954662" y="457674"/>
                </a:lnTo>
                <a:cubicBezTo>
                  <a:pt x="1954011" y="457767"/>
                  <a:pt x="1953732" y="458186"/>
                  <a:pt x="1953825" y="458930"/>
                </a:cubicBezTo>
                <a:cubicBezTo>
                  <a:pt x="1958848" y="496788"/>
                  <a:pt x="1967685" y="516462"/>
                  <a:pt x="1980335" y="517950"/>
                </a:cubicBezTo>
                <a:cubicBezTo>
                  <a:pt x="1980428" y="517950"/>
                  <a:pt x="1980475" y="517950"/>
                  <a:pt x="1980475" y="517950"/>
                </a:cubicBezTo>
                <a:cubicBezTo>
                  <a:pt x="1981963" y="517950"/>
                  <a:pt x="1983219" y="516555"/>
                  <a:pt x="1984242" y="513764"/>
                </a:cubicBezTo>
                <a:cubicBezTo>
                  <a:pt x="1985265" y="510973"/>
                  <a:pt x="1986102" y="506602"/>
                  <a:pt x="1986753" y="500649"/>
                </a:cubicBezTo>
                <a:cubicBezTo>
                  <a:pt x="1986939" y="499346"/>
                  <a:pt x="1987660" y="498416"/>
                  <a:pt x="1988916" y="497858"/>
                </a:cubicBezTo>
                <a:cubicBezTo>
                  <a:pt x="1990172" y="497300"/>
                  <a:pt x="1991404" y="497439"/>
                  <a:pt x="1992613" y="498277"/>
                </a:cubicBezTo>
                <a:cubicBezTo>
                  <a:pt x="1994288" y="499393"/>
                  <a:pt x="1995590" y="500788"/>
                  <a:pt x="1996520" y="502462"/>
                </a:cubicBezTo>
                <a:cubicBezTo>
                  <a:pt x="1997171" y="503765"/>
                  <a:pt x="1997497" y="505113"/>
                  <a:pt x="1997497" y="506509"/>
                </a:cubicBezTo>
                <a:cubicBezTo>
                  <a:pt x="1997497" y="506974"/>
                  <a:pt x="1997450" y="507439"/>
                  <a:pt x="1997357" y="507904"/>
                </a:cubicBezTo>
                <a:cubicBezTo>
                  <a:pt x="1995776" y="517578"/>
                  <a:pt x="1993590" y="524368"/>
                  <a:pt x="1990800" y="528275"/>
                </a:cubicBezTo>
                <a:cubicBezTo>
                  <a:pt x="1988102" y="531995"/>
                  <a:pt x="1984986" y="533856"/>
                  <a:pt x="1981451" y="533856"/>
                </a:cubicBezTo>
                <a:cubicBezTo>
                  <a:pt x="1981265" y="533856"/>
                  <a:pt x="1981079" y="533856"/>
                  <a:pt x="1980893" y="533856"/>
                </a:cubicBezTo>
                <a:cubicBezTo>
                  <a:pt x="1975126" y="533391"/>
                  <a:pt x="1969987" y="531368"/>
                  <a:pt x="1965475" y="527786"/>
                </a:cubicBezTo>
                <a:cubicBezTo>
                  <a:pt x="1960964" y="524205"/>
                  <a:pt x="1957104" y="519159"/>
                  <a:pt x="1953895" y="512648"/>
                </a:cubicBezTo>
                <a:cubicBezTo>
                  <a:pt x="1950686" y="506137"/>
                  <a:pt x="1948035" y="498649"/>
                  <a:pt x="1945942" y="490184"/>
                </a:cubicBezTo>
                <a:cubicBezTo>
                  <a:pt x="1943849" y="481719"/>
                  <a:pt x="1942058" y="471906"/>
                  <a:pt x="1940570" y="460744"/>
                </a:cubicBezTo>
                <a:cubicBezTo>
                  <a:pt x="1940570" y="460000"/>
                  <a:pt x="1940198" y="459674"/>
                  <a:pt x="1939454" y="459767"/>
                </a:cubicBezTo>
                <a:lnTo>
                  <a:pt x="1915595" y="462837"/>
                </a:lnTo>
                <a:cubicBezTo>
                  <a:pt x="1915223" y="462930"/>
                  <a:pt x="1914897" y="462976"/>
                  <a:pt x="1914618" y="462976"/>
                </a:cubicBezTo>
                <a:cubicBezTo>
                  <a:pt x="1913223" y="462976"/>
                  <a:pt x="1911921" y="462511"/>
                  <a:pt x="1910711" y="461581"/>
                </a:cubicBezTo>
                <a:cubicBezTo>
                  <a:pt x="1909316" y="460558"/>
                  <a:pt x="1908479" y="459163"/>
                  <a:pt x="1908200" y="457395"/>
                </a:cubicBezTo>
                <a:cubicBezTo>
                  <a:pt x="1908200" y="457023"/>
                  <a:pt x="1908200" y="456651"/>
                  <a:pt x="1908200" y="456279"/>
                </a:cubicBezTo>
                <a:cubicBezTo>
                  <a:pt x="1908200" y="454977"/>
                  <a:pt x="1908572" y="453814"/>
                  <a:pt x="1909316" y="452791"/>
                </a:cubicBezTo>
                <a:cubicBezTo>
                  <a:pt x="1910432" y="451396"/>
                  <a:pt x="1911828" y="450559"/>
                  <a:pt x="1913502" y="450280"/>
                </a:cubicBezTo>
                <a:lnTo>
                  <a:pt x="1938198" y="447210"/>
                </a:lnTo>
                <a:cubicBezTo>
                  <a:pt x="1938849" y="447117"/>
                  <a:pt x="1939175" y="446745"/>
                  <a:pt x="1939175" y="446094"/>
                </a:cubicBezTo>
                <a:cubicBezTo>
                  <a:pt x="1937686" y="428978"/>
                  <a:pt x="1936942" y="417444"/>
                  <a:pt x="1936942" y="411491"/>
                </a:cubicBezTo>
                <a:cubicBezTo>
                  <a:pt x="1936942" y="409817"/>
                  <a:pt x="1937547" y="408329"/>
                  <a:pt x="1938756" y="407026"/>
                </a:cubicBezTo>
                <a:cubicBezTo>
                  <a:pt x="1939965" y="405724"/>
                  <a:pt x="1941500" y="405073"/>
                  <a:pt x="1943361" y="405073"/>
                </a:cubicBezTo>
                <a:close/>
                <a:moveTo>
                  <a:pt x="972080" y="404794"/>
                </a:moveTo>
                <a:cubicBezTo>
                  <a:pt x="972638" y="404794"/>
                  <a:pt x="973243" y="404887"/>
                  <a:pt x="973894" y="405073"/>
                </a:cubicBezTo>
                <a:cubicBezTo>
                  <a:pt x="975382" y="405445"/>
                  <a:pt x="976545" y="406282"/>
                  <a:pt x="977382" y="407584"/>
                </a:cubicBezTo>
                <a:cubicBezTo>
                  <a:pt x="979243" y="410375"/>
                  <a:pt x="980870" y="412979"/>
                  <a:pt x="982266" y="415398"/>
                </a:cubicBezTo>
                <a:cubicBezTo>
                  <a:pt x="982731" y="416235"/>
                  <a:pt x="982963" y="417026"/>
                  <a:pt x="982963" y="417770"/>
                </a:cubicBezTo>
                <a:cubicBezTo>
                  <a:pt x="982963" y="418328"/>
                  <a:pt x="982870" y="418840"/>
                  <a:pt x="982684" y="419305"/>
                </a:cubicBezTo>
                <a:cubicBezTo>
                  <a:pt x="982312" y="420700"/>
                  <a:pt x="981428" y="421677"/>
                  <a:pt x="980033" y="422235"/>
                </a:cubicBezTo>
                <a:cubicBezTo>
                  <a:pt x="978638" y="422886"/>
                  <a:pt x="977243" y="422956"/>
                  <a:pt x="975847" y="422444"/>
                </a:cubicBezTo>
                <a:cubicBezTo>
                  <a:pt x="974452" y="421932"/>
                  <a:pt x="973382" y="420979"/>
                  <a:pt x="972638" y="419584"/>
                </a:cubicBezTo>
                <a:cubicBezTo>
                  <a:pt x="970964" y="416607"/>
                  <a:pt x="969336" y="413910"/>
                  <a:pt x="967755" y="411491"/>
                </a:cubicBezTo>
                <a:cubicBezTo>
                  <a:pt x="967104" y="410375"/>
                  <a:pt x="966941" y="409189"/>
                  <a:pt x="967267" y="407933"/>
                </a:cubicBezTo>
                <a:cubicBezTo>
                  <a:pt x="967592" y="406678"/>
                  <a:pt x="968406" y="405771"/>
                  <a:pt x="969708" y="405212"/>
                </a:cubicBezTo>
                <a:cubicBezTo>
                  <a:pt x="970452" y="404933"/>
                  <a:pt x="971243" y="404794"/>
                  <a:pt x="972080" y="404794"/>
                </a:cubicBezTo>
                <a:close/>
                <a:moveTo>
                  <a:pt x="378256" y="404096"/>
                </a:moveTo>
                <a:cubicBezTo>
                  <a:pt x="380116" y="404096"/>
                  <a:pt x="381721" y="404771"/>
                  <a:pt x="383070" y="406119"/>
                </a:cubicBezTo>
                <a:cubicBezTo>
                  <a:pt x="384418" y="407468"/>
                  <a:pt x="385093" y="409073"/>
                  <a:pt x="385093" y="410933"/>
                </a:cubicBezTo>
                <a:lnTo>
                  <a:pt x="385093" y="447070"/>
                </a:lnTo>
                <a:cubicBezTo>
                  <a:pt x="385093" y="447722"/>
                  <a:pt x="385418" y="448047"/>
                  <a:pt x="386070" y="448047"/>
                </a:cubicBezTo>
                <a:lnTo>
                  <a:pt x="407557" y="448047"/>
                </a:lnTo>
                <a:cubicBezTo>
                  <a:pt x="409324" y="448047"/>
                  <a:pt x="410835" y="448675"/>
                  <a:pt x="412091" y="449931"/>
                </a:cubicBezTo>
                <a:cubicBezTo>
                  <a:pt x="413347" y="451186"/>
                  <a:pt x="413975" y="452721"/>
                  <a:pt x="413975" y="454535"/>
                </a:cubicBezTo>
                <a:cubicBezTo>
                  <a:pt x="413975" y="456349"/>
                  <a:pt x="413347" y="457884"/>
                  <a:pt x="412091" y="459139"/>
                </a:cubicBezTo>
                <a:cubicBezTo>
                  <a:pt x="410835" y="460395"/>
                  <a:pt x="409324" y="461023"/>
                  <a:pt x="407557" y="461023"/>
                </a:cubicBezTo>
                <a:lnTo>
                  <a:pt x="386070" y="461023"/>
                </a:lnTo>
                <a:cubicBezTo>
                  <a:pt x="385418" y="461023"/>
                  <a:pt x="385093" y="461349"/>
                  <a:pt x="385093" y="462000"/>
                </a:cubicBezTo>
                <a:lnTo>
                  <a:pt x="385093" y="515996"/>
                </a:lnTo>
                <a:cubicBezTo>
                  <a:pt x="385093" y="516648"/>
                  <a:pt x="385418" y="516973"/>
                  <a:pt x="386070" y="516973"/>
                </a:cubicBezTo>
                <a:lnTo>
                  <a:pt x="410347" y="516973"/>
                </a:lnTo>
                <a:cubicBezTo>
                  <a:pt x="412207" y="516973"/>
                  <a:pt x="413766" y="517624"/>
                  <a:pt x="415021" y="518926"/>
                </a:cubicBezTo>
                <a:cubicBezTo>
                  <a:pt x="416277" y="520229"/>
                  <a:pt x="416905" y="521787"/>
                  <a:pt x="416905" y="523601"/>
                </a:cubicBezTo>
                <a:cubicBezTo>
                  <a:pt x="416905" y="525414"/>
                  <a:pt x="416277" y="526949"/>
                  <a:pt x="415021" y="528205"/>
                </a:cubicBezTo>
                <a:cubicBezTo>
                  <a:pt x="413766" y="529461"/>
                  <a:pt x="412207" y="530089"/>
                  <a:pt x="410347" y="530089"/>
                </a:cubicBezTo>
                <a:lnTo>
                  <a:pt x="343514" y="530089"/>
                </a:lnTo>
                <a:cubicBezTo>
                  <a:pt x="341654" y="530089"/>
                  <a:pt x="340096" y="529461"/>
                  <a:pt x="338840" y="528205"/>
                </a:cubicBezTo>
                <a:cubicBezTo>
                  <a:pt x="337584" y="526949"/>
                  <a:pt x="336956" y="525414"/>
                  <a:pt x="336956" y="523601"/>
                </a:cubicBezTo>
                <a:cubicBezTo>
                  <a:pt x="336956" y="521787"/>
                  <a:pt x="337584" y="520229"/>
                  <a:pt x="338840" y="518926"/>
                </a:cubicBezTo>
                <a:cubicBezTo>
                  <a:pt x="340096" y="517624"/>
                  <a:pt x="341654" y="516973"/>
                  <a:pt x="343514" y="516973"/>
                </a:cubicBezTo>
                <a:lnTo>
                  <a:pt x="370443" y="516973"/>
                </a:lnTo>
                <a:cubicBezTo>
                  <a:pt x="371187" y="516973"/>
                  <a:pt x="371559" y="516648"/>
                  <a:pt x="371559" y="515996"/>
                </a:cubicBezTo>
                <a:lnTo>
                  <a:pt x="371559" y="462000"/>
                </a:lnTo>
                <a:cubicBezTo>
                  <a:pt x="371559" y="461349"/>
                  <a:pt x="371187" y="461023"/>
                  <a:pt x="370443" y="461023"/>
                </a:cubicBezTo>
                <a:lnTo>
                  <a:pt x="349095" y="461023"/>
                </a:lnTo>
                <a:cubicBezTo>
                  <a:pt x="347328" y="461023"/>
                  <a:pt x="345816" y="460395"/>
                  <a:pt x="344560" y="459139"/>
                </a:cubicBezTo>
                <a:cubicBezTo>
                  <a:pt x="343305" y="457884"/>
                  <a:pt x="342677" y="456349"/>
                  <a:pt x="342677" y="454535"/>
                </a:cubicBezTo>
                <a:cubicBezTo>
                  <a:pt x="342677" y="452721"/>
                  <a:pt x="343305" y="451186"/>
                  <a:pt x="344560" y="449931"/>
                </a:cubicBezTo>
                <a:cubicBezTo>
                  <a:pt x="345816" y="448675"/>
                  <a:pt x="347328" y="448047"/>
                  <a:pt x="349095" y="448047"/>
                </a:cubicBezTo>
                <a:lnTo>
                  <a:pt x="370443" y="448047"/>
                </a:lnTo>
                <a:cubicBezTo>
                  <a:pt x="371187" y="448047"/>
                  <a:pt x="371559" y="447722"/>
                  <a:pt x="371559" y="447070"/>
                </a:cubicBezTo>
                <a:lnTo>
                  <a:pt x="371559" y="410933"/>
                </a:lnTo>
                <a:cubicBezTo>
                  <a:pt x="371559" y="409073"/>
                  <a:pt x="372210" y="407468"/>
                  <a:pt x="373512" y="406119"/>
                </a:cubicBezTo>
                <a:cubicBezTo>
                  <a:pt x="374814" y="404771"/>
                  <a:pt x="376396" y="404096"/>
                  <a:pt x="378256" y="404096"/>
                </a:cubicBezTo>
                <a:close/>
                <a:moveTo>
                  <a:pt x="2359289" y="402980"/>
                </a:moveTo>
                <a:cubicBezTo>
                  <a:pt x="2361149" y="402980"/>
                  <a:pt x="2362730" y="403631"/>
                  <a:pt x="2364032" y="404933"/>
                </a:cubicBezTo>
                <a:cubicBezTo>
                  <a:pt x="2365335" y="406236"/>
                  <a:pt x="2365986" y="407817"/>
                  <a:pt x="2365986" y="409677"/>
                </a:cubicBezTo>
                <a:lnTo>
                  <a:pt x="2365986" y="412328"/>
                </a:lnTo>
                <a:cubicBezTo>
                  <a:pt x="2365986" y="413072"/>
                  <a:pt x="2366358" y="413445"/>
                  <a:pt x="2367102" y="413445"/>
                </a:cubicBezTo>
                <a:lnTo>
                  <a:pt x="2416355" y="413445"/>
                </a:lnTo>
                <a:cubicBezTo>
                  <a:pt x="2417843" y="413445"/>
                  <a:pt x="2419099" y="413956"/>
                  <a:pt x="2420122" y="414979"/>
                </a:cubicBezTo>
                <a:cubicBezTo>
                  <a:pt x="2421145" y="416003"/>
                  <a:pt x="2421657" y="417258"/>
                  <a:pt x="2421657" y="418747"/>
                </a:cubicBezTo>
                <a:cubicBezTo>
                  <a:pt x="2421657" y="420235"/>
                  <a:pt x="2421145" y="421491"/>
                  <a:pt x="2420122" y="422514"/>
                </a:cubicBezTo>
                <a:cubicBezTo>
                  <a:pt x="2419099" y="423537"/>
                  <a:pt x="2417843" y="424049"/>
                  <a:pt x="2416355" y="424049"/>
                </a:cubicBezTo>
                <a:lnTo>
                  <a:pt x="2367102" y="424049"/>
                </a:lnTo>
                <a:cubicBezTo>
                  <a:pt x="2366358" y="424049"/>
                  <a:pt x="2365986" y="424421"/>
                  <a:pt x="2365986" y="425165"/>
                </a:cubicBezTo>
                <a:lnTo>
                  <a:pt x="2365986" y="430327"/>
                </a:lnTo>
                <a:cubicBezTo>
                  <a:pt x="2365986" y="431071"/>
                  <a:pt x="2366358" y="431443"/>
                  <a:pt x="2367102" y="431443"/>
                </a:cubicBezTo>
                <a:lnTo>
                  <a:pt x="2399333" y="431443"/>
                </a:lnTo>
                <a:cubicBezTo>
                  <a:pt x="2401565" y="431443"/>
                  <a:pt x="2403495" y="432234"/>
                  <a:pt x="2405123" y="433815"/>
                </a:cubicBezTo>
                <a:cubicBezTo>
                  <a:pt x="2406751" y="435397"/>
                  <a:pt x="2407565" y="437350"/>
                  <a:pt x="2407565" y="439676"/>
                </a:cubicBezTo>
                <a:lnTo>
                  <a:pt x="2407565" y="449442"/>
                </a:lnTo>
                <a:cubicBezTo>
                  <a:pt x="2407565" y="451675"/>
                  <a:pt x="2406751" y="453605"/>
                  <a:pt x="2405123" y="455233"/>
                </a:cubicBezTo>
                <a:cubicBezTo>
                  <a:pt x="2403495" y="456860"/>
                  <a:pt x="2401565" y="457674"/>
                  <a:pt x="2399333" y="457674"/>
                </a:cubicBezTo>
                <a:lnTo>
                  <a:pt x="2367102" y="457674"/>
                </a:lnTo>
                <a:cubicBezTo>
                  <a:pt x="2366358" y="457674"/>
                  <a:pt x="2365986" y="458046"/>
                  <a:pt x="2365986" y="458791"/>
                </a:cubicBezTo>
                <a:lnTo>
                  <a:pt x="2365986" y="465069"/>
                </a:lnTo>
                <a:cubicBezTo>
                  <a:pt x="2365986" y="465720"/>
                  <a:pt x="2366358" y="466046"/>
                  <a:pt x="2367102" y="466046"/>
                </a:cubicBezTo>
                <a:lnTo>
                  <a:pt x="2401565" y="466046"/>
                </a:lnTo>
                <a:cubicBezTo>
                  <a:pt x="2403891" y="466046"/>
                  <a:pt x="2405844" y="466860"/>
                  <a:pt x="2407425" y="468488"/>
                </a:cubicBezTo>
                <a:cubicBezTo>
                  <a:pt x="2409006" y="470115"/>
                  <a:pt x="2409797" y="472046"/>
                  <a:pt x="2409797" y="474278"/>
                </a:cubicBezTo>
                <a:lnTo>
                  <a:pt x="2409797" y="482650"/>
                </a:lnTo>
                <a:cubicBezTo>
                  <a:pt x="2409797" y="483301"/>
                  <a:pt x="2410169" y="483626"/>
                  <a:pt x="2410913" y="483626"/>
                </a:cubicBezTo>
                <a:lnTo>
                  <a:pt x="2419564" y="483626"/>
                </a:lnTo>
                <a:cubicBezTo>
                  <a:pt x="2420959" y="483626"/>
                  <a:pt x="2422168" y="484138"/>
                  <a:pt x="2423192" y="485161"/>
                </a:cubicBezTo>
                <a:cubicBezTo>
                  <a:pt x="2424215" y="486184"/>
                  <a:pt x="2424726" y="487417"/>
                  <a:pt x="2424726" y="488859"/>
                </a:cubicBezTo>
                <a:cubicBezTo>
                  <a:pt x="2424726" y="490300"/>
                  <a:pt x="2424215" y="491533"/>
                  <a:pt x="2423192" y="492556"/>
                </a:cubicBezTo>
                <a:cubicBezTo>
                  <a:pt x="2422168" y="493579"/>
                  <a:pt x="2420959" y="494091"/>
                  <a:pt x="2419564" y="494091"/>
                </a:cubicBezTo>
                <a:lnTo>
                  <a:pt x="2410913" y="494091"/>
                </a:lnTo>
                <a:cubicBezTo>
                  <a:pt x="2410169" y="494091"/>
                  <a:pt x="2409797" y="494463"/>
                  <a:pt x="2409797" y="495207"/>
                </a:cubicBezTo>
                <a:lnTo>
                  <a:pt x="2409797" y="512369"/>
                </a:lnTo>
                <a:cubicBezTo>
                  <a:pt x="2409797" y="514229"/>
                  <a:pt x="2409146" y="515810"/>
                  <a:pt x="2407844" y="517113"/>
                </a:cubicBezTo>
                <a:cubicBezTo>
                  <a:pt x="2406542" y="518415"/>
                  <a:pt x="2404960" y="519066"/>
                  <a:pt x="2403100" y="519066"/>
                </a:cubicBezTo>
                <a:lnTo>
                  <a:pt x="2401844" y="519066"/>
                </a:lnTo>
                <a:cubicBezTo>
                  <a:pt x="2400356" y="519066"/>
                  <a:pt x="2399077" y="518531"/>
                  <a:pt x="2398007" y="517461"/>
                </a:cubicBezTo>
                <a:cubicBezTo>
                  <a:pt x="2396937" y="516392"/>
                  <a:pt x="2396403" y="515113"/>
                  <a:pt x="2396403" y="513624"/>
                </a:cubicBezTo>
                <a:cubicBezTo>
                  <a:pt x="2396403" y="513159"/>
                  <a:pt x="2396170" y="512927"/>
                  <a:pt x="2395705" y="512927"/>
                </a:cubicBezTo>
                <a:lnTo>
                  <a:pt x="2367102" y="512927"/>
                </a:lnTo>
                <a:cubicBezTo>
                  <a:pt x="2366358" y="512927"/>
                  <a:pt x="2365986" y="513299"/>
                  <a:pt x="2365986" y="514043"/>
                </a:cubicBezTo>
                <a:lnTo>
                  <a:pt x="2365986" y="520461"/>
                </a:lnTo>
                <a:cubicBezTo>
                  <a:pt x="2365986" y="523996"/>
                  <a:pt x="2365474" y="526670"/>
                  <a:pt x="2364451" y="528484"/>
                </a:cubicBezTo>
                <a:cubicBezTo>
                  <a:pt x="2363428" y="530298"/>
                  <a:pt x="2361707" y="531670"/>
                  <a:pt x="2359289" y="532600"/>
                </a:cubicBezTo>
                <a:cubicBezTo>
                  <a:pt x="2356033" y="533716"/>
                  <a:pt x="2349894" y="534321"/>
                  <a:pt x="2340871" y="534414"/>
                </a:cubicBezTo>
                <a:cubicBezTo>
                  <a:pt x="2340871" y="534414"/>
                  <a:pt x="2340825" y="534414"/>
                  <a:pt x="2340732" y="534414"/>
                </a:cubicBezTo>
                <a:cubicBezTo>
                  <a:pt x="2339057" y="534414"/>
                  <a:pt x="2337569" y="533902"/>
                  <a:pt x="2336267" y="532879"/>
                </a:cubicBezTo>
                <a:cubicBezTo>
                  <a:pt x="2334871" y="531856"/>
                  <a:pt x="2333802" y="530507"/>
                  <a:pt x="2333058" y="528833"/>
                </a:cubicBezTo>
                <a:cubicBezTo>
                  <a:pt x="2332593" y="527717"/>
                  <a:pt x="2332686" y="526600"/>
                  <a:pt x="2333337" y="525484"/>
                </a:cubicBezTo>
                <a:cubicBezTo>
                  <a:pt x="2333988" y="524368"/>
                  <a:pt x="2334964" y="523810"/>
                  <a:pt x="2336267" y="523810"/>
                </a:cubicBezTo>
                <a:cubicBezTo>
                  <a:pt x="2339336" y="523903"/>
                  <a:pt x="2341894" y="523949"/>
                  <a:pt x="2343941" y="523949"/>
                </a:cubicBezTo>
                <a:cubicBezTo>
                  <a:pt x="2346266" y="523949"/>
                  <a:pt x="2347987" y="523903"/>
                  <a:pt x="2349103" y="523810"/>
                </a:cubicBezTo>
                <a:cubicBezTo>
                  <a:pt x="2350405" y="523717"/>
                  <a:pt x="2351312" y="523461"/>
                  <a:pt x="2351824" y="523043"/>
                </a:cubicBezTo>
                <a:cubicBezTo>
                  <a:pt x="2352336" y="522624"/>
                  <a:pt x="2352591" y="521810"/>
                  <a:pt x="2352591" y="520601"/>
                </a:cubicBezTo>
                <a:lnTo>
                  <a:pt x="2352591" y="514043"/>
                </a:lnTo>
                <a:cubicBezTo>
                  <a:pt x="2352591" y="513299"/>
                  <a:pt x="2352219" y="512927"/>
                  <a:pt x="2351475" y="512927"/>
                </a:cubicBezTo>
                <a:lnTo>
                  <a:pt x="2312966" y="512927"/>
                </a:lnTo>
                <a:cubicBezTo>
                  <a:pt x="2311571" y="512927"/>
                  <a:pt x="2310385" y="512438"/>
                  <a:pt x="2309408" y="511462"/>
                </a:cubicBezTo>
                <a:cubicBezTo>
                  <a:pt x="2308431" y="510485"/>
                  <a:pt x="2307943" y="509322"/>
                  <a:pt x="2307943" y="507974"/>
                </a:cubicBezTo>
                <a:cubicBezTo>
                  <a:pt x="2307943" y="506625"/>
                  <a:pt x="2308431" y="505462"/>
                  <a:pt x="2309408" y="504485"/>
                </a:cubicBezTo>
                <a:cubicBezTo>
                  <a:pt x="2310385" y="503509"/>
                  <a:pt x="2311571" y="503020"/>
                  <a:pt x="2312966" y="503020"/>
                </a:cubicBezTo>
                <a:lnTo>
                  <a:pt x="2351475" y="503020"/>
                </a:lnTo>
                <a:cubicBezTo>
                  <a:pt x="2352219" y="503020"/>
                  <a:pt x="2352591" y="502648"/>
                  <a:pt x="2352591" y="501904"/>
                </a:cubicBezTo>
                <a:lnTo>
                  <a:pt x="2352591" y="495207"/>
                </a:lnTo>
                <a:cubicBezTo>
                  <a:pt x="2352591" y="494463"/>
                  <a:pt x="2352219" y="494091"/>
                  <a:pt x="2351475" y="494091"/>
                </a:cubicBezTo>
                <a:lnTo>
                  <a:pt x="2300688" y="494091"/>
                </a:lnTo>
                <a:cubicBezTo>
                  <a:pt x="2299199" y="494091"/>
                  <a:pt x="2297943" y="493579"/>
                  <a:pt x="2296920" y="492556"/>
                </a:cubicBezTo>
                <a:cubicBezTo>
                  <a:pt x="2295897" y="491533"/>
                  <a:pt x="2295386" y="490300"/>
                  <a:pt x="2295386" y="488859"/>
                </a:cubicBezTo>
                <a:cubicBezTo>
                  <a:pt x="2295386" y="487417"/>
                  <a:pt x="2295897" y="486184"/>
                  <a:pt x="2296920" y="485161"/>
                </a:cubicBezTo>
                <a:cubicBezTo>
                  <a:pt x="2297943" y="484138"/>
                  <a:pt x="2299199" y="483626"/>
                  <a:pt x="2300688" y="483626"/>
                </a:cubicBezTo>
                <a:lnTo>
                  <a:pt x="2351475" y="483626"/>
                </a:lnTo>
                <a:cubicBezTo>
                  <a:pt x="2352219" y="483626"/>
                  <a:pt x="2352591" y="483301"/>
                  <a:pt x="2352591" y="482650"/>
                </a:cubicBezTo>
                <a:lnTo>
                  <a:pt x="2352591" y="476650"/>
                </a:lnTo>
                <a:cubicBezTo>
                  <a:pt x="2352591" y="475906"/>
                  <a:pt x="2352219" y="475534"/>
                  <a:pt x="2351475" y="475534"/>
                </a:cubicBezTo>
                <a:lnTo>
                  <a:pt x="2313943" y="475534"/>
                </a:lnTo>
                <a:cubicBezTo>
                  <a:pt x="2312640" y="475534"/>
                  <a:pt x="2311547" y="475069"/>
                  <a:pt x="2310664" y="474139"/>
                </a:cubicBezTo>
                <a:cubicBezTo>
                  <a:pt x="2309780" y="473208"/>
                  <a:pt x="2309338" y="472092"/>
                  <a:pt x="2309338" y="470790"/>
                </a:cubicBezTo>
                <a:cubicBezTo>
                  <a:pt x="2309338" y="469488"/>
                  <a:pt x="2309780" y="468371"/>
                  <a:pt x="2310664" y="467441"/>
                </a:cubicBezTo>
                <a:cubicBezTo>
                  <a:pt x="2311547" y="466511"/>
                  <a:pt x="2312640" y="466046"/>
                  <a:pt x="2313943" y="466046"/>
                </a:cubicBezTo>
                <a:lnTo>
                  <a:pt x="2351475" y="466046"/>
                </a:lnTo>
                <a:cubicBezTo>
                  <a:pt x="2352219" y="466046"/>
                  <a:pt x="2352591" y="465720"/>
                  <a:pt x="2352591" y="465069"/>
                </a:cubicBezTo>
                <a:lnTo>
                  <a:pt x="2352591" y="458791"/>
                </a:lnTo>
                <a:cubicBezTo>
                  <a:pt x="2352591" y="458046"/>
                  <a:pt x="2352219" y="457674"/>
                  <a:pt x="2351475" y="457674"/>
                </a:cubicBezTo>
                <a:lnTo>
                  <a:pt x="2321198" y="457674"/>
                </a:lnTo>
                <a:cubicBezTo>
                  <a:pt x="2318965" y="457674"/>
                  <a:pt x="2317035" y="456860"/>
                  <a:pt x="2315408" y="455233"/>
                </a:cubicBezTo>
                <a:cubicBezTo>
                  <a:pt x="2313780" y="453605"/>
                  <a:pt x="2312966" y="451675"/>
                  <a:pt x="2312966" y="449442"/>
                </a:cubicBezTo>
                <a:lnTo>
                  <a:pt x="2312966" y="439676"/>
                </a:lnTo>
                <a:cubicBezTo>
                  <a:pt x="2312966" y="437350"/>
                  <a:pt x="2313780" y="435397"/>
                  <a:pt x="2315408" y="433815"/>
                </a:cubicBezTo>
                <a:cubicBezTo>
                  <a:pt x="2317035" y="432234"/>
                  <a:pt x="2318965" y="431443"/>
                  <a:pt x="2321198" y="431443"/>
                </a:cubicBezTo>
                <a:lnTo>
                  <a:pt x="2351475" y="431443"/>
                </a:lnTo>
                <a:cubicBezTo>
                  <a:pt x="2352219" y="431443"/>
                  <a:pt x="2352591" y="431071"/>
                  <a:pt x="2352591" y="430327"/>
                </a:cubicBezTo>
                <a:lnTo>
                  <a:pt x="2352591" y="425165"/>
                </a:lnTo>
                <a:cubicBezTo>
                  <a:pt x="2352591" y="424421"/>
                  <a:pt x="2352219" y="424049"/>
                  <a:pt x="2351475" y="424049"/>
                </a:cubicBezTo>
                <a:lnTo>
                  <a:pt x="2303757" y="424049"/>
                </a:lnTo>
                <a:cubicBezTo>
                  <a:pt x="2302269" y="424049"/>
                  <a:pt x="2301013" y="423537"/>
                  <a:pt x="2299990" y="422514"/>
                </a:cubicBezTo>
                <a:cubicBezTo>
                  <a:pt x="2298967" y="421491"/>
                  <a:pt x="2298455" y="420235"/>
                  <a:pt x="2298455" y="418747"/>
                </a:cubicBezTo>
                <a:cubicBezTo>
                  <a:pt x="2298455" y="417258"/>
                  <a:pt x="2298967" y="416003"/>
                  <a:pt x="2299990" y="414979"/>
                </a:cubicBezTo>
                <a:cubicBezTo>
                  <a:pt x="2301013" y="413956"/>
                  <a:pt x="2302269" y="413445"/>
                  <a:pt x="2303757" y="413445"/>
                </a:cubicBezTo>
                <a:lnTo>
                  <a:pt x="2351475" y="413445"/>
                </a:lnTo>
                <a:cubicBezTo>
                  <a:pt x="2352219" y="413445"/>
                  <a:pt x="2352591" y="413072"/>
                  <a:pt x="2352591" y="412328"/>
                </a:cubicBezTo>
                <a:lnTo>
                  <a:pt x="2352591" y="409677"/>
                </a:lnTo>
                <a:cubicBezTo>
                  <a:pt x="2352591" y="407817"/>
                  <a:pt x="2353242" y="406236"/>
                  <a:pt x="2354545" y="404933"/>
                </a:cubicBezTo>
                <a:cubicBezTo>
                  <a:pt x="2355847" y="403631"/>
                  <a:pt x="2357428" y="402980"/>
                  <a:pt x="2359289" y="402980"/>
                </a:cubicBezTo>
                <a:close/>
                <a:moveTo>
                  <a:pt x="2073748" y="402980"/>
                </a:moveTo>
                <a:cubicBezTo>
                  <a:pt x="2075562" y="402980"/>
                  <a:pt x="2077120" y="403631"/>
                  <a:pt x="2078422" y="404933"/>
                </a:cubicBezTo>
                <a:cubicBezTo>
                  <a:pt x="2079724" y="406236"/>
                  <a:pt x="2080375" y="407770"/>
                  <a:pt x="2080375" y="409538"/>
                </a:cubicBezTo>
                <a:lnTo>
                  <a:pt x="2080375" y="412607"/>
                </a:lnTo>
                <a:cubicBezTo>
                  <a:pt x="2080375" y="413352"/>
                  <a:pt x="2080747" y="413724"/>
                  <a:pt x="2081492" y="413724"/>
                </a:cubicBezTo>
                <a:lnTo>
                  <a:pt x="2125861" y="413724"/>
                </a:lnTo>
                <a:cubicBezTo>
                  <a:pt x="2127442" y="413724"/>
                  <a:pt x="2128791" y="414282"/>
                  <a:pt x="2129907" y="415398"/>
                </a:cubicBezTo>
                <a:cubicBezTo>
                  <a:pt x="2131023" y="416514"/>
                  <a:pt x="2131582" y="417863"/>
                  <a:pt x="2131582" y="419444"/>
                </a:cubicBezTo>
                <a:cubicBezTo>
                  <a:pt x="2131582" y="421025"/>
                  <a:pt x="2131023" y="422374"/>
                  <a:pt x="2129907" y="423490"/>
                </a:cubicBezTo>
                <a:cubicBezTo>
                  <a:pt x="2128791" y="424607"/>
                  <a:pt x="2127442" y="425165"/>
                  <a:pt x="2125861" y="425165"/>
                </a:cubicBezTo>
                <a:lnTo>
                  <a:pt x="2081492" y="425165"/>
                </a:lnTo>
                <a:cubicBezTo>
                  <a:pt x="2080747" y="425165"/>
                  <a:pt x="2080375" y="425490"/>
                  <a:pt x="2080375" y="426141"/>
                </a:cubicBezTo>
                <a:lnTo>
                  <a:pt x="2080375" y="433815"/>
                </a:lnTo>
                <a:cubicBezTo>
                  <a:pt x="2080375" y="434467"/>
                  <a:pt x="2080747" y="434792"/>
                  <a:pt x="2081492" y="434792"/>
                </a:cubicBezTo>
                <a:lnTo>
                  <a:pt x="2120698" y="434792"/>
                </a:lnTo>
                <a:cubicBezTo>
                  <a:pt x="2122187" y="434792"/>
                  <a:pt x="2123466" y="435327"/>
                  <a:pt x="2124535" y="436397"/>
                </a:cubicBezTo>
                <a:cubicBezTo>
                  <a:pt x="2125605" y="437466"/>
                  <a:pt x="2126140" y="438745"/>
                  <a:pt x="2126140" y="440234"/>
                </a:cubicBezTo>
                <a:cubicBezTo>
                  <a:pt x="2126140" y="441722"/>
                  <a:pt x="2125605" y="443001"/>
                  <a:pt x="2124535" y="444071"/>
                </a:cubicBezTo>
                <a:cubicBezTo>
                  <a:pt x="2123466" y="445140"/>
                  <a:pt x="2122187" y="445675"/>
                  <a:pt x="2120698" y="445675"/>
                </a:cubicBezTo>
                <a:lnTo>
                  <a:pt x="2081492" y="445675"/>
                </a:lnTo>
                <a:cubicBezTo>
                  <a:pt x="2080747" y="445675"/>
                  <a:pt x="2080375" y="446047"/>
                  <a:pt x="2080375" y="446791"/>
                </a:cubicBezTo>
                <a:lnTo>
                  <a:pt x="2080375" y="455302"/>
                </a:lnTo>
                <a:cubicBezTo>
                  <a:pt x="2080375" y="456047"/>
                  <a:pt x="2080747" y="456419"/>
                  <a:pt x="2081492" y="456419"/>
                </a:cubicBezTo>
                <a:lnTo>
                  <a:pt x="2130326" y="456419"/>
                </a:lnTo>
                <a:cubicBezTo>
                  <a:pt x="2131907" y="456419"/>
                  <a:pt x="2133256" y="456977"/>
                  <a:pt x="2134372" y="458093"/>
                </a:cubicBezTo>
                <a:cubicBezTo>
                  <a:pt x="2135488" y="459209"/>
                  <a:pt x="2136046" y="460558"/>
                  <a:pt x="2136046" y="462139"/>
                </a:cubicBezTo>
                <a:cubicBezTo>
                  <a:pt x="2136046" y="463721"/>
                  <a:pt x="2135488" y="465069"/>
                  <a:pt x="2134372" y="466186"/>
                </a:cubicBezTo>
                <a:cubicBezTo>
                  <a:pt x="2133256" y="467302"/>
                  <a:pt x="2131907" y="467860"/>
                  <a:pt x="2130326" y="467860"/>
                </a:cubicBezTo>
                <a:lnTo>
                  <a:pt x="2088747" y="467860"/>
                </a:lnTo>
                <a:cubicBezTo>
                  <a:pt x="2088468" y="467860"/>
                  <a:pt x="2088259" y="467953"/>
                  <a:pt x="2088119" y="468139"/>
                </a:cubicBezTo>
                <a:cubicBezTo>
                  <a:pt x="2087980" y="468325"/>
                  <a:pt x="2087956" y="468557"/>
                  <a:pt x="2088049" y="468837"/>
                </a:cubicBezTo>
                <a:cubicBezTo>
                  <a:pt x="2090654" y="476557"/>
                  <a:pt x="2093816" y="483394"/>
                  <a:pt x="2097537" y="489347"/>
                </a:cubicBezTo>
                <a:cubicBezTo>
                  <a:pt x="2097909" y="489998"/>
                  <a:pt x="2098374" y="490091"/>
                  <a:pt x="2098932" y="489626"/>
                </a:cubicBezTo>
                <a:cubicBezTo>
                  <a:pt x="2105630" y="485347"/>
                  <a:pt x="2112001" y="480743"/>
                  <a:pt x="2118047" y="475813"/>
                </a:cubicBezTo>
                <a:cubicBezTo>
                  <a:pt x="2119536" y="474511"/>
                  <a:pt x="2121257" y="473859"/>
                  <a:pt x="2123210" y="473859"/>
                </a:cubicBezTo>
                <a:cubicBezTo>
                  <a:pt x="2123303" y="473859"/>
                  <a:pt x="2123396" y="473859"/>
                  <a:pt x="2123489" y="473859"/>
                </a:cubicBezTo>
                <a:cubicBezTo>
                  <a:pt x="2125349" y="473859"/>
                  <a:pt x="2127024" y="474418"/>
                  <a:pt x="2128512" y="475534"/>
                </a:cubicBezTo>
                <a:cubicBezTo>
                  <a:pt x="2129814" y="476557"/>
                  <a:pt x="2130465" y="477906"/>
                  <a:pt x="2130465" y="479580"/>
                </a:cubicBezTo>
                <a:cubicBezTo>
                  <a:pt x="2130465" y="481254"/>
                  <a:pt x="2129814" y="482603"/>
                  <a:pt x="2128512" y="483626"/>
                </a:cubicBezTo>
                <a:cubicBezTo>
                  <a:pt x="2120978" y="489114"/>
                  <a:pt x="2113304" y="493998"/>
                  <a:pt x="2105490" y="498277"/>
                </a:cubicBezTo>
                <a:cubicBezTo>
                  <a:pt x="2104839" y="498649"/>
                  <a:pt x="2104746" y="499114"/>
                  <a:pt x="2105211" y="499672"/>
                </a:cubicBezTo>
                <a:cubicBezTo>
                  <a:pt x="2112932" y="508509"/>
                  <a:pt x="2122466" y="515113"/>
                  <a:pt x="2133814" y="519485"/>
                </a:cubicBezTo>
                <a:cubicBezTo>
                  <a:pt x="2135488" y="520136"/>
                  <a:pt x="2136511" y="521252"/>
                  <a:pt x="2136884" y="522833"/>
                </a:cubicBezTo>
                <a:cubicBezTo>
                  <a:pt x="2137070" y="523391"/>
                  <a:pt x="2137163" y="523903"/>
                  <a:pt x="2137163" y="524368"/>
                </a:cubicBezTo>
                <a:cubicBezTo>
                  <a:pt x="2137163" y="525484"/>
                  <a:pt x="2136791" y="526507"/>
                  <a:pt x="2136046" y="527438"/>
                </a:cubicBezTo>
                <a:cubicBezTo>
                  <a:pt x="2134744" y="529205"/>
                  <a:pt x="2133163" y="530461"/>
                  <a:pt x="2131302" y="531205"/>
                </a:cubicBezTo>
                <a:cubicBezTo>
                  <a:pt x="2130372" y="531484"/>
                  <a:pt x="2129442" y="531623"/>
                  <a:pt x="2128512" y="531623"/>
                </a:cubicBezTo>
                <a:cubicBezTo>
                  <a:pt x="2127489" y="531623"/>
                  <a:pt x="2126466" y="531437"/>
                  <a:pt x="2125442" y="531065"/>
                </a:cubicBezTo>
                <a:cubicBezTo>
                  <a:pt x="2112978" y="525577"/>
                  <a:pt x="2102700" y="517764"/>
                  <a:pt x="2094607" y="507625"/>
                </a:cubicBezTo>
                <a:cubicBezTo>
                  <a:pt x="2086515" y="497486"/>
                  <a:pt x="2080143" y="484975"/>
                  <a:pt x="2075492" y="470092"/>
                </a:cubicBezTo>
                <a:cubicBezTo>
                  <a:pt x="2075492" y="469906"/>
                  <a:pt x="2075376" y="469767"/>
                  <a:pt x="2075143" y="469674"/>
                </a:cubicBezTo>
                <a:cubicBezTo>
                  <a:pt x="2074911" y="469581"/>
                  <a:pt x="2074701" y="469627"/>
                  <a:pt x="2074515" y="469813"/>
                </a:cubicBezTo>
                <a:cubicBezTo>
                  <a:pt x="2069399" y="474743"/>
                  <a:pt x="2063260" y="479580"/>
                  <a:pt x="2056098" y="484324"/>
                </a:cubicBezTo>
                <a:cubicBezTo>
                  <a:pt x="2055540" y="484696"/>
                  <a:pt x="2055261" y="485208"/>
                  <a:pt x="2055261" y="485859"/>
                </a:cubicBezTo>
                <a:lnTo>
                  <a:pt x="2055261" y="513345"/>
                </a:lnTo>
                <a:cubicBezTo>
                  <a:pt x="2055261" y="514090"/>
                  <a:pt x="2055586" y="514369"/>
                  <a:pt x="2056237" y="514183"/>
                </a:cubicBezTo>
                <a:cubicBezTo>
                  <a:pt x="2058563" y="513624"/>
                  <a:pt x="2067399" y="511578"/>
                  <a:pt x="2082747" y="508043"/>
                </a:cubicBezTo>
                <a:cubicBezTo>
                  <a:pt x="2083212" y="507950"/>
                  <a:pt x="2083631" y="507904"/>
                  <a:pt x="2084003" y="507904"/>
                </a:cubicBezTo>
                <a:cubicBezTo>
                  <a:pt x="2085026" y="507904"/>
                  <a:pt x="2086003" y="508229"/>
                  <a:pt x="2086933" y="508881"/>
                </a:cubicBezTo>
                <a:cubicBezTo>
                  <a:pt x="2088235" y="509811"/>
                  <a:pt x="2089026" y="511066"/>
                  <a:pt x="2089305" y="512648"/>
                </a:cubicBezTo>
                <a:cubicBezTo>
                  <a:pt x="2089305" y="512927"/>
                  <a:pt x="2089305" y="513206"/>
                  <a:pt x="2089305" y="513485"/>
                </a:cubicBezTo>
                <a:cubicBezTo>
                  <a:pt x="2089305" y="514880"/>
                  <a:pt x="2088886" y="516136"/>
                  <a:pt x="2088049" y="517252"/>
                </a:cubicBezTo>
                <a:cubicBezTo>
                  <a:pt x="2087119" y="518647"/>
                  <a:pt x="2085817" y="519578"/>
                  <a:pt x="2084143" y="520043"/>
                </a:cubicBezTo>
                <a:cubicBezTo>
                  <a:pt x="2069539" y="523763"/>
                  <a:pt x="2052377" y="527903"/>
                  <a:pt x="2032657" y="532461"/>
                </a:cubicBezTo>
                <a:cubicBezTo>
                  <a:pt x="2032099" y="532647"/>
                  <a:pt x="2031541" y="532740"/>
                  <a:pt x="2030983" y="532740"/>
                </a:cubicBezTo>
                <a:cubicBezTo>
                  <a:pt x="2029774" y="532740"/>
                  <a:pt x="2028658" y="532414"/>
                  <a:pt x="2027634" y="531763"/>
                </a:cubicBezTo>
                <a:cubicBezTo>
                  <a:pt x="2025960" y="530926"/>
                  <a:pt x="2024844" y="529623"/>
                  <a:pt x="2024286" y="527856"/>
                </a:cubicBezTo>
                <a:cubicBezTo>
                  <a:pt x="2024007" y="527205"/>
                  <a:pt x="2023867" y="526554"/>
                  <a:pt x="2023867" y="525903"/>
                </a:cubicBezTo>
                <a:cubicBezTo>
                  <a:pt x="2023867" y="524973"/>
                  <a:pt x="2024146" y="524042"/>
                  <a:pt x="2024704" y="523112"/>
                </a:cubicBezTo>
                <a:cubicBezTo>
                  <a:pt x="2025542" y="521624"/>
                  <a:pt x="2026797" y="520694"/>
                  <a:pt x="2028472" y="520322"/>
                </a:cubicBezTo>
                <a:cubicBezTo>
                  <a:pt x="2028937" y="520229"/>
                  <a:pt x="2030704" y="519857"/>
                  <a:pt x="2033774" y="519206"/>
                </a:cubicBezTo>
                <a:cubicBezTo>
                  <a:pt x="2036843" y="518554"/>
                  <a:pt x="2039215" y="518043"/>
                  <a:pt x="2040889" y="517671"/>
                </a:cubicBezTo>
                <a:cubicBezTo>
                  <a:pt x="2041634" y="517485"/>
                  <a:pt x="2042006" y="517066"/>
                  <a:pt x="2042006" y="516415"/>
                </a:cubicBezTo>
                <a:lnTo>
                  <a:pt x="2042006" y="493533"/>
                </a:lnTo>
                <a:cubicBezTo>
                  <a:pt x="2042006" y="493347"/>
                  <a:pt x="2041889" y="493184"/>
                  <a:pt x="2041657" y="493044"/>
                </a:cubicBezTo>
                <a:cubicBezTo>
                  <a:pt x="2041424" y="492905"/>
                  <a:pt x="2041215" y="492882"/>
                  <a:pt x="2041029" y="492975"/>
                </a:cubicBezTo>
                <a:cubicBezTo>
                  <a:pt x="2034704" y="496323"/>
                  <a:pt x="2028379" y="499160"/>
                  <a:pt x="2022053" y="501486"/>
                </a:cubicBezTo>
                <a:cubicBezTo>
                  <a:pt x="2021030" y="501858"/>
                  <a:pt x="2020007" y="502044"/>
                  <a:pt x="2018984" y="502044"/>
                </a:cubicBezTo>
                <a:cubicBezTo>
                  <a:pt x="2018054" y="502044"/>
                  <a:pt x="2017123" y="501904"/>
                  <a:pt x="2016193" y="501625"/>
                </a:cubicBezTo>
                <a:cubicBezTo>
                  <a:pt x="2014333" y="500974"/>
                  <a:pt x="2012705" y="499811"/>
                  <a:pt x="2011310" y="498137"/>
                </a:cubicBezTo>
                <a:cubicBezTo>
                  <a:pt x="2010659" y="497207"/>
                  <a:pt x="2010333" y="496277"/>
                  <a:pt x="2010333" y="495347"/>
                </a:cubicBezTo>
                <a:cubicBezTo>
                  <a:pt x="2010333" y="494881"/>
                  <a:pt x="2010380" y="494416"/>
                  <a:pt x="2010473" y="493951"/>
                </a:cubicBezTo>
                <a:cubicBezTo>
                  <a:pt x="2010938" y="492370"/>
                  <a:pt x="2011961" y="491347"/>
                  <a:pt x="2013542" y="490882"/>
                </a:cubicBezTo>
                <a:cubicBezTo>
                  <a:pt x="2030750" y="485301"/>
                  <a:pt x="2045494" y="477813"/>
                  <a:pt x="2057772" y="468418"/>
                </a:cubicBezTo>
                <a:cubicBezTo>
                  <a:pt x="2057958" y="468325"/>
                  <a:pt x="2058028" y="468209"/>
                  <a:pt x="2057981" y="468069"/>
                </a:cubicBezTo>
                <a:cubicBezTo>
                  <a:pt x="2057935" y="467930"/>
                  <a:pt x="2057819" y="467860"/>
                  <a:pt x="2057633" y="467860"/>
                </a:cubicBezTo>
                <a:lnTo>
                  <a:pt x="2017449" y="467860"/>
                </a:lnTo>
                <a:cubicBezTo>
                  <a:pt x="2015961" y="467860"/>
                  <a:pt x="2014658" y="467302"/>
                  <a:pt x="2013542" y="466186"/>
                </a:cubicBezTo>
                <a:cubicBezTo>
                  <a:pt x="2012426" y="465069"/>
                  <a:pt x="2011868" y="463721"/>
                  <a:pt x="2011868" y="462139"/>
                </a:cubicBezTo>
                <a:cubicBezTo>
                  <a:pt x="2011868" y="460558"/>
                  <a:pt x="2012426" y="459209"/>
                  <a:pt x="2013542" y="458093"/>
                </a:cubicBezTo>
                <a:cubicBezTo>
                  <a:pt x="2014658" y="456977"/>
                  <a:pt x="2015961" y="456419"/>
                  <a:pt x="2017449" y="456419"/>
                </a:cubicBezTo>
                <a:lnTo>
                  <a:pt x="2066004" y="456419"/>
                </a:lnTo>
                <a:cubicBezTo>
                  <a:pt x="2066748" y="456419"/>
                  <a:pt x="2067120" y="456047"/>
                  <a:pt x="2067120" y="455302"/>
                </a:cubicBezTo>
                <a:lnTo>
                  <a:pt x="2067120" y="446791"/>
                </a:lnTo>
                <a:cubicBezTo>
                  <a:pt x="2067120" y="446047"/>
                  <a:pt x="2066748" y="445675"/>
                  <a:pt x="2066004" y="445675"/>
                </a:cubicBezTo>
                <a:lnTo>
                  <a:pt x="2028890" y="445675"/>
                </a:lnTo>
                <a:cubicBezTo>
                  <a:pt x="2027402" y="445675"/>
                  <a:pt x="2026146" y="445140"/>
                  <a:pt x="2025123" y="444071"/>
                </a:cubicBezTo>
                <a:cubicBezTo>
                  <a:pt x="2024100" y="443001"/>
                  <a:pt x="2023588" y="441722"/>
                  <a:pt x="2023588" y="440234"/>
                </a:cubicBezTo>
                <a:cubicBezTo>
                  <a:pt x="2023588" y="438745"/>
                  <a:pt x="2024100" y="437466"/>
                  <a:pt x="2025123" y="436397"/>
                </a:cubicBezTo>
                <a:cubicBezTo>
                  <a:pt x="2026146" y="435327"/>
                  <a:pt x="2027402" y="434792"/>
                  <a:pt x="2028890" y="434792"/>
                </a:cubicBezTo>
                <a:lnTo>
                  <a:pt x="2066004" y="434792"/>
                </a:lnTo>
                <a:cubicBezTo>
                  <a:pt x="2066748" y="434792"/>
                  <a:pt x="2067120" y="434467"/>
                  <a:pt x="2067120" y="433815"/>
                </a:cubicBezTo>
                <a:lnTo>
                  <a:pt x="2067120" y="426141"/>
                </a:lnTo>
                <a:cubicBezTo>
                  <a:pt x="2067120" y="425490"/>
                  <a:pt x="2066748" y="425165"/>
                  <a:pt x="2066004" y="425165"/>
                </a:cubicBezTo>
                <a:lnTo>
                  <a:pt x="2022751" y="425165"/>
                </a:lnTo>
                <a:cubicBezTo>
                  <a:pt x="2021170" y="425165"/>
                  <a:pt x="2019821" y="424607"/>
                  <a:pt x="2018705" y="423490"/>
                </a:cubicBezTo>
                <a:cubicBezTo>
                  <a:pt x="2017589" y="422374"/>
                  <a:pt x="2017030" y="421025"/>
                  <a:pt x="2017030" y="419444"/>
                </a:cubicBezTo>
                <a:cubicBezTo>
                  <a:pt x="2017030" y="417863"/>
                  <a:pt x="2017589" y="416514"/>
                  <a:pt x="2018705" y="415398"/>
                </a:cubicBezTo>
                <a:cubicBezTo>
                  <a:pt x="2019821" y="414282"/>
                  <a:pt x="2021170" y="413724"/>
                  <a:pt x="2022751" y="413724"/>
                </a:cubicBezTo>
                <a:lnTo>
                  <a:pt x="2066004" y="413724"/>
                </a:lnTo>
                <a:cubicBezTo>
                  <a:pt x="2066748" y="413724"/>
                  <a:pt x="2067120" y="413352"/>
                  <a:pt x="2067120" y="412607"/>
                </a:cubicBezTo>
                <a:lnTo>
                  <a:pt x="2067120" y="409538"/>
                </a:lnTo>
                <a:cubicBezTo>
                  <a:pt x="2067120" y="407770"/>
                  <a:pt x="2067771" y="406236"/>
                  <a:pt x="2069074" y="404933"/>
                </a:cubicBezTo>
                <a:cubicBezTo>
                  <a:pt x="2070376" y="403631"/>
                  <a:pt x="2071934" y="402980"/>
                  <a:pt x="2073748" y="402980"/>
                </a:cubicBezTo>
                <a:close/>
                <a:moveTo>
                  <a:pt x="315120" y="402980"/>
                </a:moveTo>
                <a:cubicBezTo>
                  <a:pt x="316934" y="402980"/>
                  <a:pt x="318469" y="403608"/>
                  <a:pt x="319725" y="404864"/>
                </a:cubicBezTo>
                <a:cubicBezTo>
                  <a:pt x="320981" y="406119"/>
                  <a:pt x="321608" y="407677"/>
                  <a:pt x="321608" y="409538"/>
                </a:cubicBezTo>
                <a:lnTo>
                  <a:pt x="321608" y="428234"/>
                </a:lnTo>
                <a:cubicBezTo>
                  <a:pt x="321608" y="428885"/>
                  <a:pt x="321980" y="429211"/>
                  <a:pt x="322725" y="429211"/>
                </a:cubicBezTo>
                <a:lnTo>
                  <a:pt x="331236" y="429211"/>
                </a:lnTo>
                <a:cubicBezTo>
                  <a:pt x="331422" y="429211"/>
                  <a:pt x="331608" y="429211"/>
                  <a:pt x="331794" y="429211"/>
                </a:cubicBezTo>
                <a:cubicBezTo>
                  <a:pt x="333096" y="428932"/>
                  <a:pt x="334352" y="429165"/>
                  <a:pt x="335561" y="429909"/>
                </a:cubicBezTo>
                <a:lnTo>
                  <a:pt x="337514" y="431304"/>
                </a:lnTo>
                <a:cubicBezTo>
                  <a:pt x="338631" y="432048"/>
                  <a:pt x="339375" y="433048"/>
                  <a:pt x="339747" y="434304"/>
                </a:cubicBezTo>
                <a:cubicBezTo>
                  <a:pt x="340119" y="435559"/>
                  <a:pt x="340026" y="436792"/>
                  <a:pt x="339468" y="438001"/>
                </a:cubicBezTo>
                <a:cubicBezTo>
                  <a:pt x="335654" y="446559"/>
                  <a:pt x="330538" y="455116"/>
                  <a:pt x="324120" y="463674"/>
                </a:cubicBezTo>
                <a:cubicBezTo>
                  <a:pt x="323748" y="464232"/>
                  <a:pt x="323794" y="464744"/>
                  <a:pt x="324259" y="465209"/>
                </a:cubicBezTo>
                <a:cubicBezTo>
                  <a:pt x="328631" y="468743"/>
                  <a:pt x="333980" y="473255"/>
                  <a:pt x="340305" y="478743"/>
                </a:cubicBezTo>
                <a:cubicBezTo>
                  <a:pt x="341700" y="480045"/>
                  <a:pt x="342491" y="481626"/>
                  <a:pt x="342677" y="483487"/>
                </a:cubicBezTo>
                <a:cubicBezTo>
                  <a:pt x="342770" y="483766"/>
                  <a:pt x="342816" y="484045"/>
                  <a:pt x="342816" y="484324"/>
                </a:cubicBezTo>
                <a:cubicBezTo>
                  <a:pt x="342816" y="485905"/>
                  <a:pt x="342305" y="487347"/>
                  <a:pt x="341282" y="488649"/>
                </a:cubicBezTo>
                <a:cubicBezTo>
                  <a:pt x="340258" y="490045"/>
                  <a:pt x="338863" y="490789"/>
                  <a:pt x="337096" y="490882"/>
                </a:cubicBezTo>
                <a:cubicBezTo>
                  <a:pt x="337096" y="490882"/>
                  <a:pt x="337049" y="490882"/>
                  <a:pt x="336956" y="490882"/>
                </a:cubicBezTo>
                <a:cubicBezTo>
                  <a:pt x="335282" y="490882"/>
                  <a:pt x="333887" y="490231"/>
                  <a:pt x="332770" y="488928"/>
                </a:cubicBezTo>
                <a:cubicBezTo>
                  <a:pt x="329701" y="485580"/>
                  <a:pt x="326259" y="481952"/>
                  <a:pt x="322446" y="478045"/>
                </a:cubicBezTo>
                <a:cubicBezTo>
                  <a:pt x="322260" y="477859"/>
                  <a:pt x="322073" y="477813"/>
                  <a:pt x="321887" y="477906"/>
                </a:cubicBezTo>
                <a:cubicBezTo>
                  <a:pt x="321701" y="477999"/>
                  <a:pt x="321608" y="478138"/>
                  <a:pt x="321608" y="478324"/>
                </a:cubicBezTo>
                <a:lnTo>
                  <a:pt x="321608" y="527577"/>
                </a:lnTo>
                <a:cubicBezTo>
                  <a:pt x="321608" y="529344"/>
                  <a:pt x="320981" y="530879"/>
                  <a:pt x="319725" y="532181"/>
                </a:cubicBezTo>
                <a:cubicBezTo>
                  <a:pt x="318469" y="533484"/>
                  <a:pt x="316934" y="534135"/>
                  <a:pt x="315120" y="534135"/>
                </a:cubicBezTo>
                <a:cubicBezTo>
                  <a:pt x="313307" y="534135"/>
                  <a:pt x="311749" y="533484"/>
                  <a:pt x="310446" y="532181"/>
                </a:cubicBezTo>
                <a:cubicBezTo>
                  <a:pt x="309144" y="530879"/>
                  <a:pt x="308493" y="529344"/>
                  <a:pt x="308493" y="527577"/>
                </a:cubicBezTo>
                <a:lnTo>
                  <a:pt x="308493" y="482510"/>
                </a:lnTo>
                <a:cubicBezTo>
                  <a:pt x="308493" y="482231"/>
                  <a:pt x="308400" y="482068"/>
                  <a:pt x="308214" y="482022"/>
                </a:cubicBezTo>
                <a:cubicBezTo>
                  <a:pt x="308028" y="481975"/>
                  <a:pt x="307888" y="481998"/>
                  <a:pt x="307795" y="482092"/>
                </a:cubicBezTo>
                <a:cubicBezTo>
                  <a:pt x="303423" y="486277"/>
                  <a:pt x="298912" y="490045"/>
                  <a:pt x="294261" y="493393"/>
                </a:cubicBezTo>
                <a:cubicBezTo>
                  <a:pt x="293238" y="494137"/>
                  <a:pt x="292168" y="494509"/>
                  <a:pt x="291052" y="494509"/>
                </a:cubicBezTo>
                <a:cubicBezTo>
                  <a:pt x="290494" y="494509"/>
                  <a:pt x="289936" y="494416"/>
                  <a:pt x="289378" y="494230"/>
                </a:cubicBezTo>
                <a:cubicBezTo>
                  <a:pt x="287703" y="493765"/>
                  <a:pt x="286448" y="492696"/>
                  <a:pt x="285611" y="491021"/>
                </a:cubicBezTo>
                <a:cubicBezTo>
                  <a:pt x="284959" y="489905"/>
                  <a:pt x="284634" y="488742"/>
                  <a:pt x="284634" y="487533"/>
                </a:cubicBezTo>
                <a:cubicBezTo>
                  <a:pt x="284634" y="486975"/>
                  <a:pt x="284727" y="486370"/>
                  <a:pt x="284913" y="485719"/>
                </a:cubicBezTo>
                <a:cubicBezTo>
                  <a:pt x="285285" y="483952"/>
                  <a:pt x="286262" y="482510"/>
                  <a:pt x="287843" y="481394"/>
                </a:cubicBezTo>
                <a:cubicBezTo>
                  <a:pt x="294912" y="476650"/>
                  <a:pt x="301633" y="470836"/>
                  <a:pt x="308005" y="463953"/>
                </a:cubicBezTo>
                <a:cubicBezTo>
                  <a:pt x="314376" y="457070"/>
                  <a:pt x="319655" y="449861"/>
                  <a:pt x="323841" y="442327"/>
                </a:cubicBezTo>
                <a:cubicBezTo>
                  <a:pt x="323934" y="442140"/>
                  <a:pt x="323934" y="441931"/>
                  <a:pt x="323841" y="441699"/>
                </a:cubicBezTo>
                <a:cubicBezTo>
                  <a:pt x="323748" y="441466"/>
                  <a:pt x="323562" y="441350"/>
                  <a:pt x="323283" y="441350"/>
                </a:cubicBezTo>
                <a:lnTo>
                  <a:pt x="293005" y="441350"/>
                </a:lnTo>
                <a:cubicBezTo>
                  <a:pt x="291331" y="441350"/>
                  <a:pt x="289889" y="440768"/>
                  <a:pt x="288680" y="439606"/>
                </a:cubicBezTo>
                <a:cubicBezTo>
                  <a:pt x="287471" y="438443"/>
                  <a:pt x="286866" y="437025"/>
                  <a:pt x="286866" y="435350"/>
                </a:cubicBezTo>
                <a:cubicBezTo>
                  <a:pt x="286866" y="433676"/>
                  <a:pt x="287471" y="432234"/>
                  <a:pt x="288680" y="431025"/>
                </a:cubicBezTo>
                <a:cubicBezTo>
                  <a:pt x="289889" y="429816"/>
                  <a:pt x="291331" y="429211"/>
                  <a:pt x="293005" y="429211"/>
                </a:cubicBezTo>
                <a:lnTo>
                  <a:pt x="307516" y="429211"/>
                </a:lnTo>
                <a:cubicBezTo>
                  <a:pt x="308167" y="429211"/>
                  <a:pt x="308493" y="428885"/>
                  <a:pt x="308493" y="428234"/>
                </a:cubicBezTo>
                <a:lnTo>
                  <a:pt x="308493" y="409538"/>
                </a:lnTo>
                <a:cubicBezTo>
                  <a:pt x="308493" y="407677"/>
                  <a:pt x="309144" y="406119"/>
                  <a:pt x="310446" y="404864"/>
                </a:cubicBezTo>
                <a:cubicBezTo>
                  <a:pt x="311749" y="403608"/>
                  <a:pt x="313307" y="402980"/>
                  <a:pt x="315120" y="402980"/>
                </a:cubicBezTo>
                <a:close/>
                <a:moveTo>
                  <a:pt x="436857" y="402003"/>
                </a:moveTo>
                <a:cubicBezTo>
                  <a:pt x="437415" y="402003"/>
                  <a:pt x="437927" y="402050"/>
                  <a:pt x="438392" y="402143"/>
                </a:cubicBezTo>
                <a:cubicBezTo>
                  <a:pt x="440252" y="402422"/>
                  <a:pt x="441741" y="403259"/>
                  <a:pt x="442857" y="404654"/>
                </a:cubicBezTo>
                <a:cubicBezTo>
                  <a:pt x="459042" y="422886"/>
                  <a:pt x="467134" y="444187"/>
                  <a:pt x="467134" y="468557"/>
                </a:cubicBezTo>
                <a:cubicBezTo>
                  <a:pt x="467134" y="492928"/>
                  <a:pt x="459042" y="514229"/>
                  <a:pt x="442857" y="532461"/>
                </a:cubicBezTo>
                <a:cubicBezTo>
                  <a:pt x="441741" y="533763"/>
                  <a:pt x="440252" y="534600"/>
                  <a:pt x="438392" y="534972"/>
                </a:cubicBezTo>
                <a:cubicBezTo>
                  <a:pt x="437927" y="535065"/>
                  <a:pt x="437415" y="535112"/>
                  <a:pt x="436857" y="535112"/>
                </a:cubicBezTo>
                <a:cubicBezTo>
                  <a:pt x="435648" y="535112"/>
                  <a:pt x="434485" y="534833"/>
                  <a:pt x="433369" y="534274"/>
                </a:cubicBezTo>
                <a:cubicBezTo>
                  <a:pt x="432067" y="533623"/>
                  <a:pt x="431276" y="532554"/>
                  <a:pt x="430997" y="531065"/>
                </a:cubicBezTo>
                <a:cubicBezTo>
                  <a:pt x="430904" y="530786"/>
                  <a:pt x="430858" y="530507"/>
                  <a:pt x="430858" y="530228"/>
                </a:cubicBezTo>
                <a:cubicBezTo>
                  <a:pt x="430858" y="529112"/>
                  <a:pt x="431230" y="528135"/>
                  <a:pt x="431974" y="527298"/>
                </a:cubicBezTo>
                <a:cubicBezTo>
                  <a:pt x="446764" y="509997"/>
                  <a:pt x="454158" y="490417"/>
                  <a:pt x="454158" y="468557"/>
                </a:cubicBezTo>
                <a:cubicBezTo>
                  <a:pt x="454158" y="446698"/>
                  <a:pt x="446764" y="427118"/>
                  <a:pt x="431974" y="409817"/>
                </a:cubicBezTo>
                <a:cubicBezTo>
                  <a:pt x="431230" y="408980"/>
                  <a:pt x="430858" y="408003"/>
                  <a:pt x="430858" y="406887"/>
                </a:cubicBezTo>
                <a:cubicBezTo>
                  <a:pt x="430858" y="406608"/>
                  <a:pt x="430904" y="406282"/>
                  <a:pt x="430997" y="405910"/>
                </a:cubicBezTo>
                <a:cubicBezTo>
                  <a:pt x="431276" y="404515"/>
                  <a:pt x="432067" y="403492"/>
                  <a:pt x="433369" y="402841"/>
                </a:cubicBezTo>
                <a:cubicBezTo>
                  <a:pt x="434485" y="402282"/>
                  <a:pt x="435648" y="402003"/>
                  <a:pt x="436857" y="402003"/>
                </a:cubicBezTo>
                <a:close/>
                <a:moveTo>
                  <a:pt x="120411" y="402003"/>
                </a:moveTo>
                <a:cubicBezTo>
                  <a:pt x="121621" y="402003"/>
                  <a:pt x="122783" y="402282"/>
                  <a:pt x="123900" y="402841"/>
                </a:cubicBezTo>
                <a:cubicBezTo>
                  <a:pt x="125202" y="403492"/>
                  <a:pt x="125992" y="404515"/>
                  <a:pt x="126271" y="405910"/>
                </a:cubicBezTo>
                <a:cubicBezTo>
                  <a:pt x="126365" y="406282"/>
                  <a:pt x="126411" y="406608"/>
                  <a:pt x="126411" y="406887"/>
                </a:cubicBezTo>
                <a:cubicBezTo>
                  <a:pt x="126411" y="408003"/>
                  <a:pt x="126039" y="408980"/>
                  <a:pt x="125295" y="409817"/>
                </a:cubicBezTo>
                <a:cubicBezTo>
                  <a:pt x="110505" y="427118"/>
                  <a:pt x="103110" y="446698"/>
                  <a:pt x="103110" y="468557"/>
                </a:cubicBezTo>
                <a:cubicBezTo>
                  <a:pt x="103110" y="490417"/>
                  <a:pt x="110505" y="509997"/>
                  <a:pt x="125295" y="527298"/>
                </a:cubicBezTo>
                <a:cubicBezTo>
                  <a:pt x="126039" y="528135"/>
                  <a:pt x="126411" y="529112"/>
                  <a:pt x="126411" y="530228"/>
                </a:cubicBezTo>
                <a:cubicBezTo>
                  <a:pt x="126411" y="530507"/>
                  <a:pt x="126365" y="530786"/>
                  <a:pt x="126271" y="531065"/>
                </a:cubicBezTo>
                <a:cubicBezTo>
                  <a:pt x="125992" y="532554"/>
                  <a:pt x="125202" y="533623"/>
                  <a:pt x="123900" y="534274"/>
                </a:cubicBezTo>
                <a:cubicBezTo>
                  <a:pt x="122783" y="534833"/>
                  <a:pt x="121621" y="535112"/>
                  <a:pt x="120411" y="535112"/>
                </a:cubicBezTo>
                <a:cubicBezTo>
                  <a:pt x="119853" y="535112"/>
                  <a:pt x="119342" y="535065"/>
                  <a:pt x="118877" y="534972"/>
                </a:cubicBezTo>
                <a:cubicBezTo>
                  <a:pt x="117016" y="534600"/>
                  <a:pt x="115528" y="533763"/>
                  <a:pt x="114412" y="532461"/>
                </a:cubicBezTo>
                <a:cubicBezTo>
                  <a:pt x="98227" y="514229"/>
                  <a:pt x="90134" y="492928"/>
                  <a:pt x="90134" y="468557"/>
                </a:cubicBezTo>
                <a:cubicBezTo>
                  <a:pt x="90134" y="444187"/>
                  <a:pt x="98227" y="422886"/>
                  <a:pt x="114412" y="404654"/>
                </a:cubicBezTo>
                <a:cubicBezTo>
                  <a:pt x="115528" y="403259"/>
                  <a:pt x="117016" y="402422"/>
                  <a:pt x="118877" y="402143"/>
                </a:cubicBezTo>
                <a:cubicBezTo>
                  <a:pt x="119342" y="402050"/>
                  <a:pt x="119853" y="402003"/>
                  <a:pt x="120411" y="402003"/>
                </a:cubicBezTo>
                <a:close/>
                <a:moveTo>
                  <a:pt x="1821480" y="401864"/>
                </a:moveTo>
                <a:cubicBezTo>
                  <a:pt x="1822038" y="401864"/>
                  <a:pt x="1822642" y="401957"/>
                  <a:pt x="1823293" y="402143"/>
                </a:cubicBezTo>
                <a:cubicBezTo>
                  <a:pt x="1824689" y="402515"/>
                  <a:pt x="1825758" y="403306"/>
                  <a:pt x="1826503" y="404515"/>
                </a:cubicBezTo>
                <a:cubicBezTo>
                  <a:pt x="1828828" y="408143"/>
                  <a:pt x="1831014" y="411770"/>
                  <a:pt x="1833060" y="415398"/>
                </a:cubicBezTo>
                <a:cubicBezTo>
                  <a:pt x="1833432" y="416049"/>
                  <a:pt x="1833618" y="416747"/>
                  <a:pt x="1833618" y="417491"/>
                </a:cubicBezTo>
                <a:cubicBezTo>
                  <a:pt x="1833618" y="418049"/>
                  <a:pt x="1833525" y="418607"/>
                  <a:pt x="1833339" y="419165"/>
                </a:cubicBezTo>
                <a:cubicBezTo>
                  <a:pt x="1832874" y="420374"/>
                  <a:pt x="1832037" y="421305"/>
                  <a:pt x="1830828" y="421956"/>
                </a:cubicBezTo>
                <a:cubicBezTo>
                  <a:pt x="1830084" y="422235"/>
                  <a:pt x="1829340" y="422374"/>
                  <a:pt x="1828595" y="422374"/>
                </a:cubicBezTo>
                <a:cubicBezTo>
                  <a:pt x="1828037" y="422374"/>
                  <a:pt x="1827433" y="422281"/>
                  <a:pt x="1826782" y="422095"/>
                </a:cubicBezTo>
                <a:cubicBezTo>
                  <a:pt x="1825479" y="421537"/>
                  <a:pt x="1824503" y="420653"/>
                  <a:pt x="1823852" y="419444"/>
                </a:cubicBezTo>
                <a:cubicBezTo>
                  <a:pt x="1821712" y="415537"/>
                  <a:pt x="1819526" y="411863"/>
                  <a:pt x="1817294" y="408422"/>
                </a:cubicBezTo>
                <a:cubicBezTo>
                  <a:pt x="1816922" y="407677"/>
                  <a:pt x="1816736" y="406933"/>
                  <a:pt x="1816736" y="406189"/>
                </a:cubicBezTo>
                <a:cubicBezTo>
                  <a:pt x="1816736" y="405724"/>
                  <a:pt x="1816782" y="405306"/>
                  <a:pt x="1816875" y="404933"/>
                </a:cubicBezTo>
                <a:cubicBezTo>
                  <a:pt x="1817247" y="403724"/>
                  <a:pt x="1817991" y="402841"/>
                  <a:pt x="1819108" y="402282"/>
                </a:cubicBezTo>
                <a:cubicBezTo>
                  <a:pt x="1819945" y="402003"/>
                  <a:pt x="1820735" y="401864"/>
                  <a:pt x="1821480" y="401864"/>
                </a:cubicBezTo>
                <a:close/>
                <a:moveTo>
                  <a:pt x="890318" y="313599"/>
                </a:moveTo>
                <a:cubicBezTo>
                  <a:pt x="889667" y="313599"/>
                  <a:pt x="889341" y="313972"/>
                  <a:pt x="889341" y="314716"/>
                </a:cubicBezTo>
                <a:lnTo>
                  <a:pt x="889341" y="320157"/>
                </a:lnTo>
                <a:cubicBezTo>
                  <a:pt x="889341" y="320901"/>
                  <a:pt x="889667" y="321273"/>
                  <a:pt x="890318" y="321273"/>
                </a:cubicBezTo>
                <a:lnTo>
                  <a:pt x="954081" y="321273"/>
                </a:lnTo>
                <a:cubicBezTo>
                  <a:pt x="954825" y="321273"/>
                  <a:pt x="955198" y="320901"/>
                  <a:pt x="955198" y="320157"/>
                </a:cubicBezTo>
                <a:lnTo>
                  <a:pt x="955198" y="314716"/>
                </a:lnTo>
                <a:cubicBezTo>
                  <a:pt x="955198" y="313972"/>
                  <a:pt x="954825" y="313599"/>
                  <a:pt x="954081" y="313599"/>
                </a:cubicBezTo>
                <a:close/>
                <a:moveTo>
                  <a:pt x="618102" y="305646"/>
                </a:moveTo>
                <a:cubicBezTo>
                  <a:pt x="617451" y="305646"/>
                  <a:pt x="617125" y="306019"/>
                  <a:pt x="617125" y="306763"/>
                </a:cubicBezTo>
                <a:lnTo>
                  <a:pt x="617125" y="318622"/>
                </a:lnTo>
                <a:cubicBezTo>
                  <a:pt x="617125" y="319274"/>
                  <a:pt x="617451" y="319599"/>
                  <a:pt x="618102" y="319599"/>
                </a:cubicBezTo>
                <a:lnTo>
                  <a:pt x="669029" y="319599"/>
                </a:lnTo>
                <a:cubicBezTo>
                  <a:pt x="669773" y="319599"/>
                  <a:pt x="670145" y="319274"/>
                  <a:pt x="670145" y="318622"/>
                </a:cubicBezTo>
                <a:lnTo>
                  <a:pt x="670145" y="306763"/>
                </a:lnTo>
                <a:cubicBezTo>
                  <a:pt x="670145" y="306019"/>
                  <a:pt x="669773" y="305646"/>
                  <a:pt x="669029" y="305646"/>
                </a:cubicBezTo>
                <a:close/>
                <a:moveTo>
                  <a:pt x="1087822" y="304391"/>
                </a:moveTo>
                <a:cubicBezTo>
                  <a:pt x="1088752" y="304391"/>
                  <a:pt x="1089636" y="304530"/>
                  <a:pt x="1090473" y="304809"/>
                </a:cubicBezTo>
                <a:cubicBezTo>
                  <a:pt x="1105263" y="309274"/>
                  <a:pt x="1119494" y="314902"/>
                  <a:pt x="1133168" y="321692"/>
                </a:cubicBezTo>
                <a:cubicBezTo>
                  <a:pt x="1134656" y="322436"/>
                  <a:pt x="1135587" y="323645"/>
                  <a:pt x="1135959" y="325320"/>
                </a:cubicBezTo>
                <a:cubicBezTo>
                  <a:pt x="1136052" y="325692"/>
                  <a:pt x="1136098" y="326110"/>
                  <a:pt x="1136098" y="326575"/>
                </a:cubicBezTo>
                <a:cubicBezTo>
                  <a:pt x="1136098" y="327692"/>
                  <a:pt x="1135726" y="328761"/>
                  <a:pt x="1134982" y="329785"/>
                </a:cubicBezTo>
                <a:cubicBezTo>
                  <a:pt x="1133866" y="331273"/>
                  <a:pt x="1132424" y="332203"/>
                  <a:pt x="1130657" y="332575"/>
                </a:cubicBezTo>
                <a:cubicBezTo>
                  <a:pt x="1130099" y="332668"/>
                  <a:pt x="1129540" y="332715"/>
                  <a:pt x="1128982" y="332715"/>
                </a:cubicBezTo>
                <a:cubicBezTo>
                  <a:pt x="1127773" y="332715"/>
                  <a:pt x="1126610" y="332389"/>
                  <a:pt x="1125494" y="331738"/>
                </a:cubicBezTo>
                <a:cubicBezTo>
                  <a:pt x="1113030" y="325134"/>
                  <a:pt x="1098752" y="319274"/>
                  <a:pt x="1082660" y="314158"/>
                </a:cubicBezTo>
                <a:cubicBezTo>
                  <a:pt x="1081357" y="313693"/>
                  <a:pt x="1080497" y="312786"/>
                  <a:pt x="1080078" y="311437"/>
                </a:cubicBezTo>
                <a:cubicBezTo>
                  <a:pt x="1079660" y="310088"/>
                  <a:pt x="1079915" y="308856"/>
                  <a:pt x="1080846" y="307739"/>
                </a:cubicBezTo>
                <a:cubicBezTo>
                  <a:pt x="1081962" y="306344"/>
                  <a:pt x="1083404" y="305367"/>
                  <a:pt x="1085171" y="304809"/>
                </a:cubicBezTo>
                <a:cubicBezTo>
                  <a:pt x="1086101" y="304530"/>
                  <a:pt x="1086985" y="304391"/>
                  <a:pt x="1087822" y="304391"/>
                </a:cubicBezTo>
                <a:close/>
                <a:moveTo>
                  <a:pt x="890318" y="298252"/>
                </a:moveTo>
                <a:cubicBezTo>
                  <a:pt x="889667" y="298252"/>
                  <a:pt x="889341" y="298577"/>
                  <a:pt x="889341" y="299228"/>
                </a:cubicBezTo>
                <a:lnTo>
                  <a:pt x="889341" y="304391"/>
                </a:lnTo>
                <a:cubicBezTo>
                  <a:pt x="889341" y="305042"/>
                  <a:pt x="889667" y="305367"/>
                  <a:pt x="890318" y="305367"/>
                </a:cubicBezTo>
                <a:lnTo>
                  <a:pt x="954081" y="305367"/>
                </a:lnTo>
                <a:cubicBezTo>
                  <a:pt x="954825" y="305367"/>
                  <a:pt x="955198" y="305042"/>
                  <a:pt x="955198" y="304391"/>
                </a:cubicBezTo>
                <a:lnTo>
                  <a:pt x="955198" y="299228"/>
                </a:lnTo>
                <a:cubicBezTo>
                  <a:pt x="955198" y="298577"/>
                  <a:pt x="954825" y="298252"/>
                  <a:pt x="954081" y="298252"/>
                </a:cubicBezTo>
                <a:close/>
                <a:moveTo>
                  <a:pt x="612521" y="295740"/>
                </a:moveTo>
                <a:lnTo>
                  <a:pt x="675308" y="295740"/>
                </a:lnTo>
                <a:cubicBezTo>
                  <a:pt x="677540" y="295740"/>
                  <a:pt x="679470" y="296554"/>
                  <a:pt x="681098" y="298182"/>
                </a:cubicBezTo>
                <a:cubicBezTo>
                  <a:pt x="682726" y="299810"/>
                  <a:pt x="683540" y="301740"/>
                  <a:pt x="683540" y="303972"/>
                </a:cubicBezTo>
                <a:lnTo>
                  <a:pt x="683540" y="327134"/>
                </a:lnTo>
                <a:cubicBezTo>
                  <a:pt x="683540" y="328994"/>
                  <a:pt x="682889" y="330575"/>
                  <a:pt x="681586" y="331877"/>
                </a:cubicBezTo>
                <a:cubicBezTo>
                  <a:pt x="680284" y="333180"/>
                  <a:pt x="678703" y="333831"/>
                  <a:pt x="676842" y="333831"/>
                </a:cubicBezTo>
                <a:lnTo>
                  <a:pt x="673633" y="333831"/>
                </a:lnTo>
                <a:cubicBezTo>
                  <a:pt x="672703" y="333831"/>
                  <a:pt x="671889" y="333482"/>
                  <a:pt x="671192" y="332784"/>
                </a:cubicBezTo>
                <a:cubicBezTo>
                  <a:pt x="670494" y="332087"/>
                  <a:pt x="670145" y="331226"/>
                  <a:pt x="670145" y="330203"/>
                </a:cubicBezTo>
                <a:cubicBezTo>
                  <a:pt x="670145" y="329924"/>
                  <a:pt x="670006" y="329785"/>
                  <a:pt x="669727" y="329785"/>
                </a:cubicBezTo>
                <a:lnTo>
                  <a:pt x="617544" y="329785"/>
                </a:lnTo>
                <a:cubicBezTo>
                  <a:pt x="617265" y="329785"/>
                  <a:pt x="617125" y="329971"/>
                  <a:pt x="617125" y="330343"/>
                </a:cubicBezTo>
                <a:cubicBezTo>
                  <a:pt x="617125" y="331273"/>
                  <a:pt x="616753" y="332110"/>
                  <a:pt x="616009" y="332854"/>
                </a:cubicBezTo>
                <a:cubicBezTo>
                  <a:pt x="615265" y="333598"/>
                  <a:pt x="614428" y="333970"/>
                  <a:pt x="613497" y="333970"/>
                </a:cubicBezTo>
                <a:lnTo>
                  <a:pt x="610707" y="333970"/>
                </a:lnTo>
                <a:cubicBezTo>
                  <a:pt x="608940" y="333970"/>
                  <a:pt x="607428" y="333342"/>
                  <a:pt x="606172" y="332087"/>
                </a:cubicBezTo>
                <a:cubicBezTo>
                  <a:pt x="604917" y="330831"/>
                  <a:pt x="604289" y="329319"/>
                  <a:pt x="604289" y="327552"/>
                </a:cubicBezTo>
                <a:lnTo>
                  <a:pt x="604289" y="303972"/>
                </a:lnTo>
                <a:cubicBezTo>
                  <a:pt x="604289" y="301740"/>
                  <a:pt x="605079" y="299810"/>
                  <a:pt x="606661" y="298182"/>
                </a:cubicBezTo>
                <a:cubicBezTo>
                  <a:pt x="608242" y="296554"/>
                  <a:pt x="610195" y="295740"/>
                  <a:pt x="612521" y="295740"/>
                </a:cubicBezTo>
                <a:close/>
                <a:moveTo>
                  <a:pt x="1465241" y="294903"/>
                </a:moveTo>
                <a:cubicBezTo>
                  <a:pt x="1464590" y="294903"/>
                  <a:pt x="1464264" y="295275"/>
                  <a:pt x="1464264" y="296019"/>
                </a:cubicBezTo>
                <a:lnTo>
                  <a:pt x="1464264" y="314437"/>
                </a:lnTo>
                <a:cubicBezTo>
                  <a:pt x="1464264" y="315181"/>
                  <a:pt x="1464590" y="315553"/>
                  <a:pt x="1465241" y="315553"/>
                </a:cubicBezTo>
                <a:lnTo>
                  <a:pt x="1482542" y="315553"/>
                </a:lnTo>
                <a:cubicBezTo>
                  <a:pt x="1483193" y="315553"/>
                  <a:pt x="1483519" y="315181"/>
                  <a:pt x="1483519" y="314437"/>
                </a:cubicBezTo>
                <a:lnTo>
                  <a:pt x="1483519" y="296019"/>
                </a:lnTo>
                <a:cubicBezTo>
                  <a:pt x="1483519" y="295275"/>
                  <a:pt x="1483193" y="294903"/>
                  <a:pt x="1482542" y="294903"/>
                </a:cubicBezTo>
                <a:close/>
                <a:moveTo>
                  <a:pt x="1618441" y="292112"/>
                </a:moveTo>
                <a:cubicBezTo>
                  <a:pt x="1617790" y="292112"/>
                  <a:pt x="1617464" y="292438"/>
                  <a:pt x="1617464" y="293089"/>
                </a:cubicBezTo>
                <a:lnTo>
                  <a:pt x="1617464" y="299507"/>
                </a:lnTo>
                <a:cubicBezTo>
                  <a:pt x="1617464" y="300158"/>
                  <a:pt x="1617790" y="300484"/>
                  <a:pt x="1618441" y="300484"/>
                </a:cubicBezTo>
                <a:lnTo>
                  <a:pt x="1691413" y="300484"/>
                </a:lnTo>
                <a:cubicBezTo>
                  <a:pt x="1692064" y="300484"/>
                  <a:pt x="1692390" y="300158"/>
                  <a:pt x="1692390" y="299507"/>
                </a:cubicBezTo>
                <a:lnTo>
                  <a:pt x="1692390" y="293089"/>
                </a:lnTo>
                <a:cubicBezTo>
                  <a:pt x="1692390" y="292438"/>
                  <a:pt x="1692064" y="292112"/>
                  <a:pt x="1691413" y="292112"/>
                </a:cubicBezTo>
                <a:close/>
                <a:moveTo>
                  <a:pt x="1378874" y="290578"/>
                </a:moveTo>
                <a:cubicBezTo>
                  <a:pt x="1378130" y="290578"/>
                  <a:pt x="1377758" y="290903"/>
                  <a:pt x="1377758" y="291554"/>
                </a:cubicBezTo>
                <a:lnTo>
                  <a:pt x="1377758" y="311367"/>
                </a:lnTo>
                <a:cubicBezTo>
                  <a:pt x="1377758" y="312018"/>
                  <a:pt x="1378130" y="312344"/>
                  <a:pt x="1378874" y="312344"/>
                </a:cubicBezTo>
                <a:lnTo>
                  <a:pt x="1415569" y="312344"/>
                </a:lnTo>
                <a:cubicBezTo>
                  <a:pt x="1416314" y="312344"/>
                  <a:pt x="1416686" y="312018"/>
                  <a:pt x="1416686" y="311367"/>
                </a:cubicBezTo>
                <a:lnTo>
                  <a:pt x="1416686" y="291554"/>
                </a:lnTo>
                <a:cubicBezTo>
                  <a:pt x="1416686" y="290903"/>
                  <a:pt x="1416314" y="290578"/>
                  <a:pt x="1415569" y="290578"/>
                </a:cubicBezTo>
                <a:close/>
                <a:moveTo>
                  <a:pt x="1224279" y="290299"/>
                </a:moveTo>
                <a:cubicBezTo>
                  <a:pt x="1223535" y="290299"/>
                  <a:pt x="1223163" y="290624"/>
                  <a:pt x="1223163" y="291275"/>
                </a:cubicBezTo>
                <a:lnTo>
                  <a:pt x="1223163" y="314855"/>
                </a:lnTo>
                <a:cubicBezTo>
                  <a:pt x="1223163" y="315599"/>
                  <a:pt x="1223535" y="315971"/>
                  <a:pt x="1224279" y="315971"/>
                </a:cubicBezTo>
                <a:lnTo>
                  <a:pt x="1269485" y="315971"/>
                </a:lnTo>
                <a:cubicBezTo>
                  <a:pt x="1270137" y="315971"/>
                  <a:pt x="1270462" y="315599"/>
                  <a:pt x="1270462" y="314855"/>
                </a:cubicBezTo>
                <a:lnTo>
                  <a:pt x="1270462" y="291275"/>
                </a:lnTo>
                <a:cubicBezTo>
                  <a:pt x="1270462" y="290624"/>
                  <a:pt x="1270137" y="290299"/>
                  <a:pt x="1269485" y="290299"/>
                </a:cubicBezTo>
                <a:close/>
                <a:moveTo>
                  <a:pt x="884458" y="289601"/>
                </a:moveTo>
                <a:lnTo>
                  <a:pt x="960360" y="289601"/>
                </a:lnTo>
                <a:cubicBezTo>
                  <a:pt x="962592" y="289601"/>
                  <a:pt x="964523" y="290415"/>
                  <a:pt x="966150" y="292043"/>
                </a:cubicBezTo>
                <a:cubicBezTo>
                  <a:pt x="967778" y="293670"/>
                  <a:pt x="968592" y="295601"/>
                  <a:pt x="968592" y="297833"/>
                </a:cubicBezTo>
                <a:lnTo>
                  <a:pt x="968592" y="327552"/>
                </a:lnTo>
                <a:cubicBezTo>
                  <a:pt x="968592" y="329412"/>
                  <a:pt x="967941" y="330994"/>
                  <a:pt x="966639" y="332296"/>
                </a:cubicBezTo>
                <a:cubicBezTo>
                  <a:pt x="965336" y="333598"/>
                  <a:pt x="963755" y="334249"/>
                  <a:pt x="961895" y="334249"/>
                </a:cubicBezTo>
                <a:lnTo>
                  <a:pt x="958825" y="334249"/>
                </a:lnTo>
                <a:cubicBezTo>
                  <a:pt x="957802" y="334249"/>
                  <a:pt x="956942" y="333877"/>
                  <a:pt x="956244" y="333133"/>
                </a:cubicBezTo>
                <a:cubicBezTo>
                  <a:pt x="955546" y="332389"/>
                  <a:pt x="955198" y="331552"/>
                  <a:pt x="955198" y="330622"/>
                </a:cubicBezTo>
                <a:cubicBezTo>
                  <a:pt x="955198" y="330250"/>
                  <a:pt x="955011" y="330064"/>
                  <a:pt x="954639" y="330064"/>
                </a:cubicBezTo>
                <a:lnTo>
                  <a:pt x="889760" y="330064"/>
                </a:lnTo>
                <a:cubicBezTo>
                  <a:pt x="889481" y="330064"/>
                  <a:pt x="889341" y="330250"/>
                  <a:pt x="889341" y="330622"/>
                </a:cubicBezTo>
                <a:cubicBezTo>
                  <a:pt x="889341" y="331645"/>
                  <a:pt x="888969" y="332529"/>
                  <a:pt x="888225" y="333273"/>
                </a:cubicBezTo>
                <a:cubicBezTo>
                  <a:pt x="887481" y="334017"/>
                  <a:pt x="886551" y="334389"/>
                  <a:pt x="885434" y="334389"/>
                </a:cubicBezTo>
                <a:lnTo>
                  <a:pt x="882783" y="334389"/>
                </a:lnTo>
                <a:cubicBezTo>
                  <a:pt x="881016" y="334389"/>
                  <a:pt x="879481" y="333761"/>
                  <a:pt x="878179" y="332505"/>
                </a:cubicBezTo>
                <a:cubicBezTo>
                  <a:pt x="876877" y="331250"/>
                  <a:pt x="876226" y="329692"/>
                  <a:pt x="876226" y="327831"/>
                </a:cubicBezTo>
                <a:lnTo>
                  <a:pt x="876226" y="297833"/>
                </a:lnTo>
                <a:cubicBezTo>
                  <a:pt x="876226" y="295601"/>
                  <a:pt x="877040" y="293670"/>
                  <a:pt x="878667" y="292043"/>
                </a:cubicBezTo>
                <a:cubicBezTo>
                  <a:pt x="880295" y="290415"/>
                  <a:pt x="882225" y="289601"/>
                  <a:pt x="884458" y="289601"/>
                </a:cubicBezTo>
                <a:close/>
                <a:moveTo>
                  <a:pt x="1030058" y="285694"/>
                </a:moveTo>
                <a:cubicBezTo>
                  <a:pt x="1031546" y="285973"/>
                  <a:pt x="1032802" y="286764"/>
                  <a:pt x="1033825" y="288066"/>
                </a:cubicBezTo>
                <a:cubicBezTo>
                  <a:pt x="1034476" y="289089"/>
                  <a:pt x="1034802" y="290159"/>
                  <a:pt x="1034802" y="291275"/>
                </a:cubicBezTo>
                <a:cubicBezTo>
                  <a:pt x="1034802" y="291647"/>
                  <a:pt x="1034802" y="292019"/>
                  <a:pt x="1034802" y="292391"/>
                </a:cubicBezTo>
                <a:cubicBezTo>
                  <a:pt x="1033128" y="302437"/>
                  <a:pt x="1030942" y="310948"/>
                  <a:pt x="1028244" y="317925"/>
                </a:cubicBezTo>
                <a:cubicBezTo>
                  <a:pt x="1027779" y="319320"/>
                  <a:pt x="1026802" y="320250"/>
                  <a:pt x="1025314" y="320715"/>
                </a:cubicBezTo>
                <a:cubicBezTo>
                  <a:pt x="1023826" y="321180"/>
                  <a:pt x="1022431" y="321041"/>
                  <a:pt x="1021128" y="320297"/>
                </a:cubicBezTo>
                <a:cubicBezTo>
                  <a:pt x="1019733" y="319646"/>
                  <a:pt x="1018756" y="318599"/>
                  <a:pt x="1018198" y="317157"/>
                </a:cubicBezTo>
                <a:cubicBezTo>
                  <a:pt x="1017640" y="315716"/>
                  <a:pt x="1017640" y="314297"/>
                  <a:pt x="1018198" y="312902"/>
                </a:cubicBezTo>
                <a:cubicBezTo>
                  <a:pt x="1020431" y="306763"/>
                  <a:pt x="1022245" y="299228"/>
                  <a:pt x="1023640" y="290299"/>
                </a:cubicBezTo>
                <a:cubicBezTo>
                  <a:pt x="1023826" y="288810"/>
                  <a:pt x="1024547" y="287601"/>
                  <a:pt x="1025803" y="286671"/>
                </a:cubicBezTo>
                <a:cubicBezTo>
                  <a:pt x="1027058" y="285741"/>
                  <a:pt x="1028477" y="285415"/>
                  <a:pt x="1030058" y="285694"/>
                </a:cubicBezTo>
                <a:close/>
                <a:moveTo>
                  <a:pt x="1059080" y="285136"/>
                </a:moveTo>
                <a:cubicBezTo>
                  <a:pt x="1060475" y="284671"/>
                  <a:pt x="1061824" y="284741"/>
                  <a:pt x="1063126" y="285345"/>
                </a:cubicBezTo>
                <a:cubicBezTo>
                  <a:pt x="1064428" y="285950"/>
                  <a:pt x="1065358" y="286903"/>
                  <a:pt x="1065916" y="288206"/>
                </a:cubicBezTo>
                <a:cubicBezTo>
                  <a:pt x="1068242" y="293880"/>
                  <a:pt x="1070102" y="299228"/>
                  <a:pt x="1071497" y="304251"/>
                </a:cubicBezTo>
                <a:cubicBezTo>
                  <a:pt x="1071962" y="305646"/>
                  <a:pt x="1071823" y="307018"/>
                  <a:pt x="1071079" y="308367"/>
                </a:cubicBezTo>
                <a:cubicBezTo>
                  <a:pt x="1070335" y="309716"/>
                  <a:pt x="1069265" y="310623"/>
                  <a:pt x="1067870" y="311088"/>
                </a:cubicBezTo>
                <a:cubicBezTo>
                  <a:pt x="1066474" y="311553"/>
                  <a:pt x="1065172" y="311437"/>
                  <a:pt x="1063963" y="310739"/>
                </a:cubicBezTo>
                <a:cubicBezTo>
                  <a:pt x="1062754" y="310042"/>
                  <a:pt x="1061963" y="308995"/>
                  <a:pt x="1061591" y="307600"/>
                </a:cubicBezTo>
                <a:cubicBezTo>
                  <a:pt x="1060103" y="302205"/>
                  <a:pt x="1058335" y="296763"/>
                  <a:pt x="1056289" y="291275"/>
                </a:cubicBezTo>
                <a:cubicBezTo>
                  <a:pt x="1055731" y="290066"/>
                  <a:pt x="1055754" y="288834"/>
                  <a:pt x="1056359" y="287578"/>
                </a:cubicBezTo>
                <a:cubicBezTo>
                  <a:pt x="1056963" y="286322"/>
                  <a:pt x="1057870" y="285508"/>
                  <a:pt x="1059080" y="285136"/>
                </a:cubicBezTo>
                <a:close/>
                <a:moveTo>
                  <a:pt x="1461055" y="284299"/>
                </a:moveTo>
                <a:lnTo>
                  <a:pt x="1486728" y="284299"/>
                </a:lnTo>
                <a:cubicBezTo>
                  <a:pt x="1489053" y="284299"/>
                  <a:pt x="1491007" y="285090"/>
                  <a:pt x="1492588" y="286671"/>
                </a:cubicBezTo>
                <a:cubicBezTo>
                  <a:pt x="1494169" y="288252"/>
                  <a:pt x="1494960" y="290206"/>
                  <a:pt x="1494960" y="292531"/>
                </a:cubicBezTo>
                <a:lnTo>
                  <a:pt x="1494960" y="318064"/>
                </a:lnTo>
                <a:cubicBezTo>
                  <a:pt x="1494960" y="320297"/>
                  <a:pt x="1494169" y="322227"/>
                  <a:pt x="1492588" y="323855"/>
                </a:cubicBezTo>
                <a:cubicBezTo>
                  <a:pt x="1491007" y="325482"/>
                  <a:pt x="1489053" y="326296"/>
                  <a:pt x="1486728" y="326296"/>
                </a:cubicBezTo>
                <a:lnTo>
                  <a:pt x="1464962" y="326296"/>
                </a:lnTo>
                <a:cubicBezTo>
                  <a:pt x="1464497" y="326296"/>
                  <a:pt x="1464264" y="326482"/>
                  <a:pt x="1464264" y="326854"/>
                </a:cubicBezTo>
                <a:cubicBezTo>
                  <a:pt x="1464264" y="328343"/>
                  <a:pt x="1463753" y="329622"/>
                  <a:pt x="1462729" y="330691"/>
                </a:cubicBezTo>
                <a:cubicBezTo>
                  <a:pt x="1461706" y="331761"/>
                  <a:pt x="1460450" y="332296"/>
                  <a:pt x="1458962" y="332296"/>
                </a:cubicBezTo>
                <a:lnTo>
                  <a:pt x="1458544" y="332296"/>
                </a:lnTo>
                <a:cubicBezTo>
                  <a:pt x="1456962" y="332296"/>
                  <a:pt x="1455614" y="331738"/>
                  <a:pt x="1454497" y="330622"/>
                </a:cubicBezTo>
                <a:cubicBezTo>
                  <a:pt x="1453381" y="329505"/>
                  <a:pt x="1452823" y="328157"/>
                  <a:pt x="1452823" y="326575"/>
                </a:cubicBezTo>
                <a:lnTo>
                  <a:pt x="1452823" y="292531"/>
                </a:lnTo>
                <a:cubicBezTo>
                  <a:pt x="1452823" y="290206"/>
                  <a:pt x="1453637" y="288252"/>
                  <a:pt x="1455265" y="286671"/>
                </a:cubicBezTo>
                <a:cubicBezTo>
                  <a:pt x="1456893" y="285090"/>
                  <a:pt x="1458823" y="284299"/>
                  <a:pt x="1461055" y="284299"/>
                </a:cubicBezTo>
                <a:close/>
                <a:moveTo>
                  <a:pt x="1191490" y="281369"/>
                </a:moveTo>
                <a:cubicBezTo>
                  <a:pt x="1191862" y="281369"/>
                  <a:pt x="1192188" y="281369"/>
                  <a:pt x="1192467" y="281369"/>
                </a:cubicBezTo>
                <a:cubicBezTo>
                  <a:pt x="1193676" y="281369"/>
                  <a:pt x="1194746" y="281787"/>
                  <a:pt x="1195676" y="282625"/>
                </a:cubicBezTo>
                <a:cubicBezTo>
                  <a:pt x="1197164" y="283927"/>
                  <a:pt x="1198048" y="285555"/>
                  <a:pt x="1198327" y="287508"/>
                </a:cubicBezTo>
                <a:cubicBezTo>
                  <a:pt x="1198420" y="288066"/>
                  <a:pt x="1198466" y="288578"/>
                  <a:pt x="1198466" y="289043"/>
                </a:cubicBezTo>
                <a:cubicBezTo>
                  <a:pt x="1198466" y="290345"/>
                  <a:pt x="1198187" y="291647"/>
                  <a:pt x="1197629" y="292950"/>
                </a:cubicBezTo>
                <a:cubicBezTo>
                  <a:pt x="1191676" y="304484"/>
                  <a:pt x="1185444" y="315553"/>
                  <a:pt x="1178933" y="326157"/>
                </a:cubicBezTo>
                <a:cubicBezTo>
                  <a:pt x="1178003" y="327831"/>
                  <a:pt x="1176607" y="328808"/>
                  <a:pt x="1174747" y="329087"/>
                </a:cubicBezTo>
                <a:cubicBezTo>
                  <a:pt x="1174282" y="329180"/>
                  <a:pt x="1173863" y="329226"/>
                  <a:pt x="1173491" y="329226"/>
                </a:cubicBezTo>
                <a:cubicBezTo>
                  <a:pt x="1172096" y="329226"/>
                  <a:pt x="1170794" y="328761"/>
                  <a:pt x="1169585" y="327831"/>
                </a:cubicBezTo>
                <a:cubicBezTo>
                  <a:pt x="1168096" y="326622"/>
                  <a:pt x="1167213" y="324994"/>
                  <a:pt x="1166934" y="322948"/>
                </a:cubicBezTo>
                <a:cubicBezTo>
                  <a:pt x="1166840" y="322576"/>
                  <a:pt x="1166794" y="322157"/>
                  <a:pt x="1166794" y="321692"/>
                </a:cubicBezTo>
                <a:cubicBezTo>
                  <a:pt x="1166794" y="320204"/>
                  <a:pt x="1167213" y="318808"/>
                  <a:pt x="1168050" y="317506"/>
                </a:cubicBezTo>
                <a:cubicBezTo>
                  <a:pt x="1174840" y="307274"/>
                  <a:pt x="1181444" y="296112"/>
                  <a:pt x="1187862" y="284020"/>
                </a:cubicBezTo>
                <a:cubicBezTo>
                  <a:pt x="1188700" y="282532"/>
                  <a:pt x="1189909" y="281648"/>
                  <a:pt x="1191490" y="281369"/>
                </a:cubicBezTo>
                <a:close/>
                <a:moveTo>
                  <a:pt x="436857" y="281229"/>
                </a:moveTo>
                <a:cubicBezTo>
                  <a:pt x="437601" y="281229"/>
                  <a:pt x="438345" y="281462"/>
                  <a:pt x="439090" y="281927"/>
                </a:cubicBezTo>
                <a:cubicBezTo>
                  <a:pt x="440113" y="282485"/>
                  <a:pt x="440810" y="283369"/>
                  <a:pt x="441182" y="284578"/>
                </a:cubicBezTo>
                <a:cubicBezTo>
                  <a:pt x="442764" y="290438"/>
                  <a:pt x="443973" y="296066"/>
                  <a:pt x="444810" y="301461"/>
                </a:cubicBezTo>
                <a:cubicBezTo>
                  <a:pt x="444903" y="301740"/>
                  <a:pt x="444950" y="302019"/>
                  <a:pt x="444950" y="302298"/>
                </a:cubicBezTo>
                <a:cubicBezTo>
                  <a:pt x="444950" y="303321"/>
                  <a:pt x="444671" y="304251"/>
                  <a:pt x="444112" y="305088"/>
                </a:cubicBezTo>
                <a:cubicBezTo>
                  <a:pt x="443275" y="306205"/>
                  <a:pt x="442206" y="306949"/>
                  <a:pt x="440903" y="307321"/>
                </a:cubicBezTo>
                <a:cubicBezTo>
                  <a:pt x="440531" y="307414"/>
                  <a:pt x="440206" y="307460"/>
                  <a:pt x="439927" y="307460"/>
                </a:cubicBezTo>
                <a:cubicBezTo>
                  <a:pt x="439090" y="307460"/>
                  <a:pt x="438345" y="307228"/>
                  <a:pt x="437694" y="306763"/>
                </a:cubicBezTo>
                <a:cubicBezTo>
                  <a:pt x="436671" y="306019"/>
                  <a:pt x="436113" y="305042"/>
                  <a:pt x="436020" y="303833"/>
                </a:cubicBezTo>
                <a:cubicBezTo>
                  <a:pt x="435369" y="298531"/>
                  <a:pt x="434253" y="292810"/>
                  <a:pt x="432671" y="286671"/>
                </a:cubicBezTo>
                <a:cubicBezTo>
                  <a:pt x="432578" y="286299"/>
                  <a:pt x="432532" y="285927"/>
                  <a:pt x="432532" y="285555"/>
                </a:cubicBezTo>
                <a:cubicBezTo>
                  <a:pt x="432532" y="284811"/>
                  <a:pt x="432718" y="284113"/>
                  <a:pt x="433090" y="283462"/>
                </a:cubicBezTo>
                <a:cubicBezTo>
                  <a:pt x="433741" y="282439"/>
                  <a:pt x="434625" y="281787"/>
                  <a:pt x="435741" y="281508"/>
                </a:cubicBezTo>
                <a:cubicBezTo>
                  <a:pt x="436113" y="281322"/>
                  <a:pt x="436485" y="281229"/>
                  <a:pt x="436857" y="281229"/>
                </a:cubicBezTo>
                <a:close/>
                <a:moveTo>
                  <a:pt x="473692" y="280253"/>
                </a:moveTo>
                <a:cubicBezTo>
                  <a:pt x="474994" y="280532"/>
                  <a:pt x="475994" y="281253"/>
                  <a:pt x="476692" y="282415"/>
                </a:cubicBezTo>
                <a:cubicBezTo>
                  <a:pt x="477390" y="283578"/>
                  <a:pt x="477599" y="284811"/>
                  <a:pt x="477320" y="286113"/>
                </a:cubicBezTo>
                <a:cubicBezTo>
                  <a:pt x="474715" y="296159"/>
                  <a:pt x="473367" y="301321"/>
                  <a:pt x="473273" y="301600"/>
                </a:cubicBezTo>
                <a:cubicBezTo>
                  <a:pt x="472994" y="302716"/>
                  <a:pt x="472320" y="303577"/>
                  <a:pt x="471250" y="304181"/>
                </a:cubicBezTo>
                <a:cubicBezTo>
                  <a:pt x="470181" y="304786"/>
                  <a:pt x="469088" y="304902"/>
                  <a:pt x="467971" y="304530"/>
                </a:cubicBezTo>
                <a:cubicBezTo>
                  <a:pt x="466855" y="304251"/>
                  <a:pt x="465995" y="303600"/>
                  <a:pt x="465390" y="302577"/>
                </a:cubicBezTo>
                <a:cubicBezTo>
                  <a:pt x="464786" y="301554"/>
                  <a:pt x="464623" y="300484"/>
                  <a:pt x="464902" y="299368"/>
                </a:cubicBezTo>
                <a:cubicBezTo>
                  <a:pt x="466297" y="294345"/>
                  <a:pt x="467413" y="289229"/>
                  <a:pt x="468251" y="284020"/>
                </a:cubicBezTo>
                <a:cubicBezTo>
                  <a:pt x="468437" y="282718"/>
                  <a:pt x="469088" y="281694"/>
                  <a:pt x="470204" y="280950"/>
                </a:cubicBezTo>
                <a:cubicBezTo>
                  <a:pt x="471320" y="280206"/>
                  <a:pt x="472483" y="279974"/>
                  <a:pt x="473692" y="280253"/>
                </a:cubicBezTo>
                <a:close/>
                <a:moveTo>
                  <a:pt x="1102054" y="279555"/>
                </a:moveTo>
                <a:cubicBezTo>
                  <a:pt x="1103170" y="279555"/>
                  <a:pt x="1104240" y="279788"/>
                  <a:pt x="1105263" y="280253"/>
                </a:cubicBezTo>
                <a:cubicBezTo>
                  <a:pt x="1111867" y="283229"/>
                  <a:pt x="1118099" y="286531"/>
                  <a:pt x="1123959" y="290159"/>
                </a:cubicBezTo>
                <a:cubicBezTo>
                  <a:pt x="1125262" y="290996"/>
                  <a:pt x="1126052" y="292252"/>
                  <a:pt x="1126331" y="293926"/>
                </a:cubicBezTo>
                <a:cubicBezTo>
                  <a:pt x="1126331" y="294205"/>
                  <a:pt x="1126331" y="294484"/>
                  <a:pt x="1126331" y="294763"/>
                </a:cubicBezTo>
                <a:cubicBezTo>
                  <a:pt x="1126331" y="295973"/>
                  <a:pt x="1125913" y="297089"/>
                  <a:pt x="1125076" y="298112"/>
                </a:cubicBezTo>
                <a:cubicBezTo>
                  <a:pt x="1124052" y="299414"/>
                  <a:pt x="1122657" y="300158"/>
                  <a:pt x="1120890" y="300344"/>
                </a:cubicBezTo>
                <a:cubicBezTo>
                  <a:pt x="1120611" y="300437"/>
                  <a:pt x="1120332" y="300484"/>
                  <a:pt x="1120053" y="300484"/>
                </a:cubicBezTo>
                <a:cubicBezTo>
                  <a:pt x="1118750" y="300484"/>
                  <a:pt x="1117495" y="300065"/>
                  <a:pt x="1116285" y="299228"/>
                </a:cubicBezTo>
                <a:cubicBezTo>
                  <a:pt x="1110425" y="295229"/>
                  <a:pt x="1104147" y="291647"/>
                  <a:pt x="1097449" y="288485"/>
                </a:cubicBezTo>
                <a:cubicBezTo>
                  <a:pt x="1096240" y="287927"/>
                  <a:pt x="1095473" y="286973"/>
                  <a:pt x="1095147" y="285624"/>
                </a:cubicBezTo>
                <a:cubicBezTo>
                  <a:pt x="1094822" y="284276"/>
                  <a:pt x="1095170" y="283090"/>
                  <a:pt x="1096194" y="282067"/>
                </a:cubicBezTo>
                <a:cubicBezTo>
                  <a:pt x="1097310" y="280857"/>
                  <a:pt x="1098705" y="280067"/>
                  <a:pt x="1100379" y="279695"/>
                </a:cubicBezTo>
                <a:cubicBezTo>
                  <a:pt x="1100937" y="279602"/>
                  <a:pt x="1101496" y="279555"/>
                  <a:pt x="1102054" y="279555"/>
                </a:cubicBezTo>
                <a:close/>
                <a:moveTo>
                  <a:pt x="1618441" y="274951"/>
                </a:moveTo>
                <a:cubicBezTo>
                  <a:pt x="1617790" y="274951"/>
                  <a:pt x="1617464" y="275276"/>
                  <a:pt x="1617464" y="275927"/>
                </a:cubicBezTo>
                <a:lnTo>
                  <a:pt x="1617464" y="282206"/>
                </a:lnTo>
                <a:cubicBezTo>
                  <a:pt x="1617464" y="282857"/>
                  <a:pt x="1617790" y="283183"/>
                  <a:pt x="1618441" y="283183"/>
                </a:cubicBezTo>
                <a:lnTo>
                  <a:pt x="1691413" y="283183"/>
                </a:lnTo>
                <a:cubicBezTo>
                  <a:pt x="1692064" y="283183"/>
                  <a:pt x="1692390" y="282857"/>
                  <a:pt x="1692390" y="282206"/>
                </a:cubicBezTo>
                <a:lnTo>
                  <a:pt x="1692390" y="275927"/>
                </a:lnTo>
                <a:cubicBezTo>
                  <a:pt x="1692390" y="275276"/>
                  <a:pt x="1692064" y="274951"/>
                  <a:pt x="1691413" y="274951"/>
                </a:cubicBezTo>
                <a:close/>
                <a:moveTo>
                  <a:pt x="1515331" y="273974"/>
                </a:moveTo>
                <a:cubicBezTo>
                  <a:pt x="1515703" y="273974"/>
                  <a:pt x="1516122" y="274021"/>
                  <a:pt x="1516587" y="274114"/>
                </a:cubicBezTo>
                <a:cubicBezTo>
                  <a:pt x="1518168" y="274486"/>
                  <a:pt x="1519424" y="275369"/>
                  <a:pt x="1520354" y="276765"/>
                </a:cubicBezTo>
                <a:cubicBezTo>
                  <a:pt x="1521005" y="277695"/>
                  <a:pt x="1521330" y="278671"/>
                  <a:pt x="1521330" y="279695"/>
                </a:cubicBezTo>
                <a:cubicBezTo>
                  <a:pt x="1521330" y="280160"/>
                  <a:pt x="1521237" y="280671"/>
                  <a:pt x="1521051" y="281229"/>
                </a:cubicBezTo>
                <a:cubicBezTo>
                  <a:pt x="1519191" y="288392"/>
                  <a:pt x="1516401" y="294391"/>
                  <a:pt x="1512680" y="299228"/>
                </a:cubicBezTo>
                <a:cubicBezTo>
                  <a:pt x="1511564" y="300717"/>
                  <a:pt x="1510122" y="301554"/>
                  <a:pt x="1508355" y="301740"/>
                </a:cubicBezTo>
                <a:cubicBezTo>
                  <a:pt x="1507889" y="301833"/>
                  <a:pt x="1507471" y="301879"/>
                  <a:pt x="1507099" y="301879"/>
                </a:cubicBezTo>
                <a:cubicBezTo>
                  <a:pt x="1505704" y="301879"/>
                  <a:pt x="1504401" y="301507"/>
                  <a:pt x="1503192" y="300763"/>
                </a:cubicBezTo>
                <a:cubicBezTo>
                  <a:pt x="1501890" y="300112"/>
                  <a:pt x="1501146" y="299019"/>
                  <a:pt x="1500960" y="297484"/>
                </a:cubicBezTo>
                <a:cubicBezTo>
                  <a:pt x="1500774" y="295949"/>
                  <a:pt x="1501146" y="294577"/>
                  <a:pt x="1502076" y="293368"/>
                </a:cubicBezTo>
                <a:cubicBezTo>
                  <a:pt x="1505052" y="289554"/>
                  <a:pt x="1507424" y="284671"/>
                  <a:pt x="1509192" y="278718"/>
                </a:cubicBezTo>
                <a:cubicBezTo>
                  <a:pt x="1509750" y="277137"/>
                  <a:pt x="1510726" y="275881"/>
                  <a:pt x="1512122" y="274951"/>
                </a:cubicBezTo>
                <a:cubicBezTo>
                  <a:pt x="1513052" y="274300"/>
                  <a:pt x="1514122" y="273974"/>
                  <a:pt x="1515331" y="273974"/>
                </a:cubicBezTo>
                <a:close/>
                <a:moveTo>
                  <a:pt x="1567932" y="273695"/>
                </a:moveTo>
                <a:cubicBezTo>
                  <a:pt x="1568676" y="273695"/>
                  <a:pt x="1569421" y="273834"/>
                  <a:pt x="1570165" y="274114"/>
                </a:cubicBezTo>
                <a:cubicBezTo>
                  <a:pt x="1571839" y="274672"/>
                  <a:pt x="1573002" y="275741"/>
                  <a:pt x="1573653" y="277323"/>
                </a:cubicBezTo>
                <a:cubicBezTo>
                  <a:pt x="1573932" y="278067"/>
                  <a:pt x="1574071" y="278764"/>
                  <a:pt x="1574071" y="279416"/>
                </a:cubicBezTo>
                <a:cubicBezTo>
                  <a:pt x="1574071" y="280346"/>
                  <a:pt x="1573792" y="281276"/>
                  <a:pt x="1573234" y="282206"/>
                </a:cubicBezTo>
                <a:cubicBezTo>
                  <a:pt x="1569793" y="288066"/>
                  <a:pt x="1566909" y="292717"/>
                  <a:pt x="1564584" y="296159"/>
                </a:cubicBezTo>
                <a:cubicBezTo>
                  <a:pt x="1563653" y="297461"/>
                  <a:pt x="1562398" y="298391"/>
                  <a:pt x="1560816" y="298949"/>
                </a:cubicBezTo>
                <a:cubicBezTo>
                  <a:pt x="1560165" y="299135"/>
                  <a:pt x="1559468" y="299228"/>
                  <a:pt x="1558724" y="299228"/>
                </a:cubicBezTo>
                <a:cubicBezTo>
                  <a:pt x="1557886" y="299228"/>
                  <a:pt x="1557049" y="299042"/>
                  <a:pt x="1556212" y="298670"/>
                </a:cubicBezTo>
                <a:cubicBezTo>
                  <a:pt x="1554910" y="298205"/>
                  <a:pt x="1554049" y="297298"/>
                  <a:pt x="1553631" y="295949"/>
                </a:cubicBezTo>
                <a:cubicBezTo>
                  <a:pt x="1553212" y="294601"/>
                  <a:pt x="1553329" y="293322"/>
                  <a:pt x="1553980" y="292112"/>
                </a:cubicBezTo>
                <a:cubicBezTo>
                  <a:pt x="1556398" y="287927"/>
                  <a:pt x="1558770" y="283322"/>
                  <a:pt x="1561096" y="278299"/>
                </a:cubicBezTo>
                <a:cubicBezTo>
                  <a:pt x="1561840" y="276532"/>
                  <a:pt x="1563095" y="275230"/>
                  <a:pt x="1564863" y="274393"/>
                </a:cubicBezTo>
                <a:cubicBezTo>
                  <a:pt x="1565886" y="273927"/>
                  <a:pt x="1566909" y="273695"/>
                  <a:pt x="1567932" y="273695"/>
                </a:cubicBezTo>
                <a:close/>
                <a:moveTo>
                  <a:pt x="606940" y="272579"/>
                </a:moveTo>
                <a:cubicBezTo>
                  <a:pt x="606289" y="272579"/>
                  <a:pt x="605963" y="272904"/>
                  <a:pt x="605963" y="273555"/>
                </a:cubicBezTo>
                <a:cubicBezTo>
                  <a:pt x="605777" y="275695"/>
                  <a:pt x="605638" y="277462"/>
                  <a:pt x="605544" y="278857"/>
                </a:cubicBezTo>
                <a:cubicBezTo>
                  <a:pt x="605544" y="279602"/>
                  <a:pt x="605870" y="279974"/>
                  <a:pt x="606521" y="279974"/>
                </a:cubicBezTo>
                <a:lnTo>
                  <a:pt x="664285" y="279974"/>
                </a:lnTo>
                <a:cubicBezTo>
                  <a:pt x="665029" y="279974"/>
                  <a:pt x="665401" y="279602"/>
                  <a:pt x="665401" y="278857"/>
                </a:cubicBezTo>
                <a:lnTo>
                  <a:pt x="665401" y="273555"/>
                </a:lnTo>
                <a:cubicBezTo>
                  <a:pt x="665401" y="272904"/>
                  <a:pt x="665029" y="272579"/>
                  <a:pt x="664285" y="272579"/>
                </a:cubicBezTo>
                <a:close/>
                <a:moveTo>
                  <a:pt x="533549" y="271742"/>
                </a:moveTo>
                <a:cubicBezTo>
                  <a:pt x="532898" y="271742"/>
                  <a:pt x="532572" y="272114"/>
                  <a:pt x="532572" y="272858"/>
                </a:cubicBezTo>
                <a:lnTo>
                  <a:pt x="532572" y="280950"/>
                </a:lnTo>
                <a:cubicBezTo>
                  <a:pt x="532572" y="281601"/>
                  <a:pt x="532898" y="281927"/>
                  <a:pt x="533549" y="281927"/>
                </a:cubicBezTo>
                <a:lnTo>
                  <a:pt x="541920" y="281927"/>
                </a:lnTo>
                <a:cubicBezTo>
                  <a:pt x="542572" y="281927"/>
                  <a:pt x="542897" y="281601"/>
                  <a:pt x="542897" y="280950"/>
                </a:cubicBezTo>
                <a:lnTo>
                  <a:pt x="542897" y="272858"/>
                </a:lnTo>
                <a:cubicBezTo>
                  <a:pt x="542897" y="272114"/>
                  <a:pt x="542572" y="271742"/>
                  <a:pt x="541920" y="271742"/>
                </a:cubicBezTo>
                <a:close/>
                <a:moveTo>
                  <a:pt x="511643" y="271742"/>
                </a:moveTo>
                <a:cubicBezTo>
                  <a:pt x="510992" y="271742"/>
                  <a:pt x="510667" y="272114"/>
                  <a:pt x="510667" y="272858"/>
                </a:cubicBezTo>
                <a:lnTo>
                  <a:pt x="510667" y="280950"/>
                </a:lnTo>
                <a:cubicBezTo>
                  <a:pt x="510667" y="281601"/>
                  <a:pt x="510992" y="281927"/>
                  <a:pt x="511643" y="281927"/>
                </a:cubicBezTo>
                <a:lnTo>
                  <a:pt x="520573" y="281927"/>
                </a:lnTo>
                <a:cubicBezTo>
                  <a:pt x="521317" y="281927"/>
                  <a:pt x="521689" y="281601"/>
                  <a:pt x="521689" y="280950"/>
                </a:cubicBezTo>
                <a:lnTo>
                  <a:pt x="521689" y="272858"/>
                </a:lnTo>
                <a:cubicBezTo>
                  <a:pt x="521689" y="272114"/>
                  <a:pt x="521317" y="271742"/>
                  <a:pt x="520573" y="271742"/>
                </a:cubicBezTo>
                <a:close/>
                <a:moveTo>
                  <a:pt x="1458125" y="264905"/>
                </a:moveTo>
                <a:lnTo>
                  <a:pt x="1489658" y="264905"/>
                </a:lnTo>
                <a:cubicBezTo>
                  <a:pt x="1491053" y="264905"/>
                  <a:pt x="1492262" y="265416"/>
                  <a:pt x="1493286" y="266440"/>
                </a:cubicBezTo>
                <a:cubicBezTo>
                  <a:pt x="1494309" y="267463"/>
                  <a:pt x="1494820" y="268695"/>
                  <a:pt x="1494820" y="270137"/>
                </a:cubicBezTo>
                <a:cubicBezTo>
                  <a:pt x="1494820" y="271579"/>
                  <a:pt x="1494309" y="272811"/>
                  <a:pt x="1493286" y="273834"/>
                </a:cubicBezTo>
                <a:cubicBezTo>
                  <a:pt x="1492262" y="274858"/>
                  <a:pt x="1491053" y="275369"/>
                  <a:pt x="1489658" y="275369"/>
                </a:cubicBezTo>
                <a:lnTo>
                  <a:pt x="1458125" y="275369"/>
                </a:lnTo>
                <a:cubicBezTo>
                  <a:pt x="1456730" y="275369"/>
                  <a:pt x="1455521" y="274858"/>
                  <a:pt x="1454497" y="273834"/>
                </a:cubicBezTo>
                <a:cubicBezTo>
                  <a:pt x="1453474" y="272811"/>
                  <a:pt x="1452963" y="271579"/>
                  <a:pt x="1452963" y="270137"/>
                </a:cubicBezTo>
                <a:cubicBezTo>
                  <a:pt x="1452963" y="268695"/>
                  <a:pt x="1453474" y="267463"/>
                  <a:pt x="1454497" y="266440"/>
                </a:cubicBezTo>
                <a:cubicBezTo>
                  <a:pt x="1455521" y="265416"/>
                  <a:pt x="1456730" y="264905"/>
                  <a:pt x="1458125" y="264905"/>
                </a:cubicBezTo>
                <a:close/>
                <a:moveTo>
                  <a:pt x="1538771" y="262254"/>
                </a:moveTo>
                <a:cubicBezTo>
                  <a:pt x="1540632" y="262254"/>
                  <a:pt x="1542236" y="262905"/>
                  <a:pt x="1543585" y="264207"/>
                </a:cubicBezTo>
                <a:cubicBezTo>
                  <a:pt x="1544934" y="265509"/>
                  <a:pt x="1545608" y="267091"/>
                  <a:pt x="1545608" y="268951"/>
                </a:cubicBezTo>
                <a:lnTo>
                  <a:pt x="1545608" y="283043"/>
                </a:lnTo>
                <a:cubicBezTo>
                  <a:pt x="1545608" y="284811"/>
                  <a:pt x="1545794" y="286741"/>
                  <a:pt x="1546166" y="288834"/>
                </a:cubicBezTo>
                <a:cubicBezTo>
                  <a:pt x="1546538" y="290926"/>
                  <a:pt x="1547352" y="293415"/>
                  <a:pt x="1548608" y="296298"/>
                </a:cubicBezTo>
                <a:cubicBezTo>
                  <a:pt x="1549864" y="299182"/>
                  <a:pt x="1551422" y="301949"/>
                  <a:pt x="1553282" y="304600"/>
                </a:cubicBezTo>
                <a:cubicBezTo>
                  <a:pt x="1555142" y="307251"/>
                  <a:pt x="1557724" y="309995"/>
                  <a:pt x="1561026" y="312832"/>
                </a:cubicBezTo>
                <a:cubicBezTo>
                  <a:pt x="1564328" y="315669"/>
                  <a:pt x="1568118" y="318111"/>
                  <a:pt x="1572397" y="320157"/>
                </a:cubicBezTo>
                <a:cubicBezTo>
                  <a:pt x="1573978" y="320994"/>
                  <a:pt x="1575002" y="322250"/>
                  <a:pt x="1575467" y="323924"/>
                </a:cubicBezTo>
                <a:cubicBezTo>
                  <a:pt x="1575653" y="324390"/>
                  <a:pt x="1575746" y="324901"/>
                  <a:pt x="1575746" y="325459"/>
                </a:cubicBezTo>
                <a:cubicBezTo>
                  <a:pt x="1575746" y="326482"/>
                  <a:pt x="1575374" y="327506"/>
                  <a:pt x="1574630" y="328529"/>
                </a:cubicBezTo>
                <a:cubicBezTo>
                  <a:pt x="1573513" y="330110"/>
                  <a:pt x="1572025" y="331226"/>
                  <a:pt x="1570165" y="331877"/>
                </a:cubicBezTo>
                <a:cubicBezTo>
                  <a:pt x="1569421" y="332063"/>
                  <a:pt x="1568723" y="332156"/>
                  <a:pt x="1568072" y="332156"/>
                </a:cubicBezTo>
                <a:cubicBezTo>
                  <a:pt x="1566956" y="332156"/>
                  <a:pt x="1565839" y="331877"/>
                  <a:pt x="1564723" y="331319"/>
                </a:cubicBezTo>
                <a:cubicBezTo>
                  <a:pt x="1557840" y="327599"/>
                  <a:pt x="1552236" y="322924"/>
                  <a:pt x="1547910" y="317297"/>
                </a:cubicBezTo>
                <a:cubicBezTo>
                  <a:pt x="1543585" y="311669"/>
                  <a:pt x="1540678" y="306391"/>
                  <a:pt x="1539190" y="301461"/>
                </a:cubicBezTo>
                <a:cubicBezTo>
                  <a:pt x="1539097" y="301368"/>
                  <a:pt x="1538981" y="301321"/>
                  <a:pt x="1538841" y="301321"/>
                </a:cubicBezTo>
                <a:cubicBezTo>
                  <a:pt x="1538702" y="301321"/>
                  <a:pt x="1538585" y="301368"/>
                  <a:pt x="1538492" y="301461"/>
                </a:cubicBezTo>
                <a:cubicBezTo>
                  <a:pt x="1536911" y="306391"/>
                  <a:pt x="1533632" y="311693"/>
                  <a:pt x="1528656" y="317367"/>
                </a:cubicBezTo>
                <a:cubicBezTo>
                  <a:pt x="1523679" y="323041"/>
                  <a:pt x="1517191" y="327785"/>
                  <a:pt x="1509192" y="331598"/>
                </a:cubicBezTo>
                <a:cubicBezTo>
                  <a:pt x="1508168" y="332063"/>
                  <a:pt x="1507192" y="332296"/>
                  <a:pt x="1506262" y="332296"/>
                </a:cubicBezTo>
                <a:cubicBezTo>
                  <a:pt x="1505517" y="332296"/>
                  <a:pt x="1504727" y="332156"/>
                  <a:pt x="1503890" y="331877"/>
                </a:cubicBezTo>
                <a:cubicBezTo>
                  <a:pt x="1502215" y="331319"/>
                  <a:pt x="1500820" y="330250"/>
                  <a:pt x="1499704" y="328668"/>
                </a:cubicBezTo>
                <a:cubicBezTo>
                  <a:pt x="1499053" y="327738"/>
                  <a:pt x="1498727" y="326761"/>
                  <a:pt x="1498727" y="325738"/>
                </a:cubicBezTo>
                <a:cubicBezTo>
                  <a:pt x="1498727" y="325273"/>
                  <a:pt x="1498774" y="324808"/>
                  <a:pt x="1498867" y="324343"/>
                </a:cubicBezTo>
                <a:cubicBezTo>
                  <a:pt x="1499239" y="322855"/>
                  <a:pt x="1500169" y="321785"/>
                  <a:pt x="1501657" y="321134"/>
                </a:cubicBezTo>
                <a:cubicBezTo>
                  <a:pt x="1506494" y="318901"/>
                  <a:pt x="1510773" y="316367"/>
                  <a:pt x="1514494" y="313530"/>
                </a:cubicBezTo>
                <a:cubicBezTo>
                  <a:pt x="1518214" y="310693"/>
                  <a:pt x="1521144" y="307902"/>
                  <a:pt x="1523284" y="305158"/>
                </a:cubicBezTo>
                <a:cubicBezTo>
                  <a:pt x="1525423" y="302414"/>
                  <a:pt x="1527167" y="299577"/>
                  <a:pt x="1528516" y="296647"/>
                </a:cubicBezTo>
                <a:cubicBezTo>
                  <a:pt x="1529865" y="293717"/>
                  <a:pt x="1530772" y="291182"/>
                  <a:pt x="1531237" y="289043"/>
                </a:cubicBezTo>
                <a:cubicBezTo>
                  <a:pt x="1531702" y="286903"/>
                  <a:pt x="1531934" y="284904"/>
                  <a:pt x="1531934" y="283043"/>
                </a:cubicBezTo>
                <a:lnTo>
                  <a:pt x="1531934" y="268951"/>
                </a:lnTo>
                <a:cubicBezTo>
                  <a:pt x="1531934" y="267091"/>
                  <a:pt x="1532609" y="265509"/>
                  <a:pt x="1533958" y="264207"/>
                </a:cubicBezTo>
                <a:cubicBezTo>
                  <a:pt x="1535306" y="262905"/>
                  <a:pt x="1536911" y="262254"/>
                  <a:pt x="1538771" y="262254"/>
                </a:cubicBezTo>
                <a:close/>
                <a:moveTo>
                  <a:pt x="1618441" y="257789"/>
                </a:moveTo>
                <a:cubicBezTo>
                  <a:pt x="1617790" y="257789"/>
                  <a:pt x="1617464" y="258161"/>
                  <a:pt x="1617464" y="258905"/>
                </a:cubicBezTo>
                <a:lnTo>
                  <a:pt x="1617464" y="264905"/>
                </a:lnTo>
                <a:cubicBezTo>
                  <a:pt x="1617464" y="265556"/>
                  <a:pt x="1617790" y="265881"/>
                  <a:pt x="1618441" y="265881"/>
                </a:cubicBezTo>
                <a:lnTo>
                  <a:pt x="1691413" y="265881"/>
                </a:lnTo>
                <a:cubicBezTo>
                  <a:pt x="1692064" y="265881"/>
                  <a:pt x="1692390" y="265556"/>
                  <a:pt x="1692390" y="264905"/>
                </a:cubicBezTo>
                <a:lnTo>
                  <a:pt x="1692390" y="258905"/>
                </a:lnTo>
                <a:cubicBezTo>
                  <a:pt x="1692390" y="258161"/>
                  <a:pt x="1692064" y="257789"/>
                  <a:pt x="1691413" y="257789"/>
                </a:cubicBezTo>
                <a:close/>
                <a:moveTo>
                  <a:pt x="606940" y="257091"/>
                </a:moveTo>
                <a:cubicBezTo>
                  <a:pt x="606289" y="257091"/>
                  <a:pt x="605963" y="257417"/>
                  <a:pt x="605963" y="258068"/>
                </a:cubicBezTo>
                <a:lnTo>
                  <a:pt x="605963" y="263230"/>
                </a:lnTo>
                <a:cubicBezTo>
                  <a:pt x="605963" y="263882"/>
                  <a:pt x="606289" y="264207"/>
                  <a:pt x="606940" y="264207"/>
                </a:cubicBezTo>
                <a:lnTo>
                  <a:pt x="664285" y="264207"/>
                </a:lnTo>
                <a:cubicBezTo>
                  <a:pt x="665029" y="264207"/>
                  <a:pt x="665401" y="263882"/>
                  <a:pt x="665401" y="263230"/>
                </a:cubicBezTo>
                <a:lnTo>
                  <a:pt x="665401" y="258068"/>
                </a:lnTo>
                <a:cubicBezTo>
                  <a:pt x="665401" y="257417"/>
                  <a:pt x="665029" y="257091"/>
                  <a:pt x="664285" y="257091"/>
                </a:cubicBezTo>
                <a:close/>
                <a:moveTo>
                  <a:pt x="1378874" y="256673"/>
                </a:moveTo>
                <a:cubicBezTo>
                  <a:pt x="1378130" y="256673"/>
                  <a:pt x="1377758" y="256998"/>
                  <a:pt x="1377758" y="257649"/>
                </a:cubicBezTo>
                <a:lnTo>
                  <a:pt x="1377758" y="277323"/>
                </a:lnTo>
                <a:cubicBezTo>
                  <a:pt x="1377758" y="278067"/>
                  <a:pt x="1378130" y="278439"/>
                  <a:pt x="1378874" y="278439"/>
                </a:cubicBezTo>
                <a:lnTo>
                  <a:pt x="1415569" y="278439"/>
                </a:lnTo>
                <a:cubicBezTo>
                  <a:pt x="1416314" y="278439"/>
                  <a:pt x="1416686" y="278067"/>
                  <a:pt x="1416686" y="277323"/>
                </a:cubicBezTo>
                <a:lnTo>
                  <a:pt x="1416686" y="257649"/>
                </a:lnTo>
                <a:cubicBezTo>
                  <a:pt x="1416686" y="256998"/>
                  <a:pt x="1416314" y="256673"/>
                  <a:pt x="1415569" y="256673"/>
                </a:cubicBezTo>
                <a:close/>
                <a:moveTo>
                  <a:pt x="533549" y="251371"/>
                </a:moveTo>
                <a:cubicBezTo>
                  <a:pt x="532898" y="251371"/>
                  <a:pt x="532572" y="251743"/>
                  <a:pt x="532572" y="252487"/>
                </a:cubicBezTo>
                <a:lnTo>
                  <a:pt x="532572" y="260440"/>
                </a:lnTo>
                <a:cubicBezTo>
                  <a:pt x="532572" y="261184"/>
                  <a:pt x="532898" y="261556"/>
                  <a:pt x="533549" y="261556"/>
                </a:cubicBezTo>
                <a:lnTo>
                  <a:pt x="541920" y="261556"/>
                </a:lnTo>
                <a:cubicBezTo>
                  <a:pt x="542572" y="261556"/>
                  <a:pt x="542897" y="261184"/>
                  <a:pt x="542897" y="260440"/>
                </a:cubicBezTo>
                <a:lnTo>
                  <a:pt x="542897" y="252487"/>
                </a:lnTo>
                <a:cubicBezTo>
                  <a:pt x="542897" y="251743"/>
                  <a:pt x="542572" y="251371"/>
                  <a:pt x="541920" y="251371"/>
                </a:cubicBezTo>
                <a:close/>
                <a:moveTo>
                  <a:pt x="511643" y="251371"/>
                </a:moveTo>
                <a:cubicBezTo>
                  <a:pt x="510992" y="251371"/>
                  <a:pt x="510667" y="251743"/>
                  <a:pt x="510667" y="252487"/>
                </a:cubicBezTo>
                <a:lnTo>
                  <a:pt x="510667" y="260440"/>
                </a:lnTo>
                <a:cubicBezTo>
                  <a:pt x="510667" y="261184"/>
                  <a:pt x="510992" y="261556"/>
                  <a:pt x="511643" y="261556"/>
                </a:cubicBezTo>
                <a:lnTo>
                  <a:pt x="520573" y="261556"/>
                </a:lnTo>
                <a:cubicBezTo>
                  <a:pt x="521317" y="261556"/>
                  <a:pt x="521689" y="261184"/>
                  <a:pt x="521689" y="260440"/>
                </a:cubicBezTo>
                <a:lnTo>
                  <a:pt x="521689" y="252487"/>
                </a:lnTo>
                <a:cubicBezTo>
                  <a:pt x="521689" y="251743"/>
                  <a:pt x="521317" y="251371"/>
                  <a:pt x="520573" y="251371"/>
                </a:cubicBezTo>
                <a:close/>
                <a:moveTo>
                  <a:pt x="1612441" y="248162"/>
                </a:moveTo>
                <a:lnTo>
                  <a:pt x="1698110" y="248162"/>
                </a:lnTo>
                <a:cubicBezTo>
                  <a:pt x="1700343" y="248162"/>
                  <a:pt x="1702273" y="248976"/>
                  <a:pt x="1703901" y="250603"/>
                </a:cubicBezTo>
                <a:cubicBezTo>
                  <a:pt x="1705529" y="252231"/>
                  <a:pt x="1706342" y="254161"/>
                  <a:pt x="1706342" y="256394"/>
                </a:cubicBezTo>
                <a:lnTo>
                  <a:pt x="1706342" y="301879"/>
                </a:lnTo>
                <a:cubicBezTo>
                  <a:pt x="1706342" y="304112"/>
                  <a:pt x="1705529" y="306042"/>
                  <a:pt x="1703901" y="307670"/>
                </a:cubicBezTo>
                <a:cubicBezTo>
                  <a:pt x="1702273" y="309297"/>
                  <a:pt x="1700343" y="310111"/>
                  <a:pt x="1698110" y="310111"/>
                </a:cubicBezTo>
                <a:lnTo>
                  <a:pt x="1680111" y="310111"/>
                </a:lnTo>
                <a:cubicBezTo>
                  <a:pt x="1680018" y="310111"/>
                  <a:pt x="1679949" y="310158"/>
                  <a:pt x="1679902" y="310251"/>
                </a:cubicBezTo>
                <a:cubicBezTo>
                  <a:pt x="1679856" y="310344"/>
                  <a:pt x="1679879" y="310390"/>
                  <a:pt x="1679972" y="310390"/>
                </a:cubicBezTo>
                <a:cubicBezTo>
                  <a:pt x="1691413" y="313739"/>
                  <a:pt x="1702854" y="317646"/>
                  <a:pt x="1714295" y="322111"/>
                </a:cubicBezTo>
                <a:cubicBezTo>
                  <a:pt x="1715784" y="322762"/>
                  <a:pt x="1716667" y="323924"/>
                  <a:pt x="1716946" y="325599"/>
                </a:cubicBezTo>
                <a:cubicBezTo>
                  <a:pt x="1716946" y="325785"/>
                  <a:pt x="1716946" y="326017"/>
                  <a:pt x="1716946" y="326296"/>
                </a:cubicBezTo>
                <a:cubicBezTo>
                  <a:pt x="1716946" y="327599"/>
                  <a:pt x="1716388" y="328715"/>
                  <a:pt x="1715272" y="329645"/>
                </a:cubicBezTo>
                <a:cubicBezTo>
                  <a:pt x="1713505" y="331040"/>
                  <a:pt x="1711458" y="331877"/>
                  <a:pt x="1709133" y="332156"/>
                </a:cubicBezTo>
                <a:cubicBezTo>
                  <a:pt x="1708575" y="332250"/>
                  <a:pt x="1708017" y="332296"/>
                  <a:pt x="1707459" y="332296"/>
                </a:cubicBezTo>
                <a:cubicBezTo>
                  <a:pt x="1705784" y="332296"/>
                  <a:pt x="1704157" y="331970"/>
                  <a:pt x="1702575" y="331319"/>
                </a:cubicBezTo>
                <a:cubicBezTo>
                  <a:pt x="1692622" y="327227"/>
                  <a:pt x="1682530" y="323506"/>
                  <a:pt x="1672298" y="320157"/>
                </a:cubicBezTo>
                <a:cubicBezTo>
                  <a:pt x="1670717" y="319692"/>
                  <a:pt x="1669787" y="318622"/>
                  <a:pt x="1669507" y="316948"/>
                </a:cubicBezTo>
                <a:cubicBezTo>
                  <a:pt x="1669414" y="316669"/>
                  <a:pt x="1669368" y="316390"/>
                  <a:pt x="1669368" y="316111"/>
                </a:cubicBezTo>
                <a:cubicBezTo>
                  <a:pt x="1669368" y="314809"/>
                  <a:pt x="1669926" y="313739"/>
                  <a:pt x="1671042" y="312902"/>
                </a:cubicBezTo>
                <a:lnTo>
                  <a:pt x="1673972" y="310669"/>
                </a:lnTo>
                <a:cubicBezTo>
                  <a:pt x="1674158" y="310576"/>
                  <a:pt x="1674228" y="310460"/>
                  <a:pt x="1674182" y="310321"/>
                </a:cubicBezTo>
                <a:cubicBezTo>
                  <a:pt x="1674135" y="310181"/>
                  <a:pt x="1674019" y="310111"/>
                  <a:pt x="1673833" y="310111"/>
                </a:cubicBezTo>
                <a:lnTo>
                  <a:pt x="1634626" y="310111"/>
                </a:lnTo>
                <a:cubicBezTo>
                  <a:pt x="1634440" y="310111"/>
                  <a:pt x="1634324" y="310181"/>
                  <a:pt x="1634277" y="310321"/>
                </a:cubicBezTo>
                <a:cubicBezTo>
                  <a:pt x="1634231" y="310460"/>
                  <a:pt x="1634300" y="310576"/>
                  <a:pt x="1634486" y="310669"/>
                </a:cubicBezTo>
                <a:lnTo>
                  <a:pt x="1636719" y="312204"/>
                </a:lnTo>
                <a:cubicBezTo>
                  <a:pt x="1637742" y="312855"/>
                  <a:pt x="1638416" y="313762"/>
                  <a:pt x="1638742" y="314925"/>
                </a:cubicBezTo>
                <a:cubicBezTo>
                  <a:pt x="1639067" y="316088"/>
                  <a:pt x="1639021" y="317204"/>
                  <a:pt x="1638602" y="318274"/>
                </a:cubicBezTo>
                <a:cubicBezTo>
                  <a:pt x="1638184" y="319343"/>
                  <a:pt x="1637416" y="320157"/>
                  <a:pt x="1636300" y="320715"/>
                </a:cubicBezTo>
                <a:cubicBezTo>
                  <a:pt x="1627184" y="325180"/>
                  <a:pt x="1617092" y="329040"/>
                  <a:pt x="1606023" y="332296"/>
                </a:cubicBezTo>
                <a:cubicBezTo>
                  <a:pt x="1604907" y="332668"/>
                  <a:pt x="1603791" y="332854"/>
                  <a:pt x="1602674" y="332854"/>
                </a:cubicBezTo>
                <a:cubicBezTo>
                  <a:pt x="1599698" y="332854"/>
                  <a:pt x="1596954" y="331598"/>
                  <a:pt x="1594442" y="329087"/>
                </a:cubicBezTo>
                <a:cubicBezTo>
                  <a:pt x="1593698" y="328343"/>
                  <a:pt x="1593326" y="327459"/>
                  <a:pt x="1593326" y="326436"/>
                </a:cubicBezTo>
                <a:cubicBezTo>
                  <a:pt x="1593326" y="326157"/>
                  <a:pt x="1593373" y="325831"/>
                  <a:pt x="1593466" y="325459"/>
                </a:cubicBezTo>
                <a:cubicBezTo>
                  <a:pt x="1593745" y="324064"/>
                  <a:pt x="1594582" y="323180"/>
                  <a:pt x="1595977" y="322808"/>
                </a:cubicBezTo>
                <a:cubicBezTo>
                  <a:pt x="1609185" y="319181"/>
                  <a:pt x="1619883" y="315134"/>
                  <a:pt x="1628068" y="310669"/>
                </a:cubicBezTo>
                <a:cubicBezTo>
                  <a:pt x="1628161" y="310576"/>
                  <a:pt x="1628208" y="310460"/>
                  <a:pt x="1628208" y="310321"/>
                </a:cubicBezTo>
                <a:cubicBezTo>
                  <a:pt x="1628208" y="310181"/>
                  <a:pt x="1628115" y="310111"/>
                  <a:pt x="1627929" y="310111"/>
                </a:cubicBezTo>
                <a:lnTo>
                  <a:pt x="1612441" y="310111"/>
                </a:lnTo>
                <a:cubicBezTo>
                  <a:pt x="1610209" y="310111"/>
                  <a:pt x="1608279" y="309297"/>
                  <a:pt x="1606651" y="307670"/>
                </a:cubicBezTo>
                <a:cubicBezTo>
                  <a:pt x="1605023" y="306042"/>
                  <a:pt x="1604209" y="304112"/>
                  <a:pt x="1604209" y="301879"/>
                </a:cubicBezTo>
                <a:lnTo>
                  <a:pt x="1604209" y="256394"/>
                </a:lnTo>
                <a:cubicBezTo>
                  <a:pt x="1604209" y="254161"/>
                  <a:pt x="1605023" y="252231"/>
                  <a:pt x="1606651" y="250603"/>
                </a:cubicBezTo>
                <a:cubicBezTo>
                  <a:pt x="1608279" y="248976"/>
                  <a:pt x="1610209" y="248162"/>
                  <a:pt x="1612441" y="248162"/>
                </a:cubicBezTo>
                <a:close/>
                <a:moveTo>
                  <a:pt x="600801" y="248022"/>
                </a:moveTo>
                <a:lnTo>
                  <a:pt x="670006" y="248022"/>
                </a:lnTo>
                <a:cubicBezTo>
                  <a:pt x="672331" y="248022"/>
                  <a:pt x="674284" y="248836"/>
                  <a:pt x="675866" y="250464"/>
                </a:cubicBezTo>
                <a:cubicBezTo>
                  <a:pt x="677447" y="252092"/>
                  <a:pt x="678238" y="254022"/>
                  <a:pt x="678238" y="256254"/>
                </a:cubicBezTo>
                <a:lnTo>
                  <a:pt x="678238" y="280811"/>
                </a:lnTo>
                <a:cubicBezTo>
                  <a:pt x="678238" y="283136"/>
                  <a:pt x="677447" y="285090"/>
                  <a:pt x="675866" y="286671"/>
                </a:cubicBezTo>
                <a:cubicBezTo>
                  <a:pt x="674284" y="288252"/>
                  <a:pt x="672331" y="289043"/>
                  <a:pt x="670006" y="289043"/>
                </a:cubicBezTo>
                <a:lnTo>
                  <a:pt x="605265" y="289043"/>
                </a:lnTo>
                <a:cubicBezTo>
                  <a:pt x="604614" y="289043"/>
                  <a:pt x="604196" y="289415"/>
                  <a:pt x="604010" y="290159"/>
                </a:cubicBezTo>
                <a:cubicBezTo>
                  <a:pt x="601312" y="305786"/>
                  <a:pt x="595499" y="318576"/>
                  <a:pt x="586569" y="328529"/>
                </a:cubicBezTo>
                <a:cubicBezTo>
                  <a:pt x="585267" y="329831"/>
                  <a:pt x="583732" y="330482"/>
                  <a:pt x="581965" y="330482"/>
                </a:cubicBezTo>
                <a:cubicBezTo>
                  <a:pt x="581872" y="330482"/>
                  <a:pt x="581825" y="330482"/>
                  <a:pt x="581825" y="330482"/>
                </a:cubicBezTo>
                <a:cubicBezTo>
                  <a:pt x="579965" y="330482"/>
                  <a:pt x="578290" y="329831"/>
                  <a:pt x="576802" y="328529"/>
                </a:cubicBezTo>
                <a:cubicBezTo>
                  <a:pt x="575314" y="327227"/>
                  <a:pt x="574570" y="325599"/>
                  <a:pt x="574570" y="323645"/>
                </a:cubicBezTo>
                <a:cubicBezTo>
                  <a:pt x="574570" y="322064"/>
                  <a:pt x="575128" y="320669"/>
                  <a:pt x="576244" y="319460"/>
                </a:cubicBezTo>
                <a:cubicBezTo>
                  <a:pt x="579686" y="315646"/>
                  <a:pt x="582546" y="311507"/>
                  <a:pt x="584825" y="307042"/>
                </a:cubicBezTo>
                <a:cubicBezTo>
                  <a:pt x="587104" y="302577"/>
                  <a:pt x="588778" y="297973"/>
                  <a:pt x="589848" y="293229"/>
                </a:cubicBezTo>
                <a:cubicBezTo>
                  <a:pt x="590917" y="288485"/>
                  <a:pt x="591638" y="284206"/>
                  <a:pt x="592010" y="280392"/>
                </a:cubicBezTo>
                <a:cubicBezTo>
                  <a:pt x="592382" y="276578"/>
                  <a:pt x="592569" y="272439"/>
                  <a:pt x="592569" y="267974"/>
                </a:cubicBezTo>
                <a:lnTo>
                  <a:pt x="592569" y="256254"/>
                </a:lnTo>
                <a:cubicBezTo>
                  <a:pt x="592569" y="254022"/>
                  <a:pt x="593359" y="252092"/>
                  <a:pt x="594940" y="250464"/>
                </a:cubicBezTo>
                <a:cubicBezTo>
                  <a:pt x="596522" y="248836"/>
                  <a:pt x="598475" y="248022"/>
                  <a:pt x="600801" y="248022"/>
                </a:cubicBezTo>
                <a:close/>
                <a:moveTo>
                  <a:pt x="1458125" y="245929"/>
                </a:moveTo>
                <a:lnTo>
                  <a:pt x="1489658" y="245929"/>
                </a:lnTo>
                <a:cubicBezTo>
                  <a:pt x="1491053" y="245929"/>
                  <a:pt x="1492262" y="246441"/>
                  <a:pt x="1493286" y="247464"/>
                </a:cubicBezTo>
                <a:cubicBezTo>
                  <a:pt x="1494309" y="248487"/>
                  <a:pt x="1494820" y="249696"/>
                  <a:pt x="1494820" y="251092"/>
                </a:cubicBezTo>
                <a:cubicBezTo>
                  <a:pt x="1494820" y="252487"/>
                  <a:pt x="1494309" y="253696"/>
                  <a:pt x="1493286" y="254719"/>
                </a:cubicBezTo>
                <a:cubicBezTo>
                  <a:pt x="1492262" y="255743"/>
                  <a:pt x="1491053" y="256254"/>
                  <a:pt x="1489658" y="256254"/>
                </a:cubicBezTo>
                <a:lnTo>
                  <a:pt x="1458125" y="256254"/>
                </a:lnTo>
                <a:cubicBezTo>
                  <a:pt x="1456730" y="256254"/>
                  <a:pt x="1455521" y="255743"/>
                  <a:pt x="1454497" y="254719"/>
                </a:cubicBezTo>
                <a:cubicBezTo>
                  <a:pt x="1453474" y="253696"/>
                  <a:pt x="1452963" y="252487"/>
                  <a:pt x="1452963" y="251092"/>
                </a:cubicBezTo>
                <a:cubicBezTo>
                  <a:pt x="1452963" y="249696"/>
                  <a:pt x="1453474" y="248487"/>
                  <a:pt x="1454497" y="247464"/>
                </a:cubicBezTo>
                <a:cubicBezTo>
                  <a:pt x="1455521" y="246441"/>
                  <a:pt x="1456730" y="245929"/>
                  <a:pt x="1458125" y="245929"/>
                </a:cubicBezTo>
                <a:close/>
                <a:moveTo>
                  <a:pt x="1170840" y="245511"/>
                </a:moveTo>
                <a:cubicBezTo>
                  <a:pt x="1171863" y="245511"/>
                  <a:pt x="1172933" y="245743"/>
                  <a:pt x="1174049" y="246208"/>
                </a:cubicBezTo>
                <a:cubicBezTo>
                  <a:pt x="1179909" y="249278"/>
                  <a:pt x="1184932" y="251975"/>
                  <a:pt x="1189118" y="254301"/>
                </a:cubicBezTo>
                <a:cubicBezTo>
                  <a:pt x="1190700" y="255138"/>
                  <a:pt x="1191676" y="256440"/>
                  <a:pt x="1192048" y="258208"/>
                </a:cubicBezTo>
                <a:cubicBezTo>
                  <a:pt x="1192141" y="258766"/>
                  <a:pt x="1192188" y="259277"/>
                  <a:pt x="1192188" y="259742"/>
                </a:cubicBezTo>
                <a:cubicBezTo>
                  <a:pt x="1192188" y="260952"/>
                  <a:pt x="1191862" y="262068"/>
                  <a:pt x="1191211" y="263091"/>
                </a:cubicBezTo>
                <a:cubicBezTo>
                  <a:pt x="1190188" y="264672"/>
                  <a:pt x="1188793" y="265649"/>
                  <a:pt x="1187025" y="266021"/>
                </a:cubicBezTo>
                <a:cubicBezTo>
                  <a:pt x="1186467" y="266114"/>
                  <a:pt x="1185956" y="266161"/>
                  <a:pt x="1185491" y="266161"/>
                </a:cubicBezTo>
                <a:cubicBezTo>
                  <a:pt x="1184281" y="266161"/>
                  <a:pt x="1183119" y="265788"/>
                  <a:pt x="1182002" y="265044"/>
                </a:cubicBezTo>
                <a:cubicBezTo>
                  <a:pt x="1177258" y="262161"/>
                  <a:pt x="1172142" y="259231"/>
                  <a:pt x="1166654" y="256254"/>
                </a:cubicBezTo>
                <a:cubicBezTo>
                  <a:pt x="1165259" y="255510"/>
                  <a:pt x="1164376" y="254347"/>
                  <a:pt x="1164003" y="252766"/>
                </a:cubicBezTo>
                <a:cubicBezTo>
                  <a:pt x="1163910" y="252301"/>
                  <a:pt x="1163864" y="251882"/>
                  <a:pt x="1163864" y="251510"/>
                </a:cubicBezTo>
                <a:cubicBezTo>
                  <a:pt x="1163864" y="250394"/>
                  <a:pt x="1164189" y="249371"/>
                  <a:pt x="1164841" y="248441"/>
                </a:cubicBezTo>
                <a:cubicBezTo>
                  <a:pt x="1165957" y="247045"/>
                  <a:pt x="1167352" y="246115"/>
                  <a:pt x="1169026" y="245650"/>
                </a:cubicBezTo>
                <a:cubicBezTo>
                  <a:pt x="1169585" y="245557"/>
                  <a:pt x="1170189" y="245511"/>
                  <a:pt x="1170840" y="245511"/>
                </a:cubicBezTo>
                <a:close/>
                <a:moveTo>
                  <a:pt x="928827" y="236860"/>
                </a:moveTo>
                <a:cubicBezTo>
                  <a:pt x="928083" y="236860"/>
                  <a:pt x="927711" y="237186"/>
                  <a:pt x="927711" y="237837"/>
                </a:cubicBezTo>
                <a:lnTo>
                  <a:pt x="927711" y="242720"/>
                </a:lnTo>
                <a:cubicBezTo>
                  <a:pt x="927711" y="243464"/>
                  <a:pt x="928083" y="243836"/>
                  <a:pt x="928827" y="243836"/>
                </a:cubicBezTo>
                <a:lnTo>
                  <a:pt x="953663" y="243836"/>
                </a:lnTo>
                <a:cubicBezTo>
                  <a:pt x="954407" y="243836"/>
                  <a:pt x="954779" y="243464"/>
                  <a:pt x="954779" y="242720"/>
                </a:cubicBezTo>
                <a:lnTo>
                  <a:pt x="954779" y="237837"/>
                </a:lnTo>
                <a:cubicBezTo>
                  <a:pt x="954779" y="237186"/>
                  <a:pt x="954407" y="236860"/>
                  <a:pt x="953663" y="236860"/>
                </a:cubicBezTo>
                <a:close/>
                <a:moveTo>
                  <a:pt x="511643" y="232535"/>
                </a:moveTo>
                <a:cubicBezTo>
                  <a:pt x="510992" y="232535"/>
                  <a:pt x="510667" y="232860"/>
                  <a:pt x="510667" y="233511"/>
                </a:cubicBezTo>
                <a:lnTo>
                  <a:pt x="510667" y="240488"/>
                </a:lnTo>
                <a:cubicBezTo>
                  <a:pt x="510667" y="241139"/>
                  <a:pt x="510992" y="241464"/>
                  <a:pt x="511643" y="241464"/>
                </a:cubicBezTo>
                <a:lnTo>
                  <a:pt x="520573" y="241464"/>
                </a:lnTo>
                <a:cubicBezTo>
                  <a:pt x="521317" y="241464"/>
                  <a:pt x="521689" y="241139"/>
                  <a:pt x="521689" y="240488"/>
                </a:cubicBezTo>
                <a:lnTo>
                  <a:pt x="521689" y="233511"/>
                </a:lnTo>
                <a:cubicBezTo>
                  <a:pt x="521689" y="232860"/>
                  <a:pt x="521317" y="232535"/>
                  <a:pt x="520573" y="232535"/>
                </a:cubicBezTo>
                <a:close/>
                <a:moveTo>
                  <a:pt x="481506" y="231698"/>
                </a:moveTo>
                <a:lnTo>
                  <a:pt x="475924" y="237139"/>
                </a:lnTo>
                <a:cubicBezTo>
                  <a:pt x="475459" y="237697"/>
                  <a:pt x="475227" y="238302"/>
                  <a:pt x="475227" y="238953"/>
                </a:cubicBezTo>
                <a:lnTo>
                  <a:pt x="475227" y="240906"/>
                </a:lnTo>
                <a:cubicBezTo>
                  <a:pt x="475227" y="243139"/>
                  <a:pt x="474413" y="245069"/>
                  <a:pt x="472785" y="246697"/>
                </a:cubicBezTo>
                <a:cubicBezTo>
                  <a:pt x="471157" y="248324"/>
                  <a:pt x="469227" y="249138"/>
                  <a:pt x="466995" y="249138"/>
                </a:cubicBezTo>
                <a:lnTo>
                  <a:pt x="461972" y="249138"/>
                </a:lnTo>
                <a:cubicBezTo>
                  <a:pt x="461321" y="249138"/>
                  <a:pt x="460995" y="249464"/>
                  <a:pt x="460995" y="250115"/>
                </a:cubicBezTo>
                <a:lnTo>
                  <a:pt x="460995" y="261138"/>
                </a:lnTo>
                <a:cubicBezTo>
                  <a:pt x="460995" y="261882"/>
                  <a:pt x="461321" y="262254"/>
                  <a:pt x="461972" y="262254"/>
                </a:cubicBezTo>
                <a:lnTo>
                  <a:pt x="472018" y="262254"/>
                </a:lnTo>
                <a:cubicBezTo>
                  <a:pt x="473599" y="262254"/>
                  <a:pt x="474948" y="262812"/>
                  <a:pt x="476064" y="263928"/>
                </a:cubicBezTo>
                <a:cubicBezTo>
                  <a:pt x="477180" y="265044"/>
                  <a:pt x="477738" y="266393"/>
                  <a:pt x="477738" y="267974"/>
                </a:cubicBezTo>
                <a:cubicBezTo>
                  <a:pt x="477738" y="269556"/>
                  <a:pt x="477180" y="270928"/>
                  <a:pt x="476064" y="272090"/>
                </a:cubicBezTo>
                <a:cubicBezTo>
                  <a:pt x="474948" y="273253"/>
                  <a:pt x="473599" y="273834"/>
                  <a:pt x="472018" y="273834"/>
                </a:cubicBezTo>
                <a:lnTo>
                  <a:pt x="461972" y="273834"/>
                </a:lnTo>
                <a:cubicBezTo>
                  <a:pt x="461321" y="273834"/>
                  <a:pt x="460995" y="274160"/>
                  <a:pt x="460995" y="274811"/>
                </a:cubicBezTo>
                <a:lnTo>
                  <a:pt x="460995" y="311507"/>
                </a:lnTo>
                <a:cubicBezTo>
                  <a:pt x="460995" y="312158"/>
                  <a:pt x="461321" y="312437"/>
                  <a:pt x="461972" y="312344"/>
                </a:cubicBezTo>
                <a:lnTo>
                  <a:pt x="474948" y="309832"/>
                </a:lnTo>
                <a:cubicBezTo>
                  <a:pt x="476250" y="309646"/>
                  <a:pt x="477413" y="309949"/>
                  <a:pt x="478436" y="310739"/>
                </a:cubicBezTo>
                <a:cubicBezTo>
                  <a:pt x="479459" y="311530"/>
                  <a:pt x="480064" y="312576"/>
                  <a:pt x="480250" y="313879"/>
                </a:cubicBezTo>
                <a:cubicBezTo>
                  <a:pt x="480250" y="313972"/>
                  <a:pt x="480296" y="314065"/>
                  <a:pt x="480389" y="314158"/>
                </a:cubicBezTo>
                <a:cubicBezTo>
                  <a:pt x="480482" y="314251"/>
                  <a:pt x="480575" y="314251"/>
                  <a:pt x="480668" y="314158"/>
                </a:cubicBezTo>
                <a:cubicBezTo>
                  <a:pt x="487459" y="308577"/>
                  <a:pt x="492993" y="301414"/>
                  <a:pt x="497272" y="292671"/>
                </a:cubicBezTo>
                <a:cubicBezTo>
                  <a:pt x="497365" y="292484"/>
                  <a:pt x="497342" y="292298"/>
                  <a:pt x="497202" y="292112"/>
                </a:cubicBezTo>
                <a:cubicBezTo>
                  <a:pt x="497063" y="291926"/>
                  <a:pt x="496853" y="291833"/>
                  <a:pt x="496574" y="291833"/>
                </a:cubicBezTo>
                <a:lnTo>
                  <a:pt x="487226" y="291833"/>
                </a:lnTo>
                <a:cubicBezTo>
                  <a:pt x="485831" y="291833"/>
                  <a:pt x="484645" y="291345"/>
                  <a:pt x="483668" y="290368"/>
                </a:cubicBezTo>
                <a:cubicBezTo>
                  <a:pt x="482692" y="289392"/>
                  <a:pt x="482203" y="288229"/>
                  <a:pt x="482203" y="286880"/>
                </a:cubicBezTo>
                <a:cubicBezTo>
                  <a:pt x="482203" y="285531"/>
                  <a:pt x="482692" y="284369"/>
                  <a:pt x="483668" y="283392"/>
                </a:cubicBezTo>
                <a:cubicBezTo>
                  <a:pt x="484645" y="282415"/>
                  <a:pt x="485831" y="281927"/>
                  <a:pt x="487226" y="281927"/>
                </a:cubicBezTo>
                <a:lnTo>
                  <a:pt x="498946" y="281927"/>
                </a:lnTo>
                <a:cubicBezTo>
                  <a:pt x="499597" y="281927"/>
                  <a:pt x="499923" y="281601"/>
                  <a:pt x="499923" y="280950"/>
                </a:cubicBezTo>
                <a:lnTo>
                  <a:pt x="499923" y="272858"/>
                </a:lnTo>
                <a:cubicBezTo>
                  <a:pt x="499923" y="272114"/>
                  <a:pt x="499597" y="271742"/>
                  <a:pt x="498946" y="271742"/>
                </a:cubicBezTo>
                <a:lnTo>
                  <a:pt x="485691" y="271742"/>
                </a:lnTo>
                <a:cubicBezTo>
                  <a:pt x="484296" y="271742"/>
                  <a:pt x="483087" y="271253"/>
                  <a:pt x="482064" y="270277"/>
                </a:cubicBezTo>
                <a:cubicBezTo>
                  <a:pt x="481040" y="269300"/>
                  <a:pt x="480529" y="268091"/>
                  <a:pt x="480529" y="266649"/>
                </a:cubicBezTo>
                <a:cubicBezTo>
                  <a:pt x="480529" y="265207"/>
                  <a:pt x="481040" y="263998"/>
                  <a:pt x="482064" y="263021"/>
                </a:cubicBezTo>
                <a:cubicBezTo>
                  <a:pt x="483087" y="262044"/>
                  <a:pt x="484296" y="261556"/>
                  <a:pt x="485691" y="261556"/>
                </a:cubicBezTo>
                <a:lnTo>
                  <a:pt x="498946" y="261556"/>
                </a:lnTo>
                <a:cubicBezTo>
                  <a:pt x="499597" y="261556"/>
                  <a:pt x="499923" y="261184"/>
                  <a:pt x="499923" y="260440"/>
                </a:cubicBezTo>
                <a:lnTo>
                  <a:pt x="499923" y="252487"/>
                </a:lnTo>
                <a:cubicBezTo>
                  <a:pt x="499923" y="251743"/>
                  <a:pt x="499597" y="251371"/>
                  <a:pt x="498946" y="251371"/>
                </a:cubicBezTo>
                <a:lnTo>
                  <a:pt x="487924" y="251371"/>
                </a:lnTo>
                <a:cubicBezTo>
                  <a:pt x="486528" y="251371"/>
                  <a:pt x="485343" y="250882"/>
                  <a:pt x="484366" y="249906"/>
                </a:cubicBezTo>
                <a:cubicBezTo>
                  <a:pt x="483389" y="248929"/>
                  <a:pt x="482901" y="247766"/>
                  <a:pt x="482901" y="246418"/>
                </a:cubicBezTo>
                <a:cubicBezTo>
                  <a:pt x="482901" y="245069"/>
                  <a:pt x="483389" y="243906"/>
                  <a:pt x="484366" y="242929"/>
                </a:cubicBezTo>
                <a:cubicBezTo>
                  <a:pt x="485343" y="241953"/>
                  <a:pt x="486528" y="241464"/>
                  <a:pt x="487924" y="241464"/>
                </a:cubicBezTo>
                <a:lnTo>
                  <a:pt x="498946" y="241464"/>
                </a:lnTo>
                <a:cubicBezTo>
                  <a:pt x="499597" y="241464"/>
                  <a:pt x="499923" y="241139"/>
                  <a:pt x="499923" y="240488"/>
                </a:cubicBezTo>
                <a:lnTo>
                  <a:pt x="499923" y="233511"/>
                </a:lnTo>
                <a:cubicBezTo>
                  <a:pt x="499923" y="232860"/>
                  <a:pt x="499597" y="232535"/>
                  <a:pt x="498946" y="232535"/>
                </a:cubicBezTo>
                <a:lnTo>
                  <a:pt x="482343" y="232535"/>
                </a:lnTo>
                <a:cubicBezTo>
                  <a:pt x="481785" y="232535"/>
                  <a:pt x="481506" y="232256"/>
                  <a:pt x="481506" y="231698"/>
                </a:cubicBezTo>
                <a:close/>
                <a:moveTo>
                  <a:pt x="1094798" y="228628"/>
                </a:moveTo>
                <a:cubicBezTo>
                  <a:pt x="1094705" y="228628"/>
                  <a:pt x="1094612" y="228674"/>
                  <a:pt x="1094519" y="228767"/>
                </a:cubicBezTo>
                <a:cubicBezTo>
                  <a:pt x="1094426" y="228860"/>
                  <a:pt x="1094426" y="229000"/>
                  <a:pt x="1094519" y="229186"/>
                </a:cubicBezTo>
                <a:cubicBezTo>
                  <a:pt x="1098054" y="235511"/>
                  <a:pt x="1102612" y="241650"/>
                  <a:pt x="1108193" y="247604"/>
                </a:cubicBezTo>
                <a:cubicBezTo>
                  <a:pt x="1108658" y="248162"/>
                  <a:pt x="1109170" y="248162"/>
                  <a:pt x="1109728" y="247604"/>
                </a:cubicBezTo>
                <a:cubicBezTo>
                  <a:pt x="1115309" y="241743"/>
                  <a:pt x="1119820" y="235744"/>
                  <a:pt x="1123262" y="229605"/>
                </a:cubicBezTo>
                <a:cubicBezTo>
                  <a:pt x="1123355" y="229419"/>
                  <a:pt x="1123355" y="229209"/>
                  <a:pt x="1123262" y="228977"/>
                </a:cubicBezTo>
                <a:cubicBezTo>
                  <a:pt x="1123169" y="228744"/>
                  <a:pt x="1122983" y="228628"/>
                  <a:pt x="1122704" y="228628"/>
                </a:cubicBezTo>
                <a:close/>
                <a:moveTo>
                  <a:pt x="735444" y="228349"/>
                </a:moveTo>
                <a:cubicBezTo>
                  <a:pt x="735164" y="228349"/>
                  <a:pt x="734978" y="228465"/>
                  <a:pt x="734885" y="228698"/>
                </a:cubicBezTo>
                <a:cubicBezTo>
                  <a:pt x="734792" y="228930"/>
                  <a:pt x="734792" y="229140"/>
                  <a:pt x="734885" y="229326"/>
                </a:cubicBezTo>
                <a:cubicBezTo>
                  <a:pt x="736374" y="232581"/>
                  <a:pt x="737629" y="236023"/>
                  <a:pt x="738653" y="239651"/>
                </a:cubicBezTo>
                <a:cubicBezTo>
                  <a:pt x="738839" y="240302"/>
                  <a:pt x="738932" y="240953"/>
                  <a:pt x="738932" y="241604"/>
                </a:cubicBezTo>
                <a:cubicBezTo>
                  <a:pt x="738932" y="242906"/>
                  <a:pt x="738513" y="244162"/>
                  <a:pt x="737676" y="245371"/>
                </a:cubicBezTo>
                <a:cubicBezTo>
                  <a:pt x="736560" y="247231"/>
                  <a:pt x="734932" y="248441"/>
                  <a:pt x="732793" y="248999"/>
                </a:cubicBezTo>
                <a:cubicBezTo>
                  <a:pt x="732700" y="248999"/>
                  <a:pt x="732676" y="249045"/>
                  <a:pt x="732723" y="249138"/>
                </a:cubicBezTo>
                <a:cubicBezTo>
                  <a:pt x="732769" y="249231"/>
                  <a:pt x="732793" y="249278"/>
                  <a:pt x="732793" y="249278"/>
                </a:cubicBezTo>
                <a:lnTo>
                  <a:pt x="762233" y="249278"/>
                </a:lnTo>
                <a:cubicBezTo>
                  <a:pt x="762326" y="249278"/>
                  <a:pt x="762372" y="249231"/>
                  <a:pt x="762372" y="249138"/>
                </a:cubicBezTo>
                <a:cubicBezTo>
                  <a:pt x="762372" y="249045"/>
                  <a:pt x="762326" y="248999"/>
                  <a:pt x="762233" y="248999"/>
                </a:cubicBezTo>
                <a:lnTo>
                  <a:pt x="761395" y="248859"/>
                </a:lnTo>
                <a:cubicBezTo>
                  <a:pt x="759349" y="248394"/>
                  <a:pt x="757814" y="247231"/>
                  <a:pt x="756791" y="245371"/>
                </a:cubicBezTo>
                <a:cubicBezTo>
                  <a:pt x="756233" y="244255"/>
                  <a:pt x="755954" y="243092"/>
                  <a:pt x="755954" y="241883"/>
                </a:cubicBezTo>
                <a:cubicBezTo>
                  <a:pt x="755954" y="241046"/>
                  <a:pt x="756093" y="240209"/>
                  <a:pt x="756372" y="239371"/>
                </a:cubicBezTo>
                <a:cubicBezTo>
                  <a:pt x="757675" y="235744"/>
                  <a:pt x="758744" y="232395"/>
                  <a:pt x="759582" y="229326"/>
                </a:cubicBezTo>
                <a:cubicBezTo>
                  <a:pt x="759675" y="229140"/>
                  <a:pt x="759628" y="228930"/>
                  <a:pt x="759442" y="228698"/>
                </a:cubicBezTo>
                <a:cubicBezTo>
                  <a:pt x="759256" y="228465"/>
                  <a:pt x="759023" y="228349"/>
                  <a:pt x="758744" y="228349"/>
                </a:cubicBezTo>
                <a:close/>
                <a:moveTo>
                  <a:pt x="1451707" y="226535"/>
                </a:moveTo>
                <a:lnTo>
                  <a:pt x="1494402" y="226535"/>
                </a:lnTo>
                <a:cubicBezTo>
                  <a:pt x="1495890" y="226535"/>
                  <a:pt x="1497146" y="227047"/>
                  <a:pt x="1498169" y="228070"/>
                </a:cubicBezTo>
                <a:cubicBezTo>
                  <a:pt x="1499192" y="229093"/>
                  <a:pt x="1499704" y="230326"/>
                  <a:pt x="1499704" y="231767"/>
                </a:cubicBezTo>
                <a:cubicBezTo>
                  <a:pt x="1499704" y="233209"/>
                  <a:pt x="1499192" y="234465"/>
                  <a:pt x="1498169" y="235534"/>
                </a:cubicBezTo>
                <a:cubicBezTo>
                  <a:pt x="1497146" y="236604"/>
                  <a:pt x="1495890" y="237139"/>
                  <a:pt x="1494402" y="237139"/>
                </a:cubicBezTo>
                <a:lnTo>
                  <a:pt x="1451707" y="237139"/>
                </a:lnTo>
                <a:cubicBezTo>
                  <a:pt x="1450219" y="237139"/>
                  <a:pt x="1448963" y="236604"/>
                  <a:pt x="1447940" y="235534"/>
                </a:cubicBezTo>
                <a:cubicBezTo>
                  <a:pt x="1446916" y="234465"/>
                  <a:pt x="1446405" y="233209"/>
                  <a:pt x="1446405" y="231767"/>
                </a:cubicBezTo>
                <a:cubicBezTo>
                  <a:pt x="1446405" y="230326"/>
                  <a:pt x="1446916" y="229093"/>
                  <a:pt x="1447940" y="228070"/>
                </a:cubicBezTo>
                <a:cubicBezTo>
                  <a:pt x="1448963" y="227047"/>
                  <a:pt x="1450219" y="226535"/>
                  <a:pt x="1451707" y="226535"/>
                </a:cubicBezTo>
                <a:close/>
                <a:moveTo>
                  <a:pt x="1378874" y="223465"/>
                </a:moveTo>
                <a:cubicBezTo>
                  <a:pt x="1378130" y="223465"/>
                  <a:pt x="1377758" y="223838"/>
                  <a:pt x="1377758" y="224582"/>
                </a:cubicBezTo>
                <a:lnTo>
                  <a:pt x="1377758" y="243418"/>
                </a:lnTo>
                <a:cubicBezTo>
                  <a:pt x="1377758" y="244162"/>
                  <a:pt x="1378130" y="244534"/>
                  <a:pt x="1378874" y="244534"/>
                </a:cubicBezTo>
                <a:lnTo>
                  <a:pt x="1415569" y="244534"/>
                </a:lnTo>
                <a:cubicBezTo>
                  <a:pt x="1416314" y="244534"/>
                  <a:pt x="1416686" y="244162"/>
                  <a:pt x="1416686" y="243418"/>
                </a:cubicBezTo>
                <a:lnTo>
                  <a:pt x="1416686" y="224582"/>
                </a:lnTo>
                <a:cubicBezTo>
                  <a:pt x="1416686" y="223838"/>
                  <a:pt x="1416314" y="223465"/>
                  <a:pt x="1415569" y="223465"/>
                </a:cubicBezTo>
                <a:close/>
                <a:moveTo>
                  <a:pt x="928827" y="220396"/>
                </a:moveTo>
                <a:cubicBezTo>
                  <a:pt x="928083" y="220396"/>
                  <a:pt x="927711" y="220721"/>
                  <a:pt x="927711" y="221373"/>
                </a:cubicBezTo>
                <a:lnTo>
                  <a:pt x="927711" y="226116"/>
                </a:lnTo>
                <a:cubicBezTo>
                  <a:pt x="927711" y="226861"/>
                  <a:pt x="928083" y="227233"/>
                  <a:pt x="928827" y="227233"/>
                </a:cubicBezTo>
                <a:lnTo>
                  <a:pt x="953663" y="227233"/>
                </a:lnTo>
                <a:cubicBezTo>
                  <a:pt x="954407" y="227233"/>
                  <a:pt x="954779" y="226861"/>
                  <a:pt x="954779" y="226116"/>
                </a:cubicBezTo>
                <a:lnTo>
                  <a:pt x="954779" y="221373"/>
                </a:lnTo>
                <a:cubicBezTo>
                  <a:pt x="954779" y="220721"/>
                  <a:pt x="954407" y="220396"/>
                  <a:pt x="953663" y="220396"/>
                </a:cubicBezTo>
                <a:close/>
                <a:moveTo>
                  <a:pt x="1624720" y="218443"/>
                </a:moveTo>
                <a:cubicBezTo>
                  <a:pt x="1624068" y="218443"/>
                  <a:pt x="1623743" y="218815"/>
                  <a:pt x="1623743" y="219559"/>
                </a:cubicBezTo>
                <a:lnTo>
                  <a:pt x="1623743" y="229744"/>
                </a:lnTo>
                <a:cubicBezTo>
                  <a:pt x="1623743" y="230488"/>
                  <a:pt x="1624068" y="230860"/>
                  <a:pt x="1624720" y="230860"/>
                </a:cubicBezTo>
                <a:lnTo>
                  <a:pt x="1685693" y="230860"/>
                </a:lnTo>
                <a:cubicBezTo>
                  <a:pt x="1686344" y="230860"/>
                  <a:pt x="1686669" y="230488"/>
                  <a:pt x="1686669" y="229744"/>
                </a:cubicBezTo>
                <a:lnTo>
                  <a:pt x="1686669" y="219559"/>
                </a:lnTo>
                <a:cubicBezTo>
                  <a:pt x="1686669" y="218815"/>
                  <a:pt x="1686344" y="218443"/>
                  <a:pt x="1685693" y="218443"/>
                </a:cubicBezTo>
                <a:close/>
                <a:moveTo>
                  <a:pt x="457786" y="216071"/>
                </a:moveTo>
                <a:cubicBezTo>
                  <a:pt x="457321" y="215605"/>
                  <a:pt x="456902" y="215698"/>
                  <a:pt x="456530" y="216350"/>
                </a:cubicBezTo>
                <a:cubicBezTo>
                  <a:pt x="452345" y="223791"/>
                  <a:pt x="447554" y="230721"/>
                  <a:pt x="442159" y="237139"/>
                </a:cubicBezTo>
                <a:cubicBezTo>
                  <a:pt x="442066" y="237325"/>
                  <a:pt x="442066" y="237511"/>
                  <a:pt x="442159" y="237697"/>
                </a:cubicBezTo>
                <a:cubicBezTo>
                  <a:pt x="442252" y="237883"/>
                  <a:pt x="442392" y="237976"/>
                  <a:pt x="442578" y="237976"/>
                </a:cubicBezTo>
                <a:lnTo>
                  <a:pt x="473692" y="237976"/>
                </a:lnTo>
                <a:cubicBezTo>
                  <a:pt x="473971" y="237976"/>
                  <a:pt x="474157" y="237860"/>
                  <a:pt x="474250" y="237627"/>
                </a:cubicBezTo>
                <a:cubicBezTo>
                  <a:pt x="474343" y="237395"/>
                  <a:pt x="474343" y="237186"/>
                  <a:pt x="474250" y="237000"/>
                </a:cubicBezTo>
                <a:cubicBezTo>
                  <a:pt x="469878" y="230116"/>
                  <a:pt x="464390" y="223140"/>
                  <a:pt x="457786" y="216071"/>
                </a:cubicBezTo>
                <a:close/>
                <a:moveTo>
                  <a:pt x="634566" y="214675"/>
                </a:moveTo>
                <a:cubicBezTo>
                  <a:pt x="629822" y="220163"/>
                  <a:pt x="623962" y="225605"/>
                  <a:pt x="616986" y="231000"/>
                </a:cubicBezTo>
                <a:cubicBezTo>
                  <a:pt x="616800" y="231093"/>
                  <a:pt x="616730" y="231232"/>
                  <a:pt x="616776" y="231418"/>
                </a:cubicBezTo>
                <a:cubicBezTo>
                  <a:pt x="616823" y="231604"/>
                  <a:pt x="616939" y="231698"/>
                  <a:pt x="617125" y="231698"/>
                </a:cubicBezTo>
                <a:lnTo>
                  <a:pt x="654379" y="231698"/>
                </a:lnTo>
                <a:cubicBezTo>
                  <a:pt x="654565" y="231698"/>
                  <a:pt x="654681" y="231604"/>
                  <a:pt x="654728" y="231418"/>
                </a:cubicBezTo>
                <a:cubicBezTo>
                  <a:pt x="654774" y="231232"/>
                  <a:pt x="654704" y="231093"/>
                  <a:pt x="654518" y="231000"/>
                </a:cubicBezTo>
                <a:cubicBezTo>
                  <a:pt x="646891" y="225233"/>
                  <a:pt x="640705" y="219791"/>
                  <a:pt x="635961" y="214675"/>
                </a:cubicBezTo>
                <a:cubicBezTo>
                  <a:pt x="635496" y="214210"/>
                  <a:pt x="635031" y="214210"/>
                  <a:pt x="634566" y="214675"/>
                </a:cubicBezTo>
                <a:close/>
                <a:moveTo>
                  <a:pt x="1566537" y="213001"/>
                </a:moveTo>
                <a:cubicBezTo>
                  <a:pt x="1567281" y="213001"/>
                  <a:pt x="1568025" y="213094"/>
                  <a:pt x="1568769" y="213280"/>
                </a:cubicBezTo>
                <a:cubicBezTo>
                  <a:pt x="1570444" y="213838"/>
                  <a:pt x="1571560" y="214908"/>
                  <a:pt x="1572118" y="216489"/>
                </a:cubicBezTo>
                <a:cubicBezTo>
                  <a:pt x="1572397" y="217140"/>
                  <a:pt x="1572537" y="217791"/>
                  <a:pt x="1572537" y="218443"/>
                </a:cubicBezTo>
                <a:cubicBezTo>
                  <a:pt x="1572537" y="219373"/>
                  <a:pt x="1572304" y="220303"/>
                  <a:pt x="1571839" y="221233"/>
                </a:cubicBezTo>
                <a:cubicBezTo>
                  <a:pt x="1568955" y="226070"/>
                  <a:pt x="1566398" y="230209"/>
                  <a:pt x="1564165" y="233651"/>
                </a:cubicBezTo>
                <a:cubicBezTo>
                  <a:pt x="1563328" y="234953"/>
                  <a:pt x="1562119" y="235837"/>
                  <a:pt x="1560537" y="236302"/>
                </a:cubicBezTo>
                <a:cubicBezTo>
                  <a:pt x="1559886" y="236488"/>
                  <a:pt x="1559235" y="236581"/>
                  <a:pt x="1558584" y="236581"/>
                </a:cubicBezTo>
                <a:cubicBezTo>
                  <a:pt x="1557840" y="236581"/>
                  <a:pt x="1557049" y="236441"/>
                  <a:pt x="1556212" y="236162"/>
                </a:cubicBezTo>
                <a:cubicBezTo>
                  <a:pt x="1554910" y="235697"/>
                  <a:pt x="1554049" y="234790"/>
                  <a:pt x="1553631" y="233442"/>
                </a:cubicBezTo>
                <a:cubicBezTo>
                  <a:pt x="1553212" y="232093"/>
                  <a:pt x="1553329" y="230814"/>
                  <a:pt x="1553980" y="229605"/>
                </a:cubicBezTo>
                <a:cubicBezTo>
                  <a:pt x="1556119" y="225791"/>
                  <a:pt x="1558119" y="221745"/>
                  <a:pt x="1559979" y="217466"/>
                </a:cubicBezTo>
                <a:cubicBezTo>
                  <a:pt x="1560723" y="215698"/>
                  <a:pt x="1561933" y="214443"/>
                  <a:pt x="1563607" y="213699"/>
                </a:cubicBezTo>
                <a:cubicBezTo>
                  <a:pt x="1564630" y="213234"/>
                  <a:pt x="1565607" y="213001"/>
                  <a:pt x="1566537" y="213001"/>
                </a:cubicBezTo>
                <a:close/>
                <a:moveTo>
                  <a:pt x="1517703" y="213001"/>
                </a:moveTo>
                <a:cubicBezTo>
                  <a:pt x="1519191" y="213280"/>
                  <a:pt x="1520377" y="214071"/>
                  <a:pt x="1521261" y="215373"/>
                </a:cubicBezTo>
                <a:cubicBezTo>
                  <a:pt x="1522144" y="216675"/>
                  <a:pt x="1522447" y="218070"/>
                  <a:pt x="1522168" y="219559"/>
                </a:cubicBezTo>
                <a:cubicBezTo>
                  <a:pt x="1520679" y="225977"/>
                  <a:pt x="1518354" y="231418"/>
                  <a:pt x="1515191" y="235883"/>
                </a:cubicBezTo>
                <a:cubicBezTo>
                  <a:pt x="1514261" y="237186"/>
                  <a:pt x="1512959" y="237976"/>
                  <a:pt x="1511285" y="238255"/>
                </a:cubicBezTo>
                <a:cubicBezTo>
                  <a:pt x="1510726" y="238348"/>
                  <a:pt x="1510215" y="238395"/>
                  <a:pt x="1509750" y="238395"/>
                </a:cubicBezTo>
                <a:cubicBezTo>
                  <a:pt x="1508634" y="238395"/>
                  <a:pt x="1507564" y="238162"/>
                  <a:pt x="1506541" y="237697"/>
                </a:cubicBezTo>
                <a:cubicBezTo>
                  <a:pt x="1505238" y="237046"/>
                  <a:pt x="1504471" y="236046"/>
                  <a:pt x="1504239" y="234697"/>
                </a:cubicBezTo>
                <a:cubicBezTo>
                  <a:pt x="1504006" y="233349"/>
                  <a:pt x="1504262" y="232116"/>
                  <a:pt x="1505006" y="231000"/>
                </a:cubicBezTo>
                <a:cubicBezTo>
                  <a:pt x="1507517" y="227279"/>
                  <a:pt x="1509517" y="222721"/>
                  <a:pt x="1511006" y="217326"/>
                </a:cubicBezTo>
                <a:cubicBezTo>
                  <a:pt x="1511471" y="215838"/>
                  <a:pt x="1512331" y="214675"/>
                  <a:pt x="1513587" y="213838"/>
                </a:cubicBezTo>
                <a:cubicBezTo>
                  <a:pt x="1514843" y="213001"/>
                  <a:pt x="1516215" y="212722"/>
                  <a:pt x="1517703" y="213001"/>
                </a:cubicBezTo>
                <a:close/>
                <a:moveTo>
                  <a:pt x="1373293" y="210908"/>
                </a:moveTo>
                <a:lnTo>
                  <a:pt x="1421709" y="210908"/>
                </a:lnTo>
                <a:cubicBezTo>
                  <a:pt x="1424034" y="210908"/>
                  <a:pt x="1425987" y="211722"/>
                  <a:pt x="1427569" y="213350"/>
                </a:cubicBezTo>
                <a:cubicBezTo>
                  <a:pt x="1429150" y="214978"/>
                  <a:pt x="1429941" y="216908"/>
                  <a:pt x="1429941" y="219140"/>
                </a:cubicBezTo>
                <a:lnTo>
                  <a:pt x="1429941" y="325599"/>
                </a:lnTo>
                <a:cubicBezTo>
                  <a:pt x="1429941" y="327459"/>
                  <a:pt x="1429290" y="329040"/>
                  <a:pt x="1427987" y="330343"/>
                </a:cubicBezTo>
                <a:cubicBezTo>
                  <a:pt x="1426685" y="331645"/>
                  <a:pt x="1425127" y="332296"/>
                  <a:pt x="1423313" y="332296"/>
                </a:cubicBezTo>
                <a:cubicBezTo>
                  <a:pt x="1421499" y="332296"/>
                  <a:pt x="1419941" y="331645"/>
                  <a:pt x="1418639" y="330343"/>
                </a:cubicBezTo>
                <a:cubicBezTo>
                  <a:pt x="1417337" y="329040"/>
                  <a:pt x="1416686" y="327459"/>
                  <a:pt x="1416686" y="325599"/>
                </a:cubicBezTo>
                <a:lnTo>
                  <a:pt x="1416686" y="325459"/>
                </a:lnTo>
                <a:cubicBezTo>
                  <a:pt x="1416686" y="324808"/>
                  <a:pt x="1416407" y="324483"/>
                  <a:pt x="1415849" y="324483"/>
                </a:cubicBezTo>
                <a:lnTo>
                  <a:pt x="1378735" y="324483"/>
                </a:lnTo>
                <a:cubicBezTo>
                  <a:pt x="1378083" y="324483"/>
                  <a:pt x="1377758" y="324808"/>
                  <a:pt x="1377758" y="325459"/>
                </a:cubicBezTo>
                <a:lnTo>
                  <a:pt x="1377758" y="326575"/>
                </a:lnTo>
                <a:cubicBezTo>
                  <a:pt x="1377758" y="328343"/>
                  <a:pt x="1377153" y="329854"/>
                  <a:pt x="1375944" y="331110"/>
                </a:cubicBezTo>
                <a:cubicBezTo>
                  <a:pt x="1374735" y="332366"/>
                  <a:pt x="1373247" y="332994"/>
                  <a:pt x="1371479" y="332994"/>
                </a:cubicBezTo>
                <a:cubicBezTo>
                  <a:pt x="1369712" y="332994"/>
                  <a:pt x="1368200" y="332366"/>
                  <a:pt x="1366945" y="331110"/>
                </a:cubicBezTo>
                <a:cubicBezTo>
                  <a:pt x="1365689" y="329854"/>
                  <a:pt x="1365061" y="328343"/>
                  <a:pt x="1365061" y="326575"/>
                </a:cubicBezTo>
                <a:lnTo>
                  <a:pt x="1365061" y="219140"/>
                </a:lnTo>
                <a:cubicBezTo>
                  <a:pt x="1365061" y="216908"/>
                  <a:pt x="1365875" y="214978"/>
                  <a:pt x="1367503" y="213350"/>
                </a:cubicBezTo>
                <a:cubicBezTo>
                  <a:pt x="1369130" y="211722"/>
                  <a:pt x="1371061" y="210908"/>
                  <a:pt x="1373293" y="210908"/>
                </a:cubicBezTo>
                <a:close/>
                <a:moveTo>
                  <a:pt x="1618720" y="207978"/>
                </a:moveTo>
                <a:lnTo>
                  <a:pt x="1692529" y="207978"/>
                </a:lnTo>
                <a:cubicBezTo>
                  <a:pt x="1694762" y="207978"/>
                  <a:pt x="1696692" y="208769"/>
                  <a:pt x="1698320" y="210350"/>
                </a:cubicBezTo>
                <a:cubicBezTo>
                  <a:pt x="1699947" y="211931"/>
                  <a:pt x="1700761" y="213885"/>
                  <a:pt x="1700761" y="216210"/>
                </a:cubicBezTo>
                <a:lnTo>
                  <a:pt x="1700761" y="233093"/>
                </a:lnTo>
                <a:cubicBezTo>
                  <a:pt x="1700761" y="235418"/>
                  <a:pt x="1699947" y="237372"/>
                  <a:pt x="1698320" y="238953"/>
                </a:cubicBezTo>
                <a:cubicBezTo>
                  <a:pt x="1696692" y="240534"/>
                  <a:pt x="1694762" y="241325"/>
                  <a:pt x="1692529" y="241325"/>
                </a:cubicBezTo>
                <a:lnTo>
                  <a:pt x="1618720" y="241325"/>
                </a:lnTo>
                <a:cubicBezTo>
                  <a:pt x="1616394" y="241325"/>
                  <a:pt x="1614441" y="240534"/>
                  <a:pt x="1612860" y="238953"/>
                </a:cubicBezTo>
                <a:cubicBezTo>
                  <a:pt x="1611278" y="237372"/>
                  <a:pt x="1610488" y="235418"/>
                  <a:pt x="1610488" y="233093"/>
                </a:cubicBezTo>
                <a:lnTo>
                  <a:pt x="1610488" y="216210"/>
                </a:lnTo>
                <a:cubicBezTo>
                  <a:pt x="1610488" y="213885"/>
                  <a:pt x="1611278" y="211931"/>
                  <a:pt x="1612860" y="210350"/>
                </a:cubicBezTo>
                <a:cubicBezTo>
                  <a:pt x="1614441" y="208769"/>
                  <a:pt x="1616394" y="207978"/>
                  <a:pt x="1618720" y="207978"/>
                </a:cubicBezTo>
                <a:close/>
                <a:moveTo>
                  <a:pt x="1458823" y="207699"/>
                </a:moveTo>
                <a:lnTo>
                  <a:pt x="1489379" y="207699"/>
                </a:lnTo>
                <a:cubicBezTo>
                  <a:pt x="1490774" y="207699"/>
                  <a:pt x="1491983" y="208211"/>
                  <a:pt x="1493007" y="209234"/>
                </a:cubicBezTo>
                <a:cubicBezTo>
                  <a:pt x="1494030" y="210257"/>
                  <a:pt x="1494541" y="211489"/>
                  <a:pt x="1494541" y="212931"/>
                </a:cubicBezTo>
                <a:cubicBezTo>
                  <a:pt x="1494541" y="214373"/>
                  <a:pt x="1494030" y="215582"/>
                  <a:pt x="1493007" y="216559"/>
                </a:cubicBezTo>
                <a:cubicBezTo>
                  <a:pt x="1491983" y="217536"/>
                  <a:pt x="1490774" y="218024"/>
                  <a:pt x="1489379" y="218024"/>
                </a:cubicBezTo>
                <a:lnTo>
                  <a:pt x="1458823" y="218024"/>
                </a:lnTo>
                <a:cubicBezTo>
                  <a:pt x="1457334" y="218024"/>
                  <a:pt x="1456079" y="217536"/>
                  <a:pt x="1455055" y="216559"/>
                </a:cubicBezTo>
                <a:cubicBezTo>
                  <a:pt x="1454032" y="215582"/>
                  <a:pt x="1453521" y="214373"/>
                  <a:pt x="1453521" y="212931"/>
                </a:cubicBezTo>
                <a:cubicBezTo>
                  <a:pt x="1453521" y="211489"/>
                  <a:pt x="1454032" y="210257"/>
                  <a:pt x="1455055" y="209234"/>
                </a:cubicBezTo>
                <a:cubicBezTo>
                  <a:pt x="1456079" y="208211"/>
                  <a:pt x="1457334" y="207699"/>
                  <a:pt x="1458823" y="207699"/>
                </a:cubicBezTo>
                <a:close/>
                <a:moveTo>
                  <a:pt x="1177677" y="206862"/>
                </a:moveTo>
                <a:cubicBezTo>
                  <a:pt x="1178793" y="206862"/>
                  <a:pt x="1179863" y="207094"/>
                  <a:pt x="1180886" y="207559"/>
                </a:cubicBezTo>
                <a:cubicBezTo>
                  <a:pt x="1186653" y="210536"/>
                  <a:pt x="1191816" y="213327"/>
                  <a:pt x="1196374" y="215931"/>
                </a:cubicBezTo>
                <a:cubicBezTo>
                  <a:pt x="1197955" y="216861"/>
                  <a:pt x="1198932" y="218210"/>
                  <a:pt x="1199304" y="219977"/>
                </a:cubicBezTo>
                <a:cubicBezTo>
                  <a:pt x="1199304" y="220349"/>
                  <a:pt x="1199304" y="220768"/>
                  <a:pt x="1199304" y="221233"/>
                </a:cubicBezTo>
                <a:cubicBezTo>
                  <a:pt x="1199304" y="222442"/>
                  <a:pt x="1198932" y="223605"/>
                  <a:pt x="1198187" y="224721"/>
                </a:cubicBezTo>
                <a:cubicBezTo>
                  <a:pt x="1197071" y="226209"/>
                  <a:pt x="1195583" y="227093"/>
                  <a:pt x="1193723" y="227372"/>
                </a:cubicBezTo>
                <a:cubicBezTo>
                  <a:pt x="1193351" y="227465"/>
                  <a:pt x="1192932" y="227512"/>
                  <a:pt x="1192467" y="227512"/>
                </a:cubicBezTo>
                <a:cubicBezTo>
                  <a:pt x="1191165" y="227512"/>
                  <a:pt x="1189909" y="227140"/>
                  <a:pt x="1188700" y="226396"/>
                </a:cubicBezTo>
                <a:cubicBezTo>
                  <a:pt x="1184607" y="223884"/>
                  <a:pt x="1179491" y="220861"/>
                  <a:pt x="1173352" y="217326"/>
                </a:cubicBezTo>
                <a:cubicBezTo>
                  <a:pt x="1171956" y="216582"/>
                  <a:pt x="1171096" y="215419"/>
                  <a:pt x="1170770" y="213838"/>
                </a:cubicBezTo>
                <a:cubicBezTo>
                  <a:pt x="1170445" y="212257"/>
                  <a:pt x="1170794" y="210862"/>
                  <a:pt x="1171817" y="209652"/>
                </a:cubicBezTo>
                <a:cubicBezTo>
                  <a:pt x="1172933" y="208257"/>
                  <a:pt x="1174328" y="207373"/>
                  <a:pt x="1176003" y="207001"/>
                </a:cubicBezTo>
                <a:cubicBezTo>
                  <a:pt x="1176561" y="206908"/>
                  <a:pt x="1177119" y="206862"/>
                  <a:pt x="1177677" y="206862"/>
                </a:cubicBezTo>
                <a:close/>
                <a:moveTo>
                  <a:pt x="830042" y="206583"/>
                </a:moveTo>
                <a:cubicBezTo>
                  <a:pt x="830601" y="206583"/>
                  <a:pt x="831205" y="206629"/>
                  <a:pt x="831856" y="206722"/>
                </a:cubicBezTo>
                <a:cubicBezTo>
                  <a:pt x="833996" y="207001"/>
                  <a:pt x="835856" y="207839"/>
                  <a:pt x="837437" y="209234"/>
                </a:cubicBezTo>
                <a:cubicBezTo>
                  <a:pt x="838460" y="210164"/>
                  <a:pt x="838972" y="211280"/>
                  <a:pt x="838972" y="212582"/>
                </a:cubicBezTo>
                <a:cubicBezTo>
                  <a:pt x="838972" y="212861"/>
                  <a:pt x="838972" y="213141"/>
                  <a:pt x="838972" y="213420"/>
                </a:cubicBezTo>
                <a:cubicBezTo>
                  <a:pt x="838693" y="215094"/>
                  <a:pt x="837763" y="216210"/>
                  <a:pt x="836182" y="216768"/>
                </a:cubicBezTo>
                <a:cubicBezTo>
                  <a:pt x="826043" y="220582"/>
                  <a:pt x="813671" y="223931"/>
                  <a:pt x="799068" y="226814"/>
                </a:cubicBezTo>
                <a:cubicBezTo>
                  <a:pt x="798323" y="227000"/>
                  <a:pt x="797951" y="227419"/>
                  <a:pt x="797951" y="228070"/>
                </a:cubicBezTo>
                <a:lnTo>
                  <a:pt x="797951" y="249138"/>
                </a:lnTo>
                <a:cubicBezTo>
                  <a:pt x="797951" y="249882"/>
                  <a:pt x="798323" y="250255"/>
                  <a:pt x="799068" y="250255"/>
                </a:cubicBezTo>
                <a:lnTo>
                  <a:pt x="838135" y="250255"/>
                </a:lnTo>
                <a:cubicBezTo>
                  <a:pt x="839809" y="250255"/>
                  <a:pt x="841251" y="250859"/>
                  <a:pt x="842460" y="252068"/>
                </a:cubicBezTo>
                <a:cubicBezTo>
                  <a:pt x="843669" y="253278"/>
                  <a:pt x="844274" y="254719"/>
                  <a:pt x="844274" y="256394"/>
                </a:cubicBezTo>
                <a:cubicBezTo>
                  <a:pt x="844274" y="258068"/>
                  <a:pt x="843669" y="259510"/>
                  <a:pt x="842460" y="260719"/>
                </a:cubicBezTo>
                <a:cubicBezTo>
                  <a:pt x="841251" y="261928"/>
                  <a:pt x="839809" y="262533"/>
                  <a:pt x="838135" y="262533"/>
                </a:cubicBezTo>
                <a:lnTo>
                  <a:pt x="830321" y="262533"/>
                </a:lnTo>
                <a:cubicBezTo>
                  <a:pt x="829577" y="262533"/>
                  <a:pt x="829205" y="262858"/>
                  <a:pt x="829205" y="263510"/>
                </a:cubicBezTo>
                <a:lnTo>
                  <a:pt x="829205" y="326854"/>
                </a:lnTo>
                <a:cubicBezTo>
                  <a:pt x="829205" y="328622"/>
                  <a:pt x="828601" y="330133"/>
                  <a:pt x="827391" y="331389"/>
                </a:cubicBezTo>
                <a:cubicBezTo>
                  <a:pt x="826182" y="332645"/>
                  <a:pt x="824671" y="333273"/>
                  <a:pt x="822857" y="333273"/>
                </a:cubicBezTo>
                <a:cubicBezTo>
                  <a:pt x="821043" y="333273"/>
                  <a:pt x="819508" y="332645"/>
                  <a:pt x="818252" y="331389"/>
                </a:cubicBezTo>
                <a:cubicBezTo>
                  <a:pt x="816997" y="330133"/>
                  <a:pt x="816369" y="328622"/>
                  <a:pt x="816369" y="326854"/>
                </a:cubicBezTo>
                <a:lnTo>
                  <a:pt x="816369" y="263510"/>
                </a:lnTo>
                <a:cubicBezTo>
                  <a:pt x="816369" y="262858"/>
                  <a:pt x="816043" y="262533"/>
                  <a:pt x="815392" y="262533"/>
                </a:cubicBezTo>
                <a:lnTo>
                  <a:pt x="799068" y="262533"/>
                </a:lnTo>
                <a:cubicBezTo>
                  <a:pt x="798323" y="262533"/>
                  <a:pt x="797951" y="262858"/>
                  <a:pt x="797951" y="263510"/>
                </a:cubicBezTo>
                <a:lnTo>
                  <a:pt x="797951" y="263789"/>
                </a:lnTo>
                <a:cubicBezTo>
                  <a:pt x="797951" y="292810"/>
                  <a:pt x="791998" y="314762"/>
                  <a:pt x="780092" y="329645"/>
                </a:cubicBezTo>
                <a:cubicBezTo>
                  <a:pt x="779069" y="330854"/>
                  <a:pt x="777767" y="331459"/>
                  <a:pt x="776185" y="331459"/>
                </a:cubicBezTo>
                <a:cubicBezTo>
                  <a:pt x="776092" y="331459"/>
                  <a:pt x="775999" y="331459"/>
                  <a:pt x="775906" y="331459"/>
                </a:cubicBezTo>
                <a:cubicBezTo>
                  <a:pt x="774232" y="331366"/>
                  <a:pt x="772744" y="330715"/>
                  <a:pt x="771441" y="329505"/>
                </a:cubicBezTo>
                <a:cubicBezTo>
                  <a:pt x="770139" y="328296"/>
                  <a:pt x="769441" y="326808"/>
                  <a:pt x="769348" y="325041"/>
                </a:cubicBezTo>
                <a:cubicBezTo>
                  <a:pt x="769255" y="324855"/>
                  <a:pt x="769209" y="324622"/>
                  <a:pt x="769209" y="324343"/>
                </a:cubicBezTo>
                <a:cubicBezTo>
                  <a:pt x="769209" y="322948"/>
                  <a:pt x="769674" y="321646"/>
                  <a:pt x="770604" y="320436"/>
                </a:cubicBezTo>
                <a:cubicBezTo>
                  <a:pt x="773767" y="316344"/>
                  <a:pt x="776395" y="311902"/>
                  <a:pt x="778487" y="307112"/>
                </a:cubicBezTo>
                <a:cubicBezTo>
                  <a:pt x="780580" y="302321"/>
                  <a:pt x="782069" y="297321"/>
                  <a:pt x="782952" y="292112"/>
                </a:cubicBezTo>
                <a:cubicBezTo>
                  <a:pt x="783836" y="286903"/>
                  <a:pt x="784441" y="282183"/>
                  <a:pt x="784766" y="277951"/>
                </a:cubicBezTo>
                <a:cubicBezTo>
                  <a:pt x="785092" y="273718"/>
                  <a:pt x="785254" y="268951"/>
                  <a:pt x="785254" y="263649"/>
                </a:cubicBezTo>
                <a:lnTo>
                  <a:pt x="785254" y="222349"/>
                </a:lnTo>
                <a:cubicBezTo>
                  <a:pt x="785254" y="220303"/>
                  <a:pt x="786092" y="218675"/>
                  <a:pt x="787766" y="217466"/>
                </a:cubicBezTo>
                <a:cubicBezTo>
                  <a:pt x="788882" y="216629"/>
                  <a:pt x="790045" y="216210"/>
                  <a:pt x="791254" y="216210"/>
                </a:cubicBezTo>
                <a:cubicBezTo>
                  <a:pt x="791905" y="216210"/>
                  <a:pt x="792510" y="216303"/>
                  <a:pt x="793068" y="216489"/>
                </a:cubicBezTo>
                <a:cubicBezTo>
                  <a:pt x="793812" y="216675"/>
                  <a:pt x="794510" y="216675"/>
                  <a:pt x="795161" y="216489"/>
                </a:cubicBezTo>
                <a:cubicBezTo>
                  <a:pt x="807625" y="213606"/>
                  <a:pt x="817764" y="210583"/>
                  <a:pt x="825578" y="207420"/>
                </a:cubicBezTo>
                <a:cubicBezTo>
                  <a:pt x="826973" y="206862"/>
                  <a:pt x="828461" y="206583"/>
                  <a:pt x="830042" y="206583"/>
                </a:cubicBezTo>
                <a:close/>
                <a:moveTo>
                  <a:pt x="1271997" y="205048"/>
                </a:moveTo>
                <a:cubicBezTo>
                  <a:pt x="1273020" y="205048"/>
                  <a:pt x="1273997" y="205187"/>
                  <a:pt x="1274927" y="205467"/>
                </a:cubicBezTo>
                <a:cubicBezTo>
                  <a:pt x="1277159" y="205932"/>
                  <a:pt x="1279066" y="206955"/>
                  <a:pt x="1280648" y="208536"/>
                </a:cubicBezTo>
                <a:cubicBezTo>
                  <a:pt x="1281578" y="209466"/>
                  <a:pt x="1282043" y="210490"/>
                  <a:pt x="1282043" y="211606"/>
                </a:cubicBezTo>
                <a:cubicBezTo>
                  <a:pt x="1282043" y="211978"/>
                  <a:pt x="1281996" y="212350"/>
                  <a:pt x="1281903" y="212722"/>
                </a:cubicBezTo>
                <a:cubicBezTo>
                  <a:pt x="1281531" y="214396"/>
                  <a:pt x="1280508" y="215512"/>
                  <a:pt x="1278834" y="216071"/>
                </a:cubicBezTo>
                <a:cubicBezTo>
                  <a:pt x="1271950" y="218210"/>
                  <a:pt x="1263904" y="220117"/>
                  <a:pt x="1254696" y="221791"/>
                </a:cubicBezTo>
                <a:cubicBezTo>
                  <a:pt x="1254044" y="221884"/>
                  <a:pt x="1253719" y="222303"/>
                  <a:pt x="1253719" y="223047"/>
                </a:cubicBezTo>
                <a:lnTo>
                  <a:pt x="1253719" y="243278"/>
                </a:lnTo>
                <a:cubicBezTo>
                  <a:pt x="1253719" y="244022"/>
                  <a:pt x="1254044" y="244394"/>
                  <a:pt x="1254696" y="244394"/>
                </a:cubicBezTo>
                <a:lnTo>
                  <a:pt x="1285112" y="244394"/>
                </a:lnTo>
                <a:cubicBezTo>
                  <a:pt x="1286880" y="244394"/>
                  <a:pt x="1288391" y="245022"/>
                  <a:pt x="1289647" y="246278"/>
                </a:cubicBezTo>
                <a:cubicBezTo>
                  <a:pt x="1290903" y="247534"/>
                  <a:pt x="1291531" y="249022"/>
                  <a:pt x="1291531" y="250743"/>
                </a:cubicBezTo>
                <a:cubicBezTo>
                  <a:pt x="1291531" y="252464"/>
                  <a:pt x="1290903" y="253952"/>
                  <a:pt x="1289647" y="255208"/>
                </a:cubicBezTo>
                <a:cubicBezTo>
                  <a:pt x="1288391" y="256463"/>
                  <a:pt x="1286880" y="257091"/>
                  <a:pt x="1285112" y="257091"/>
                </a:cubicBezTo>
                <a:lnTo>
                  <a:pt x="1254696" y="257091"/>
                </a:lnTo>
                <a:cubicBezTo>
                  <a:pt x="1254044" y="257091"/>
                  <a:pt x="1253719" y="257417"/>
                  <a:pt x="1253719" y="258068"/>
                </a:cubicBezTo>
                <a:lnTo>
                  <a:pt x="1253719" y="277183"/>
                </a:lnTo>
                <a:cubicBezTo>
                  <a:pt x="1253719" y="277927"/>
                  <a:pt x="1254044" y="278299"/>
                  <a:pt x="1254696" y="278299"/>
                </a:cubicBezTo>
                <a:lnTo>
                  <a:pt x="1274927" y="278299"/>
                </a:lnTo>
                <a:cubicBezTo>
                  <a:pt x="1277159" y="278299"/>
                  <a:pt x="1279089" y="279090"/>
                  <a:pt x="1280717" y="280671"/>
                </a:cubicBezTo>
                <a:cubicBezTo>
                  <a:pt x="1282345" y="282253"/>
                  <a:pt x="1283159" y="284206"/>
                  <a:pt x="1283159" y="286531"/>
                </a:cubicBezTo>
                <a:lnTo>
                  <a:pt x="1283159" y="326994"/>
                </a:lnTo>
                <a:cubicBezTo>
                  <a:pt x="1283159" y="328668"/>
                  <a:pt x="1282531" y="330133"/>
                  <a:pt x="1281275" y="331389"/>
                </a:cubicBezTo>
                <a:cubicBezTo>
                  <a:pt x="1280020" y="332645"/>
                  <a:pt x="1278508" y="333273"/>
                  <a:pt x="1276741" y="333273"/>
                </a:cubicBezTo>
                <a:lnTo>
                  <a:pt x="1275206" y="333273"/>
                </a:lnTo>
                <a:cubicBezTo>
                  <a:pt x="1273904" y="333273"/>
                  <a:pt x="1272788" y="332808"/>
                  <a:pt x="1271857" y="331877"/>
                </a:cubicBezTo>
                <a:cubicBezTo>
                  <a:pt x="1270927" y="330947"/>
                  <a:pt x="1270462" y="329831"/>
                  <a:pt x="1270462" y="328529"/>
                </a:cubicBezTo>
                <a:cubicBezTo>
                  <a:pt x="1270462" y="328157"/>
                  <a:pt x="1270276" y="327971"/>
                  <a:pt x="1269904" y="327971"/>
                </a:cubicBezTo>
                <a:lnTo>
                  <a:pt x="1223860" y="327971"/>
                </a:lnTo>
                <a:cubicBezTo>
                  <a:pt x="1223395" y="327971"/>
                  <a:pt x="1223163" y="328203"/>
                  <a:pt x="1223163" y="328668"/>
                </a:cubicBezTo>
                <a:cubicBezTo>
                  <a:pt x="1223163" y="330157"/>
                  <a:pt x="1222651" y="331412"/>
                  <a:pt x="1221628" y="332436"/>
                </a:cubicBezTo>
                <a:cubicBezTo>
                  <a:pt x="1220605" y="333459"/>
                  <a:pt x="1219349" y="333970"/>
                  <a:pt x="1217861" y="333970"/>
                </a:cubicBezTo>
                <a:lnTo>
                  <a:pt x="1217163" y="333970"/>
                </a:lnTo>
                <a:cubicBezTo>
                  <a:pt x="1215489" y="333970"/>
                  <a:pt x="1214047" y="333366"/>
                  <a:pt x="1212838" y="332156"/>
                </a:cubicBezTo>
                <a:cubicBezTo>
                  <a:pt x="1211628" y="330947"/>
                  <a:pt x="1211024" y="329505"/>
                  <a:pt x="1211024" y="327831"/>
                </a:cubicBezTo>
                <a:lnTo>
                  <a:pt x="1211024" y="286531"/>
                </a:lnTo>
                <a:cubicBezTo>
                  <a:pt x="1211024" y="284206"/>
                  <a:pt x="1211838" y="282253"/>
                  <a:pt x="1213466" y="280671"/>
                </a:cubicBezTo>
                <a:cubicBezTo>
                  <a:pt x="1215093" y="279090"/>
                  <a:pt x="1217023" y="278299"/>
                  <a:pt x="1219256" y="278299"/>
                </a:cubicBezTo>
                <a:lnTo>
                  <a:pt x="1240045" y="278299"/>
                </a:lnTo>
                <a:cubicBezTo>
                  <a:pt x="1240696" y="278299"/>
                  <a:pt x="1241022" y="277927"/>
                  <a:pt x="1241022" y="277183"/>
                </a:cubicBezTo>
                <a:lnTo>
                  <a:pt x="1241022" y="258068"/>
                </a:lnTo>
                <a:cubicBezTo>
                  <a:pt x="1241022" y="257417"/>
                  <a:pt x="1240696" y="257091"/>
                  <a:pt x="1240045" y="257091"/>
                </a:cubicBezTo>
                <a:lnTo>
                  <a:pt x="1207675" y="257091"/>
                </a:lnTo>
                <a:cubicBezTo>
                  <a:pt x="1205908" y="257091"/>
                  <a:pt x="1204420" y="256463"/>
                  <a:pt x="1203210" y="255208"/>
                </a:cubicBezTo>
                <a:cubicBezTo>
                  <a:pt x="1202001" y="253952"/>
                  <a:pt x="1201397" y="252464"/>
                  <a:pt x="1201397" y="250743"/>
                </a:cubicBezTo>
                <a:cubicBezTo>
                  <a:pt x="1201397" y="249022"/>
                  <a:pt x="1202001" y="247534"/>
                  <a:pt x="1203210" y="246278"/>
                </a:cubicBezTo>
                <a:cubicBezTo>
                  <a:pt x="1204420" y="245022"/>
                  <a:pt x="1205908" y="244394"/>
                  <a:pt x="1207675" y="244394"/>
                </a:cubicBezTo>
                <a:lnTo>
                  <a:pt x="1240045" y="244394"/>
                </a:lnTo>
                <a:cubicBezTo>
                  <a:pt x="1240696" y="244394"/>
                  <a:pt x="1241022" y="244022"/>
                  <a:pt x="1241022" y="243278"/>
                </a:cubicBezTo>
                <a:lnTo>
                  <a:pt x="1241022" y="225140"/>
                </a:lnTo>
                <a:cubicBezTo>
                  <a:pt x="1241022" y="224396"/>
                  <a:pt x="1240696" y="224117"/>
                  <a:pt x="1240045" y="224303"/>
                </a:cubicBezTo>
                <a:cubicBezTo>
                  <a:pt x="1232697" y="225419"/>
                  <a:pt x="1225116" y="226302"/>
                  <a:pt x="1217303" y="226954"/>
                </a:cubicBezTo>
                <a:cubicBezTo>
                  <a:pt x="1217023" y="227047"/>
                  <a:pt x="1216791" y="227093"/>
                  <a:pt x="1216605" y="227093"/>
                </a:cubicBezTo>
                <a:cubicBezTo>
                  <a:pt x="1215210" y="227093"/>
                  <a:pt x="1213907" y="226628"/>
                  <a:pt x="1212698" y="225698"/>
                </a:cubicBezTo>
                <a:cubicBezTo>
                  <a:pt x="1211303" y="224768"/>
                  <a:pt x="1210326" y="223465"/>
                  <a:pt x="1209768" y="221791"/>
                </a:cubicBezTo>
                <a:cubicBezTo>
                  <a:pt x="1209303" y="220396"/>
                  <a:pt x="1209443" y="219070"/>
                  <a:pt x="1210187" y="217815"/>
                </a:cubicBezTo>
                <a:cubicBezTo>
                  <a:pt x="1210931" y="216559"/>
                  <a:pt x="1212001" y="215838"/>
                  <a:pt x="1213396" y="215652"/>
                </a:cubicBezTo>
                <a:cubicBezTo>
                  <a:pt x="1236371" y="213047"/>
                  <a:pt x="1254696" y="209699"/>
                  <a:pt x="1268369" y="205606"/>
                </a:cubicBezTo>
                <a:cubicBezTo>
                  <a:pt x="1269578" y="205234"/>
                  <a:pt x="1270788" y="205048"/>
                  <a:pt x="1271997" y="205048"/>
                </a:cubicBezTo>
                <a:close/>
                <a:moveTo>
                  <a:pt x="1099821" y="203932"/>
                </a:moveTo>
                <a:cubicBezTo>
                  <a:pt x="1100286" y="203932"/>
                  <a:pt x="1100751" y="203978"/>
                  <a:pt x="1101217" y="204071"/>
                </a:cubicBezTo>
                <a:cubicBezTo>
                  <a:pt x="1102891" y="204257"/>
                  <a:pt x="1104100" y="205094"/>
                  <a:pt x="1104844" y="206583"/>
                </a:cubicBezTo>
                <a:cubicBezTo>
                  <a:pt x="1105309" y="207420"/>
                  <a:pt x="1105542" y="208211"/>
                  <a:pt x="1105542" y="208955"/>
                </a:cubicBezTo>
                <a:cubicBezTo>
                  <a:pt x="1105542" y="209699"/>
                  <a:pt x="1105356" y="210443"/>
                  <a:pt x="1104984" y="211187"/>
                </a:cubicBezTo>
                <a:cubicBezTo>
                  <a:pt x="1104147" y="212861"/>
                  <a:pt x="1103263" y="214536"/>
                  <a:pt x="1102333" y="216210"/>
                </a:cubicBezTo>
                <a:cubicBezTo>
                  <a:pt x="1102240" y="216396"/>
                  <a:pt x="1102240" y="216582"/>
                  <a:pt x="1102333" y="216768"/>
                </a:cubicBezTo>
                <a:cubicBezTo>
                  <a:pt x="1102426" y="216954"/>
                  <a:pt x="1102612" y="217047"/>
                  <a:pt x="1102891" y="217047"/>
                </a:cubicBezTo>
                <a:lnTo>
                  <a:pt x="1130378" y="217047"/>
                </a:lnTo>
                <a:cubicBezTo>
                  <a:pt x="1130564" y="217047"/>
                  <a:pt x="1130750" y="217047"/>
                  <a:pt x="1130936" y="217047"/>
                </a:cubicBezTo>
                <a:cubicBezTo>
                  <a:pt x="1132238" y="216768"/>
                  <a:pt x="1133494" y="216954"/>
                  <a:pt x="1134703" y="217605"/>
                </a:cubicBezTo>
                <a:lnTo>
                  <a:pt x="1136935" y="219001"/>
                </a:lnTo>
                <a:cubicBezTo>
                  <a:pt x="1138145" y="219652"/>
                  <a:pt x="1138958" y="220605"/>
                  <a:pt x="1139377" y="221861"/>
                </a:cubicBezTo>
                <a:cubicBezTo>
                  <a:pt x="1139796" y="223117"/>
                  <a:pt x="1139772" y="224349"/>
                  <a:pt x="1139307" y="225558"/>
                </a:cubicBezTo>
                <a:cubicBezTo>
                  <a:pt x="1134284" y="236441"/>
                  <a:pt x="1127401" y="246534"/>
                  <a:pt x="1118657" y="255836"/>
                </a:cubicBezTo>
                <a:cubicBezTo>
                  <a:pt x="1118192" y="256394"/>
                  <a:pt x="1118239" y="256905"/>
                  <a:pt x="1118797" y="257370"/>
                </a:cubicBezTo>
                <a:cubicBezTo>
                  <a:pt x="1126796" y="263975"/>
                  <a:pt x="1135447" y="269323"/>
                  <a:pt x="1144749" y="273416"/>
                </a:cubicBezTo>
                <a:cubicBezTo>
                  <a:pt x="1146237" y="274067"/>
                  <a:pt x="1147167" y="275183"/>
                  <a:pt x="1147539" y="276765"/>
                </a:cubicBezTo>
                <a:cubicBezTo>
                  <a:pt x="1147632" y="277137"/>
                  <a:pt x="1147679" y="277509"/>
                  <a:pt x="1147679" y="277881"/>
                </a:cubicBezTo>
                <a:cubicBezTo>
                  <a:pt x="1147679" y="278997"/>
                  <a:pt x="1147307" y="280020"/>
                  <a:pt x="1146563" y="280950"/>
                </a:cubicBezTo>
                <a:cubicBezTo>
                  <a:pt x="1145260" y="282532"/>
                  <a:pt x="1143679" y="283601"/>
                  <a:pt x="1141819" y="284159"/>
                </a:cubicBezTo>
                <a:cubicBezTo>
                  <a:pt x="1141075" y="284438"/>
                  <a:pt x="1140330" y="284578"/>
                  <a:pt x="1139586" y="284578"/>
                </a:cubicBezTo>
                <a:cubicBezTo>
                  <a:pt x="1138470" y="284578"/>
                  <a:pt x="1137400" y="284345"/>
                  <a:pt x="1136377" y="283880"/>
                </a:cubicBezTo>
                <a:cubicBezTo>
                  <a:pt x="1126889" y="279229"/>
                  <a:pt x="1118006" y="273137"/>
                  <a:pt x="1109728" y="265602"/>
                </a:cubicBezTo>
                <a:cubicBezTo>
                  <a:pt x="1109170" y="265137"/>
                  <a:pt x="1108658" y="265137"/>
                  <a:pt x="1108193" y="265602"/>
                </a:cubicBezTo>
                <a:cubicBezTo>
                  <a:pt x="1100472" y="272114"/>
                  <a:pt x="1092008" y="277648"/>
                  <a:pt x="1082799" y="282206"/>
                </a:cubicBezTo>
                <a:cubicBezTo>
                  <a:pt x="1081590" y="282671"/>
                  <a:pt x="1080427" y="282904"/>
                  <a:pt x="1079311" y="282904"/>
                </a:cubicBezTo>
                <a:cubicBezTo>
                  <a:pt x="1078474" y="282904"/>
                  <a:pt x="1077683" y="282811"/>
                  <a:pt x="1076939" y="282625"/>
                </a:cubicBezTo>
                <a:cubicBezTo>
                  <a:pt x="1074893" y="282067"/>
                  <a:pt x="1073218" y="280904"/>
                  <a:pt x="1071916" y="279136"/>
                </a:cubicBezTo>
                <a:cubicBezTo>
                  <a:pt x="1071544" y="278671"/>
                  <a:pt x="1071079" y="278532"/>
                  <a:pt x="1070521" y="278718"/>
                </a:cubicBezTo>
                <a:lnTo>
                  <a:pt x="1069125" y="279416"/>
                </a:lnTo>
                <a:cubicBezTo>
                  <a:pt x="1068381" y="279788"/>
                  <a:pt x="1067637" y="279974"/>
                  <a:pt x="1066893" y="279974"/>
                </a:cubicBezTo>
                <a:cubicBezTo>
                  <a:pt x="1066056" y="279974"/>
                  <a:pt x="1065265" y="279788"/>
                  <a:pt x="1064521" y="279416"/>
                </a:cubicBezTo>
                <a:cubicBezTo>
                  <a:pt x="1062940" y="278671"/>
                  <a:pt x="1061824" y="277462"/>
                  <a:pt x="1061172" y="275788"/>
                </a:cubicBezTo>
                <a:cubicBezTo>
                  <a:pt x="1060986" y="275230"/>
                  <a:pt x="1060614" y="274951"/>
                  <a:pt x="1060056" y="274951"/>
                </a:cubicBezTo>
                <a:lnTo>
                  <a:pt x="1052661" y="275509"/>
                </a:lnTo>
                <a:cubicBezTo>
                  <a:pt x="1052010" y="275509"/>
                  <a:pt x="1051685" y="275881"/>
                  <a:pt x="1051685" y="276625"/>
                </a:cubicBezTo>
                <a:lnTo>
                  <a:pt x="1051685" y="328250"/>
                </a:lnTo>
                <a:cubicBezTo>
                  <a:pt x="1051685" y="329924"/>
                  <a:pt x="1051103" y="331343"/>
                  <a:pt x="1049941" y="332505"/>
                </a:cubicBezTo>
                <a:cubicBezTo>
                  <a:pt x="1048778" y="333668"/>
                  <a:pt x="1047383" y="334249"/>
                  <a:pt x="1045755" y="334249"/>
                </a:cubicBezTo>
                <a:cubicBezTo>
                  <a:pt x="1044127" y="334249"/>
                  <a:pt x="1042732" y="333668"/>
                  <a:pt x="1041569" y="332505"/>
                </a:cubicBezTo>
                <a:cubicBezTo>
                  <a:pt x="1040406" y="331343"/>
                  <a:pt x="1039825" y="329924"/>
                  <a:pt x="1039825" y="328250"/>
                </a:cubicBezTo>
                <a:lnTo>
                  <a:pt x="1039825" y="277323"/>
                </a:lnTo>
                <a:cubicBezTo>
                  <a:pt x="1039825" y="276578"/>
                  <a:pt x="1039453" y="276253"/>
                  <a:pt x="1038709" y="276346"/>
                </a:cubicBezTo>
                <a:cubicBezTo>
                  <a:pt x="1033314" y="276625"/>
                  <a:pt x="1028430" y="276904"/>
                  <a:pt x="1024058" y="277183"/>
                </a:cubicBezTo>
                <a:cubicBezTo>
                  <a:pt x="1023965" y="277183"/>
                  <a:pt x="1023826" y="277183"/>
                  <a:pt x="1023640" y="277183"/>
                </a:cubicBezTo>
                <a:cubicBezTo>
                  <a:pt x="1022152" y="277183"/>
                  <a:pt x="1020849" y="276672"/>
                  <a:pt x="1019733" y="275648"/>
                </a:cubicBezTo>
                <a:cubicBezTo>
                  <a:pt x="1018338" y="274439"/>
                  <a:pt x="1017640" y="272904"/>
                  <a:pt x="1017640" y="271044"/>
                </a:cubicBezTo>
                <a:cubicBezTo>
                  <a:pt x="1017640" y="269742"/>
                  <a:pt x="1018105" y="268579"/>
                  <a:pt x="1019035" y="267556"/>
                </a:cubicBezTo>
                <a:cubicBezTo>
                  <a:pt x="1020059" y="266347"/>
                  <a:pt x="1021361" y="265695"/>
                  <a:pt x="1022942" y="265602"/>
                </a:cubicBezTo>
                <a:lnTo>
                  <a:pt x="1026012" y="265602"/>
                </a:lnTo>
                <a:cubicBezTo>
                  <a:pt x="1026756" y="265509"/>
                  <a:pt x="1027314" y="265184"/>
                  <a:pt x="1027686" y="264626"/>
                </a:cubicBezTo>
                <a:cubicBezTo>
                  <a:pt x="1030477" y="260905"/>
                  <a:pt x="1032802" y="257742"/>
                  <a:pt x="1034662" y="255138"/>
                </a:cubicBezTo>
                <a:cubicBezTo>
                  <a:pt x="1035035" y="254487"/>
                  <a:pt x="1035035" y="253882"/>
                  <a:pt x="1034662" y="253324"/>
                </a:cubicBezTo>
                <a:cubicBezTo>
                  <a:pt x="1031221" y="248487"/>
                  <a:pt x="1026802" y="243371"/>
                  <a:pt x="1021407" y="237976"/>
                </a:cubicBezTo>
                <a:cubicBezTo>
                  <a:pt x="1020291" y="236860"/>
                  <a:pt x="1019663" y="235534"/>
                  <a:pt x="1019524" y="234000"/>
                </a:cubicBezTo>
                <a:cubicBezTo>
                  <a:pt x="1019384" y="232465"/>
                  <a:pt x="1019780" y="231093"/>
                  <a:pt x="1020710" y="229884"/>
                </a:cubicBezTo>
                <a:lnTo>
                  <a:pt x="1021268" y="229186"/>
                </a:lnTo>
                <a:cubicBezTo>
                  <a:pt x="1022012" y="228163"/>
                  <a:pt x="1022989" y="227581"/>
                  <a:pt x="1024198" y="227442"/>
                </a:cubicBezTo>
                <a:cubicBezTo>
                  <a:pt x="1025407" y="227302"/>
                  <a:pt x="1026477" y="227651"/>
                  <a:pt x="1027407" y="228488"/>
                </a:cubicBezTo>
                <a:cubicBezTo>
                  <a:pt x="1027686" y="228674"/>
                  <a:pt x="1027919" y="228628"/>
                  <a:pt x="1028105" y="228349"/>
                </a:cubicBezTo>
                <a:cubicBezTo>
                  <a:pt x="1031546" y="222024"/>
                  <a:pt x="1034616" y="215512"/>
                  <a:pt x="1037313" y="208815"/>
                </a:cubicBezTo>
                <a:cubicBezTo>
                  <a:pt x="1037965" y="207234"/>
                  <a:pt x="1039081" y="206071"/>
                  <a:pt x="1040662" y="205327"/>
                </a:cubicBezTo>
                <a:cubicBezTo>
                  <a:pt x="1041499" y="204955"/>
                  <a:pt x="1042336" y="204769"/>
                  <a:pt x="1043174" y="204769"/>
                </a:cubicBezTo>
                <a:cubicBezTo>
                  <a:pt x="1043918" y="204769"/>
                  <a:pt x="1044662" y="204908"/>
                  <a:pt x="1045406" y="205187"/>
                </a:cubicBezTo>
                <a:cubicBezTo>
                  <a:pt x="1046894" y="205839"/>
                  <a:pt x="1047964" y="206955"/>
                  <a:pt x="1048615" y="208536"/>
                </a:cubicBezTo>
                <a:cubicBezTo>
                  <a:pt x="1048801" y="209187"/>
                  <a:pt x="1048894" y="209838"/>
                  <a:pt x="1048894" y="210490"/>
                </a:cubicBezTo>
                <a:cubicBezTo>
                  <a:pt x="1048894" y="211327"/>
                  <a:pt x="1048708" y="212210"/>
                  <a:pt x="1048336" y="213141"/>
                </a:cubicBezTo>
                <a:cubicBezTo>
                  <a:pt x="1043406" y="222349"/>
                  <a:pt x="1039174" y="229651"/>
                  <a:pt x="1035639" y="235046"/>
                </a:cubicBezTo>
                <a:cubicBezTo>
                  <a:pt x="1035267" y="235604"/>
                  <a:pt x="1035314" y="236162"/>
                  <a:pt x="1035779" y="236720"/>
                </a:cubicBezTo>
                <a:cubicBezTo>
                  <a:pt x="1038011" y="239139"/>
                  <a:pt x="1039825" y="241232"/>
                  <a:pt x="1041220" y="242999"/>
                </a:cubicBezTo>
                <a:cubicBezTo>
                  <a:pt x="1041685" y="243557"/>
                  <a:pt x="1042104" y="243511"/>
                  <a:pt x="1042476" y="242860"/>
                </a:cubicBezTo>
                <a:cubicBezTo>
                  <a:pt x="1046290" y="236534"/>
                  <a:pt x="1049731" y="230488"/>
                  <a:pt x="1052801" y="224721"/>
                </a:cubicBezTo>
                <a:cubicBezTo>
                  <a:pt x="1053545" y="223233"/>
                  <a:pt x="1054708" y="222210"/>
                  <a:pt x="1056289" y="221652"/>
                </a:cubicBezTo>
                <a:cubicBezTo>
                  <a:pt x="1057033" y="221373"/>
                  <a:pt x="1057731" y="221233"/>
                  <a:pt x="1058382" y="221233"/>
                </a:cubicBezTo>
                <a:cubicBezTo>
                  <a:pt x="1059312" y="221233"/>
                  <a:pt x="1060196" y="221466"/>
                  <a:pt x="1061033" y="221931"/>
                </a:cubicBezTo>
                <a:cubicBezTo>
                  <a:pt x="1062428" y="222582"/>
                  <a:pt x="1063358" y="223651"/>
                  <a:pt x="1063823" y="225140"/>
                </a:cubicBezTo>
                <a:cubicBezTo>
                  <a:pt x="1064009" y="225698"/>
                  <a:pt x="1064103" y="226256"/>
                  <a:pt x="1064103" y="226814"/>
                </a:cubicBezTo>
                <a:cubicBezTo>
                  <a:pt x="1064103" y="227744"/>
                  <a:pt x="1063823" y="228628"/>
                  <a:pt x="1063265" y="229465"/>
                </a:cubicBezTo>
                <a:cubicBezTo>
                  <a:pt x="1054708" y="243139"/>
                  <a:pt x="1046801" y="254673"/>
                  <a:pt x="1039546" y="264068"/>
                </a:cubicBezTo>
                <a:cubicBezTo>
                  <a:pt x="1039453" y="264254"/>
                  <a:pt x="1039453" y="264440"/>
                  <a:pt x="1039546" y="264626"/>
                </a:cubicBezTo>
                <a:cubicBezTo>
                  <a:pt x="1039639" y="264812"/>
                  <a:pt x="1039778" y="264905"/>
                  <a:pt x="1039964" y="264905"/>
                </a:cubicBezTo>
                <a:cubicBezTo>
                  <a:pt x="1045080" y="264812"/>
                  <a:pt x="1050336" y="264579"/>
                  <a:pt x="1055731" y="264207"/>
                </a:cubicBezTo>
                <a:cubicBezTo>
                  <a:pt x="1056010" y="264114"/>
                  <a:pt x="1056219" y="263975"/>
                  <a:pt x="1056359" y="263789"/>
                </a:cubicBezTo>
                <a:cubicBezTo>
                  <a:pt x="1056498" y="263603"/>
                  <a:pt x="1056475" y="263370"/>
                  <a:pt x="1056289" y="263091"/>
                </a:cubicBezTo>
                <a:cubicBezTo>
                  <a:pt x="1055266" y="260859"/>
                  <a:pt x="1054243" y="258766"/>
                  <a:pt x="1053219" y="256812"/>
                </a:cubicBezTo>
                <a:cubicBezTo>
                  <a:pt x="1052661" y="255696"/>
                  <a:pt x="1052592" y="254510"/>
                  <a:pt x="1053010" y="253254"/>
                </a:cubicBezTo>
                <a:cubicBezTo>
                  <a:pt x="1053429" y="251999"/>
                  <a:pt x="1054243" y="251138"/>
                  <a:pt x="1055452" y="250673"/>
                </a:cubicBezTo>
                <a:cubicBezTo>
                  <a:pt x="1056754" y="250115"/>
                  <a:pt x="1058056" y="250068"/>
                  <a:pt x="1059359" y="250534"/>
                </a:cubicBezTo>
                <a:cubicBezTo>
                  <a:pt x="1060661" y="250999"/>
                  <a:pt x="1061684" y="251836"/>
                  <a:pt x="1062428" y="253045"/>
                </a:cubicBezTo>
                <a:cubicBezTo>
                  <a:pt x="1066335" y="260021"/>
                  <a:pt x="1069265" y="266486"/>
                  <a:pt x="1071218" y="272439"/>
                </a:cubicBezTo>
                <a:cubicBezTo>
                  <a:pt x="1071404" y="273090"/>
                  <a:pt x="1071823" y="273276"/>
                  <a:pt x="1072474" y="272997"/>
                </a:cubicBezTo>
                <a:cubicBezTo>
                  <a:pt x="1081962" y="268905"/>
                  <a:pt x="1090938" y="263510"/>
                  <a:pt x="1099403" y="256812"/>
                </a:cubicBezTo>
                <a:cubicBezTo>
                  <a:pt x="1099961" y="256440"/>
                  <a:pt x="1100007" y="255975"/>
                  <a:pt x="1099542" y="255417"/>
                </a:cubicBezTo>
                <a:cubicBezTo>
                  <a:pt x="1094984" y="250115"/>
                  <a:pt x="1091031" y="244766"/>
                  <a:pt x="1087682" y="239371"/>
                </a:cubicBezTo>
                <a:cubicBezTo>
                  <a:pt x="1087310" y="238813"/>
                  <a:pt x="1086892" y="238813"/>
                  <a:pt x="1086427" y="239371"/>
                </a:cubicBezTo>
                <a:cubicBezTo>
                  <a:pt x="1083636" y="242441"/>
                  <a:pt x="1080753" y="245418"/>
                  <a:pt x="1077776" y="248301"/>
                </a:cubicBezTo>
                <a:cubicBezTo>
                  <a:pt x="1076660" y="249231"/>
                  <a:pt x="1075358" y="249696"/>
                  <a:pt x="1073869" y="249696"/>
                </a:cubicBezTo>
                <a:cubicBezTo>
                  <a:pt x="1073683" y="249696"/>
                  <a:pt x="1073497" y="249696"/>
                  <a:pt x="1073311" y="249696"/>
                </a:cubicBezTo>
                <a:cubicBezTo>
                  <a:pt x="1071730" y="249510"/>
                  <a:pt x="1070288" y="248859"/>
                  <a:pt x="1068986" y="247743"/>
                </a:cubicBezTo>
                <a:cubicBezTo>
                  <a:pt x="1067777" y="246627"/>
                  <a:pt x="1067172" y="245278"/>
                  <a:pt x="1067172" y="243697"/>
                </a:cubicBezTo>
                <a:cubicBezTo>
                  <a:pt x="1067172" y="242115"/>
                  <a:pt x="1067730" y="240813"/>
                  <a:pt x="1068846" y="239790"/>
                </a:cubicBezTo>
                <a:cubicBezTo>
                  <a:pt x="1078520" y="231139"/>
                  <a:pt x="1086241" y="220861"/>
                  <a:pt x="1092008" y="208955"/>
                </a:cubicBezTo>
                <a:cubicBezTo>
                  <a:pt x="1092845" y="207187"/>
                  <a:pt x="1094101" y="205839"/>
                  <a:pt x="1095775" y="204908"/>
                </a:cubicBezTo>
                <a:cubicBezTo>
                  <a:pt x="1097077" y="204257"/>
                  <a:pt x="1098426" y="203932"/>
                  <a:pt x="1099821" y="203932"/>
                </a:cubicBezTo>
                <a:close/>
                <a:moveTo>
                  <a:pt x="747722" y="203792"/>
                </a:moveTo>
                <a:cubicBezTo>
                  <a:pt x="749489" y="203792"/>
                  <a:pt x="751001" y="204420"/>
                  <a:pt x="752256" y="205676"/>
                </a:cubicBezTo>
                <a:cubicBezTo>
                  <a:pt x="753512" y="206932"/>
                  <a:pt x="754140" y="208443"/>
                  <a:pt x="754140" y="210210"/>
                </a:cubicBezTo>
                <a:lnTo>
                  <a:pt x="754140" y="216350"/>
                </a:lnTo>
                <a:cubicBezTo>
                  <a:pt x="754140" y="217001"/>
                  <a:pt x="754466" y="217326"/>
                  <a:pt x="755117" y="217326"/>
                </a:cubicBezTo>
                <a:lnTo>
                  <a:pt x="773674" y="217326"/>
                </a:lnTo>
                <a:cubicBezTo>
                  <a:pt x="775162" y="217326"/>
                  <a:pt x="776441" y="217861"/>
                  <a:pt x="777511" y="218931"/>
                </a:cubicBezTo>
                <a:cubicBezTo>
                  <a:pt x="778580" y="220001"/>
                  <a:pt x="779115" y="221303"/>
                  <a:pt x="779115" y="222838"/>
                </a:cubicBezTo>
                <a:cubicBezTo>
                  <a:pt x="779115" y="224372"/>
                  <a:pt x="778580" y="225675"/>
                  <a:pt x="777511" y="226744"/>
                </a:cubicBezTo>
                <a:cubicBezTo>
                  <a:pt x="776441" y="227814"/>
                  <a:pt x="775162" y="228349"/>
                  <a:pt x="773674" y="228349"/>
                </a:cubicBezTo>
                <a:lnTo>
                  <a:pt x="762930" y="228349"/>
                </a:lnTo>
                <a:cubicBezTo>
                  <a:pt x="762837" y="228349"/>
                  <a:pt x="762791" y="228395"/>
                  <a:pt x="762791" y="228488"/>
                </a:cubicBezTo>
                <a:cubicBezTo>
                  <a:pt x="762791" y="228581"/>
                  <a:pt x="762791" y="228628"/>
                  <a:pt x="762791" y="228628"/>
                </a:cubicBezTo>
                <a:lnTo>
                  <a:pt x="763767" y="228767"/>
                </a:lnTo>
                <a:cubicBezTo>
                  <a:pt x="765907" y="229326"/>
                  <a:pt x="767488" y="230535"/>
                  <a:pt x="768511" y="232395"/>
                </a:cubicBezTo>
                <a:cubicBezTo>
                  <a:pt x="769069" y="233418"/>
                  <a:pt x="769348" y="234488"/>
                  <a:pt x="769348" y="235604"/>
                </a:cubicBezTo>
                <a:cubicBezTo>
                  <a:pt x="769348" y="236534"/>
                  <a:pt x="769162" y="237418"/>
                  <a:pt x="768790" y="238255"/>
                </a:cubicBezTo>
                <a:cubicBezTo>
                  <a:pt x="767023" y="242627"/>
                  <a:pt x="765581" y="245976"/>
                  <a:pt x="764465" y="248301"/>
                </a:cubicBezTo>
                <a:cubicBezTo>
                  <a:pt x="764372" y="248487"/>
                  <a:pt x="764372" y="248696"/>
                  <a:pt x="764465" y="248929"/>
                </a:cubicBezTo>
                <a:cubicBezTo>
                  <a:pt x="764558" y="249162"/>
                  <a:pt x="764744" y="249278"/>
                  <a:pt x="765023" y="249278"/>
                </a:cubicBezTo>
                <a:lnTo>
                  <a:pt x="775069" y="249278"/>
                </a:lnTo>
                <a:cubicBezTo>
                  <a:pt x="776650" y="249278"/>
                  <a:pt x="777976" y="249813"/>
                  <a:pt x="779046" y="250882"/>
                </a:cubicBezTo>
                <a:cubicBezTo>
                  <a:pt x="780115" y="251952"/>
                  <a:pt x="780650" y="253278"/>
                  <a:pt x="780650" y="254859"/>
                </a:cubicBezTo>
                <a:cubicBezTo>
                  <a:pt x="780650" y="256440"/>
                  <a:pt x="780115" y="257789"/>
                  <a:pt x="779046" y="258905"/>
                </a:cubicBezTo>
                <a:cubicBezTo>
                  <a:pt x="777976" y="260021"/>
                  <a:pt x="776650" y="260579"/>
                  <a:pt x="775069" y="260579"/>
                </a:cubicBezTo>
                <a:lnTo>
                  <a:pt x="755117" y="260579"/>
                </a:lnTo>
                <a:cubicBezTo>
                  <a:pt x="754466" y="260579"/>
                  <a:pt x="754140" y="260905"/>
                  <a:pt x="754140" y="261556"/>
                </a:cubicBezTo>
                <a:lnTo>
                  <a:pt x="754140" y="272439"/>
                </a:lnTo>
                <a:cubicBezTo>
                  <a:pt x="754140" y="273183"/>
                  <a:pt x="754466" y="273555"/>
                  <a:pt x="755117" y="273555"/>
                </a:cubicBezTo>
                <a:lnTo>
                  <a:pt x="773813" y="273555"/>
                </a:lnTo>
                <a:cubicBezTo>
                  <a:pt x="775302" y="273555"/>
                  <a:pt x="776604" y="274090"/>
                  <a:pt x="777720" y="275160"/>
                </a:cubicBezTo>
                <a:cubicBezTo>
                  <a:pt x="778836" y="276230"/>
                  <a:pt x="779394" y="277555"/>
                  <a:pt x="779394" y="279136"/>
                </a:cubicBezTo>
                <a:cubicBezTo>
                  <a:pt x="779394" y="280718"/>
                  <a:pt x="778836" y="282067"/>
                  <a:pt x="777720" y="283183"/>
                </a:cubicBezTo>
                <a:cubicBezTo>
                  <a:pt x="776604" y="284299"/>
                  <a:pt x="775302" y="284857"/>
                  <a:pt x="773813" y="284857"/>
                </a:cubicBezTo>
                <a:lnTo>
                  <a:pt x="755117" y="284857"/>
                </a:lnTo>
                <a:cubicBezTo>
                  <a:pt x="754466" y="284857"/>
                  <a:pt x="754140" y="285183"/>
                  <a:pt x="754140" y="285834"/>
                </a:cubicBezTo>
                <a:lnTo>
                  <a:pt x="754140" y="286252"/>
                </a:lnTo>
                <a:cubicBezTo>
                  <a:pt x="754140" y="286903"/>
                  <a:pt x="754419" y="287415"/>
                  <a:pt x="754977" y="287787"/>
                </a:cubicBezTo>
                <a:cubicBezTo>
                  <a:pt x="758140" y="290113"/>
                  <a:pt x="763442" y="294298"/>
                  <a:pt x="770883" y="300344"/>
                </a:cubicBezTo>
                <a:cubicBezTo>
                  <a:pt x="772185" y="301368"/>
                  <a:pt x="772930" y="302763"/>
                  <a:pt x="773116" y="304530"/>
                </a:cubicBezTo>
                <a:cubicBezTo>
                  <a:pt x="773209" y="304809"/>
                  <a:pt x="773255" y="305042"/>
                  <a:pt x="773255" y="305228"/>
                </a:cubicBezTo>
                <a:cubicBezTo>
                  <a:pt x="773255" y="306716"/>
                  <a:pt x="772790" y="308018"/>
                  <a:pt x="771860" y="309135"/>
                </a:cubicBezTo>
                <a:cubicBezTo>
                  <a:pt x="770837" y="310437"/>
                  <a:pt x="769534" y="311088"/>
                  <a:pt x="767953" y="311088"/>
                </a:cubicBezTo>
                <a:cubicBezTo>
                  <a:pt x="767860" y="311088"/>
                  <a:pt x="767767" y="311088"/>
                  <a:pt x="767674" y="311088"/>
                </a:cubicBezTo>
                <a:cubicBezTo>
                  <a:pt x="766186" y="311088"/>
                  <a:pt x="764884" y="310530"/>
                  <a:pt x="763767" y="309414"/>
                </a:cubicBezTo>
                <a:cubicBezTo>
                  <a:pt x="761256" y="306809"/>
                  <a:pt x="758279" y="303879"/>
                  <a:pt x="754838" y="300624"/>
                </a:cubicBezTo>
                <a:cubicBezTo>
                  <a:pt x="754745" y="300531"/>
                  <a:pt x="754605" y="300531"/>
                  <a:pt x="754419" y="300624"/>
                </a:cubicBezTo>
                <a:cubicBezTo>
                  <a:pt x="754233" y="300717"/>
                  <a:pt x="754140" y="300856"/>
                  <a:pt x="754140" y="301042"/>
                </a:cubicBezTo>
                <a:lnTo>
                  <a:pt x="754140" y="327413"/>
                </a:lnTo>
                <a:cubicBezTo>
                  <a:pt x="754140" y="329180"/>
                  <a:pt x="753512" y="330691"/>
                  <a:pt x="752256" y="331947"/>
                </a:cubicBezTo>
                <a:cubicBezTo>
                  <a:pt x="751001" y="333203"/>
                  <a:pt x="749489" y="333831"/>
                  <a:pt x="747722" y="333831"/>
                </a:cubicBezTo>
                <a:cubicBezTo>
                  <a:pt x="745955" y="333831"/>
                  <a:pt x="744443" y="333203"/>
                  <a:pt x="743187" y="331947"/>
                </a:cubicBezTo>
                <a:cubicBezTo>
                  <a:pt x="741932" y="330691"/>
                  <a:pt x="741304" y="329180"/>
                  <a:pt x="741304" y="327413"/>
                </a:cubicBezTo>
                <a:lnTo>
                  <a:pt x="741304" y="301461"/>
                </a:lnTo>
                <a:cubicBezTo>
                  <a:pt x="741304" y="301275"/>
                  <a:pt x="741211" y="301158"/>
                  <a:pt x="741025" y="301112"/>
                </a:cubicBezTo>
                <a:cubicBezTo>
                  <a:pt x="740839" y="301065"/>
                  <a:pt x="740746" y="301089"/>
                  <a:pt x="740746" y="301182"/>
                </a:cubicBezTo>
                <a:cubicBezTo>
                  <a:pt x="735630" y="308623"/>
                  <a:pt x="730328" y="314948"/>
                  <a:pt x="724840" y="320157"/>
                </a:cubicBezTo>
                <a:cubicBezTo>
                  <a:pt x="723723" y="321180"/>
                  <a:pt x="722468" y="321692"/>
                  <a:pt x="721072" y="321692"/>
                </a:cubicBezTo>
                <a:cubicBezTo>
                  <a:pt x="720793" y="321692"/>
                  <a:pt x="720561" y="321692"/>
                  <a:pt x="720375" y="321692"/>
                </a:cubicBezTo>
                <a:cubicBezTo>
                  <a:pt x="718607" y="321506"/>
                  <a:pt x="717119" y="320715"/>
                  <a:pt x="715910" y="319320"/>
                </a:cubicBezTo>
                <a:cubicBezTo>
                  <a:pt x="714980" y="318204"/>
                  <a:pt x="714515" y="316902"/>
                  <a:pt x="714515" y="315413"/>
                </a:cubicBezTo>
                <a:cubicBezTo>
                  <a:pt x="714515" y="313646"/>
                  <a:pt x="715212" y="312158"/>
                  <a:pt x="716607" y="310948"/>
                </a:cubicBezTo>
                <a:cubicBezTo>
                  <a:pt x="724979" y="304065"/>
                  <a:pt x="732141" y="295647"/>
                  <a:pt x="738095" y="285694"/>
                </a:cubicBezTo>
                <a:cubicBezTo>
                  <a:pt x="738281" y="285508"/>
                  <a:pt x="738304" y="285322"/>
                  <a:pt x="738164" y="285136"/>
                </a:cubicBezTo>
                <a:cubicBezTo>
                  <a:pt x="738025" y="284950"/>
                  <a:pt x="737862" y="284857"/>
                  <a:pt x="737676" y="284857"/>
                </a:cubicBezTo>
                <a:lnTo>
                  <a:pt x="720514" y="284857"/>
                </a:lnTo>
                <a:cubicBezTo>
                  <a:pt x="718933" y="284857"/>
                  <a:pt x="717584" y="284299"/>
                  <a:pt x="716468" y="283183"/>
                </a:cubicBezTo>
                <a:cubicBezTo>
                  <a:pt x="715352" y="282067"/>
                  <a:pt x="714794" y="280718"/>
                  <a:pt x="714794" y="279136"/>
                </a:cubicBezTo>
                <a:cubicBezTo>
                  <a:pt x="714794" y="277555"/>
                  <a:pt x="715352" y="276230"/>
                  <a:pt x="716468" y="275160"/>
                </a:cubicBezTo>
                <a:cubicBezTo>
                  <a:pt x="717584" y="274090"/>
                  <a:pt x="718933" y="273555"/>
                  <a:pt x="720514" y="273555"/>
                </a:cubicBezTo>
                <a:lnTo>
                  <a:pt x="740187" y="273555"/>
                </a:lnTo>
                <a:cubicBezTo>
                  <a:pt x="740932" y="273555"/>
                  <a:pt x="741304" y="273183"/>
                  <a:pt x="741304" y="272439"/>
                </a:cubicBezTo>
                <a:lnTo>
                  <a:pt x="741304" y="261556"/>
                </a:lnTo>
                <a:cubicBezTo>
                  <a:pt x="741304" y="260905"/>
                  <a:pt x="740932" y="260579"/>
                  <a:pt x="740187" y="260579"/>
                </a:cubicBezTo>
                <a:lnTo>
                  <a:pt x="720096" y="260579"/>
                </a:lnTo>
                <a:cubicBezTo>
                  <a:pt x="718514" y="260579"/>
                  <a:pt x="717166" y="260021"/>
                  <a:pt x="716049" y="258905"/>
                </a:cubicBezTo>
                <a:cubicBezTo>
                  <a:pt x="714933" y="257789"/>
                  <a:pt x="714375" y="256440"/>
                  <a:pt x="714375" y="254859"/>
                </a:cubicBezTo>
                <a:cubicBezTo>
                  <a:pt x="714375" y="253278"/>
                  <a:pt x="714933" y="251952"/>
                  <a:pt x="716049" y="250882"/>
                </a:cubicBezTo>
                <a:cubicBezTo>
                  <a:pt x="717166" y="249813"/>
                  <a:pt x="718514" y="249278"/>
                  <a:pt x="720096" y="249278"/>
                </a:cubicBezTo>
                <a:lnTo>
                  <a:pt x="728049" y="249278"/>
                </a:lnTo>
                <a:cubicBezTo>
                  <a:pt x="728793" y="249278"/>
                  <a:pt x="729118" y="248906"/>
                  <a:pt x="729025" y="248162"/>
                </a:cubicBezTo>
                <a:cubicBezTo>
                  <a:pt x="728653" y="245371"/>
                  <a:pt x="727956" y="242162"/>
                  <a:pt x="726932" y="238534"/>
                </a:cubicBezTo>
                <a:cubicBezTo>
                  <a:pt x="726653" y="237697"/>
                  <a:pt x="726514" y="236906"/>
                  <a:pt x="726514" y="236162"/>
                </a:cubicBezTo>
                <a:cubicBezTo>
                  <a:pt x="726514" y="234860"/>
                  <a:pt x="726839" y="233651"/>
                  <a:pt x="727491" y="232535"/>
                </a:cubicBezTo>
                <a:cubicBezTo>
                  <a:pt x="728514" y="230581"/>
                  <a:pt x="730049" y="229326"/>
                  <a:pt x="732095" y="228767"/>
                </a:cubicBezTo>
                <a:lnTo>
                  <a:pt x="732793" y="228628"/>
                </a:lnTo>
                <a:cubicBezTo>
                  <a:pt x="732886" y="228628"/>
                  <a:pt x="732932" y="228581"/>
                  <a:pt x="732932" y="228488"/>
                </a:cubicBezTo>
                <a:cubicBezTo>
                  <a:pt x="732932" y="228395"/>
                  <a:pt x="732886" y="228349"/>
                  <a:pt x="732793" y="228349"/>
                </a:cubicBezTo>
                <a:lnTo>
                  <a:pt x="721770" y="228349"/>
                </a:lnTo>
                <a:cubicBezTo>
                  <a:pt x="720282" y="228349"/>
                  <a:pt x="719003" y="227814"/>
                  <a:pt x="717933" y="226744"/>
                </a:cubicBezTo>
                <a:cubicBezTo>
                  <a:pt x="716863" y="225675"/>
                  <a:pt x="716328" y="224372"/>
                  <a:pt x="716328" y="222838"/>
                </a:cubicBezTo>
                <a:cubicBezTo>
                  <a:pt x="716328" y="221303"/>
                  <a:pt x="716863" y="220001"/>
                  <a:pt x="717933" y="218931"/>
                </a:cubicBezTo>
                <a:cubicBezTo>
                  <a:pt x="719003" y="217861"/>
                  <a:pt x="720282" y="217326"/>
                  <a:pt x="721770" y="217326"/>
                </a:cubicBezTo>
                <a:lnTo>
                  <a:pt x="740187" y="217326"/>
                </a:lnTo>
                <a:cubicBezTo>
                  <a:pt x="740932" y="217326"/>
                  <a:pt x="741304" y="217001"/>
                  <a:pt x="741304" y="216350"/>
                </a:cubicBezTo>
                <a:lnTo>
                  <a:pt x="741304" y="210210"/>
                </a:lnTo>
                <a:cubicBezTo>
                  <a:pt x="741304" y="208443"/>
                  <a:pt x="741932" y="206932"/>
                  <a:pt x="743187" y="205676"/>
                </a:cubicBezTo>
                <a:cubicBezTo>
                  <a:pt x="744443" y="204420"/>
                  <a:pt x="745955" y="203792"/>
                  <a:pt x="747722" y="203792"/>
                </a:cubicBezTo>
                <a:close/>
                <a:moveTo>
                  <a:pt x="233428" y="203095"/>
                </a:moveTo>
                <a:cubicBezTo>
                  <a:pt x="235195" y="203095"/>
                  <a:pt x="236707" y="203722"/>
                  <a:pt x="237962" y="204978"/>
                </a:cubicBezTo>
                <a:cubicBezTo>
                  <a:pt x="239218" y="206234"/>
                  <a:pt x="239846" y="207745"/>
                  <a:pt x="239846" y="209513"/>
                </a:cubicBezTo>
                <a:lnTo>
                  <a:pt x="239846" y="227651"/>
                </a:lnTo>
                <a:cubicBezTo>
                  <a:pt x="239846" y="228302"/>
                  <a:pt x="240218" y="228628"/>
                  <a:pt x="240962" y="228628"/>
                </a:cubicBezTo>
                <a:lnTo>
                  <a:pt x="261193" y="228628"/>
                </a:lnTo>
                <a:cubicBezTo>
                  <a:pt x="262868" y="228628"/>
                  <a:pt x="264286" y="229233"/>
                  <a:pt x="265449" y="230442"/>
                </a:cubicBezTo>
                <a:cubicBezTo>
                  <a:pt x="266612" y="231651"/>
                  <a:pt x="267193" y="233093"/>
                  <a:pt x="267193" y="234767"/>
                </a:cubicBezTo>
                <a:cubicBezTo>
                  <a:pt x="267193" y="236441"/>
                  <a:pt x="266612" y="237860"/>
                  <a:pt x="265449" y="239023"/>
                </a:cubicBezTo>
                <a:cubicBezTo>
                  <a:pt x="264286" y="240185"/>
                  <a:pt x="262868" y="240767"/>
                  <a:pt x="261193" y="240767"/>
                </a:cubicBezTo>
                <a:lnTo>
                  <a:pt x="240962" y="240767"/>
                </a:lnTo>
                <a:cubicBezTo>
                  <a:pt x="240218" y="240767"/>
                  <a:pt x="239846" y="241139"/>
                  <a:pt x="239846" y="241883"/>
                </a:cubicBezTo>
                <a:lnTo>
                  <a:pt x="239846" y="262393"/>
                </a:lnTo>
                <a:cubicBezTo>
                  <a:pt x="239846" y="263044"/>
                  <a:pt x="240218" y="263370"/>
                  <a:pt x="240962" y="263370"/>
                </a:cubicBezTo>
                <a:lnTo>
                  <a:pt x="265379" y="263370"/>
                </a:lnTo>
                <a:cubicBezTo>
                  <a:pt x="267054" y="263370"/>
                  <a:pt x="268495" y="263975"/>
                  <a:pt x="269705" y="265184"/>
                </a:cubicBezTo>
                <a:cubicBezTo>
                  <a:pt x="270914" y="266393"/>
                  <a:pt x="271518" y="267835"/>
                  <a:pt x="271518" y="269509"/>
                </a:cubicBezTo>
                <a:cubicBezTo>
                  <a:pt x="271518" y="271183"/>
                  <a:pt x="270914" y="272602"/>
                  <a:pt x="269705" y="273765"/>
                </a:cubicBezTo>
                <a:cubicBezTo>
                  <a:pt x="268495" y="274927"/>
                  <a:pt x="267054" y="275509"/>
                  <a:pt x="265379" y="275509"/>
                </a:cubicBezTo>
                <a:lnTo>
                  <a:pt x="247938" y="275509"/>
                </a:lnTo>
                <a:cubicBezTo>
                  <a:pt x="247752" y="275509"/>
                  <a:pt x="247590" y="275602"/>
                  <a:pt x="247450" y="275788"/>
                </a:cubicBezTo>
                <a:cubicBezTo>
                  <a:pt x="247311" y="275974"/>
                  <a:pt x="247287" y="276206"/>
                  <a:pt x="247380" y="276485"/>
                </a:cubicBezTo>
                <a:cubicBezTo>
                  <a:pt x="253333" y="290252"/>
                  <a:pt x="260914" y="301740"/>
                  <a:pt x="270123" y="310948"/>
                </a:cubicBezTo>
                <a:cubicBezTo>
                  <a:pt x="271518" y="312344"/>
                  <a:pt x="272216" y="313972"/>
                  <a:pt x="272216" y="315832"/>
                </a:cubicBezTo>
                <a:cubicBezTo>
                  <a:pt x="272216" y="317692"/>
                  <a:pt x="271565" y="319320"/>
                  <a:pt x="270263" y="320715"/>
                </a:cubicBezTo>
                <a:cubicBezTo>
                  <a:pt x="268960" y="322111"/>
                  <a:pt x="267379" y="322855"/>
                  <a:pt x="265519" y="322948"/>
                </a:cubicBezTo>
                <a:cubicBezTo>
                  <a:pt x="265426" y="322948"/>
                  <a:pt x="265333" y="322948"/>
                  <a:pt x="265240" y="322948"/>
                </a:cubicBezTo>
                <a:cubicBezTo>
                  <a:pt x="263565" y="322948"/>
                  <a:pt x="262124" y="322297"/>
                  <a:pt x="260914" y="320994"/>
                </a:cubicBezTo>
                <a:cubicBezTo>
                  <a:pt x="253287" y="311972"/>
                  <a:pt x="246450" y="300531"/>
                  <a:pt x="240404" y="286671"/>
                </a:cubicBezTo>
                <a:cubicBezTo>
                  <a:pt x="240311" y="286578"/>
                  <a:pt x="240195" y="286531"/>
                  <a:pt x="240055" y="286531"/>
                </a:cubicBezTo>
                <a:cubicBezTo>
                  <a:pt x="239916" y="286531"/>
                  <a:pt x="239846" y="286578"/>
                  <a:pt x="239846" y="286671"/>
                </a:cubicBezTo>
                <a:lnTo>
                  <a:pt x="239846" y="327552"/>
                </a:lnTo>
                <a:cubicBezTo>
                  <a:pt x="239846" y="329412"/>
                  <a:pt x="239218" y="330971"/>
                  <a:pt x="237962" y="332226"/>
                </a:cubicBezTo>
                <a:cubicBezTo>
                  <a:pt x="236707" y="333482"/>
                  <a:pt x="235195" y="334110"/>
                  <a:pt x="233428" y="334110"/>
                </a:cubicBezTo>
                <a:cubicBezTo>
                  <a:pt x="231660" y="334110"/>
                  <a:pt x="230126" y="333482"/>
                  <a:pt x="228823" y="332226"/>
                </a:cubicBezTo>
                <a:cubicBezTo>
                  <a:pt x="227521" y="330971"/>
                  <a:pt x="226870" y="329412"/>
                  <a:pt x="226870" y="327552"/>
                </a:cubicBezTo>
                <a:lnTo>
                  <a:pt x="226870" y="287648"/>
                </a:lnTo>
                <a:cubicBezTo>
                  <a:pt x="226870" y="287555"/>
                  <a:pt x="226823" y="287485"/>
                  <a:pt x="226730" y="287438"/>
                </a:cubicBezTo>
                <a:cubicBezTo>
                  <a:pt x="226637" y="287392"/>
                  <a:pt x="226544" y="287462"/>
                  <a:pt x="226451" y="287648"/>
                </a:cubicBezTo>
                <a:cubicBezTo>
                  <a:pt x="218824" y="302530"/>
                  <a:pt x="209941" y="314344"/>
                  <a:pt x="199802" y="323087"/>
                </a:cubicBezTo>
                <a:cubicBezTo>
                  <a:pt x="198686" y="324110"/>
                  <a:pt x="197383" y="324622"/>
                  <a:pt x="195895" y="324622"/>
                </a:cubicBezTo>
                <a:cubicBezTo>
                  <a:pt x="195616" y="324622"/>
                  <a:pt x="195291" y="324576"/>
                  <a:pt x="194918" y="324483"/>
                </a:cubicBezTo>
                <a:cubicBezTo>
                  <a:pt x="193151" y="324203"/>
                  <a:pt x="191663" y="323366"/>
                  <a:pt x="190454" y="321971"/>
                </a:cubicBezTo>
                <a:cubicBezTo>
                  <a:pt x="189430" y="320762"/>
                  <a:pt x="188919" y="319413"/>
                  <a:pt x="188919" y="317925"/>
                </a:cubicBezTo>
                <a:cubicBezTo>
                  <a:pt x="188919" y="315971"/>
                  <a:pt x="189663" y="314390"/>
                  <a:pt x="191151" y="313181"/>
                </a:cubicBezTo>
                <a:cubicBezTo>
                  <a:pt x="196732" y="308716"/>
                  <a:pt x="202011" y="303275"/>
                  <a:pt x="206987" y="296856"/>
                </a:cubicBezTo>
                <a:cubicBezTo>
                  <a:pt x="211964" y="290438"/>
                  <a:pt x="216173" y="283648"/>
                  <a:pt x="219615" y="276485"/>
                </a:cubicBezTo>
                <a:cubicBezTo>
                  <a:pt x="219708" y="276206"/>
                  <a:pt x="219684" y="275974"/>
                  <a:pt x="219545" y="275788"/>
                </a:cubicBezTo>
                <a:cubicBezTo>
                  <a:pt x="219405" y="275602"/>
                  <a:pt x="219243" y="275509"/>
                  <a:pt x="219056" y="275509"/>
                </a:cubicBezTo>
                <a:lnTo>
                  <a:pt x="200220" y="275509"/>
                </a:lnTo>
                <a:cubicBezTo>
                  <a:pt x="198546" y="275509"/>
                  <a:pt x="197128" y="274927"/>
                  <a:pt x="195965" y="273765"/>
                </a:cubicBezTo>
                <a:cubicBezTo>
                  <a:pt x="194802" y="272602"/>
                  <a:pt x="194221" y="271183"/>
                  <a:pt x="194221" y="269509"/>
                </a:cubicBezTo>
                <a:cubicBezTo>
                  <a:pt x="194221" y="267835"/>
                  <a:pt x="194802" y="266393"/>
                  <a:pt x="195965" y="265184"/>
                </a:cubicBezTo>
                <a:cubicBezTo>
                  <a:pt x="197128" y="263975"/>
                  <a:pt x="198546" y="263370"/>
                  <a:pt x="200220" y="263370"/>
                </a:cubicBezTo>
                <a:lnTo>
                  <a:pt x="225893" y="263370"/>
                </a:lnTo>
                <a:cubicBezTo>
                  <a:pt x="226544" y="263370"/>
                  <a:pt x="226870" y="263044"/>
                  <a:pt x="226870" y="262393"/>
                </a:cubicBezTo>
                <a:lnTo>
                  <a:pt x="226870" y="241883"/>
                </a:lnTo>
                <a:cubicBezTo>
                  <a:pt x="226870" y="241139"/>
                  <a:pt x="226544" y="240767"/>
                  <a:pt x="225893" y="240767"/>
                </a:cubicBezTo>
                <a:lnTo>
                  <a:pt x="212080" y="240767"/>
                </a:lnTo>
                <a:cubicBezTo>
                  <a:pt x="211429" y="240767"/>
                  <a:pt x="210964" y="241092"/>
                  <a:pt x="210685" y="241743"/>
                </a:cubicBezTo>
                <a:cubicBezTo>
                  <a:pt x="209104" y="246487"/>
                  <a:pt x="207336" y="250813"/>
                  <a:pt x="205383" y="254719"/>
                </a:cubicBezTo>
                <a:cubicBezTo>
                  <a:pt x="204546" y="256115"/>
                  <a:pt x="203290" y="256998"/>
                  <a:pt x="201616" y="257370"/>
                </a:cubicBezTo>
                <a:cubicBezTo>
                  <a:pt x="201244" y="257463"/>
                  <a:pt x="200825" y="257510"/>
                  <a:pt x="200360" y="257510"/>
                </a:cubicBezTo>
                <a:cubicBezTo>
                  <a:pt x="199151" y="257510"/>
                  <a:pt x="198035" y="257184"/>
                  <a:pt x="197011" y="256533"/>
                </a:cubicBezTo>
                <a:cubicBezTo>
                  <a:pt x="195616" y="255603"/>
                  <a:pt x="194686" y="254347"/>
                  <a:pt x="194221" y="252766"/>
                </a:cubicBezTo>
                <a:cubicBezTo>
                  <a:pt x="194128" y="252115"/>
                  <a:pt x="194081" y="251510"/>
                  <a:pt x="194081" y="250952"/>
                </a:cubicBezTo>
                <a:cubicBezTo>
                  <a:pt x="194081" y="249929"/>
                  <a:pt x="194314" y="248952"/>
                  <a:pt x="194779" y="248022"/>
                </a:cubicBezTo>
                <a:cubicBezTo>
                  <a:pt x="199151" y="239744"/>
                  <a:pt x="202453" y="229047"/>
                  <a:pt x="204685" y="215931"/>
                </a:cubicBezTo>
                <a:cubicBezTo>
                  <a:pt x="204964" y="214257"/>
                  <a:pt x="205801" y="212908"/>
                  <a:pt x="207197" y="211885"/>
                </a:cubicBezTo>
                <a:cubicBezTo>
                  <a:pt x="208313" y="211141"/>
                  <a:pt x="209476" y="210769"/>
                  <a:pt x="210685" y="210769"/>
                </a:cubicBezTo>
                <a:cubicBezTo>
                  <a:pt x="211057" y="210769"/>
                  <a:pt x="211429" y="210769"/>
                  <a:pt x="211801" y="210769"/>
                </a:cubicBezTo>
                <a:cubicBezTo>
                  <a:pt x="213475" y="211048"/>
                  <a:pt x="214824" y="211885"/>
                  <a:pt x="215847" y="213280"/>
                </a:cubicBezTo>
                <a:cubicBezTo>
                  <a:pt x="216592" y="214396"/>
                  <a:pt x="216964" y="215559"/>
                  <a:pt x="216964" y="216768"/>
                </a:cubicBezTo>
                <a:cubicBezTo>
                  <a:pt x="216964" y="217140"/>
                  <a:pt x="216964" y="217512"/>
                  <a:pt x="216964" y="217884"/>
                </a:cubicBezTo>
                <a:cubicBezTo>
                  <a:pt x="216312" y="220954"/>
                  <a:pt x="215615" y="224210"/>
                  <a:pt x="214871" y="227651"/>
                </a:cubicBezTo>
                <a:cubicBezTo>
                  <a:pt x="214685" y="228302"/>
                  <a:pt x="214964" y="228628"/>
                  <a:pt x="215708" y="228628"/>
                </a:cubicBezTo>
                <a:lnTo>
                  <a:pt x="225893" y="228628"/>
                </a:lnTo>
                <a:cubicBezTo>
                  <a:pt x="226544" y="228628"/>
                  <a:pt x="226870" y="228302"/>
                  <a:pt x="226870" y="227651"/>
                </a:cubicBezTo>
                <a:lnTo>
                  <a:pt x="226870" y="209513"/>
                </a:lnTo>
                <a:cubicBezTo>
                  <a:pt x="226870" y="207745"/>
                  <a:pt x="227521" y="206234"/>
                  <a:pt x="228823" y="204978"/>
                </a:cubicBezTo>
                <a:cubicBezTo>
                  <a:pt x="230126" y="203722"/>
                  <a:pt x="231660" y="203095"/>
                  <a:pt x="233428" y="203095"/>
                </a:cubicBezTo>
                <a:close/>
                <a:moveTo>
                  <a:pt x="169385" y="203095"/>
                </a:moveTo>
                <a:cubicBezTo>
                  <a:pt x="171152" y="203095"/>
                  <a:pt x="172687" y="203722"/>
                  <a:pt x="173989" y="204978"/>
                </a:cubicBezTo>
                <a:cubicBezTo>
                  <a:pt x="175292" y="206234"/>
                  <a:pt x="175943" y="207745"/>
                  <a:pt x="175943" y="209513"/>
                </a:cubicBezTo>
                <a:lnTo>
                  <a:pt x="175943" y="228907"/>
                </a:lnTo>
                <a:cubicBezTo>
                  <a:pt x="175943" y="229558"/>
                  <a:pt x="176268" y="229884"/>
                  <a:pt x="176920" y="229884"/>
                </a:cubicBezTo>
                <a:lnTo>
                  <a:pt x="187105" y="229884"/>
                </a:lnTo>
                <a:cubicBezTo>
                  <a:pt x="188779" y="229884"/>
                  <a:pt x="190221" y="230488"/>
                  <a:pt x="191430" y="231698"/>
                </a:cubicBezTo>
                <a:cubicBezTo>
                  <a:pt x="192640" y="232907"/>
                  <a:pt x="193244" y="234372"/>
                  <a:pt x="193244" y="236093"/>
                </a:cubicBezTo>
                <a:cubicBezTo>
                  <a:pt x="193244" y="237813"/>
                  <a:pt x="192640" y="239255"/>
                  <a:pt x="191430" y="240418"/>
                </a:cubicBezTo>
                <a:cubicBezTo>
                  <a:pt x="190221" y="241581"/>
                  <a:pt x="188779" y="242162"/>
                  <a:pt x="187105" y="242162"/>
                </a:cubicBezTo>
                <a:lnTo>
                  <a:pt x="176920" y="242162"/>
                </a:lnTo>
                <a:cubicBezTo>
                  <a:pt x="176268" y="242162"/>
                  <a:pt x="175943" y="242534"/>
                  <a:pt x="175943" y="243278"/>
                </a:cubicBezTo>
                <a:lnTo>
                  <a:pt x="175943" y="245650"/>
                </a:lnTo>
                <a:cubicBezTo>
                  <a:pt x="175943" y="246301"/>
                  <a:pt x="176129" y="246906"/>
                  <a:pt x="176501" y="247464"/>
                </a:cubicBezTo>
                <a:cubicBezTo>
                  <a:pt x="179105" y="251185"/>
                  <a:pt x="183570" y="258068"/>
                  <a:pt x="189895" y="268114"/>
                </a:cubicBezTo>
                <a:cubicBezTo>
                  <a:pt x="190826" y="269416"/>
                  <a:pt x="191291" y="270858"/>
                  <a:pt x="191291" y="272439"/>
                </a:cubicBezTo>
                <a:cubicBezTo>
                  <a:pt x="191291" y="274486"/>
                  <a:pt x="190593" y="276299"/>
                  <a:pt x="189198" y="277881"/>
                </a:cubicBezTo>
                <a:cubicBezTo>
                  <a:pt x="188361" y="278904"/>
                  <a:pt x="187244" y="279323"/>
                  <a:pt x="185849" y="279136"/>
                </a:cubicBezTo>
                <a:cubicBezTo>
                  <a:pt x="184454" y="278950"/>
                  <a:pt x="183454" y="278230"/>
                  <a:pt x="182849" y="276974"/>
                </a:cubicBezTo>
                <a:cubicBezTo>
                  <a:pt x="182245" y="275718"/>
                  <a:pt x="180082" y="271416"/>
                  <a:pt x="176361" y="264068"/>
                </a:cubicBezTo>
                <a:cubicBezTo>
                  <a:pt x="176361" y="263882"/>
                  <a:pt x="176292" y="263812"/>
                  <a:pt x="176152" y="263858"/>
                </a:cubicBezTo>
                <a:cubicBezTo>
                  <a:pt x="176013" y="263905"/>
                  <a:pt x="175943" y="263975"/>
                  <a:pt x="175943" y="264068"/>
                </a:cubicBezTo>
                <a:lnTo>
                  <a:pt x="175943" y="327552"/>
                </a:lnTo>
                <a:cubicBezTo>
                  <a:pt x="175943" y="329412"/>
                  <a:pt x="175292" y="330971"/>
                  <a:pt x="173989" y="332226"/>
                </a:cubicBezTo>
                <a:cubicBezTo>
                  <a:pt x="172687" y="333482"/>
                  <a:pt x="171152" y="334110"/>
                  <a:pt x="169385" y="334110"/>
                </a:cubicBezTo>
                <a:cubicBezTo>
                  <a:pt x="167618" y="334110"/>
                  <a:pt x="166106" y="333482"/>
                  <a:pt x="164851" y="332226"/>
                </a:cubicBezTo>
                <a:cubicBezTo>
                  <a:pt x="163595" y="330971"/>
                  <a:pt x="162967" y="329412"/>
                  <a:pt x="162967" y="327552"/>
                </a:cubicBezTo>
                <a:lnTo>
                  <a:pt x="162967" y="272160"/>
                </a:lnTo>
                <a:cubicBezTo>
                  <a:pt x="162967" y="272067"/>
                  <a:pt x="162920" y="272021"/>
                  <a:pt x="162827" y="272021"/>
                </a:cubicBezTo>
                <a:cubicBezTo>
                  <a:pt x="162734" y="272021"/>
                  <a:pt x="162641" y="272067"/>
                  <a:pt x="162548" y="272160"/>
                </a:cubicBezTo>
                <a:cubicBezTo>
                  <a:pt x="159014" y="283136"/>
                  <a:pt x="155107" y="292531"/>
                  <a:pt x="150828" y="300344"/>
                </a:cubicBezTo>
                <a:cubicBezTo>
                  <a:pt x="149991" y="301647"/>
                  <a:pt x="148805" y="302251"/>
                  <a:pt x="147270" y="302158"/>
                </a:cubicBezTo>
                <a:cubicBezTo>
                  <a:pt x="145735" y="302065"/>
                  <a:pt x="144642" y="301321"/>
                  <a:pt x="143991" y="299926"/>
                </a:cubicBezTo>
                <a:cubicBezTo>
                  <a:pt x="142968" y="297973"/>
                  <a:pt x="142457" y="296019"/>
                  <a:pt x="142457" y="294066"/>
                </a:cubicBezTo>
                <a:cubicBezTo>
                  <a:pt x="142457" y="291740"/>
                  <a:pt x="143154" y="289461"/>
                  <a:pt x="144549" y="287229"/>
                </a:cubicBezTo>
                <a:cubicBezTo>
                  <a:pt x="148084" y="281555"/>
                  <a:pt x="151363" y="274765"/>
                  <a:pt x="154386" y="266858"/>
                </a:cubicBezTo>
                <a:cubicBezTo>
                  <a:pt x="157409" y="258952"/>
                  <a:pt x="159851" y="251092"/>
                  <a:pt x="161711" y="243278"/>
                </a:cubicBezTo>
                <a:cubicBezTo>
                  <a:pt x="161804" y="242534"/>
                  <a:pt x="161525" y="242162"/>
                  <a:pt x="160874" y="242162"/>
                </a:cubicBezTo>
                <a:lnTo>
                  <a:pt x="149572" y="242162"/>
                </a:lnTo>
                <a:cubicBezTo>
                  <a:pt x="147898" y="242162"/>
                  <a:pt x="146456" y="241581"/>
                  <a:pt x="145247" y="240418"/>
                </a:cubicBezTo>
                <a:cubicBezTo>
                  <a:pt x="144038" y="239255"/>
                  <a:pt x="143433" y="237813"/>
                  <a:pt x="143433" y="236093"/>
                </a:cubicBezTo>
                <a:cubicBezTo>
                  <a:pt x="143433" y="234372"/>
                  <a:pt x="144038" y="232907"/>
                  <a:pt x="145247" y="231698"/>
                </a:cubicBezTo>
                <a:cubicBezTo>
                  <a:pt x="146456" y="230488"/>
                  <a:pt x="147898" y="229884"/>
                  <a:pt x="149572" y="229884"/>
                </a:cubicBezTo>
                <a:lnTo>
                  <a:pt x="161851" y="229884"/>
                </a:lnTo>
                <a:cubicBezTo>
                  <a:pt x="162595" y="229884"/>
                  <a:pt x="162967" y="229558"/>
                  <a:pt x="162967" y="228907"/>
                </a:cubicBezTo>
                <a:lnTo>
                  <a:pt x="162967" y="209513"/>
                </a:lnTo>
                <a:cubicBezTo>
                  <a:pt x="162967" y="207745"/>
                  <a:pt x="163595" y="206234"/>
                  <a:pt x="164851" y="204978"/>
                </a:cubicBezTo>
                <a:cubicBezTo>
                  <a:pt x="166106" y="203722"/>
                  <a:pt x="167618" y="203095"/>
                  <a:pt x="169385" y="203095"/>
                </a:cubicBezTo>
                <a:close/>
                <a:moveTo>
                  <a:pt x="1539608" y="202955"/>
                </a:moveTo>
                <a:cubicBezTo>
                  <a:pt x="1541376" y="202955"/>
                  <a:pt x="1542864" y="203606"/>
                  <a:pt x="1544073" y="204908"/>
                </a:cubicBezTo>
                <a:cubicBezTo>
                  <a:pt x="1545189" y="206025"/>
                  <a:pt x="1545748" y="207373"/>
                  <a:pt x="1545748" y="208955"/>
                </a:cubicBezTo>
                <a:cubicBezTo>
                  <a:pt x="1545748" y="216303"/>
                  <a:pt x="1544631" y="224256"/>
                  <a:pt x="1542399" y="232814"/>
                </a:cubicBezTo>
                <a:cubicBezTo>
                  <a:pt x="1542213" y="233465"/>
                  <a:pt x="1542445" y="233976"/>
                  <a:pt x="1543097" y="234349"/>
                </a:cubicBezTo>
                <a:cubicBezTo>
                  <a:pt x="1554724" y="241139"/>
                  <a:pt x="1564351" y="247371"/>
                  <a:pt x="1571979" y="253045"/>
                </a:cubicBezTo>
                <a:cubicBezTo>
                  <a:pt x="1573653" y="254254"/>
                  <a:pt x="1574490" y="255929"/>
                  <a:pt x="1574490" y="258068"/>
                </a:cubicBezTo>
                <a:cubicBezTo>
                  <a:pt x="1574490" y="259556"/>
                  <a:pt x="1573978" y="260905"/>
                  <a:pt x="1572955" y="262114"/>
                </a:cubicBezTo>
                <a:cubicBezTo>
                  <a:pt x="1571746" y="263510"/>
                  <a:pt x="1570211" y="264300"/>
                  <a:pt x="1568351" y="264486"/>
                </a:cubicBezTo>
                <a:cubicBezTo>
                  <a:pt x="1568165" y="264486"/>
                  <a:pt x="1567979" y="264486"/>
                  <a:pt x="1567793" y="264486"/>
                </a:cubicBezTo>
                <a:cubicBezTo>
                  <a:pt x="1566211" y="264486"/>
                  <a:pt x="1564770" y="263975"/>
                  <a:pt x="1563467" y="262951"/>
                </a:cubicBezTo>
                <a:cubicBezTo>
                  <a:pt x="1556770" y="257556"/>
                  <a:pt x="1548492" y="251743"/>
                  <a:pt x="1538632" y="245511"/>
                </a:cubicBezTo>
                <a:cubicBezTo>
                  <a:pt x="1537981" y="245139"/>
                  <a:pt x="1537516" y="245232"/>
                  <a:pt x="1537236" y="245790"/>
                </a:cubicBezTo>
                <a:cubicBezTo>
                  <a:pt x="1532307" y="254533"/>
                  <a:pt x="1524214" y="261277"/>
                  <a:pt x="1512959" y="266021"/>
                </a:cubicBezTo>
                <a:cubicBezTo>
                  <a:pt x="1512029" y="266393"/>
                  <a:pt x="1511145" y="266579"/>
                  <a:pt x="1510308" y="266579"/>
                </a:cubicBezTo>
                <a:cubicBezTo>
                  <a:pt x="1509378" y="266579"/>
                  <a:pt x="1508541" y="266440"/>
                  <a:pt x="1507796" y="266161"/>
                </a:cubicBezTo>
                <a:cubicBezTo>
                  <a:pt x="1506029" y="265509"/>
                  <a:pt x="1504587" y="264393"/>
                  <a:pt x="1503471" y="262812"/>
                </a:cubicBezTo>
                <a:cubicBezTo>
                  <a:pt x="1502541" y="261510"/>
                  <a:pt x="1502285" y="260138"/>
                  <a:pt x="1502704" y="258696"/>
                </a:cubicBezTo>
                <a:cubicBezTo>
                  <a:pt x="1503122" y="257254"/>
                  <a:pt x="1504029" y="256254"/>
                  <a:pt x="1505424" y="255696"/>
                </a:cubicBezTo>
                <a:cubicBezTo>
                  <a:pt x="1509703" y="253929"/>
                  <a:pt x="1513377" y="251906"/>
                  <a:pt x="1516447" y="249627"/>
                </a:cubicBezTo>
                <a:cubicBezTo>
                  <a:pt x="1519517" y="247348"/>
                  <a:pt x="1522028" y="244929"/>
                  <a:pt x="1523981" y="242371"/>
                </a:cubicBezTo>
                <a:cubicBezTo>
                  <a:pt x="1525935" y="239813"/>
                  <a:pt x="1527516" y="236744"/>
                  <a:pt x="1528725" y="233163"/>
                </a:cubicBezTo>
                <a:cubicBezTo>
                  <a:pt x="1529935" y="229581"/>
                  <a:pt x="1530842" y="226000"/>
                  <a:pt x="1531446" y="222419"/>
                </a:cubicBezTo>
                <a:cubicBezTo>
                  <a:pt x="1532051" y="218838"/>
                  <a:pt x="1532493" y="214489"/>
                  <a:pt x="1532772" y="209373"/>
                </a:cubicBezTo>
                <a:cubicBezTo>
                  <a:pt x="1532865" y="207606"/>
                  <a:pt x="1533586" y="206094"/>
                  <a:pt x="1534934" y="204839"/>
                </a:cubicBezTo>
                <a:cubicBezTo>
                  <a:pt x="1536283" y="203583"/>
                  <a:pt x="1537841" y="202955"/>
                  <a:pt x="1539608" y="202955"/>
                </a:cubicBezTo>
                <a:close/>
                <a:moveTo>
                  <a:pt x="1333737" y="202955"/>
                </a:moveTo>
                <a:cubicBezTo>
                  <a:pt x="1335458" y="202955"/>
                  <a:pt x="1336946" y="203583"/>
                  <a:pt x="1338202" y="204839"/>
                </a:cubicBezTo>
                <a:cubicBezTo>
                  <a:pt x="1339458" y="206094"/>
                  <a:pt x="1340086" y="207559"/>
                  <a:pt x="1340086" y="209234"/>
                </a:cubicBezTo>
                <a:lnTo>
                  <a:pt x="1340086" y="231698"/>
                </a:lnTo>
                <a:cubicBezTo>
                  <a:pt x="1340086" y="232442"/>
                  <a:pt x="1340458" y="232814"/>
                  <a:pt x="1341202" y="232814"/>
                </a:cubicBezTo>
                <a:lnTo>
                  <a:pt x="1352922" y="232814"/>
                </a:lnTo>
                <a:cubicBezTo>
                  <a:pt x="1354689" y="232814"/>
                  <a:pt x="1356178" y="233418"/>
                  <a:pt x="1357387" y="234628"/>
                </a:cubicBezTo>
                <a:cubicBezTo>
                  <a:pt x="1358596" y="235837"/>
                  <a:pt x="1359201" y="237325"/>
                  <a:pt x="1359201" y="239092"/>
                </a:cubicBezTo>
                <a:cubicBezTo>
                  <a:pt x="1359201" y="240860"/>
                  <a:pt x="1358596" y="242348"/>
                  <a:pt x="1357387" y="243557"/>
                </a:cubicBezTo>
                <a:cubicBezTo>
                  <a:pt x="1356178" y="244766"/>
                  <a:pt x="1354689" y="245371"/>
                  <a:pt x="1352922" y="245371"/>
                </a:cubicBezTo>
                <a:lnTo>
                  <a:pt x="1341202" y="245371"/>
                </a:lnTo>
                <a:cubicBezTo>
                  <a:pt x="1340458" y="245371"/>
                  <a:pt x="1340086" y="245697"/>
                  <a:pt x="1340086" y="246348"/>
                </a:cubicBezTo>
                <a:lnTo>
                  <a:pt x="1340086" y="255138"/>
                </a:lnTo>
                <a:cubicBezTo>
                  <a:pt x="1340086" y="255882"/>
                  <a:pt x="1340318" y="256487"/>
                  <a:pt x="1340783" y="256952"/>
                </a:cubicBezTo>
                <a:cubicBezTo>
                  <a:pt x="1344597" y="260952"/>
                  <a:pt x="1349806" y="266951"/>
                  <a:pt x="1356410" y="274951"/>
                </a:cubicBezTo>
                <a:cubicBezTo>
                  <a:pt x="1357713" y="276439"/>
                  <a:pt x="1358364" y="278206"/>
                  <a:pt x="1358364" y="280253"/>
                </a:cubicBezTo>
                <a:cubicBezTo>
                  <a:pt x="1358364" y="282206"/>
                  <a:pt x="1357806" y="283927"/>
                  <a:pt x="1356689" y="285415"/>
                </a:cubicBezTo>
                <a:cubicBezTo>
                  <a:pt x="1355759" y="286717"/>
                  <a:pt x="1354503" y="287322"/>
                  <a:pt x="1352922" y="287229"/>
                </a:cubicBezTo>
                <a:cubicBezTo>
                  <a:pt x="1351341" y="287136"/>
                  <a:pt x="1350132" y="286392"/>
                  <a:pt x="1349294" y="284997"/>
                </a:cubicBezTo>
                <a:cubicBezTo>
                  <a:pt x="1347062" y="281462"/>
                  <a:pt x="1344179" y="277183"/>
                  <a:pt x="1340644" y="272160"/>
                </a:cubicBezTo>
                <a:cubicBezTo>
                  <a:pt x="1340551" y="272067"/>
                  <a:pt x="1340435" y="272044"/>
                  <a:pt x="1340295" y="272090"/>
                </a:cubicBezTo>
                <a:cubicBezTo>
                  <a:pt x="1340155" y="272137"/>
                  <a:pt x="1340086" y="272253"/>
                  <a:pt x="1340086" y="272439"/>
                </a:cubicBezTo>
                <a:lnTo>
                  <a:pt x="1340086" y="327552"/>
                </a:lnTo>
                <a:cubicBezTo>
                  <a:pt x="1340086" y="329319"/>
                  <a:pt x="1339458" y="330831"/>
                  <a:pt x="1338202" y="332087"/>
                </a:cubicBezTo>
                <a:cubicBezTo>
                  <a:pt x="1336946" y="333342"/>
                  <a:pt x="1335458" y="333970"/>
                  <a:pt x="1333737" y="333970"/>
                </a:cubicBezTo>
                <a:cubicBezTo>
                  <a:pt x="1332016" y="333970"/>
                  <a:pt x="1330528" y="333342"/>
                  <a:pt x="1329272" y="332087"/>
                </a:cubicBezTo>
                <a:cubicBezTo>
                  <a:pt x="1328017" y="330831"/>
                  <a:pt x="1327389" y="329319"/>
                  <a:pt x="1327389" y="327552"/>
                </a:cubicBezTo>
                <a:lnTo>
                  <a:pt x="1327389" y="272021"/>
                </a:lnTo>
                <a:cubicBezTo>
                  <a:pt x="1327389" y="271928"/>
                  <a:pt x="1327342" y="271858"/>
                  <a:pt x="1327249" y="271811"/>
                </a:cubicBezTo>
                <a:cubicBezTo>
                  <a:pt x="1327156" y="271765"/>
                  <a:pt x="1327063" y="271788"/>
                  <a:pt x="1326970" y="271881"/>
                </a:cubicBezTo>
                <a:cubicBezTo>
                  <a:pt x="1322598" y="284438"/>
                  <a:pt x="1317855" y="294763"/>
                  <a:pt x="1312739" y="302856"/>
                </a:cubicBezTo>
                <a:cubicBezTo>
                  <a:pt x="1311901" y="304158"/>
                  <a:pt x="1310715" y="304740"/>
                  <a:pt x="1309181" y="304600"/>
                </a:cubicBezTo>
                <a:cubicBezTo>
                  <a:pt x="1307646" y="304461"/>
                  <a:pt x="1306506" y="303693"/>
                  <a:pt x="1305762" y="302298"/>
                </a:cubicBezTo>
                <a:cubicBezTo>
                  <a:pt x="1304925" y="300624"/>
                  <a:pt x="1304507" y="298856"/>
                  <a:pt x="1304507" y="296996"/>
                </a:cubicBezTo>
                <a:cubicBezTo>
                  <a:pt x="1304507" y="294763"/>
                  <a:pt x="1305111" y="292717"/>
                  <a:pt x="1306320" y="290857"/>
                </a:cubicBezTo>
                <a:cubicBezTo>
                  <a:pt x="1310227" y="284997"/>
                  <a:pt x="1313878" y="278067"/>
                  <a:pt x="1317273" y="270067"/>
                </a:cubicBezTo>
                <a:cubicBezTo>
                  <a:pt x="1320668" y="262068"/>
                  <a:pt x="1323389" y="254161"/>
                  <a:pt x="1325435" y="246348"/>
                </a:cubicBezTo>
                <a:cubicBezTo>
                  <a:pt x="1325528" y="246069"/>
                  <a:pt x="1325482" y="245836"/>
                  <a:pt x="1325296" y="245650"/>
                </a:cubicBezTo>
                <a:cubicBezTo>
                  <a:pt x="1325110" y="245464"/>
                  <a:pt x="1324877" y="245371"/>
                  <a:pt x="1324598" y="245371"/>
                </a:cubicBezTo>
                <a:lnTo>
                  <a:pt x="1311762" y="245371"/>
                </a:lnTo>
                <a:cubicBezTo>
                  <a:pt x="1310088" y="245371"/>
                  <a:pt x="1308623" y="244766"/>
                  <a:pt x="1307367" y="243557"/>
                </a:cubicBezTo>
                <a:cubicBezTo>
                  <a:pt x="1306111" y="242348"/>
                  <a:pt x="1305483" y="240860"/>
                  <a:pt x="1305483" y="239092"/>
                </a:cubicBezTo>
                <a:cubicBezTo>
                  <a:pt x="1305483" y="237325"/>
                  <a:pt x="1306111" y="235837"/>
                  <a:pt x="1307367" y="234628"/>
                </a:cubicBezTo>
                <a:cubicBezTo>
                  <a:pt x="1308623" y="233418"/>
                  <a:pt x="1310088" y="232814"/>
                  <a:pt x="1311762" y="232814"/>
                </a:cubicBezTo>
                <a:lnTo>
                  <a:pt x="1326273" y="232814"/>
                </a:lnTo>
                <a:cubicBezTo>
                  <a:pt x="1327017" y="232814"/>
                  <a:pt x="1327389" y="232442"/>
                  <a:pt x="1327389" y="231698"/>
                </a:cubicBezTo>
                <a:lnTo>
                  <a:pt x="1327389" y="209234"/>
                </a:lnTo>
                <a:cubicBezTo>
                  <a:pt x="1327389" y="207559"/>
                  <a:pt x="1328017" y="206094"/>
                  <a:pt x="1329272" y="204839"/>
                </a:cubicBezTo>
                <a:cubicBezTo>
                  <a:pt x="1330528" y="203583"/>
                  <a:pt x="1332016" y="202955"/>
                  <a:pt x="1333737" y="202955"/>
                </a:cubicBezTo>
                <a:close/>
                <a:moveTo>
                  <a:pt x="455414" y="202955"/>
                </a:moveTo>
                <a:cubicBezTo>
                  <a:pt x="459321" y="202955"/>
                  <a:pt x="462669" y="204304"/>
                  <a:pt x="465460" y="207001"/>
                </a:cubicBezTo>
                <a:cubicBezTo>
                  <a:pt x="472343" y="213885"/>
                  <a:pt x="477645" y="219745"/>
                  <a:pt x="481366" y="224582"/>
                </a:cubicBezTo>
                <a:cubicBezTo>
                  <a:pt x="481366" y="224582"/>
                  <a:pt x="481389" y="224582"/>
                  <a:pt x="481436" y="224582"/>
                </a:cubicBezTo>
                <a:cubicBezTo>
                  <a:pt x="481482" y="224582"/>
                  <a:pt x="481506" y="224535"/>
                  <a:pt x="481506" y="224442"/>
                </a:cubicBezTo>
                <a:cubicBezTo>
                  <a:pt x="481506" y="223698"/>
                  <a:pt x="481761" y="223070"/>
                  <a:pt x="482273" y="222559"/>
                </a:cubicBezTo>
                <a:cubicBezTo>
                  <a:pt x="482785" y="222047"/>
                  <a:pt x="483412" y="221791"/>
                  <a:pt x="484157" y="221791"/>
                </a:cubicBezTo>
                <a:lnTo>
                  <a:pt x="495737" y="221791"/>
                </a:lnTo>
                <a:cubicBezTo>
                  <a:pt x="496016" y="221791"/>
                  <a:pt x="496226" y="221698"/>
                  <a:pt x="496365" y="221512"/>
                </a:cubicBezTo>
                <a:cubicBezTo>
                  <a:pt x="496505" y="221326"/>
                  <a:pt x="496528" y="221094"/>
                  <a:pt x="496435" y="220814"/>
                </a:cubicBezTo>
                <a:cubicBezTo>
                  <a:pt x="495412" y="217931"/>
                  <a:pt x="494063" y="214908"/>
                  <a:pt x="492389" y="211745"/>
                </a:cubicBezTo>
                <a:cubicBezTo>
                  <a:pt x="491644" y="210443"/>
                  <a:pt x="491528" y="209094"/>
                  <a:pt x="492040" y="207699"/>
                </a:cubicBezTo>
                <a:cubicBezTo>
                  <a:pt x="492551" y="206304"/>
                  <a:pt x="493505" y="205374"/>
                  <a:pt x="494900" y="204908"/>
                </a:cubicBezTo>
                <a:cubicBezTo>
                  <a:pt x="495737" y="204536"/>
                  <a:pt x="496574" y="204350"/>
                  <a:pt x="497412" y="204350"/>
                </a:cubicBezTo>
                <a:cubicBezTo>
                  <a:pt x="498249" y="204350"/>
                  <a:pt x="499039" y="204490"/>
                  <a:pt x="499783" y="204769"/>
                </a:cubicBezTo>
                <a:cubicBezTo>
                  <a:pt x="501458" y="205327"/>
                  <a:pt x="502760" y="206304"/>
                  <a:pt x="503690" y="207699"/>
                </a:cubicBezTo>
                <a:cubicBezTo>
                  <a:pt x="505830" y="211327"/>
                  <a:pt x="507597" y="214908"/>
                  <a:pt x="508992" y="218443"/>
                </a:cubicBezTo>
                <a:cubicBezTo>
                  <a:pt x="509271" y="219094"/>
                  <a:pt x="509248" y="219745"/>
                  <a:pt x="508922" y="220396"/>
                </a:cubicBezTo>
                <a:cubicBezTo>
                  <a:pt x="508597" y="221047"/>
                  <a:pt x="508109" y="221466"/>
                  <a:pt x="507457" y="221652"/>
                </a:cubicBezTo>
                <a:cubicBezTo>
                  <a:pt x="507457" y="221652"/>
                  <a:pt x="507457" y="221675"/>
                  <a:pt x="507457" y="221721"/>
                </a:cubicBezTo>
                <a:cubicBezTo>
                  <a:pt x="507457" y="221768"/>
                  <a:pt x="507504" y="221791"/>
                  <a:pt x="507597" y="221791"/>
                </a:cubicBezTo>
                <a:lnTo>
                  <a:pt x="528665" y="221791"/>
                </a:lnTo>
                <a:lnTo>
                  <a:pt x="528805" y="221791"/>
                </a:lnTo>
                <a:cubicBezTo>
                  <a:pt x="528340" y="221605"/>
                  <a:pt x="528014" y="221303"/>
                  <a:pt x="527828" y="220884"/>
                </a:cubicBezTo>
                <a:cubicBezTo>
                  <a:pt x="527642" y="220466"/>
                  <a:pt x="527642" y="220070"/>
                  <a:pt x="527828" y="219698"/>
                </a:cubicBezTo>
                <a:cubicBezTo>
                  <a:pt x="529410" y="216629"/>
                  <a:pt x="530944" y="213001"/>
                  <a:pt x="532433" y="208815"/>
                </a:cubicBezTo>
                <a:cubicBezTo>
                  <a:pt x="533177" y="207141"/>
                  <a:pt x="534340" y="205839"/>
                  <a:pt x="535921" y="204908"/>
                </a:cubicBezTo>
                <a:cubicBezTo>
                  <a:pt x="536944" y="204350"/>
                  <a:pt x="538014" y="204071"/>
                  <a:pt x="539130" y="204071"/>
                </a:cubicBezTo>
                <a:cubicBezTo>
                  <a:pt x="539781" y="204071"/>
                  <a:pt x="540432" y="204164"/>
                  <a:pt x="541083" y="204350"/>
                </a:cubicBezTo>
                <a:cubicBezTo>
                  <a:pt x="542665" y="204815"/>
                  <a:pt x="543827" y="205839"/>
                  <a:pt x="544571" y="207420"/>
                </a:cubicBezTo>
                <a:cubicBezTo>
                  <a:pt x="544944" y="208164"/>
                  <a:pt x="545130" y="208908"/>
                  <a:pt x="545130" y="209652"/>
                </a:cubicBezTo>
                <a:cubicBezTo>
                  <a:pt x="545130" y="210396"/>
                  <a:pt x="544897" y="211187"/>
                  <a:pt x="544432" y="212024"/>
                </a:cubicBezTo>
                <a:cubicBezTo>
                  <a:pt x="542665" y="215745"/>
                  <a:pt x="541176" y="218722"/>
                  <a:pt x="539967" y="220954"/>
                </a:cubicBezTo>
                <a:cubicBezTo>
                  <a:pt x="539781" y="221140"/>
                  <a:pt x="539758" y="221326"/>
                  <a:pt x="539897" y="221512"/>
                </a:cubicBezTo>
                <a:cubicBezTo>
                  <a:pt x="540037" y="221698"/>
                  <a:pt x="540200" y="221791"/>
                  <a:pt x="540386" y="221791"/>
                </a:cubicBezTo>
                <a:lnTo>
                  <a:pt x="552385" y="221791"/>
                </a:lnTo>
                <a:cubicBezTo>
                  <a:pt x="553873" y="221791"/>
                  <a:pt x="555152" y="222326"/>
                  <a:pt x="556222" y="223396"/>
                </a:cubicBezTo>
                <a:cubicBezTo>
                  <a:pt x="557292" y="224465"/>
                  <a:pt x="557826" y="225721"/>
                  <a:pt x="557826" y="227163"/>
                </a:cubicBezTo>
                <a:cubicBezTo>
                  <a:pt x="557826" y="228605"/>
                  <a:pt x="557292" y="229860"/>
                  <a:pt x="556222" y="230930"/>
                </a:cubicBezTo>
                <a:cubicBezTo>
                  <a:pt x="555152" y="232000"/>
                  <a:pt x="553873" y="232535"/>
                  <a:pt x="552385" y="232535"/>
                </a:cubicBezTo>
                <a:lnTo>
                  <a:pt x="533549" y="232535"/>
                </a:lnTo>
                <a:cubicBezTo>
                  <a:pt x="532898" y="232535"/>
                  <a:pt x="532572" y="232860"/>
                  <a:pt x="532572" y="233511"/>
                </a:cubicBezTo>
                <a:lnTo>
                  <a:pt x="532572" y="240488"/>
                </a:lnTo>
                <a:cubicBezTo>
                  <a:pt x="532572" y="241139"/>
                  <a:pt x="532898" y="241464"/>
                  <a:pt x="533549" y="241464"/>
                </a:cubicBezTo>
                <a:lnTo>
                  <a:pt x="545409" y="241464"/>
                </a:lnTo>
                <a:cubicBezTo>
                  <a:pt x="547734" y="241464"/>
                  <a:pt x="549687" y="242278"/>
                  <a:pt x="551269" y="243906"/>
                </a:cubicBezTo>
                <a:cubicBezTo>
                  <a:pt x="552850" y="245534"/>
                  <a:pt x="553641" y="247464"/>
                  <a:pt x="553641" y="249696"/>
                </a:cubicBezTo>
                <a:lnTo>
                  <a:pt x="553641" y="260859"/>
                </a:lnTo>
                <a:cubicBezTo>
                  <a:pt x="553641" y="261324"/>
                  <a:pt x="553873" y="261556"/>
                  <a:pt x="554338" y="261556"/>
                </a:cubicBezTo>
                <a:lnTo>
                  <a:pt x="554617" y="261556"/>
                </a:lnTo>
                <a:cubicBezTo>
                  <a:pt x="556106" y="261556"/>
                  <a:pt x="557338" y="262044"/>
                  <a:pt x="558315" y="263021"/>
                </a:cubicBezTo>
                <a:cubicBezTo>
                  <a:pt x="559291" y="263998"/>
                  <a:pt x="559780" y="265207"/>
                  <a:pt x="559780" y="266649"/>
                </a:cubicBezTo>
                <a:cubicBezTo>
                  <a:pt x="559780" y="268091"/>
                  <a:pt x="559291" y="269300"/>
                  <a:pt x="558315" y="270277"/>
                </a:cubicBezTo>
                <a:cubicBezTo>
                  <a:pt x="557338" y="271253"/>
                  <a:pt x="556106" y="271742"/>
                  <a:pt x="554617" y="271742"/>
                </a:cubicBezTo>
                <a:lnTo>
                  <a:pt x="554338" y="271742"/>
                </a:lnTo>
                <a:cubicBezTo>
                  <a:pt x="553873" y="271742"/>
                  <a:pt x="553641" y="271974"/>
                  <a:pt x="553641" y="272439"/>
                </a:cubicBezTo>
                <a:lnTo>
                  <a:pt x="553641" y="283601"/>
                </a:lnTo>
                <a:cubicBezTo>
                  <a:pt x="553641" y="285834"/>
                  <a:pt x="552850" y="287764"/>
                  <a:pt x="551269" y="289392"/>
                </a:cubicBezTo>
                <a:cubicBezTo>
                  <a:pt x="549687" y="291019"/>
                  <a:pt x="547734" y="291833"/>
                  <a:pt x="545409" y="291833"/>
                </a:cubicBezTo>
                <a:lnTo>
                  <a:pt x="537595" y="291833"/>
                </a:lnTo>
                <a:cubicBezTo>
                  <a:pt x="537316" y="291833"/>
                  <a:pt x="537130" y="291926"/>
                  <a:pt x="537037" y="292112"/>
                </a:cubicBezTo>
                <a:cubicBezTo>
                  <a:pt x="536944" y="292298"/>
                  <a:pt x="536944" y="292484"/>
                  <a:pt x="537037" y="292671"/>
                </a:cubicBezTo>
                <a:cubicBezTo>
                  <a:pt x="541781" y="301693"/>
                  <a:pt x="547688" y="309135"/>
                  <a:pt x="554757" y="314995"/>
                </a:cubicBezTo>
                <a:cubicBezTo>
                  <a:pt x="556152" y="316204"/>
                  <a:pt x="556850" y="317739"/>
                  <a:pt x="556850" y="319599"/>
                </a:cubicBezTo>
                <a:cubicBezTo>
                  <a:pt x="556850" y="320994"/>
                  <a:pt x="556385" y="322250"/>
                  <a:pt x="555455" y="323366"/>
                </a:cubicBezTo>
                <a:cubicBezTo>
                  <a:pt x="554245" y="324669"/>
                  <a:pt x="552804" y="325459"/>
                  <a:pt x="551129" y="325738"/>
                </a:cubicBezTo>
                <a:cubicBezTo>
                  <a:pt x="550850" y="325738"/>
                  <a:pt x="550571" y="325738"/>
                  <a:pt x="550292" y="325738"/>
                </a:cubicBezTo>
                <a:cubicBezTo>
                  <a:pt x="548990" y="325738"/>
                  <a:pt x="547781" y="325273"/>
                  <a:pt x="546664" y="324343"/>
                </a:cubicBezTo>
                <a:cubicBezTo>
                  <a:pt x="542013" y="319599"/>
                  <a:pt x="537456" y="313506"/>
                  <a:pt x="532991" y="306065"/>
                </a:cubicBezTo>
                <a:cubicBezTo>
                  <a:pt x="532991" y="305879"/>
                  <a:pt x="532921" y="305809"/>
                  <a:pt x="532781" y="305856"/>
                </a:cubicBezTo>
                <a:cubicBezTo>
                  <a:pt x="532642" y="305902"/>
                  <a:pt x="532572" y="306019"/>
                  <a:pt x="532572" y="306205"/>
                </a:cubicBezTo>
                <a:lnTo>
                  <a:pt x="532572" y="328250"/>
                </a:lnTo>
                <a:cubicBezTo>
                  <a:pt x="532572" y="329738"/>
                  <a:pt x="532037" y="331017"/>
                  <a:pt x="530968" y="332087"/>
                </a:cubicBezTo>
                <a:cubicBezTo>
                  <a:pt x="529898" y="333156"/>
                  <a:pt x="528619" y="333691"/>
                  <a:pt x="527131" y="333691"/>
                </a:cubicBezTo>
                <a:cubicBezTo>
                  <a:pt x="525642" y="333691"/>
                  <a:pt x="524363" y="333156"/>
                  <a:pt x="523294" y="332087"/>
                </a:cubicBezTo>
                <a:cubicBezTo>
                  <a:pt x="522224" y="331017"/>
                  <a:pt x="521689" y="329738"/>
                  <a:pt x="521689" y="328250"/>
                </a:cubicBezTo>
                <a:lnTo>
                  <a:pt x="521689" y="292810"/>
                </a:lnTo>
                <a:cubicBezTo>
                  <a:pt x="521689" y="292159"/>
                  <a:pt x="521317" y="291833"/>
                  <a:pt x="520573" y="291833"/>
                </a:cubicBezTo>
                <a:lnTo>
                  <a:pt x="511643" y="291833"/>
                </a:lnTo>
                <a:cubicBezTo>
                  <a:pt x="510992" y="291833"/>
                  <a:pt x="510667" y="292159"/>
                  <a:pt x="510667" y="292810"/>
                </a:cubicBezTo>
                <a:lnTo>
                  <a:pt x="510667" y="328250"/>
                </a:lnTo>
                <a:cubicBezTo>
                  <a:pt x="510667" y="329738"/>
                  <a:pt x="510132" y="331017"/>
                  <a:pt x="509062" y="332087"/>
                </a:cubicBezTo>
                <a:cubicBezTo>
                  <a:pt x="507992" y="333156"/>
                  <a:pt x="506737" y="333691"/>
                  <a:pt x="505295" y="333691"/>
                </a:cubicBezTo>
                <a:cubicBezTo>
                  <a:pt x="503853" y="333691"/>
                  <a:pt x="502597" y="333156"/>
                  <a:pt x="501528" y="332087"/>
                </a:cubicBezTo>
                <a:cubicBezTo>
                  <a:pt x="500458" y="331017"/>
                  <a:pt x="499923" y="329738"/>
                  <a:pt x="499923" y="328250"/>
                </a:cubicBezTo>
                <a:lnTo>
                  <a:pt x="499923" y="309414"/>
                </a:lnTo>
                <a:cubicBezTo>
                  <a:pt x="499923" y="309228"/>
                  <a:pt x="499853" y="309135"/>
                  <a:pt x="499714" y="309135"/>
                </a:cubicBezTo>
                <a:cubicBezTo>
                  <a:pt x="499574" y="309135"/>
                  <a:pt x="499458" y="309181"/>
                  <a:pt x="499365" y="309274"/>
                </a:cubicBezTo>
                <a:cubicBezTo>
                  <a:pt x="495923" y="314762"/>
                  <a:pt x="492063" y="319460"/>
                  <a:pt x="487784" y="323366"/>
                </a:cubicBezTo>
                <a:cubicBezTo>
                  <a:pt x="486389" y="324576"/>
                  <a:pt x="484808" y="325180"/>
                  <a:pt x="483040" y="325180"/>
                </a:cubicBezTo>
                <a:cubicBezTo>
                  <a:pt x="482668" y="325180"/>
                  <a:pt x="482296" y="325180"/>
                  <a:pt x="481924" y="325180"/>
                </a:cubicBezTo>
                <a:cubicBezTo>
                  <a:pt x="479785" y="324901"/>
                  <a:pt x="477878" y="323878"/>
                  <a:pt x="476204" y="322111"/>
                </a:cubicBezTo>
                <a:cubicBezTo>
                  <a:pt x="476111" y="322018"/>
                  <a:pt x="475971" y="321925"/>
                  <a:pt x="475785" y="321832"/>
                </a:cubicBezTo>
                <a:cubicBezTo>
                  <a:pt x="475320" y="321366"/>
                  <a:pt x="474762" y="321180"/>
                  <a:pt x="474111" y="321273"/>
                </a:cubicBezTo>
                <a:cubicBezTo>
                  <a:pt x="463972" y="323506"/>
                  <a:pt x="451554" y="326110"/>
                  <a:pt x="436857" y="329087"/>
                </a:cubicBezTo>
                <a:cubicBezTo>
                  <a:pt x="436392" y="329180"/>
                  <a:pt x="435927" y="329226"/>
                  <a:pt x="435462" y="329226"/>
                </a:cubicBezTo>
                <a:cubicBezTo>
                  <a:pt x="434253" y="329226"/>
                  <a:pt x="433136" y="328901"/>
                  <a:pt x="432113" y="328250"/>
                </a:cubicBezTo>
                <a:cubicBezTo>
                  <a:pt x="430718" y="327320"/>
                  <a:pt x="429788" y="326017"/>
                  <a:pt x="429323" y="324343"/>
                </a:cubicBezTo>
                <a:cubicBezTo>
                  <a:pt x="429230" y="323878"/>
                  <a:pt x="429183" y="323413"/>
                  <a:pt x="429183" y="322948"/>
                </a:cubicBezTo>
                <a:cubicBezTo>
                  <a:pt x="429183" y="321832"/>
                  <a:pt x="429509" y="320808"/>
                  <a:pt x="430160" y="319878"/>
                </a:cubicBezTo>
                <a:cubicBezTo>
                  <a:pt x="431090" y="318483"/>
                  <a:pt x="432392" y="317646"/>
                  <a:pt x="434067" y="317367"/>
                </a:cubicBezTo>
                <a:cubicBezTo>
                  <a:pt x="438066" y="316623"/>
                  <a:pt x="442857" y="315785"/>
                  <a:pt x="448438" y="314855"/>
                </a:cubicBezTo>
                <a:cubicBezTo>
                  <a:pt x="449182" y="314762"/>
                  <a:pt x="449554" y="314344"/>
                  <a:pt x="449554" y="313599"/>
                </a:cubicBezTo>
                <a:lnTo>
                  <a:pt x="449554" y="274811"/>
                </a:lnTo>
                <a:cubicBezTo>
                  <a:pt x="449554" y="274160"/>
                  <a:pt x="449182" y="273834"/>
                  <a:pt x="448438" y="273834"/>
                </a:cubicBezTo>
                <a:lnTo>
                  <a:pt x="435462" y="273834"/>
                </a:lnTo>
                <a:cubicBezTo>
                  <a:pt x="433881" y="273834"/>
                  <a:pt x="432509" y="273253"/>
                  <a:pt x="431346" y="272090"/>
                </a:cubicBezTo>
                <a:cubicBezTo>
                  <a:pt x="430183" y="270928"/>
                  <a:pt x="429602" y="269556"/>
                  <a:pt x="429602" y="267974"/>
                </a:cubicBezTo>
                <a:cubicBezTo>
                  <a:pt x="429602" y="266393"/>
                  <a:pt x="430183" y="265044"/>
                  <a:pt x="431346" y="263928"/>
                </a:cubicBezTo>
                <a:cubicBezTo>
                  <a:pt x="432509" y="262812"/>
                  <a:pt x="433881" y="262254"/>
                  <a:pt x="435462" y="262254"/>
                </a:cubicBezTo>
                <a:lnTo>
                  <a:pt x="448438" y="262254"/>
                </a:lnTo>
                <a:cubicBezTo>
                  <a:pt x="449182" y="262254"/>
                  <a:pt x="449554" y="261882"/>
                  <a:pt x="449554" y="261138"/>
                </a:cubicBezTo>
                <a:lnTo>
                  <a:pt x="449554" y="250115"/>
                </a:lnTo>
                <a:cubicBezTo>
                  <a:pt x="449554" y="249464"/>
                  <a:pt x="449182" y="249138"/>
                  <a:pt x="448438" y="249138"/>
                </a:cubicBezTo>
                <a:lnTo>
                  <a:pt x="440624" y="249138"/>
                </a:lnTo>
                <a:cubicBezTo>
                  <a:pt x="439415" y="249138"/>
                  <a:pt x="438345" y="248673"/>
                  <a:pt x="437415" y="247743"/>
                </a:cubicBezTo>
                <a:cubicBezTo>
                  <a:pt x="436485" y="246813"/>
                  <a:pt x="436020" y="245743"/>
                  <a:pt x="436020" y="244534"/>
                </a:cubicBezTo>
                <a:cubicBezTo>
                  <a:pt x="436020" y="244441"/>
                  <a:pt x="435973" y="244371"/>
                  <a:pt x="435880" y="244325"/>
                </a:cubicBezTo>
                <a:cubicBezTo>
                  <a:pt x="435787" y="244278"/>
                  <a:pt x="435741" y="244301"/>
                  <a:pt x="435741" y="244394"/>
                </a:cubicBezTo>
                <a:cubicBezTo>
                  <a:pt x="434811" y="245139"/>
                  <a:pt x="433764" y="245487"/>
                  <a:pt x="432602" y="245441"/>
                </a:cubicBezTo>
                <a:cubicBezTo>
                  <a:pt x="431439" y="245394"/>
                  <a:pt x="430485" y="244906"/>
                  <a:pt x="429741" y="243976"/>
                </a:cubicBezTo>
                <a:cubicBezTo>
                  <a:pt x="429369" y="243604"/>
                  <a:pt x="428997" y="243232"/>
                  <a:pt x="428625" y="242860"/>
                </a:cubicBezTo>
                <a:cubicBezTo>
                  <a:pt x="427509" y="241650"/>
                  <a:pt x="426951" y="240255"/>
                  <a:pt x="426951" y="238674"/>
                </a:cubicBezTo>
                <a:cubicBezTo>
                  <a:pt x="426951" y="237186"/>
                  <a:pt x="427509" y="235930"/>
                  <a:pt x="428625" y="234907"/>
                </a:cubicBezTo>
                <a:cubicBezTo>
                  <a:pt x="436252" y="227186"/>
                  <a:pt x="442438" y="218303"/>
                  <a:pt x="447182" y="208257"/>
                </a:cubicBezTo>
                <a:cubicBezTo>
                  <a:pt x="447926" y="206676"/>
                  <a:pt x="449042" y="205397"/>
                  <a:pt x="450531" y="204420"/>
                </a:cubicBezTo>
                <a:cubicBezTo>
                  <a:pt x="452019" y="203443"/>
                  <a:pt x="453647" y="202955"/>
                  <a:pt x="455414" y="202955"/>
                </a:cubicBezTo>
                <a:close/>
                <a:moveTo>
                  <a:pt x="921014" y="202536"/>
                </a:moveTo>
                <a:cubicBezTo>
                  <a:pt x="922874" y="202536"/>
                  <a:pt x="924455" y="203188"/>
                  <a:pt x="925757" y="204490"/>
                </a:cubicBezTo>
                <a:cubicBezTo>
                  <a:pt x="927060" y="205792"/>
                  <a:pt x="927711" y="207373"/>
                  <a:pt x="927711" y="209234"/>
                </a:cubicBezTo>
                <a:lnTo>
                  <a:pt x="927711" y="211187"/>
                </a:lnTo>
                <a:cubicBezTo>
                  <a:pt x="927711" y="211838"/>
                  <a:pt x="928083" y="212164"/>
                  <a:pt x="928827" y="212164"/>
                </a:cubicBezTo>
                <a:lnTo>
                  <a:pt x="959662" y="212164"/>
                </a:lnTo>
                <a:cubicBezTo>
                  <a:pt x="961895" y="212164"/>
                  <a:pt x="963825" y="212978"/>
                  <a:pt x="965453" y="214606"/>
                </a:cubicBezTo>
                <a:cubicBezTo>
                  <a:pt x="967081" y="216233"/>
                  <a:pt x="967894" y="218163"/>
                  <a:pt x="967894" y="220396"/>
                </a:cubicBezTo>
                <a:lnTo>
                  <a:pt x="967894" y="226116"/>
                </a:lnTo>
                <a:cubicBezTo>
                  <a:pt x="967894" y="226861"/>
                  <a:pt x="968220" y="227233"/>
                  <a:pt x="968871" y="227233"/>
                </a:cubicBezTo>
                <a:lnTo>
                  <a:pt x="979894" y="227233"/>
                </a:lnTo>
                <a:cubicBezTo>
                  <a:pt x="981289" y="227233"/>
                  <a:pt x="982452" y="227698"/>
                  <a:pt x="983382" y="228628"/>
                </a:cubicBezTo>
                <a:cubicBezTo>
                  <a:pt x="984312" y="229558"/>
                  <a:pt x="984777" y="230674"/>
                  <a:pt x="984777" y="231977"/>
                </a:cubicBezTo>
                <a:cubicBezTo>
                  <a:pt x="984777" y="233279"/>
                  <a:pt x="984312" y="234418"/>
                  <a:pt x="983382" y="235395"/>
                </a:cubicBezTo>
                <a:cubicBezTo>
                  <a:pt x="982452" y="236372"/>
                  <a:pt x="981289" y="236860"/>
                  <a:pt x="979894" y="236860"/>
                </a:cubicBezTo>
                <a:lnTo>
                  <a:pt x="968871" y="236860"/>
                </a:lnTo>
                <a:cubicBezTo>
                  <a:pt x="968220" y="236860"/>
                  <a:pt x="967894" y="237186"/>
                  <a:pt x="967894" y="237837"/>
                </a:cubicBezTo>
                <a:lnTo>
                  <a:pt x="967894" y="243976"/>
                </a:lnTo>
                <a:cubicBezTo>
                  <a:pt x="967894" y="246301"/>
                  <a:pt x="967081" y="248255"/>
                  <a:pt x="965453" y="249836"/>
                </a:cubicBezTo>
                <a:cubicBezTo>
                  <a:pt x="963825" y="251417"/>
                  <a:pt x="961895" y="252208"/>
                  <a:pt x="959662" y="252208"/>
                </a:cubicBezTo>
                <a:lnTo>
                  <a:pt x="928827" y="252208"/>
                </a:lnTo>
                <a:cubicBezTo>
                  <a:pt x="928083" y="252208"/>
                  <a:pt x="927711" y="252580"/>
                  <a:pt x="927711" y="253324"/>
                </a:cubicBezTo>
                <a:lnTo>
                  <a:pt x="927711" y="257789"/>
                </a:lnTo>
                <a:cubicBezTo>
                  <a:pt x="927711" y="258440"/>
                  <a:pt x="928083" y="258766"/>
                  <a:pt x="928827" y="258766"/>
                </a:cubicBezTo>
                <a:lnTo>
                  <a:pt x="970545" y="258766"/>
                </a:lnTo>
                <a:cubicBezTo>
                  <a:pt x="971755" y="258766"/>
                  <a:pt x="972778" y="259184"/>
                  <a:pt x="973615" y="260021"/>
                </a:cubicBezTo>
                <a:cubicBezTo>
                  <a:pt x="974452" y="260859"/>
                  <a:pt x="974871" y="261882"/>
                  <a:pt x="974871" y="263091"/>
                </a:cubicBezTo>
                <a:cubicBezTo>
                  <a:pt x="974871" y="264300"/>
                  <a:pt x="974452" y="265323"/>
                  <a:pt x="973615" y="266161"/>
                </a:cubicBezTo>
                <a:cubicBezTo>
                  <a:pt x="972778" y="266998"/>
                  <a:pt x="971755" y="267416"/>
                  <a:pt x="970545" y="267416"/>
                </a:cubicBezTo>
                <a:lnTo>
                  <a:pt x="928827" y="267416"/>
                </a:lnTo>
                <a:cubicBezTo>
                  <a:pt x="928083" y="267416"/>
                  <a:pt x="927711" y="267742"/>
                  <a:pt x="927711" y="268393"/>
                </a:cubicBezTo>
                <a:lnTo>
                  <a:pt x="927711" y="273137"/>
                </a:lnTo>
                <a:cubicBezTo>
                  <a:pt x="927711" y="273881"/>
                  <a:pt x="928083" y="274253"/>
                  <a:pt x="928827" y="274253"/>
                </a:cubicBezTo>
                <a:lnTo>
                  <a:pt x="980033" y="274253"/>
                </a:lnTo>
                <a:cubicBezTo>
                  <a:pt x="981428" y="274253"/>
                  <a:pt x="982591" y="274718"/>
                  <a:pt x="983521" y="275648"/>
                </a:cubicBezTo>
                <a:cubicBezTo>
                  <a:pt x="984452" y="276578"/>
                  <a:pt x="984917" y="277695"/>
                  <a:pt x="984917" y="278997"/>
                </a:cubicBezTo>
                <a:cubicBezTo>
                  <a:pt x="984917" y="280299"/>
                  <a:pt x="984452" y="281415"/>
                  <a:pt x="983521" y="282346"/>
                </a:cubicBezTo>
                <a:cubicBezTo>
                  <a:pt x="982591" y="283276"/>
                  <a:pt x="981428" y="283741"/>
                  <a:pt x="980033" y="283741"/>
                </a:cubicBezTo>
                <a:lnTo>
                  <a:pt x="863110" y="283741"/>
                </a:lnTo>
                <a:cubicBezTo>
                  <a:pt x="861715" y="283741"/>
                  <a:pt x="860552" y="283276"/>
                  <a:pt x="859622" y="282346"/>
                </a:cubicBezTo>
                <a:cubicBezTo>
                  <a:pt x="858692" y="281415"/>
                  <a:pt x="858227" y="280299"/>
                  <a:pt x="858227" y="278997"/>
                </a:cubicBezTo>
                <a:cubicBezTo>
                  <a:pt x="858227" y="277695"/>
                  <a:pt x="858692" y="276578"/>
                  <a:pt x="859622" y="275648"/>
                </a:cubicBezTo>
                <a:cubicBezTo>
                  <a:pt x="860552" y="274718"/>
                  <a:pt x="861715" y="274253"/>
                  <a:pt x="863110" y="274253"/>
                </a:cubicBezTo>
                <a:lnTo>
                  <a:pt x="913200" y="274253"/>
                </a:lnTo>
                <a:cubicBezTo>
                  <a:pt x="913944" y="274253"/>
                  <a:pt x="914316" y="273881"/>
                  <a:pt x="914316" y="273137"/>
                </a:cubicBezTo>
                <a:lnTo>
                  <a:pt x="914316" y="268393"/>
                </a:lnTo>
                <a:cubicBezTo>
                  <a:pt x="914316" y="267742"/>
                  <a:pt x="913944" y="267416"/>
                  <a:pt x="913200" y="267416"/>
                </a:cubicBezTo>
                <a:lnTo>
                  <a:pt x="872458" y="267416"/>
                </a:lnTo>
                <a:cubicBezTo>
                  <a:pt x="871249" y="267416"/>
                  <a:pt x="870226" y="266998"/>
                  <a:pt x="869389" y="266161"/>
                </a:cubicBezTo>
                <a:cubicBezTo>
                  <a:pt x="868552" y="265323"/>
                  <a:pt x="868133" y="264300"/>
                  <a:pt x="868133" y="263091"/>
                </a:cubicBezTo>
                <a:cubicBezTo>
                  <a:pt x="868133" y="261882"/>
                  <a:pt x="868552" y="260859"/>
                  <a:pt x="869389" y="260021"/>
                </a:cubicBezTo>
                <a:cubicBezTo>
                  <a:pt x="870226" y="259184"/>
                  <a:pt x="871249" y="258766"/>
                  <a:pt x="872458" y="258766"/>
                </a:cubicBezTo>
                <a:lnTo>
                  <a:pt x="913200" y="258766"/>
                </a:lnTo>
                <a:cubicBezTo>
                  <a:pt x="913944" y="258766"/>
                  <a:pt x="914316" y="258440"/>
                  <a:pt x="914316" y="257789"/>
                </a:cubicBezTo>
                <a:lnTo>
                  <a:pt x="914316" y="253324"/>
                </a:lnTo>
                <a:cubicBezTo>
                  <a:pt x="914316" y="252580"/>
                  <a:pt x="913944" y="252208"/>
                  <a:pt x="913200" y="252208"/>
                </a:cubicBezTo>
                <a:lnTo>
                  <a:pt x="875807" y="252208"/>
                </a:lnTo>
                <a:cubicBezTo>
                  <a:pt x="874598" y="252208"/>
                  <a:pt x="873598" y="251789"/>
                  <a:pt x="872807" y="250952"/>
                </a:cubicBezTo>
                <a:cubicBezTo>
                  <a:pt x="872017" y="250115"/>
                  <a:pt x="871621" y="249115"/>
                  <a:pt x="871621" y="247952"/>
                </a:cubicBezTo>
                <a:cubicBezTo>
                  <a:pt x="871621" y="246790"/>
                  <a:pt x="872017" y="245813"/>
                  <a:pt x="872807" y="245022"/>
                </a:cubicBezTo>
                <a:cubicBezTo>
                  <a:pt x="873598" y="244232"/>
                  <a:pt x="874598" y="243836"/>
                  <a:pt x="875807" y="243836"/>
                </a:cubicBezTo>
                <a:lnTo>
                  <a:pt x="913200" y="243836"/>
                </a:lnTo>
                <a:cubicBezTo>
                  <a:pt x="913944" y="243836"/>
                  <a:pt x="914316" y="243464"/>
                  <a:pt x="914316" y="242720"/>
                </a:cubicBezTo>
                <a:lnTo>
                  <a:pt x="914316" y="237837"/>
                </a:lnTo>
                <a:cubicBezTo>
                  <a:pt x="914316" y="237186"/>
                  <a:pt x="913944" y="236860"/>
                  <a:pt x="913200" y="236860"/>
                </a:cubicBezTo>
                <a:lnTo>
                  <a:pt x="863250" y="236860"/>
                </a:lnTo>
                <a:cubicBezTo>
                  <a:pt x="861854" y="236860"/>
                  <a:pt x="860692" y="236372"/>
                  <a:pt x="859762" y="235395"/>
                </a:cubicBezTo>
                <a:cubicBezTo>
                  <a:pt x="858831" y="234418"/>
                  <a:pt x="858366" y="233279"/>
                  <a:pt x="858366" y="231977"/>
                </a:cubicBezTo>
                <a:cubicBezTo>
                  <a:pt x="858366" y="230674"/>
                  <a:pt x="858831" y="229558"/>
                  <a:pt x="859762" y="228628"/>
                </a:cubicBezTo>
                <a:cubicBezTo>
                  <a:pt x="860692" y="227698"/>
                  <a:pt x="861854" y="227233"/>
                  <a:pt x="863250" y="227233"/>
                </a:cubicBezTo>
                <a:lnTo>
                  <a:pt x="913200" y="227233"/>
                </a:lnTo>
                <a:cubicBezTo>
                  <a:pt x="913944" y="227233"/>
                  <a:pt x="914316" y="226861"/>
                  <a:pt x="914316" y="226116"/>
                </a:cubicBezTo>
                <a:lnTo>
                  <a:pt x="914316" y="221373"/>
                </a:lnTo>
                <a:cubicBezTo>
                  <a:pt x="914316" y="220721"/>
                  <a:pt x="913944" y="220396"/>
                  <a:pt x="913200" y="220396"/>
                </a:cubicBezTo>
                <a:lnTo>
                  <a:pt x="877342" y="220396"/>
                </a:lnTo>
                <a:cubicBezTo>
                  <a:pt x="876226" y="220396"/>
                  <a:pt x="875272" y="220001"/>
                  <a:pt x="874482" y="219210"/>
                </a:cubicBezTo>
                <a:cubicBezTo>
                  <a:pt x="873691" y="218419"/>
                  <a:pt x="873296" y="217466"/>
                  <a:pt x="873296" y="216350"/>
                </a:cubicBezTo>
                <a:cubicBezTo>
                  <a:pt x="873296" y="215233"/>
                  <a:pt x="873691" y="214257"/>
                  <a:pt x="874482" y="213420"/>
                </a:cubicBezTo>
                <a:cubicBezTo>
                  <a:pt x="875272" y="212582"/>
                  <a:pt x="876226" y="212164"/>
                  <a:pt x="877342" y="212164"/>
                </a:cubicBezTo>
                <a:lnTo>
                  <a:pt x="913200" y="212164"/>
                </a:lnTo>
                <a:cubicBezTo>
                  <a:pt x="913944" y="212164"/>
                  <a:pt x="914316" y="211838"/>
                  <a:pt x="914316" y="211187"/>
                </a:cubicBezTo>
                <a:lnTo>
                  <a:pt x="914316" y="209234"/>
                </a:lnTo>
                <a:cubicBezTo>
                  <a:pt x="914316" y="207373"/>
                  <a:pt x="914967" y="205792"/>
                  <a:pt x="916270" y="204490"/>
                </a:cubicBezTo>
                <a:cubicBezTo>
                  <a:pt x="917572" y="203188"/>
                  <a:pt x="919153" y="202536"/>
                  <a:pt x="921014" y="202536"/>
                </a:cubicBezTo>
                <a:close/>
                <a:moveTo>
                  <a:pt x="634566" y="202397"/>
                </a:moveTo>
                <a:cubicBezTo>
                  <a:pt x="638659" y="202397"/>
                  <a:pt x="642286" y="203932"/>
                  <a:pt x="645449" y="207001"/>
                </a:cubicBezTo>
                <a:cubicBezTo>
                  <a:pt x="652239" y="213792"/>
                  <a:pt x="660053" y="220070"/>
                  <a:pt x="668889" y="225837"/>
                </a:cubicBezTo>
                <a:cubicBezTo>
                  <a:pt x="677726" y="231604"/>
                  <a:pt x="686749" y="236395"/>
                  <a:pt x="695958" y="240209"/>
                </a:cubicBezTo>
                <a:cubicBezTo>
                  <a:pt x="697539" y="240860"/>
                  <a:pt x="698562" y="242022"/>
                  <a:pt x="699027" y="243697"/>
                </a:cubicBezTo>
                <a:cubicBezTo>
                  <a:pt x="699213" y="244255"/>
                  <a:pt x="699306" y="244813"/>
                  <a:pt x="699306" y="245371"/>
                </a:cubicBezTo>
                <a:cubicBezTo>
                  <a:pt x="699306" y="246394"/>
                  <a:pt x="698934" y="247417"/>
                  <a:pt x="698190" y="248441"/>
                </a:cubicBezTo>
                <a:cubicBezTo>
                  <a:pt x="697074" y="250115"/>
                  <a:pt x="695585" y="251231"/>
                  <a:pt x="693725" y="251789"/>
                </a:cubicBezTo>
                <a:cubicBezTo>
                  <a:pt x="692888" y="252068"/>
                  <a:pt x="692097" y="252208"/>
                  <a:pt x="691353" y="252208"/>
                </a:cubicBezTo>
                <a:cubicBezTo>
                  <a:pt x="690237" y="252208"/>
                  <a:pt x="689167" y="251929"/>
                  <a:pt x="688144" y="251371"/>
                </a:cubicBezTo>
                <a:cubicBezTo>
                  <a:pt x="679028" y="246999"/>
                  <a:pt x="670099" y="241836"/>
                  <a:pt x="661355" y="235883"/>
                </a:cubicBezTo>
                <a:cubicBezTo>
                  <a:pt x="660983" y="235604"/>
                  <a:pt x="660797" y="235697"/>
                  <a:pt x="660797" y="236162"/>
                </a:cubicBezTo>
                <a:cubicBezTo>
                  <a:pt x="660797" y="237558"/>
                  <a:pt x="660309" y="238744"/>
                  <a:pt x="659332" y="239720"/>
                </a:cubicBezTo>
                <a:cubicBezTo>
                  <a:pt x="658355" y="240697"/>
                  <a:pt x="657169" y="241185"/>
                  <a:pt x="655774" y="241185"/>
                </a:cubicBezTo>
                <a:lnTo>
                  <a:pt x="614614" y="241185"/>
                </a:lnTo>
                <a:cubicBezTo>
                  <a:pt x="613404" y="241185"/>
                  <a:pt x="612358" y="240743"/>
                  <a:pt x="611474" y="239860"/>
                </a:cubicBezTo>
                <a:cubicBezTo>
                  <a:pt x="610591" y="238976"/>
                  <a:pt x="610149" y="237930"/>
                  <a:pt x="610149" y="236720"/>
                </a:cubicBezTo>
                <a:cubicBezTo>
                  <a:pt x="610149" y="236627"/>
                  <a:pt x="610079" y="236534"/>
                  <a:pt x="609940" y="236441"/>
                </a:cubicBezTo>
                <a:cubicBezTo>
                  <a:pt x="609800" y="236348"/>
                  <a:pt x="609684" y="236348"/>
                  <a:pt x="609591" y="236441"/>
                </a:cubicBezTo>
                <a:cubicBezTo>
                  <a:pt x="600940" y="242488"/>
                  <a:pt x="592010" y="247790"/>
                  <a:pt x="582802" y="252347"/>
                </a:cubicBezTo>
                <a:cubicBezTo>
                  <a:pt x="581778" y="252812"/>
                  <a:pt x="580755" y="253045"/>
                  <a:pt x="579732" y="253045"/>
                </a:cubicBezTo>
                <a:cubicBezTo>
                  <a:pt x="579081" y="253045"/>
                  <a:pt x="578383" y="252906"/>
                  <a:pt x="577639" y="252626"/>
                </a:cubicBezTo>
                <a:cubicBezTo>
                  <a:pt x="575965" y="252068"/>
                  <a:pt x="574570" y="251045"/>
                  <a:pt x="573453" y="249557"/>
                </a:cubicBezTo>
                <a:cubicBezTo>
                  <a:pt x="572802" y="248534"/>
                  <a:pt x="572477" y="247510"/>
                  <a:pt x="572477" y="246487"/>
                </a:cubicBezTo>
                <a:cubicBezTo>
                  <a:pt x="572477" y="246022"/>
                  <a:pt x="572523" y="245557"/>
                  <a:pt x="572616" y="245092"/>
                </a:cubicBezTo>
                <a:cubicBezTo>
                  <a:pt x="572988" y="243511"/>
                  <a:pt x="573919" y="242395"/>
                  <a:pt x="575407" y="241743"/>
                </a:cubicBezTo>
                <a:cubicBezTo>
                  <a:pt x="584895" y="237372"/>
                  <a:pt x="593941" y="232116"/>
                  <a:pt x="602545" y="225977"/>
                </a:cubicBezTo>
                <a:cubicBezTo>
                  <a:pt x="611149" y="219838"/>
                  <a:pt x="618288" y="213606"/>
                  <a:pt x="623962" y="207280"/>
                </a:cubicBezTo>
                <a:cubicBezTo>
                  <a:pt x="626939" y="204025"/>
                  <a:pt x="630473" y="202397"/>
                  <a:pt x="634566" y="202397"/>
                </a:cubicBezTo>
                <a:close/>
                <a:moveTo>
                  <a:pt x="293982" y="201978"/>
                </a:moveTo>
                <a:cubicBezTo>
                  <a:pt x="294540" y="201978"/>
                  <a:pt x="295052" y="202025"/>
                  <a:pt x="295517" y="202118"/>
                </a:cubicBezTo>
                <a:cubicBezTo>
                  <a:pt x="297377" y="202397"/>
                  <a:pt x="298866" y="203234"/>
                  <a:pt x="299982" y="204629"/>
                </a:cubicBezTo>
                <a:cubicBezTo>
                  <a:pt x="316167" y="222861"/>
                  <a:pt x="324259" y="244162"/>
                  <a:pt x="324259" y="268532"/>
                </a:cubicBezTo>
                <a:cubicBezTo>
                  <a:pt x="324259" y="292903"/>
                  <a:pt x="316167" y="314204"/>
                  <a:pt x="299982" y="332436"/>
                </a:cubicBezTo>
                <a:cubicBezTo>
                  <a:pt x="298866" y="333738"/>
                  <a:pt x="297377" y="334575"/>
                  <a:pt x="295517" y="334947"/>
                </a:cubicBezTo>
                <a:cubicBezTo>
                  <a:pt x="295052" y="335040"/>
                  <a:pt x="294540" y="335087"/>
                  <a:pt x="293982" y="335087"/>
                </a:cubicBezTo>
                <a:cubicBezTo>
                  <a:pt x="292773" y="335087"/>
                  <a:pt x="291610" y="334807"/>
                  <a:pt x="290494" y="334249"/>
                </a:cubicBezTo>
                <a:cubicBezTo>
                  <a:pt x="289192" y="333598"/>
                  <a:pt x="288401" y="332529"/>
                  <a:pt x="288122" y="331040"/>
                </a:cubicBezTo>
                <a:cubicBezTo>
                  <a:pt x="288029" y="330761"/>
                  <a:pt x="287983" y="330482"/>
                  <a:pt x="287983" y="330203"/>
                </a:cubicBezTo>
                <a:cubicBezTo>
                  <a:pt x="287983" y="329087"/>
                  <a:pt x="288355" y="328110"/>
                  <a:pt x="289099" y="327273"/>
                </a:cubicBezTo>
                <a:cubicBezTo>
                  <a:pt x="303888" y="309972"/>
                  <a:pt x="311283" y="290392"/>
                  <a:pt x="311283" y="268532"/>
                </a:cubicBezTo>
                <a:cubicBezTo>
                  <a:pt x="311283" y="246673"/>
                  <a:pt x="303888" y="227093"/>
                  <a:pt x="289099" y="209792"/>
                </a:cubicBezTo>
                <a:cubicBezTo>
                  <a:pt x="288355" y="208955"/>
                  <a:pt x="287983" y="207978"/>
                  <a:pt x="287983" y="206862"/>
                </a:cubicBezTo>
                <a:cubicBezTo>
                  <a:pt x="287983" y="206583"/>
                  <a:pt x="288029" y="206257"/>
                  <a:pt x="288122" y="205885"/>
                </a:cubicBezTo>
                <a:cubicBezTo>
                  <a:pt x="288401" y="204490"/>
                  <a:pt x="289192" y="203467"/>
                  <a:pt x="290494" y="202816"/>
                </a:cubicBezTo>
                <a:cubicBezTo>
                  <a:pt x="291610" y="202257"/>
                  <a:pt x="292773" y="201978"/>
                  <a:pt x="293982" y="201978"/>
                </a:cubicBezTo>
                <a:close/>
                <a:moveTo>
                  <a:pt x="120411" y="201978"/>
                </a:moveTo>
                <a:cubicBezTo>
                  <a:pt x="121621" y="201978"/>
                  <a:pt x="122783" y="202257"/>
                  <a:pt x="123900" y="202816"/>
                </a:cubicBezTo>
                <a:cubicBezTo>
                  <a:pt x="125202" y="203467"/>
                  <a:pt x="125992" y="204490"/>
                  <a:pt x="126271" y="205885"/>
                </a:cubicBezTo>
                <a:cubicBezTo>
                  <a:pt x="126364" y="206257"/>
                  <a:pt x="126411" y="206583"/>
                  <a:pt x="126411" y="206862"/>
                </a:cubicBezTo>
                <a:cubicBezTo>
                  <a:pt x="126411" y="207978"/>
                  <a:pt x="126039" y="208955"/>
                  <a:pt x="125295" y="209792"/>
                </a:cubicBezTo>
                <a:cubicBezTo>
                  <a:pt x="110505" y="227093"/>
                  <a:pt x="103110" y="246673"/>
                  <a:pt x="103110" y="268532"/>
                </a:cubicBezTo>
                <a:cubicBezTo>
                  <a:pt x="103110" y="290392"/>
                  <a:pt x="110505" y="309972"/>
                  <a:pt x="125295" y="327273"/>
                </a:cubicBezTo>
                <a:cubicBezTo>
                  <a:pt x="126039" y="328110"/>
                  <a:pt x="126411" y="329087"/>
                  <a:pt x="126411" y="330203"/>
                </a:cubicBezTo>
                <a:cubicBezTo>
                  <a:pt x="126411" y="330482"/>
                  <a:pt x="126364" y="330761"/>
                  <a:pt x="126271" y="331040"/>
                </a:cubicBezTo>
                <a:cubicBezTo>
                  <a:pt x="125992" y="332529"/>
                  <a:pt x="125202" y="333598"/>
                  <a:pt x="123900" y="334249"/>
                </a:cubicBezTo>
                <a:cubicBezTo>
                  <a:pt x="122783" y="334807"/>
                  <a:pt x="121621" y="335087"/>
                  <a:pt x="120411" y="335087"/>
                </a:cubicBezTo>
                <a:cubicBezTo>
                  <a:pt x="119853" y="335087"/>
                  <a:pt x="119342" y="335040"/>
                  <a:pt x="118877" y="334947"/>
                </a:cubicBezTo>
                <a:cubicBezTo>
                  <a:pt x="117016" y="334575"/>
                  <a:pt x="115528" y="333738"/>
                  <a:pt x="114412" y="332436"/>
                </a:cubicBezTo>
                <a:cubicBezTo>
                  <a:pt x="98227" y="314204"/>
                  <a:pt x="90134" y="292903"/>
                  <a:pt x="90134" y="268532"/>
                </a:cubicBezTo>
                <a:cubicBezTo>
                  <a:pt x="90134" y="244162"/>
                  <a:pt x="98227" y="222861"/>
                  <a:pt x="114412" y="204629"/>
                </a:cubicBezTo>
                <a:cubicBezTo>
                  <a:pt x="115528" y="203234"/>
                  <a:pt x="117016" y="202397"/>
                  <a:pt x="118877" y="202118"/>
                </a:cubicBezTo>
                <a:cubicBezTo>
                  <a:pt x="119342" y="202025"/>
                  <a:pt x="119853" y="201978"/>
                  <a:pt x="120411" y="201978"/>
                </a:cubicBezTo>
                <a:close/>
                <a:moveTo>
                  <a:pt x="318818" y="113574"/>
                </a:moveTo>
                <a:cubicBezTo>
                  <a:pt x="318167" y="113574"/>
                  <a:pt x="317841" y="113947"/>
                  <a:pt x="317841" y="114691"/>
                </a:cubicBezTo>
                <a:lnTo>
                  <a:pt x="317841" y="120132"/>
                </a:lnTo>
                <a:cubicBezTo>
                  <a:pt x="317841" y="120876"/>
                  <a:pt x="318167" y="121248"/>
                  <a:pt x="318818" y="121248"/>
                </a:cubicBezTo>
                <a:lnTo>
                  <a:pt x="382581" y="121248"/>
                </a:lnTo>
                <a:cubicBezTo>
                  <a:pt x="383326" y="121248"/>
                  <a:pt x="383698" y="120876"/>
                  <a:pt x="383698" y="120132"/>
                </a:cubicBezTo>
                <a:lnTo>
                  <a:pt x="383698" y="114691"/>
                </a:lnTo>
                <a:cubicBezTo>
                  <a:pt x="383698" y="113947"/>
                  <a:pt x="383326" y="113574"/>
                  <a:pt x="382581" y="113574"/>
                </a:cubicBezTo>
                <a:close/>
                <a:moveTo>
                  <a:pt x="318818" y="98227"/>
                </a:moveTo>
                <a:cubicBezTo>
                  <a:pt x="318167" y="98227"/>
                  <a:pt x="317841" y="98552"/>
                  <a:pt x="317841" y="99203"/>
                </a:cubicBezTo>
                <a:lnTo>
                  <a:pt x="317841" y="104366"/>
                </a:lnTo>
                <a:cubicBezTo>
                  <a:pt x="317841" y="105017"/>
                  <a:pt x="318167" y="105342"/>
                  <a:pt x="318818" y="105342"/>
                </a:cubicBezTo>
                <a:lnTo>
                  <a:pt x="382581" y="105342"/>
                </a:lnTo>
                <a:cubicBezTo>
                  <a:pt x="383326" y="105342"/>
                  <a:pt x="383698" y="105017"/>
                  <a:pt x="383698" y="104366"/>
                </a:cubicBezTo>
                <a:lnTo>
                  <a:pt x="383698" y="99203"/>
                </a:lnTo>
                <a:cubicBezTo>
                  <a:pt x="383698" y="98552"/>
                  <a:pt x="383326" y="98227"/>
                  <a:pt x="382581" y="98227"/>
                </a:cubicBezTo>
                <a:close/>
                <a:moveTo>
                  <a:pt x="312958" y="89576"/>
                </a:moveTo>
                <a:lnTo>
                  <a:pt x="388860" y="89576"/>
                </a:lnTo>
                <a:cubicBezTo>
                  <a:pt x="391092" y="89576"/>
                  <a:pt x="393023" y="90390"/>
                  <a:pt x="394650" y="92018"/>
                </a:cubicBezTo>
                <a:cubicBezTo>
                  <a:pt x="396278" y="93645"/>
                  <a:pt x="397092" y="95576"/>
                  <a:pt x="397092" y="97808"/>
                </a:cubicBezTo>
                <a:lnTo>
                  <a:pt x="397092" y="127527"/>
                </a:lnTo>
                <a:cubicBezTo>
                  <a:pt x="397092" y="129387"/>
                  <a:pt x="396441" y="130969"/>
                  <a:pt x="395139" y="132271"/>
                </a:cubicBezTo>
                <a:cubicBezTo>
                  <a:pt x="393836" y="133573"/>
                  <a:pt x="392255" y="134224"/>
                  <a:pt x="390395" y="134224"/>
                </a:cubicBezTo>
                <a:lnTo>
                  <a:pt x="387325" y="134224"/>
                </a:lnTo>
                <a:cubicBezTo>
                  <a:pt x="386302" y="134224"/>
                  <a:pt x="385442" y="133852"/>
                  <a:pt x="384744" y="133108"/>
                </a:cubicBezTo>
                <a:cubicBezTo>
                  <a:pt x="384046" y="132364"/>
                  <a:pt x="383698" y="131527"/>
                  <a:pt x="383698" y="130597"/>
                </a:cubicBezTo>
                <a:cubicBezTo>
                  <a:pt x="383698" y="130225"/>
                  <a:pt x="383512" y="130039"/>
                  <a:pt x="383139" y="130039"/>
                </a:cubicBezTo>
                <a:lnTo>
                  <a:pt x="318260" y="130039"/>
                </a:lnTo>
                <a:cubicBezTo>
                  <a:pt x="317981" y="130039"/>
                  <a:pt x="317841" y="130225"/>
                  <a:pt x="317841" y="130597"/>
                </a:cubicBezTo>
                <a:cubicBezTo>
                  <a:pt x="317841" y="131620"/>
                  <a:pt x="317469" y="132504"/>
                  <a:pt x="316725" y="133248"/>
                </a:cubicBezTo>
                <a:cubicBezTo>
                  <a:pt x="315981" y="133992"/>
                  <a:pt x="315051" y="134364"/>
                  <a:pt x="313934" y="134364"/>
                </a:cubicBezTo>
                <a:lnTo>
                  <a:pt x="311283" y="134364"/>
                </a:lnTo>
                <a:cubicBezTo>
                  <a:pt x="309516" y="134364"/>
                  <a:pt x="307981" y="133736"/>
                  <a:pt x="306679" y="132480"/>
                </a:cubicBezTo>
                <a:cubicBezTo>
                  <a:pt x="305377" y="131225"/>
                  <a:pt x="304726" y="129667"/>
                  <a:pt x="304726" y="127806"/>
                </a:cubicBezTo>
                <a:lnTo>
                  <a:pt x="304726" y="97808"/>
                </a:lnTo>
                <a:cubicBezTo>
                  <a:pt x="304726" y="95576"/>
                  <a:pt x="305540" y="93645"/>
                  <a:pt x="307167" y="92018"/>
                </a:cubicBezTo>
                <a:cubicBezTo>
                  <a:pt x="308795" y="90390"/>
                  <a:pt x="310725" y="89576"/>
                  <a:pt x="312958" y="89576"/>
                </a:cubicBezTo>
                <a:close/>
                <a:moveTo>
                  <a:pt x="56229" y="47020"/>
                </a:moveTo>
                <a:lnTo>
                  <a:pt x="122644" y="47020"/>
                </a:lnTo>
                <a:cubicBezTo>
                  <a:pt x="124411" y="47020"/>
                  <a:pt x="125923" y="47648"/>
                  <a:pt x="127178" y="48904"/>
                </a:cubicBezTo>
                <a:cubicBezTo>
                  <a:pt x="128434" y="50160"/>
                  <a:pt x="129062" y="51648"/>
                  <a:pt x="129062" y="53369"/>
                </a:cubicBezTo>
                <a:cubicBezTo>
                  <a:pt x="129062" y="55090"/>
                  <a:pt x="128434" y="56578"/>
                  <a:pt x="127178" y="57834"/>
                </a:cubicBezTo>
                <a:cubicBezTo>
                  <a:pt x="125923" y="59089"/>
                  <a:pt x="124411" y="59717"/>
                  <a:pt x="122644" y="59717"/>
                </a:cubicBezTo>
                <a:lnTo>
                  <a:pt x="109528" y="59717"/>
                </a:lnTo>
                <a:cubicBezTo>
                  <a:pt x="108784" y="59717"/>
                  <a:pt x="108412" y="60089"/>
                  <a:pt x="108412" y="60834"/>
                </a:cubicBezTo>
                <a:lnTo>
                  <a:pt x="108412" y="114691"/>
                </a:lnTo>
                <a:cubicBezTo>
                  <a:pt x="108412" y="118597"/>
                  <a:pt x="107900" y="121574"/>
                  <a:pt x="106877" y="123620"/>
                </a:cubicBezTo>
                <a:cubicBezTo>
                  <a:pt x="105854" y="125667"/>
                  <a:pt x="103994" y="127202"/>
                  <a:pt x="101296" y="128225"/>
                </a:cubicBezTo>
                <a:cubicBezTo>
                  <a:pt x="98041" y="129434"/>
                  <a:pt x="91390" y="130132"/>
                  <a:pt x="81344" y="130318"/>
                </a:cubicBezTo>
                <a:cubicBezTo>
                  <a:pt x="81344" y="130411"/>
                  <a:pt x="81297" y="130457"/>
                  <a:pt x="81204" y="130457"/>
                </a:cubicBezTo>
                <a:cubicBezTo>
                  <a:pt x="79251" y="130457"/>
                  <a:pt x="77530" y="129806"/>
                  <a:pt x="76042" y="128504"/>
                </a:cubicBezTo>
                <a:cubicBezTo>
                  <a:pt x="74461" y="127295"/>
                  <a:pt x="73344" y="125667"/>
                  <a:pt x="72693" y="123620"/>
                </a:cubicBezTo>
                <a:cubicBezTo>
                  <a:pt x="72507" y="123062"/>
                  <a:pt x="72414" y="122551"/>
                  <a:pt x="72414" y="122086"/>
                </a:cubicBezTo>
                <a:cubicBezTo>
                  <a:pt x="72414" y="121062"/>
                  <a:pt x="72693" y="120132"/>
                  <a:pt x="73251" y="119295"/>
                </a:cubicBezTo>
                <a:cubicBezTo>
                  <a:pt x="74182" y="117993"/>
                  <a:pt x="75391" y="117342"/>
                  <a:pt x="76879" y="117342"/>
                </a:cubicBezTo>
                <a:cubicBezTo>
                  <a:pt x="76972" y="117342"/>
                  <a:pt x="77019" y="117342"/>
                  <a:pt x="77019" y="117342"/>
                </a:cubicBezTo>
                <a:cubicBezTo>
                  <a:pt x="80181" y="117435"/>
                  <a:pt x="82879" y="117481"/>
                  <a:pt x="85111" y="117481"/>
                </a:cubicBezTo>
                <a:cubicBezTo>
                  <a:pt x="87716" y="117481"/>
                  <a:pt x="89809" y="117435"/>
                  <a:pt x="91390" y="117342"/>
                </a:cubicBezTo>
                <a:cubicBezTo>
                  <a:pt x="93715" y="117342"/>
                  <a:pt x="94878" y="116412"/>
                  <a:pt x="94878" y="114551"/>
                </a:cubicBezTo>
                <a:lnTo>
                  <a:pt x="94878" y="60834"/>
                </a:lnTo>
                <a:cubicBezTo>
                  <a:pt x="94878" y="60089"/>
                  <a:pt x="94552" y="59717"/>
                  <a:pt x="93901" y="59717"/>
                </a:cubicBezTo>
                <a:lnTo>
                  <a:pt x="56229" y="59717"/>
                </a:lnTo>
                <a:cubicBezTo>
                  <a:pt x="54462" y="59717"/>
                  <a:pt x="52950" y="59089"/>
                  <a:pt x="51695" y="57834"/>
                </a:cubicBezTo>
                <a:cubicBezTo>
                  <a:pt x="50439" y="56578"/>
                  <a:pt x="49811" y="55090"/>
                  <a:pt x="49811" y="53369"/>
                </a:cubicBezTo>
                <a:cubicBezTo>
                  <a:pt x="49811" y="51648"/>
                  <a:pt x="50439" y="50160"/>
                  <a:pt x="51695" y="48904"/>
                </a:cubicBezTo>
                <a:cubicBezTo>
                  <a:pt x="52950" y="47648"/>
                  <a:pt x="54462" y="47020"/>
                  <a:pt x="56229" y="47020"/>
                </a:cubicBezTo>
                <a:close/>
                <a:moveTo>
                  <a:pt x="226870" y="41439"/>
                </a:moveTo>
                <a:cubicBezTo>
                  <a:pt x="226126" y="41439"/>
                  <a:pt x="225614" y="41765"/>
                  <a:pt x="225335" y="42416"/>
                </a:cubicBezTo>
                <a:lnTo>
                  <a:pt x="225335" y="42835"/>
                </a:lnTo>
                <a:cubicBezTo>
                  <a:pt x="225056" y="43486"/>
                  <a:pt x="224963" y="44137"/>
                  <a:pt x="225056" y="44788"/>
                </a:cubicBezTo>
                <a:cubicBezTo>
                  <a:pt x="228219" y="60043"/>
                  <a:pt x="232405" y="73065"/>
                  <a:pt x="237613" y="83855"/>
                </a:cubicBezTo>
                <a:cubicBezTo>
                  <a:pt x="237707" y="84041"/>
                  <a:pt x="237846" y="84134"/>
                  <a:pt x="238032" y="84134"/>
                </a:cubicBezTo>
                <a:cubicBezTo>
                  <a:pt x="238218" y="84134"/>
                  <a:pt x="238358" y="84041"/>
                  <a:pt x="238451" y="83855"/>
                </a:cubicBezTo>
                <a:cubicBezTo>
                  <a:pt x="243474" y="73251"/>
                  <a:pt x="247287" y="59485"/>
                  <a:pt x="249892" y="42556"/>
                </a:cubicBezTo>
                <a:cubicBezTo>
                  <a:pt x="249985" y="41811"/>
                  <a:pt x="249706" y="41439"/>
                  <a:pt x="249055" y="41439"/>
                </a:cubicBezTo>
                <a:close/>
                <a:moveTo>
                  <a:pt x="357327" y="36835"/>
                </a:moveTo>
                <a:cubicBezTo>
                  <a:pt x="356583" y="36835"/>
                  <a:pt x="356211" y="37161"/>
                  <a:pt x="356211" y="37812"/>
                </a:cubicBezTo>
                <a:lnTo>
                  <a:pt x="356211" y="42695"/>
                </a:lnTo>
                <a:cubicBezTo>
                  <a:pt x="356211" y="43439"/>
                  <a:pt x="356583" y="43811"/>
                  <a:pt x="357327" y="43811"/>
                </a:cubicBezTo>
                <a:lnTo>
                  <a:pt x="382163" y="43811"/>
                </a:lnTo>
                <a:cubicBezTo>
                  <a:pt x="382907" y="43811"/>
                  <a:pt x="383279" y="43439"/>
                  <a:pt x="383279" y="42695"/>
                </a:cubicBezTo>
                <a:lnTo>
                  <a:pt x="383279" y="37812"/>
                </a:lnTo>
                <a:cubicBezTo>
                  <a:pt x="383279" y="37161"/>
                  <a:pt x="382907" y="36835"/>
                  <a:pt x="382163" y="36835"/>
                </a:cubicBezTo>
                <a:close/>
                <a:moveTo>
                  <a:pt x="39626" y="31952"/>
                </a:moveTo>
                <a:cubicBezTo>
                  <a:pt x="40556" y="31952"/>
                  <a:pt x="41486" y="32138"/>
                  <a:pt x="42416" y="32510"/>
                </a:cubicBezTo>
                <a:cubicBezTo>
                  <a:pt x="44090" y="33161"/>
                  <a:pt x="45160" y="34277"/>
                  <a:pt x="45625" y="35858"/>
                </a:cubicBezTo>
                <a:cubicBezTo>
                  <a:pt x="45904" y="36509"/>
                  <a:pt x="46044" y="37114"/>
                  <a:pt x="46044" y="37672"/>
                </a:cubicBezTo>
                <a:cubicBezTo>
                  <a:pt x="46044" y="38695"/>
                  <a:pt x="45718" y="39626"/>
                  <a:pt x="45067" y="40463"/>
                </a:cubicBezTo>
                <a:cubicBezTo>
                  <a:pt x="41532" y="45858"/>
                  <a:pt x="37812" y="50974"/>
                  <a:pt x="33905" y="55811"/>
                </a:cubicBezTo>
                <a:cubicBezTo>
                  <a:pt x="33440" y="56369"/>
                  <a:pt x="33207" y="57020"/>
                  <a:pt x="33207" y="57764"/>
                </a:cubicBezTo>
                <a:lnTo>
                  <a:pt x="33207" y="124458"/>
                </a:lnTo>
                <a:cubicBezTo>
                  <a:pt x="33207" y="126318"/>
                  <a:pt x="32556" y="127899"/>
                  <a:pt x="31254" y="129201"/>
                </a:cubicBezTo>
                <a:cubicBezTo>
                  <a:pt x="29952" y="130504"/>
                  <a:pt x="28394" y="131155"/>
                  <a:pt x="26580" y="131155"/>
                </a:cubicBezTo>
                <a:cubicBezTo>
                  <a:pt x="24766" y="131155"/>
                  <a:pt x="23208" y="130504"/>
                  <a:pt x="21906" y="129201"/>
                </a:cubicBezTo>
                <a:cubicBezTo>
                  <a:pt x="20603" y="127899"/>
                  <a:pt x="19952" y="126318"/>
                  <a:pt x="19952" y="124458"/>
                </a:cubicBezTo>
                <a:lnTo>
                  <a:pt x="19952" y="72554"/>
                </a:lnTo>
                <a:cubicBezTo>
                  <a:pt x="19952" y="72275"/>
                  <a:pt x="19859" y="72112"/>
                  <a:pt x="19673" y="72065"/>
                </a:cubicBezTo>
                <a:cubicBezTo>
                  <a:pt x="19487" y="72019"/>
                  <a:pt x="19348" y="72042"/>
                  <a:pt x="19255" y="72135"/>
                </a:cubicBezTo>
                <a:cubicBezTo>
                  <a:pt x="16743" y="74647"/>
                  <a:pt x="14092" y="77112"/>
                  <a:pt x="11302" y="79530"/>
                </a:cubicBezTo>
                <a:cubicBezTo>
                  <a:pt x="10093" y="80553"/>
                  <a:pt x="8744" y="81065"/>
                  <a:pt x="7255" y="81065"/>
                </a:cubicBezTo>
                <a:cubicBezTo>
                  <a:pt x="6883" y="81065"/>
                  <a:pt x="6558" y="81065"/>
                  <a:pt x="6279" y="81065"/>
                </a:cubicBezTo>
                <a:cubicBezTo>
                  <a:pt x="4325" y="80786"/>
                  <a:pt x="2744" y="79856"/>
                  <a:pt x="1535" y="78274"/>
                </a:cubicBezTo>
                <a:cubicBezTo>
                  <a:pt x="512" y="76972"/>
                  <a:pt x="0" y="75484"/>
                  <a:pt x="0" y="73809"/>
                </a:cubicBezTo>
                <a:cubicBezTo>
                  <a:pt x="0" y="71670"/>
                  <a:pt x="791" y="69949"/>
                  <a:pt x="2372" y="68647"/>
                </a:cubicBezTo>
                <a:cubicBezTo>
                  <a:pt x="7860" y="64182"/>
                  <a:pt x="13209" y="59159"/>
                  <a:pt x="18418" y="53578"/>
                </a:cubicBezTo>
                <a:cubicBezTo>
                  <a:pt x="23813" y="47718"/>
                  <a:pt x="28510" y="41811"/>
                  <a:pt x="32510" y="35858"/>
                </a:cubicBezTo>
                <a:cubicBezTo>
                  <a:pt x="33626" y="34184"/>
                  <a:pt x="35114" y="33021"/>
                  <a:pt x="36975" y="32370"/>
                </a:cubicBezTo>
                <a:cubicBezTo>
                  <a:pt x="37812" y="32091"/>
                  <a:pt x="38695" y="31952"/>
                  <a:pt x="39626" y="31952"/>
                </a:cubicBezTo>
                <a:close/>
                <a:moveTo>
                  <a:pt x="357327" y="20371"/>
                </a:moveTo>
                <a:cubicBezTo>
                  <a:pt x="356583" y="20371"/>
                  <a:pt x="356211" y="20696"/>
                  <a:pt x="356211" y="21348"/>
                </a:cubicBezTo>
                <a:lnTo>
                  <a:pt x="356211" y="26091"/>
                </a:lnTo>
                <a:cubicBezTo>
                  <a:pt x="356211" y="26836"/>
                  <a:pt x="356583" y="27208"/>
                  <a:pt x="357327" y="27208"/>
                </a:cubicBezTo>
                <a:lnTo>
                  <a:pt x="382163" y="27208"/>
                </a:lnTo>
                <a:cubicBezTo>
                  <a:pt x="382907" y="27208"/>
                  <a:pt x="383279" y="26836"/>
                  <a:pt x="383279" y="26091"/>
                </a:cubicBezTo>
                <a:lnTo>
                  <a:pt x="383279" y="21348"/>
                </a:lnTo>
                <a:cubicBezTo>
                  <a:pt x="383279" y="20696"/>
                  <a:pt x="382907" y="20371"/>
                  <a:pt x="382163" y="20371"/>
                </a:cubicBezTo>
                <a:close/>
                <a:moveTo>
                  <a:pt x="62089" y="7953"/>
                </a:moveTo>
                <a:lnTo>
                  <a:pt x="118737" y="7953"/>
                </a:lnTo>
                <a:cubicBezTo>
                  <a:pt x="120411" y="7953"/>
                  <a:pt x="121876" y="8581"/>
                  <a:pt x="123132" y="9837"/>
                </a:cubicBezTo>
                <a:cubicBezTo>
                  <a:pt x="124388" y="11092"/>
                  <a:pt x="125016" y="12581"/>
                  <a:pt x="125016" y="14301"/>
                </a:cubicBezTo>
                <a:cubicBezTo>
                  <a:pt x="125016" y="16022"/>
                  <a:pt x="124388" y="17511"/>
                  <a:pt x="123132" y="18766"/>
                </a:cubicBezTo>
                <a:cubicBezTo>
                  <a:pt x="121876" y="20022"/>
                  <a:pt x="120411" y="20650"/>
                  <a:pt x="118737" y="20650"/>
                </a:cubicBezTo>
                <a:lnTo>
                  <a:pt x="62089" y="20650"/>
                </a:lnTo>
                <a:cubicBezTo>
                  <a:pt x="60415" y="20650"/>
                  <a:pt x="58950" y="20022"/>
                  <a:pt x="57694" y="18766"/>
                </a:cubicBezTo>
                <a:cubicBezTo>
                  <a:pt x="56439" y="17511"/>
                  <a:pt x="55811" y="16022"/>
                  <a:pt x="55811" y="14301"/>
                </a:cubicBezTo>
                <a:cubicBezTo>
                  <a:pt x="55811" y="12581"/>
                  <a:pt x="56439" y="11092"/>
                  <a:pt x="57694" y="9837"/>
                </a:cubicBezTo>
                <a:cubicBezTo>
                  <a:pt x="58950" y="8581"/>
                  <a:pt x="60415" y="7953"/>
                  <a:pt x="62089" y="7953"/>
                </a:cubicBezTo>
                <a:close/>
                <a:moveTo>
                  <a:pt x="227847" y="3767"/>
                </a:moveTo>
                <a:cubicBezTo>
                  <a:pt x="228219" y="3767"/>
                  <a:pt x="228637" y="3814"/>
                  <a:pt x="229102" y="3907"/>
                </a:cubicBezTo>
                <a:cubicBezTo>
                  <a:pt x="230870" y="4186"/>
                  <a:pt x="232265" y="5116"/>
                  <a:pt x="233288" y="6697"/>
                </a:cubicBezTo>
                <a:cubicBezTo>
                  <a:pt x="234032" y="7721"/>
                  <a:pt x="234404" y="8883"/>
                  <a:pt x="234404" y="10185"/>
                </a:cubicBezTo>
                <a:cubicBezTo>
                  <a:pt x="234404" y="10651"/>
                  <a:pt x="234358" y="11116"/>
                  <a:pt x="234265" y="11581"/>
                </a:cubicBezTo>
                <a:cubicBezTo>
                  <a:pt x="233149" y="16697"/>
                  <a:pt x="231800" y="22185"/>
                  <a:pt x="230219" y="28045"/>
                </a:cubicBezTo>
                <a:cubicBezTo>
                  <a:pt x="230126" y="28324"/>
                  <a:pt x="230149" y="28556"/>
                  <a:pt x="230288" y="28742"/>
                </a:cubicBezTo>
                <a:cubicBezTo>
                  <a:pt x="230428" y="28929"/>
                  <a:pt x="230637" y="29022"/>
                  <a:pt x="230916" y="29022"/>
                </a:cubicBezTo>
                <a:lnTo>
                  <a:pt x="266495" y="29022"/>
                </a:lnTo>
                <a:cubicBezTo>
                  <a:pt x="268263" y="29022"/>
                  <a:pt x="269751" y="29626"/>
                  <a:pt x="270960" y="30835"/>
                </a:cubicBezTo>
                <a:cubicBezTo>
                  <a:pt x="272169" y="32045"/>
                  <a:pt x="272774" y="33510"/>
                  <a:pt x="272774" y="35230"/>
                </a:cubicBezTo>
                <a:cubicBezTo>
                  <a:pt x="272774" y="36951"/>
                  <a:pt x="272169" y="38416"/>
                  <a:pt x="270960" y="39626"/>
                </a:cubicBezTo>
                <a:cubicBezTo>
                  <a:pt x="269751" y="40835"/>
                  <a:pt x="268263" y="41439"/>
                  <a:pt x="266495" y="41439"/>
                </a:cubicBezTo>
                <a:lnTo>
                  <a:pt x="264403" y="41439"/>
                </a:lnTo>
                <a:cubicBezTo>
                  <a:pt x="263658" y="41439"/>
                  <a:pt x="263240" y="41811"/>
                  <a:pt x="263147" y="42556"/>
                </a:cubicBezTo>
                <a:cubicBezTo>
                  <a:pt x="259519" y="65252"/>
                  <a:pt x="253845" y="83437"/>
                  <a:pt x="246125" y="97110"/>
                </a:cubicBezTo>
                <a:cubicBezTo>
                  <a:pt x="245753" y="97762"/>
                  <a:pt x="245799" y="98366"/>
                  <a:pt x="246264" y="98924"/>
                </a:cubicBezTo>
                <a:cubicBezTo>
                  <a:pt x="252124" y="107389"/>
                  <a:pt x="259194" y="114133"/>
                  <a:pt x="267472" y="119156"/>
                </a:cubicBezTo>
                <a:cubicBezTo>
                  <a:pt x="269053" y="120086"/>
                  <a:pt x="269984" y="121434"/>
                  <a:pt x="270263" y="123202"/>
                </a:cubicBezTo>
                <a:cubicBezTo>
                  <a:pt x="270356" y="123574"/>
                  <a:pt x="270402" y="123946"/>
                  <a:pt x="270402" y="124318"/>
                </a:cubicBezTo>
                <a:cubicBezTo>
                  <a:pt x="270402" y="125620"/>
                  <a:pt x="269937" y="126829"/>
                  <a:pt x="269007" y="127946"/>
                </a:cubicBezTo>
                <a:cubicBezTo>
                  <a:pt x="267705" y="129620"/>
                  <a:pt x="266077" y="130690"/>
                  <a:pt x="264123" y="131155"/>
                </a:cubicBezTo>
                <a:cubicBezTo>
                  <a:pt x="263565" y="131248"/>
                  <a:pt x="263007" y="131294"/>
                  <a:pt x="262449" y="131294"/>
                </a:cubicBezTo>
                <a:cubicBezTo>
                  <a:pt x="261147" y="131294"/>
                  <a:pt x="259891" y="130969"/>
                  <a:pt x="258682" y="130318"/>
                </a:cubicBezTo>
                <a:cubicBezTo>
                  <a:pt x="250961" y="125295"/>
                  <a:pt x="244171" y="118783"/>
                  <a:pt x="238311" y="110784"/>
                </a:cubicBezTo>
                <a:cubicBezTo>
                  <a:pt x="237846" y="110226"/>
                  <a:pt x="237381" y="110226"/>
                  <a:pt x="236916" y="110784"/>
                </a:cubicBezTo>
                <a:cubicBezTo>
                  <a:pt x="230498" y="118504"/>
                  <a:pt x="222545" y="125202"/>
                  <a:pt x="213057" y="130876"/>
                </a:cubicBezTo>
                <a:cubicBezTo>
                  <a:pt x="211941" y="131527"/>
                  <a:pt x="210824" y="131852"/>
                  <a:pt x="209708" y="131852"/>
                </a:cubicBezTo>
                <a:cubicBezTo>
                  <a:pt x="209057" y="131852"/>
                  <a:pt x="208406" y="131759"/>
                  <a:pt x="207755" y="131573"/>
                </a:cubicBezTo>
                <a:cubicBezTo>
                  <a:pt x="205988" y="131015"/>
                  <a:pt x="204546" y="129899"/>
                  <a:pt x="203430" y="128225"/>
                </a:cubicBezTo>
                <a:cubicBezTo>
                  <a:pt x="202685" y="127202"/>
                  <a:pt x="202313" y="126085"/>
                  <a:pt x="202313" y="124876"/>
                </a:cubicBezTo>
                <a:cubicBezTo>
                  <a:pt x="202313" y="124411"/>
                  <a:pt x="202406" y="123899"/>
                  <a:pt x="202592" y="123341"/>
                </a:cubicBezTo>
                <a:cubicBezTo>
                  <a:pt x="202964" y="121574"/>
                  <a:pt x="203941" y="120272"/>
                  <a:pt x="205522" y="119435"/>
                </a:cubicBezTo>
                <a:cubicBezTo>
                  <a:pt x="215382" y="113947"/>
                  <a:pt x="223382" y="107017"/>
                  <a:pt x="229521" y="98645"/>
                </a:cubicBezTo>
                <a:cubicBezTo>
                  <a:pt x="229986" y="98087"/>
                  <a:pt x="230033" y="97482"/>
                  <a:pt x="229661" y="96831"/>
                </a:cubicBezTo>
                <a:cubicBezTo>
                  <a:pt x="224638" y="87344"/>
                  <a:pt x="220452" y="75995"/>
                  <a:pt x="217103" y="62787"/>
                </a:cubicBezTo>
                <a:cubicBezTo>
                  <a:pt x="217103" y="62601"/>
                  <a:pt x="217010" y="62485"/>
                  <a:pt x="216824" y="62438"/>
                </a:cubicBezTo>
                <a:cubicBezTo>
                  <a:pt x="216638" y="62392"/>
                  <a:pt x="216498" y="62461"/>
                  <a:pt x="216405" y="62647"/>
                </a:cubicBezTo>
                <a:cubicBezTo>
                  <a:pt x="215661" y="63950"/>
                  <a:pt x="214871" y="65205"/>
                  <a:pt x="214034" y="66415"/>
                </a:cubicBezTo>
                <a:cubicBezTo>
                  <a:pt x="212917" y="68182"/>
                  <a:pt x="211290" y="69159"/>
                  <a:pt x="209150" y="69345"/>
                </a:cubicBezTo>
                <a:cubicBezTo>
                  <a:pt x="208871" y="69345"/>
                  <a:pt x="208592" y="69345"/>
                  <a:pt x="208313" y="69345"/>
                </a:cubicBezTo>
                <a:cubicBezTo>
                  <a:pt x="206546" y="69345"/>
                  <a:pt x="204964" y="68740"/>
                  <a:pt x="203569" y="67531"/>
                </a:cubicBezTo>
                <a:cubicBezTo>
                  <a:pt x="203104" y="67252"/>
                  <a:pt x="202685" y="66926"/>
                  <a:pt x="202313" y="66554"/>
                </a:cubicBezTo>
                <a:cubicBezTo>
                  <a:pt x="201755" y="66089"/>
                  <a:pt x="201151" y="65856"/>
                  <a:pt x="200499" y="65856"/>
                </a:cubicBezTo>
                <a:lnTo>
                  <a:pt x="186686" y="65856"/>
                </a:lnTo>
                <a:cubicBezTo>
                  <a:pt x="185942" y="65856"/>
                  <a:pt x="185570" y="66229"/>
                  <a:pt x="185570" y="66973"/>
                </a:cubicBezTo>
                <a:lnTo>
                  <a:pt x="185570" y="97668"/>
                </a:lnTo>
                <a:cubicBezTo>
                  <a:pt x="185570" y="98413"/>
                  <a:pt x="185942" y="98692"/>
                  <a:pt x="186686" y="98506"/>
                </a:cubicBezTo>
                <a:lnTo>
                  <a:pt x="202174" y="95297"/>
                </a:lnTo>
                <a:cubicBezTo>
                  <a:pt x="202546" y="95204"/>
                  <a:pt x="202918" y="95157"/>
                  <a:pt x="203290" y="95157"/>
                </a:cubicBezTo>
                <a:cubicBezTo>
                  <a:pt x="204406" y="95157"/>
                  <a:pt x="205476" y="95529"/>
                  <a:pt x="206499" y="96273"/>
                </a:cubicBezTo>
                <a:cubicBezTo>
                  <a:pt x="207801" y="97203"/>
                  <a:pt x="208545" y="98459"/>
                  <a:pt x="208732" y="100040"/>
                </a:cubicBezTo>
                <a:cubicBezTo>
                  <a:pt x="208732" y="100319"/>
                  <a:pt x="208732" y="100599"/>
                  <a:pt x="208732" y="100878"/>
                </a:cubicBezTo>
                <a:cubicBezTo>
                  <a:pt x="208732" y="102273"/>
                  <a:pt x="208313" y="103575"/>
                  <a:pt x="207476" y="104784"/>
                </a:cubicBezTo>
                <a:cubicBezTo>
                  <a:pt x="206453" y="106180"/>
                  <a:pt x="205104" y="107063"/>
                  <a:pt x="203430" y="107435"/>
                </a:cubicBezTo>
                <a:cubicBezTo>
                  <a:pt x="180733" y="112830"/>
                  <a:pt x="162781" y="116970"/>
                  <a:pt x="149572" y="119853"/>
                </a:cubicBezTo>
                <a:cubicBezTo>
                  <a:pt x="149107" y="120039"/>
                  <a:pt x="148642" y="120132"/>
                  <a:pt x="148177" y="120132"/>
                </a:cubicBezTo>
                <a:cubicBezTo>
                  <a:pt x="146875" y="120132"/>
                  <a:pt x="145712" y="119760"/>
                  <a:pt x="144689" y="119016"/>
                </a:cubicBezTo>
                <a:cubicBezTo>
                  <a:pt x="143108" y="117993"/>
                  <a:pt x="142177" y="116551"/>
                  <a:pt x="141898" y="114691"/>
                </a:cubicBezTo>
                <a:cubicBezTo>
                  <a:pt x="141805" y="114226"/>
                  <a:pt x="141759" y="113807"/>
                  <a:pt x="141759" y="113435"/>
                </a:cubicBezTo>
                <a:cubicBezTo>
                  <a:pt x="141759" y="112040"/>
                  <a:pt x="142131" y="110784"/>
                  <a:pt x="142875" y="109668"/>
                </a:cubicBezTo>
                <a:cubicBezTo>
                  <a:pt x="143991" y="108086"/>
                  <a:pt x="145433" y="107110"/>
                  <a:pt x="147200" y="106738"/>
                </a:cubicBezTo>
                <a:lnTo>
                  <a:pt x="147759" y="106738"/>
                </a:lnTo>
                <a:cubicBezTo>
                  <a:pt x="148317" y="106552"/>
                  <a:pt x="148596" y="106180"/>
                  <a:pt x="148596" y="105621"/>
                </a:cubicBezTo>
                <a:lnTo>
                  <a:pt x="148596" y="50509"/>
                </a:lnTo>
                <a:cubicBezTo>
                  <a:pt x="148596" y="48834"/>
                  <a:pt x="149177" y="47416"/>
                  <a:pt x="150340" y="46253"/>
                </a:cubicBezTo>
                <a:cubicBezTo>
                  <a:pt x="151502" y="45090"/>
                  <a:pt x="152921" y="44509"/>
                  <a:pt x="154595" y="44509"/>
                </a:cubicBezTo>
                <a:cubicBezTo>
                  <a:pt x="156270" y="44509"/>
                  <a:pt x="157688" y="45090"/>
                  <a:pt x="158851" y="46253"/>
                </a:cubicBezTo>
                <a:cubicBezTo>
                  <a:pt x="160014" y="47416"/>
                  <a:pt x="160595" y="48834"/>
                  <a:pt x="160595" y="50509"/>
                </a:cubicBezTo>
                <a:lnTo>
                  <a:pt x="160595" y="103110"/>
                </a:lnTo>
                <a:cubicBezTo>
                  <a:pt x="160595" y="103854"/>
                  <a:pt x="160967" y="104133"/>
                  <a:pt x="161711" y="103947"/>
                </a:cubicBezTo>
                <a:lnTo>
                  <a:pt x="171618" y="101854"/>
                </a:lnTo>
                <a:cubicBezTo>
                  <a:pt x="172269" y="101668"/>
                  <a:pt x="172594" y="101250"/>
                  <a:pt x="172594" y="100599"/>
                </a:cubicBezTo>
                <a:lnTo>
                  <a:pt x="172594" y="26091"/>
                </a:lnTo>
                <a:cubicBezTo>
                  <a:pt x="172594" y="25440"/>
                  <a:pt x="172269" y="25115"/>
                  <a:pt x="171618" y="25115"/>
                </a:cubicBezTo>
                <a:lnTo>
                  <a:pt x="149851" y="25115"/>
                </a:lnTo>
                <a:cubicBezTo>
                  <a:pt x="148084" y="25115"/>
                  <a:pt x="146573" y="24487"/>
                  <a:pt x="145317" y="23231"/>
                </a:cubicBezTo>
                <a:cubicBezTo>
                  <a:pt x="144061" y="21975"/>
                  <a:pt x="143433" y="20441"/>
                  <a:pt x="143433" y="18627"/>
                </a:cubicBezTo>
                <a:cubicBezTo>
                  <a:pt x="143433" y="16813"/>
                  <a:pt x="144061" y="15278"/>
                  <a:pt x="145317" y="14022"/>
                </a:cubicBezTo>
                <a:cubicBezTo>
                  <a:pt x="146573" y="12767"/>
                  <a:pt x="148084" y="12139"/>
                  <a:pt x="149851" y="12139"/>
                </a:cubicBezTo>
                <a:lnTo>
                  <a:pt x="201895" y="12139"/>
                </a:lnTo>
                <a:cubicBezTo>
                  <a:pt x="203662" y="12139"/>
                  <a:pt x="205174" y="12767"/>
                  <a:pt x="206429" y="14022"/>
                </a:cubicBezTo>
                <a:cubicBezTo>
                  <a:pt x="207685" y="15278"/>
                  <a:pt x="208313" y="16813"/>
                  <a:pt x="208313" y="18627"/>
                </a:cubicBezTo>
                <a:cubicBezTo>
                  <a:pt x="208313" y="20441"/>
                  <a:pt x="207685" y="21975"/>
                  <a:pt x="206429" y="23231"/>
                </a:cubicBezTo>
                <a:cubicBezTo>
                  <a:pt x="205174" y="24487"/>
                  <a:pt x="203662" y="25115"/>
                  <a:pt x="201895" y="25115"/>
                </a:cubicBezTo>
                <a:lnTo>
                  <a:pt x="186686" y="25115"/>
                </a:lnTo>
                <a:cubicBezTo>
                  <a:pt x="185942" y="25115"/>
                  <a:pt x="185570" y="25440"/>
                  <a:pt x="185570" y="26091"/>
                </a:cubicBezTo>
                <a:lnTo>
                  <a:pt x="185570" y="52322"/>
                </a:lnTo>
                <a:cubicBezTo>
                  <a:pt x="185570" y="52974"/>
                  <a:pt x="185942" y="53299"/>
                  <a:pt x="186686" y="53299"/>
                </a:cubicBezTo>
                <a:lnTo>
                  <a:pt x="199523" y="53299"/>
                </a:lnTo>
                <a:cubicBezTo>
                  <a:pt x="200639" y="53299"/>
                  <a:pt x="201569" y="53694"/>
                  <a:pt x="202313" y="54485"/>
                </a:cubicBezTo>
                <a:cubicBezTo>
                  <a:pt x="203057" y="55276"/>
                  <a:pt x="203430" y="56183"/>
                  <a:pt x="203430" y="57206"/>
                </a:cubicBezTo>
                <a:cubicBezTo>
                  <a:pt x="203430" y="57299"/>
                  <a:pt x="203476" y="57369"/>
                  <a:pt x="203569" y="57415"/>
                </a:cubicBezTo>
                <a:cubicBezTo>
                  <a:pt x="203662" y="57462"/>
                  <a:pt x="203709" y="57438"/>
                  <a:pt x="203709" y="57345"/>
                </a:cubicBezTo>
                <a:cubicBezTo>
                  <a:pt x="211243" y="45811"/>
                  <a:pt x="217103" y="29812"/>
                  <a:pt x="221289" y="9348"/>
                </a:cubicBezTo>
                <a:cubicBezTo>
                  <a:pt x="221661" y="7488"/>
                  <a:pt x="222591" y="6046"/>
                  <a:pt x="224079" y="5023"/>
                </a:cubicBezTo>
                <a:cubicBezTo>
                  <a:pt x="225196" y="4186"/>
                  <a:pt x="226451" y="3767"/>
                  <a:pt x="227847" y="3767"/>
                </a:cubicBezTo>
                <a:close/>
                <a:moveTo>
                  <a:pt x="349514" y="2512"/>
                </a:moveTo>
                <a:cubicBezTo>
                  <a:pt x="351374" y="2512"/>
                  <a:pt x="352955" y="3163"/>
                  <a:pt x="354258" y="4465"/>
                </a:cubicBezTo>
                <a:cubicBezTo>
                  <a:pt x="355560" y="5767"/>
                  <a:pt x="356211" y="7348"/>
                  <a:pt x="356211" y="9209"/>
                </a:cubicBezTo>
                <a:lnTo>
                  <a:pt x="356211" y="11162"/>
                </a:lnTo>
                <a:cubicBezTo>
                  <a:pt x="356211" y="11813"/>
                  <a:pt x="356583" y="12139"/>
                  <a:pt x="357327" y="12139"/>
                </a:cubicBezTo>
                <a:lnTo>
                  <a:pt x="388162" y="12139"/>
                </a:lnTo>
                <a:cubicBezTo>
                  <a:pt x="390395" y="12139"/>
                  <a:pt x="392325" y="12953"/>
                  <a:pt x="393953" y="14581"/>
                </a:cubicBezTo>
                <a:cubicBezTo>
                  <a:pt x="395581" y="16208"/>
                  <a:pt x="396394" y="18138"/>
                  <a:pt x="396394" y="20371"/>
                </a:cubicBezTo>
                <a:lnTo>
                  <a:pt x="396394" y="26091"/>
                </a:lnTo>
                <a:cubicBezTo>
                  <a:pt x="396394" y="26836"/>
                  <a:pt x="396720" y="27208"/>
                  <a:pt x="397371" y="27208"/>
                </a:cubicBezTo>
                <a:lnTo>
                  <a:pt x="408394" y="27208"/>
                </a:lnTo>
                <a:cubicBezTo>
                  <a:pt x="409789" y="27208"/>
                  <a:pt x="410952" y="27673"/>
                  <a:pt x="411882" y="28603"/>
                </a:cubicBezTo>
                <a:cubicBezTo>
                  <a:pt x="412812" y="29533"/>
                  <a:pt x="413277" y="30649"/>
                  <a:pt x="413277" y="31952"/>
                </a:cubicBezTo>
                <a:cubicBezTo>
                  <a:pt x="413277" y="33254"/>
                  <a:pt x="412812" y="34393"/>
                  <a:pt x="411882" y="35370"/>
                </a:cubicBezTo>
                <a:cubicBezTo>
                  <a:pt x="410952" y="36347"/>
                  <a:pt x="409789" y="36835"/>
                  <a:pt x="408394" y="36835"/>
                </a:cubicBezTo>
                <a:lnTo>
                  <a:pt x="397371" y="36835"/>
                </a:lnTo>
                <a:cubicBezTo>
                  <a:pt x="396720" y="36835"/>
                  <a:pt x="396394" y="37161"/>
                  <a:pt x="396394" y="37812"/>
                </a:cubicBezTo>
                <a:lnTo>
                  <a:pt x="396394" y="43951"/>
                </a:lnTo>
                <a:cubicBezTo>
                  <a:pt x="396394" y="46276"/>
                  <a:pt x="395581" y="48230"/>
                  <a:pt x="393953" y="49811"/>
                </a:cubicBezTo>
                <a:cubicBezTo>
                  <a:pt x="392325" y="51392"/>
                  <a:pt x="390395" y="52183"/>
                  <a:pt x="388162" y="52183"/>
                </a:cubicBezTo>
                <a:lnTo>
                  <a:pt x="357327" y="52183"/>
                </a:lnTo>
                <a:cubicBezTo>
                  <a:pt x="356583" y="52183"/>
                  <a:pt x="356211" y="52555"/>
                  <a:pt x="356211" y="53299"/>
                </a:cubicBezTo>
                <a:lnTo>
                  <a:pt x="356211" y="57764"/>
                </a:lnTo>
                <a:cubicBezTo>
                  <a:pt x="356211" y="58415"/>
                  <a:pt x="356583" y="58741"/>
                  <a:pt x="357327" y="58741"/>
                </a:cubicBezTo>
                <a:lnTo>
                  <a:pt x="399045" y="58741"/>
                </a:lnTo>
                <a:cubicBezTo>
                  <a:pt x="400255" y="58741"/>
                  <a:pt x="401278" y="59159"/>
                  <a:pt x="402115" y="59996"/>
                </a:cubicBezTo>
                <a:cubicBezTo>
                  <a:pt x="402952" y="60834"/>
                  <a:pt x="403371" y="61857"/>
                  <a:pt x="403371" y="63066"/>
                </a:cubicBezTo>
                <a:cubicBezTo>
                  <a:pt x="403371" y="64275"/>
                  <a:pt x="402952" y="65298"/>
                  <a:pt x="402115" y="66136"/>
                </a:cubicBezTo>
                <a:cubicBezTo>
                  <a:pt x="401278" y="66973"/>
                  <a:pt x="400255" y="67391"/>
                  <a:pt x="399045" y="67391"/>
                </a:cubicBezTo>
                <a:lnTo>
                  <a:pt x="357327" y="67391"/>
                </a:lnTo>
                <a:cubicBezTo>
                  <a:pt x="356583" y="67391"/>
                  <a:pt x="356211" y="67717"/>
                  <a:pt x="356211" y="68368"/>
                </a:cubicBezTo>
                <a:lnTo>
                  <a:pt x="356211" y="73112"/>
                </a:lnTo>
                <a:cubicBezTo>
                  <a:pt x="356211" y="73856"/>
                  <a:pt x="356583" y="74228"/>
                  <a:pt x="357327" y="74228"/>
                </a:cubicBezTo>
                <a:lnTo>
                  <a:pt x="408533" y="74228"/>
                </a:lnTo>
                <a:cubicBezTo>
                  <a:pt x="409929" y="74228"/>
                  <a:pt x="411091" y="74693"/>
                  <a:pt x="412021" y="75623"/>
                </a:cubicBezTo>
                <a:cubicBezTo>
                  <a:pt x="412952" y="76554"/>
                  <a:pt x="413417" y="77670"/>
                  <a:pt x="413417" y="78972"/>
                </a:cubicBezTo>
                <a:cubicBezTo>
                  <a:pt x="413417" y="80274"/>
                  <a:pt x="412952" y="81390"/>
                  <a:pt x="412021" y="82321"/>
                </a:cubicBezTo>
                <a:cubicBezTo>
                  <a:pt x="411091" y="83251"/>
                  <a:pt x="409929" y="83716"/>
                  <a:pt x="408533" y="83716"/>
                </a:cubicBezTo>
                <a:lnTo>
                  <a:pt x="291610" y="83716"/>
                </a:lnTo>
                <a:cubicBezTo>
                  <a:pt x="290215" y="83716"/>
                  <a:pt x="289052" y="83251"/>
                  <a:pt x="288122" y="82321"/>
                </a:cubicBezTo>
                <a:cubicBezTo>
                  <a:pt x="287192" y="81390"/>
                  <a:pt x="286727" y="80274"/>
                  <a:pt x="286727" y="78972"/>
                </a:cubicBezTo>
                <a:cubicBezTo>
                  <a:pt x="286727" y="77670"/>
                  <a:pt x="287192" y="76554"/>
                  <a:pt x="288122" y="75623"/>
                </a:cubicBezTo>
                <a:cubicBezTo>
                  <a:pt x="289052" y="74693"/>
                  <a:pt x="290215" y="74228"/>
                  <a:pt x="291610" y="74228"/>
                </a:cubicBezTo>
                <a:lnTo>
                  <a:pt x="341700" y="74228"/>
                </a:lnTo>
                <a:cubicBezTo>
                  <a:pt x="342444" y="74228"/>
                  <a:pt x="342816" y="73856"/>
                  <a:pt x="342816" y="73112"/>
                </a:cubicBezTo>
                <a:lnTo>
                  <a:pt x="342816" y="68368"/>
                </a:lnTo>
                <a:cubicBezTo>
                  <a:pt x="342816" y="67717"/>
                  <a:pt x="342444" y="67391"/>
                  <a:pt x="341700" y="67391"/>
                </a:cubicBezTo>
                <a:lnTo>
                  <a:pt x="300958" y="67391"/>
                </a:lnTo>
                <a:cubicBezTo>
                  <a:pt x="299749" y="67391"/>
                  <a:pt x="298726" y="66973"/>
                  <a:pt x="297889" y="66136"/>
                </a:cubicBezTo>
                <a:cubicBezTo>
                  <a:pt x="297052" y="65298"/>
                  <a:pt x="296633" y="64275"/>
                  <a:pt x="296633" y="63066"/>
                </a:cubicBezTo>
                <a:cubicBezTo>
                  <a:pt x="296633" y="61857"/>
                  <a:pt x="297052" y="60834"/>
                  <a:pt x="297889" y="59996"/>
                </a:cubicBezTo>
                <a:cubicBezTo>
                  <a:pt x="298726" y="59159"/>
                  <a:pt x="299749" y="58741"/>
                  <a:pt x="300958" y="58741"/>
                </a:cubicBezTo>
                <a:lnTo>
                  <a:pt x="341700" y="58741"/>
                </a:lnTo>
                <a:cubicBezTo>
                  <a:pt x="342444" y="58741"/>
                  <a:pt x="342816" y="58415"/>
                  <a:pt x="342816" y="57764"/>
                </a:cubicBezTo>
                <a:lnTo>
                  <a:pt x="342816" y="53299"/>
                </a:lnTo>
                <a:cubicBezTo>
                  <a:pt x="342816" y="52555"/>
                  <a:pt x="342444" y="52183"/>
                  <a:pt x="341700" y="52183"/>
                </a:cubicBezTo>
                <a:lnTo>
                  <a:pt x="304307" y="52183"/>
                </a:lnTo>
                <a:cubicBezTo>
                  <a:pt x="303098" y="52183"/>
                  <a:pt x="302098" y="51764"/>
                  <a:pt x="301307" y="50927"/>
                </a:cubicBezTo>
                <a:cubicBezTo>
                  <a:pt x="300517" y="50090"/>
                  <a:pt x="300121" y="49090"/>
                  <a:pt x="300121" y="47927"/>
                </a:cubicBezTo>
                <a:cubicBezTo>
                  <a:pt x="300121" y="46765"/>
                  <a:pt x="300517" y="45788"/>
                  <a:pt x="301307" y="44997"/>
                </a:cubicBezTo>
                <a:cubicBezTo>
                  <a:pt x="302098" y="44207"/>
                  <a:pt x="303098" y="43811"/>
                  <a:pt x="304307" y="43811"/>
                </a:cubicBezTo>
                <a:lnTo>
                  <a:pt x="341700" y="43811"/>
                </a:lnTo>
                <a:cubicBezTo>
                  <a:pt x="342444" y="43811"/>
                  <a:pt x="342816" y="43439"/>
                  <a:pt x="342816" y="42695"/>
                </a:cubicBezTo>
                <a:lnTo>
                  <a:pt x="342816" y="37812"/>
                </a:lnTo>
                <a:cubicBezTo>
                  <a:pt x="342816" y="37161"/>
                  <a:pt x="342444" y="36835"/>
                  <a:pt x="341700" y="36835"/>
                </a:cubicBezTo>
                <a:lnTo>
                  <a:pt x="291750" y="36835"/>
                </a:lnTo>
                <a:cubicBezTo>
                  <a:pt x="290354" y="36835"/>
                  <a:pt x="289192" y="36347"/>
                  <a:pt x="288262" y="35370"/>
                </a:cubicBezTo>
                <a:cubicBezTo>
                  <a:pt x="287331" y="34393"/>
                  <a:pt x="286866" y="33254"/>
                  <a:pt x="286866" y="31952"/>
                </a:cubicBezTo>
                <a:cubicBezTo>
                  <a:pt x="286866" y="30649"/>
                  <a:pt x="287331" y="29533"/>
                  <a:pt x="288262" y="28603"/>
                </a:cubicBezTo>
                <a:cubicBezTo>
                  <a:pt x="289192" y="27673"/>
                  <a:pt x="290354" y="27208"/>
                  <a:pt x="291750" y="27208"/>
                </a:cubicBezTo>
                <a:lnTo>
                  <a:pt x="341700" y="27208"/>
                </a:lnTo>
                <a:cubicBezTo>
                  <a:pt x="342444" y="27208"/>
                  <a:pt x="342816" y="26836"/>
                  <a:pt x="342816" y="26091"/>
                </a:cubicBezTo>
                <a:lnTo>
                  <a:pt x="342816" y="21348"/>
                </a:lnTo>
                <a:cubicBezTo>
                  <a:pt x="342816" y="20696"/>
                  <a:pt x="342444" y="20371"/>
                  <a:pt x="341700" y="20371"/>
                </a:cubicBezTo>
                <a:lnTo>
                  <a:pt x="305842" y="20371"/>
                </a:lnTo>
                <a:cubicBezTo>
                  <a:pt x="304726" y="20371"/>
                  <a:pt x="303772" y="19976"/>
                  <a:pt x="302982" y="19185"/>
                </a:cubicBezTo>
                <a:cubicBezTo>
                  <a:pt x="302191" y="18394"/>
                  <a:pt x="301796" y="17441"/>
                  <a:pt x="301796" y="16325"/>
                </a:cubicBezTo>
                <a:cubicBezTo>
                  <a:pt x="301796" y="15208"/>
                  <a:pt x="302191" y="14232"/>
                  <a:pt x="302982" y="13395"/>
                </a:cubicBezTo>
                <a:cubicBezTo>
                  <a:pt x="303772" y="12557"/>
                  <a:pt x="304726" y="12139"/>
                  <a:pt x="305842" y="12139"/>
                </a:cubicBezTo>
                <a:lnTo>
                  <a:pt x="341700" y="12139"/>
                </a:lnTo>
                <a:cubicBezTo>
                  <a:pt x="342444" y="12139"/>
                  <a:pt x="342816" y="11813"/>
                  <a:pt x="342816" y="11162"/>
                </a:cubicBezTo>
                <a:lnTo>
                  <a:pt x="342816" y="9209"/>
                </a:lnTo>
                <a:cubicBezTo>
                  <a:pt x="342816" y="7348"/>
                  <a:pt x="343467" y="5767"/>
                  <a:pt x="344770" y="4465"/>
                </a:cubicBezTo>
                <a:cubicBezTo>
                  <a:pt x="346072" y="3163"/>
                  <a:pt x="347653" y="2512"/>
                  <a:pt x="349514" y="2512"/>
                </a:cubicBezTo>
                <a:close/>
                <a:moveTo>
                  <a:pt x="33626" y="1535"/>
                </a:moveTo>
                <a:cubicBezTo>
                  <a:pt x="34742" y="1535"/>
                  <a:pt x="35858" y="1767"/>
                  <a:pt x="36975" y="2232"/>
                </a:cubicBezTo>
                <a:cubicBezTo>
                  <a:pt x="38556" y="2884"/>
                  <a:pt x="39533" y="4046"/>
                  <a:pt x="39905" y="5721"/>
                </a:cubicBezTo>
                <a:cubicBezTo>
                  <a:pt x="40091" y="6186"/>
                  <a:pt x="40184" y="6651"/>
                  <a:pt x="40184" y="7116"/>
                </a:cubicBezTo>
                <a:cubicBezTo>
                  <a:pt x="40184" y="8232"/>
                  <a:pt x="39765" y="9255"/>
                  <a:pt x="38928" y="10185"/>
                </a:cubicBezTo>
                <a:cubicBezTo>
                  <a:pt x="35021" y="14836"/>
                  <a:pt x="30649" y="19487"/>
                  <a:pt x="25812" y="24138"/>
                </a:cubicBezTo>
                <a:cubicBezTo>
                  <a:pt x="20697" y="28882"/>
                  <a:pt x="15720" y="33207"/>
                  <a:pt x="10883" y="37114"/>
                </a:cubicBezTo>
                <a:cubicBezTo>
                  <a:pt x="9860" y="37858"/>
                  <a:pt x="8744" y="38230"/>
                  <a:pt x="7535" y="38230"/>
                </a:cubicBezTo>
                <a:cubicBezTo>
                  <a:pt x="7069" y="38230"/>
                  <a:pt x="6651" y="38184"/>
                  <a:pt x="6279" y="38091"/>
                </a:cubicBezTo>
                <a:cubicBezTo>
                  <a:pt x="4604" y="37719"/>
                  <a:pt x="3256" y="36788"/>
                  <a:pt x="2233" y="35300"/>
                </a:cubicBezTo>
                <a:cubicBezTo>
                  <a:pt x="1395" y="34184"/>
                  <a:pt x="977" y="32975"/>
                  <a:pt x="977" y="31673"/>
                </a:cubicBezTo>
                <a:cubicBezTo>
                  <a:pt x="977" y="31300"/>
                  <a:pt x="977" y="30975"/>
                  <a:pt x="977" y="30696"/>
                </a:cubicBezTo>
                <a:cubicBezTo>
                  <a:pt x="1256" y="28929"/>
                  <a:pt x="2093" y="27533"/>
                  <a:pt x="3488" y="26510"/>
                </a:cubicBezTo>
                <a:cubicBezTo>
                  <a:pt x="7767" y="23440"/>
                  <a:pt x="12046" y="19906"/>
                  <a:pt x="16325" y="15906"/>
                </a:cubicBezTo>
                <a:cubicBezTo>
                  <a:pt x="20231" y="12185"/>
                  <a:pt x="23580" y="8558"/>
                  <a:pt x="26371" y="5023"/>
                </a:cubicBezTo>
                <a:cubicBezTo>
                  <a:pt x="27673" y="3535"/>
                  <a:pt x="29301" y="2512"/>
                  <a:pt x="31254" y="1953"/>
                </a:cubicBezTo>
                <a:cubicBezTo>
                  <a:pt x="31998" y="1674"/>
                  <a:pt x="32789" y="1535"/>
                  <a:pt x="33626" y="1535"/>
                </a:cubicBezTo>
                <a:close/>
                <a:moveTo>
                  <a:pt x="492737" y="0"/>
                </a:moveTo>
                <a:cubicBezTo>
                  <a:pt x="494644" y="0"/>
                  <a:pt x="496295" y="698"/>
                  <a:pt x="497691" y="2093"/>
                </a:cubicBezTo>
                <a:cubicBezTo>
                  <a:pt x="499086" y="3488"/>
                  <a:pt x="499783" y="5116"/>
                  <a:pt x="499783" y="6976"/>
                </a:cubicBezTo>
                <a:lnTo>
                  <a:pt x="499783" y="42416"/>
                </a:lnTo>
                <a:cubicBezTo>
                  <a:pt x="499783" y="43160"/>
                  <a:pt x="500109" y="43532"/>
                  <a:pt x="500760" y="43532"/>
                </a:cubicBezTo>
                <a:lnTo>
                  <a:pt x="550432" y="43532"/>
                </a:lnTo>
                <a:cubicBezTo>
                  <a:pt x="552199" y="43532"/>
                  <a:pt x="553734" y="44183"/>
                  <a:pt x="555036" y="45486"/>
                </a:cubicBezTo>
                <a:cubicBezTo>
                  <a:pt x="556338" y="46788"/>
                  <a:pt x="556989" y="48323"/>
                  <a:pt x="556989" y="50090"/>
                </a:cubicBezTo>
                <a:cubicBezTo>
                  <a:pt x="556989" y="51857"/>
                  <a:pt x="556338" y="53392"/>
                  <a:pt x="555036" y="54694"/>
                </a:cubicBezTo>
                <a:cubicBezTo>
                  <a:pt x="553734" y="55997"/>
                  <a:pt x="552199" y="56648"/>
                  <a:pt x="550432" y="56648"/>
                </a:cubicBezTo>
                <a:lnTo>
                  <a:pt x="500760" y="56648"/>
                </a:lnTo>
                <a:cubicBezTo>
                  <a:pt x="500109" y="56648"/>
                  <a:pt x="499783" y="57020"/>
                  <a:pt x="499783" y="57764"/>
                </a:cubicBezTo>
                <a:lnTo>
                  <a:pt x="499783" y="109389"/>
                </a:lnTo>
                <a:cubicBezTo>
                  <a:pt x="499783" y="110040"/>
                  <a:pt x="500109" y="110365"/>
                  <a:pt x="500760" y="110365"/>
                </a:cubicBezTo>
                <a:lnTo>
                  <a:pt x="542618" y="110365"/>
                </a:lnTo>
                <a:cubicBezTo>
                  <a:pt x="544478" y="110365"/>
                  <a:pt x="546060" y="111017"/>
                  <a:pt x="547362" y="112319"/>
                </a:cubicBezTo>
                <a:cubicBezTo>
                  <a:pt x="548664" y="113621"/>
                  <a:pt x="549315" y="115202"/>
                  <a:pt x="549315" y="117063"/>
                </a:cubicBezTo>
                <a:cubicBezTo>
                  <a:pt x="549315" y="118923"/>
                  <a:pt x="548664" y="120504"/>
                  <a:pt x="547362" y="121807"/>
                </a:cubicBezTo>
                <a:cubicBezTo>
                  <a:pt x="546060" y="123109"/>
                  <a:pt x="544478" y="123760"/>
                  <a:pt x="542618" y="123760"/>
                </a:cubicBezTo>
                <a:lnTo>
                  <a:pt x="443973" y="123760"/>
                </a:lnTo>
                <a:cubicBezTo>
                  <a:pt x="442113" y="123760"/>
                  <a:pt x="440531" y="123109"/>
                  <a:pt x="439229" y="121807"/>
                </a:cubicBezTo>
                <a:cubicBezTo>
                  <a:pt x="437927" y="120504"/>
                  <a:pt x="437276" y="118923"/>
                  <a:pt x="437276" y="117063"/>
                </a:cubicBezTo>
                <a:cubicBezTo>
                  <a:pt x="437276" y="115202"/>
                  <a:pt x="437927" y="113621"/>
                  <a:pt x="439229" y="112319"/>
                </a:cubicBezTo>
                <a:cubicBezTo>
                  <a:pt x="440531" y="111017"/>
                  <a:pt x="442113" y="110365"/>
                  <a:pt x="443973" y="110365"/>
                </a:cubicBezTo>
                <a:lnTo>
                  <a:pt x="484575" y="110365"/>
                </a:lnTo>
                <a:cubicBezTo>
                  <a:pt x="485319" y="110365"/>
                  <a:pt x="485691" y="110040"/>
                  <a:pt x="485691" y="109389"/>
                </a:cubicBezTo>
                <a:lnTo>
                  <a:pt x="485691" y="57764"/>
                </a:lnTo>
                <a:cubicBezTo>
                  <a:pt x="485691" y="57020"/>
                  <a:pt x="485319" y="56648"/>
                  <a:pt x="484575" y="56648"/>
                </a:cubicBezTo>
                <a:lnTo>
                  <a:pt x="435880" y="56648"/>
                </a:lnTo>
                <a:cubicBezTo>
                  <a:pt x="434113" y="56648"/>
                  <a:pt x="432578" y="55997"/>
                  <a:pt x="431276" y="54694"/>
                </a:cubicBezTo>
                <a:cubicBezTo>
                  <a:pt x="429974" y="53392"/>
                  <a:pt x="429323" y="51857"/>
                  <a:pt x="429323" y="50090"/>
                </a:cubicBezTo>
                <a:cubicBezTo>
                  <a:pt x="429323" y="48323"/>
                  <a:pt x="429974" y="46788"/>
                  <a:pt x="431276" y="45486"/>
                </a:cubicBezTo>
                <a:cubicBezTo>
                  <a:pt x="432578" y="44183"/>
                  <a:pt x="434113" y="43532"/>
                  <a:pt x="435880" y="43532"/>
                </a:cubicBezTo>
                <a:lnTo>
                  <a:pt x="484575" y="43532"/>
                </a:lnTo>
                <a:cubicBezTo>
                  <a:pt x="485319" y="43532"/>
                  <a:pt x="485691" y="43160"/>
                  <a:pt x="485691" y="42416"/>
                </a:cubicBezTo>
                <a:lnTo>
                  <a:pt x="485691" y="6976"/>
                </a:lnTo>
                <a:cubicBezTo>
                  <a:pt x="485691" y="5116"/>
                  <a:pt x="486389" y="3488"/>
                  <a:pt x="487784" y="2093"/>
                </a:cubicBezTo>
                <a:cubicBezTo>
                  <a:pt x="489179" y="698"/>
                  <a:pt x="490831" y="0"/>
                  <a:pt x="49273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en-US" altLang="ja-JP" sz="1100" dirty="0">
              <a:latin typeface="源柔ゴシック Medium" panose="020B0402020203020207" pitchFamily="50" charset="-128"/>
              <a:ea typeface="源柔ゴシック Medium" panose="020B0402020203020207" pitchFamily="50" charset="-128"/>
              <a:cs typeface="源柔ゴシック Medium" panose="020B0402020203020207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0711A353-4019-C1B8-93CA-641B7BAEEF43}"/>
              </a:ext>
            </a:extLst>
          </p:cNvPr>
          <p:cNvSpPr txBox="1"/>
          <p:nvPr/>
        </p:nvSpPr>
        <p:spPr>
          <a:xfrm>
            <a:off x="2404678" y="8065034"/>
            <a:ext cx="4753880" cy="812455"/>
          </a:xfrm>
          <a:custGeom>
            <a:avLst/>
            <a:gdLst/>
            <a:ahLst/>
            <a:cxnLst/>
            <a:rect l="l" t="t" r="r" b="b"/>
            <a:pathLst>
              <a:path w="4753880" h="812455">
                <a:moveTo>
                  <a:pt x="3673850" y="780880"/>
                </a:moveTo>
                <a:cubicBezTo>
                  <a:pt x="3671595" y="780900"/>
                  <a:pt x="3669820" y="781416"/>
                  <a:pt x="3668525" y="782428"/>
                </a:cubicBezTo>
                <a:cubicBezTo>
                  <a:pt x="3667230" y="783439"/>
                  <a:pt x="3666570" y="784821"/>
                  <a:pt x="3666544" y="786576"/>
                </a:cubicBezTo>
                <a:cubicBezTo>
                  <a:pt x="3666585" y="789068"/>
                  <a:pt x="3667896" y="790987"/>
                  <a:pt x="3670475" y="792334"/>
                </a:cubicBezTo>
                <a:cubicBezTo>
                  <a:pt x="3673055" y="793680"/>
                  <a:pt x="3676656" y="794361"/>
                  <a:pt x="3681279" y="794377"/>
                </a:cubicBezTo>
                <a:cubicBezTo>
                  <a:pt x="3682360" y="794387"/>
                  <a:pt x="3683294" y="794366"/>
                  <a:pt x="3684081" y="794315"/>
                </a:cubicBezTo>
                <a:cubicBezTo>
                  <a:pt x="3684868" y="794263"/>
                  <a:pt x="3686080" y="794119"/>
                  <a:pt x="3687718" y="793881"/>
                </a:cubicBezTo>
                <a:cubicBezTo>
                  <a:pt x="3686599" y="789602"/>
                  <a:pt x="3684875" y="786367"/>
                  <a:pt x="3682548" y="784176"/>
                </a:cubicBezTo>
                <a:cubicBezTo>
                  <a:pt x="3680222" y="781986"/>
                  <a:pt x="3677322" y="780887"/>
                  <a:pt x="3673850" y="780880"/>
                </a:cubicBezTo>
                <a:close/>
                <a:moveTo>
                  <a:pt x="53121" y="780632"/>
                </a:moveTo>
                <a:cubicBezTo>
                  <a:pt x="53245" y="780611"/>
                  <a:pt x="53369" y="780653"/>
                  <a:pt x="53492" y="780756"/>
                </a:cubicBezTo>
                <a:cubicBezTo>
                  <a:pt x="53549" y="780815"/>
                  <a:pt x="53590" y="780851"/>
                  <a:pt x="53616" y="780864"/>
                </a:cubicBezTo>
                <a:cubicBezTo>
                  <a:pt x="53642" y="780877"/>
                  <a:pt x="53683" y="780882"/>
                  <a:pt x="53740" y="780880"/>
                </a:cubicBezTo>
                <a:cubicBezTo>
                  <a:pt x="53735" y="780885"/>
                  <a:pt x="53745" y="780875"/>
                  <a:pt x="53771" y="780849"/>
                </a:cubicBezTo>
                <a:cubicBezTo>
                  <a:pt x="53797" y="780823"/>
                  <a:pt x="53869" y="780751"/>
                  <a:pt x="53988" y="780632"/>
                </a:cubicBezTo>
                <a:cubicBezTo>
                  <a:pt x="56655" y="780697"/>
                  <a:pt x="58874" y="781620"/>
                  <a:pt x="60643" y="783403"/>
                </a:cubicBezTo>
                <a:cubicBezTo>
                  <a:pt x="62413" y="785185"/>
                  <a:pt x="63331" y="787440"/>
                  <a:pt x="63398" y="790167"/>
                </a:cubicBezTo>
                <a:cubicBezTo>
                  <a:pt x="63324" y="792839"/>
                  <a:pt x="62390" y="795078"/>
                  <a:pt x="60597" y="796884"/>
                </a:cubicBezTo>
                <a:cubicBezTo>
                  <a:pt x="58804" y="798690"/>
                  <a:pt x="56601" y="799629"/>
                  <a:pt x="53988" y="799701"/>
                </a:cubicBezTo>
                <a:cubicBezTo>
                  <a:pt x="51423" y="799613"/>
                  <a:pt x="49215" y="798643"/>
                  <a:pt x="47363" y="796791"/>
                </a:cubicBezTo>
                <a:cubicBezTo>
                  <a:pt x="45511" y="794939"/>
                  <a:pt x="44541" y="792731"/>
                  <a:pt x="44453" y="790167"/>
                </a:cubicBezTo>
                <a:cubicBezTo>
                  <a:pt x="44551" y="787711"/>
                  <a:pt x="45470" y="785534"/>
                  <a:pt x="47208" y="783635"/>
                </a:cubicBezTo>
                <a:cubicBezTo>
                  <a:pt x="48947" y="781736"/>
                  <a:pt x="50918" y="780735"/>
                  <a:pt x="53121" y="780632"/>
                </a:cubicBezTo>
                <a:close/>
                <a:moveTo>
                  <a:pt x="4732953" y="778651"/>
                </a:moveTo>
                <a:cubicBezTo>
                  <a:pt x="4729776" y="778733"/>
                  <a:pt x="4727123" y="779838"/>
                  <a:pt x="4724998" y="781963"/>
                </a:cubicBezTo>
                <a:cubicBezTo>
                  <a:pt x="4722872" y="784089"/>
                  <a:pt x="4721768" y="786741"/>
                  <a:pt x="4721685" y="789919"/>
                </a:cubicBezTo>
                <a:cubicBezTo>
                  <a:pt x="4721768" y="793156"/>
                  <a:pt x="4722872" y="795844"/>
                  <a:pt x="4724998" y="797983"/>
                </a:cubicBezTo>
                <a:cubicBezTo>
                  <a:pt x="4727123" y="800122"/>
                  <a:pt x="4729776" y="801231"/>
                  <a:pt x="4732953" y="801311"/>
                </a:cubicBezTo>
                <a:cubicBezTo>
                  <a:pt x="4736132" y="801231"/>
                  <a:pt x="4738784" y="800122"/>
                  <a:pt x="4740909" y="797983"/>
                </a:cubicBezTo>
                <a:cubicBezTo>
                  <a:pt x="4743035" y="795844"/>
                  <a:pt x="4744139" y="793156"/>
                  <a:pt x="4744222" y="789919"/>
                </a:cubicBezTo>
                <a:cubicBezTo>
                  <a:pt x="4744139" y="786741"/>
                  <a:pt x="4743035" y="784089"/>
                  <a:pt x="4740909" y="781963"/>
                </a:cubicBezTo>
                <a:cubicBezTo>
                  <a:pt x="4738784" y="779838"/>
                  <a:pt x="4736132" y="778733"/>
                  <a:pt x="4732953" y="778651"/>
                </a:cubicBezTo>
                <a:close/>
                <a:moveTo>
                  <a:pt x="4508087" y="777413"/>
                </a:moveTo>
                <a:cubicBezTo>
                  <a:pt x="4503029" y="777436"/>
                  <a:pt x="4499092" y="778194"/>
                  <a:pt x="4496277" y="779688"/>
                </a:cubicBezTo>
                <a:cubicBezTo>
                  <a:pt x="4493463" y="781182"/>
                  <a:pt x="4492034" y="783271"/>
                  <a:pt x="4491990" y="785956"/>
                </a:cubicBezTo>
                <a:cubicBezTo>
                  <a:pt x="4492029" y="788270"/>
                  <a:pt x="4493282" y="790081"/>
                  <a:pt x="4495751" y="791389"/>
                </a:cubicBezTo>
                <a:cubicBezTo>
                  <a:pt x="4498220" y="792697"/>
                  <a:pt x="4501672" y="793363"/>
                  <a:pt x="4506106" y="793386"/>
                </a:cubicBezTo>
                <a:cubicBezTo>
                  <a:pt x="4508722" y="793376"/>
                  <a:pt x="4510951" y="793025"/>
                  <a:pt x="4512793" y="792334"/>
                </a:cubicBezTo>
                <a:cubicBezTo>
                  <a:pt x="4514634" y="791642"/>
                  <a:pt x="4515997" y="790672"/>
                  <a:pt x="4516879" y="789424"/>
                </a:cubicBezTo>
                <a:cubicBezTo>
                  <a:pt x="4517869" y="787834"/>
                  <a:pt x="4518365" y="785193"/>
                  <a:pt x="4518365" y="781499"/>
                </a:cubicBezTo>
                <a:cubicBezTo>
                  <a:pt x="4518365" y="781158"/>
                  <a:pt x="4518365" y="780601"/>
                  <a:pt x="4518365" y="779827"/>
                </a:cubicBezTo>
                <a:cubicBezTo>
                  <a:pt x="4518365" y="779053"/>
                  <a:pt x="4518365" y="778620"/>
                  <a:pt x="4518365" y="778527"/>
                </a:cubicBezTo>
                <a:cubicBezTo>
                  <a:pt x="4516381" y="778101"/>
                  <a:pt x="4514622" y="777807"/>
                  <a:pt x="4513087" y="777645"/>
                </a:cubicBezTo>
                <a:cubicBezTo>
                  <a:pt x="4511552" y="777482"/>
                  <a:pt x="4509886" y="777405"/>
                  <a:pt x="4508087" y="777413"/>
                </a:cubicBezTo>
                <a:close/>
                <a:moveTo>
                  <a:pt x="2217382" y="777165"/>
                </a:moveTo>
                <a:cubicBezTo>
                  <a:pt x="2212674" y="777206"/>
                  <a:pt x="2208934" y="778052"/>
                  <a:pt x="2206160" y="779703"/>
                </a:cubicBezTo>
                <a:cubicBezTo>
                  <a:pt x="2203387" y="781354"/>
                  <a:pt x="2201968" y="783563"/>
                  <a:pt x="2201904" y="786328"/>
                </a:cubicBezTo>
                <a:cubicBezTo>
                  <a:pt x="2201901" y="787804"/>
                  <a:pt x="2202247" y="789062"/>
                  <a:pt x="2202941" y="790105"/>
                </a:cubicBezTo>
                <a:cubicBezTo>
                  <a:pt x="2203635" y="791147"/>
                  <a:pt x="2204693" y="792034"/>
                  <a:pt x="2206114" y="792767"/>
                </a:cubicBezTo>
                <a:cubicBezTo>
                  <a:pt x="2207311" y="793332"/>
                  <a:pt x="2208694" y="793781"/>
                  <a:pt x="2210262" y="794114"/>
                </a:cubicBezTo>
                <a:cubicBezTo>
                  <a:pt x="2211831" y="794446"/>
                  <a:pt x="2213461" y="794617"/>
                  <a:pt x="2215153" y="794624"/>
                </a:cubicBezTo>
                <a:cubicBezTo>
                  <a:pt x="2217526" y="794617"/>
                  <a:pt x="2219683" y="794322"/>
                  <a:pt x="2221623" y="793742"/>
                </a:cubicBezTo>
                <a:cubicBezTo>
                  <a:pt x="2223563" y="793162"/>
                  <a:pt x="2225162" y="792341"/>
                  <a:pt x="2226421" y="791281"/>
                </a:cubicBezTo>
                <a:cubicBezTo>
                  <a:pt x="2228155" y="789774"/>
                  <a:pt x="2229022" y="787463"/>
                  <a:pt x="2229022" y="784347"/>
                </a:cubicBezTo>
                <a:cubicBezTo>
                  <a:pt x="2229016" y="783137"/>
                  <a:pt x="2228996" y="781904"/>
                  <a:pt x="2228960" y="780648"/>
                </a:cubicBezTo>
                <a:cubicBezTo>
                  <a:pt x="2228924" y="779391"/>
                  <a:pt x="2228903" y="778684"/>
                  <a:pt x="2228898" y="778527"/>
                </a:cubicBezTo>
                <a:cubicBezTo>
                  <a:pt x="2226708" y="777983"/>
                  <a:pt x="2224804" y="777616"/>
                  <a:pt x="2223186" y="777428"/>
                </a:cubicBezTo>
                <a:cubicBezTo>
                  <a:pt x="2221569" y="777240"/>
                  <a:pt x="2219634" y="777152"/>
                  <a:pt x="2217382" y="777165"/>
                </a:cubicBezTo>
                <a:close/>
                <a:moveTo>
                  <a:pt x="1007707" y="777165"/>
                </a:moveTo>
                <a:cubicBezTo>
                  <a:pt x="1002999" y="777206"/>
                  <a:pt x="999258" y="778052"/>
                  <a:pt x="996485" y="779703"/>
                </a:cubicBezTo>
                <a:cubicBezTo>
                  <a:pt x="993712" y="781354"/>
                  <a:pt x="992293" y="783563"/>
                  <a:pt x="992229" y="786328"/>
                </a:cubicBezTo>
                <a:cubicBezTo>
                  <a:pt x="992226" y="787804"/>
                  <a:pt x="992572" y="789062"/>
                  <a:pt x="993266" y="790105"/>
                </a:cubicBezTo>
                <a:cubicBezTo>
                  <a:pt x="993960" y="791147"/>
                  <a:pt x="995017" y="792034"/>
                  <a:pt x="996439" y="792767"/>
                </a:cubicBezTo>
                <a:cubicBezTo>
                  <a:pt x="997636" y="793332"/>
                  <a:pt x="999019" y="793781"/>
                  <a:pt x="1000587" y="794114"/>
                </a:cubicBezTo>
                <a:cubicBezTo>
                  <a:pt x="1002155" y="794446"/>
                  <a:pt x="1003786" y="794617"/>
                  <a:pt x="1005478" y="794624"/>
                </a:cubicBezTo>
                <a:cubicBezTo>
                  <a:pt x="1007851" y="794617"/>
                  <a:pt x="1010008" y="794322"/>
                  <a:pt x="1011948" y="793742"/>
                </a:cubicBezTo>
                <a:cubicBezTo>
                  <a:pt x="1013888" y="793162"/>
                  <a:pt x="1015487" y="792341"/>
                  <a:pt x="1016746" y="791281"/>
                </a:cubicBezTo>
                <a:cubicBezTo>
                  <a:pt x="1018480" y="789774"/>
                  <a:pt x="1019346" y="787463"/>
                  <a:pt x="1019346" y="784347"/>
                </a:cubicBezTo>
                <a:cubicBezTo>
                  <a:pt x="1019341" y="783137"/>
                  <a:pt x="1019321" y="781904"/>
                  <a:pt x="1019285" y="780648"/>
                </a:cubicBezTo>
                <a:cubicBezTo>
                  <a:pt x="1019248" y="779391"/>
                  <a:pt x="1019228" y="778684"/>
                  <a:pt x="1019223" y="778527"/>
                </a:cubicBezTo>
                <a:cubicBezTo>
                  <a:pt x="1017033" y="777983"/>
                  <a:pt x="1015129" y="777616"/>
                  <a:pt x="1013511" y="777428"/>
                </a:cubicBezTo>
                <a:cubicBezTo>
                  <a:pt x="1011894" y="777240"/>
                  <a:pt x="1009959" y="777152"/>
                  <a:pt x="1007707" y="777165"/>
                </a:cubicBezTo>
                <a:close/>
                <a:moveTo>
                  <a:pt x="3833841" y="773195"/>
                </a:moveTo>
                <a:cubicBezTo>
                  <a:pt x="3831486" y="778371"/>
                  <a:pt x="3828953" y="782851"/>
                  <a:pt x="3826241" y="786634"/>
                </a:cubicBezTo>
                <a:cubicBezTo>
                  <a:pt x="3823530" y="790417"/>
                  <a:pt x="3820285" y="794030"/>
                  <a:pt x="3816506" y="797472"/>
                </a:cubicBezTo>
                <a:cubicBezTo>
                  <a:pt x="3819034" y="797838"/>
                  <a:pt x="3821345" y="798096"/>
                  <a:pt x="3823440" y="798246"/>
                </a:cubicBezTo>
                <a:cubicBezTo>
                  <a:pt x="3825535" y="798396"/>
                  <a:pt x="3827475" y="798468"/>
                  <a:pt x="3829260" y="798463"/>
                </a:cubicBezTo>
                <a:cubicBezTo>
                  <a:pt x="3831489" y="798522"/>
                  <a:pt x="3833098" y="798094"/>
                  <a:pt x="3834089" y="797178"/>
                </a:cubicBezTo>
                <a:cubicBezTo>
                  <a:pt x="3835079" y="796262"/>
                  <a:pt x="3835822" y="794502"/>
                  <a:pt x="3836318" y="791898"/>
                </a:cubicBezTo>
                <a:cubicBezTo>
                  <a:pt x="3836746" y="789780"/>
                  <a:pt x="3837127" y="787235"/>
                  <a:pt x="3837463" y="784265"/>
                </a:cubicBezTo>
                <a:cubicBezTo>
                  <a:pt x="3837798" y="781295"/>
                  <a:pt x="3838118" y="777605"/>
                  <a:pt x="3838423" y="773195"/>
                </a:cubicBezTo>
                <a:close/>
                <a:moveTo>
                  <a:pt x="1216609" y="772831"/>
                </a:moveTo>
                <a:cubicBezTo>
                  <a:pt x="1222158" y="777023"/>
                  <a:pt x="1227034" y="781176"/>
                  <a:pt x="1231236" y="785291"/>
                </a:cubicBezTo>
                <a:cubicBezTo>
                  <a:pt x="1235438" y="789406"/>
                  <a:pt x="1239850" y="794333"/>
                  <a:pt x="1244470" y="800073"/>
                </a:cubicBezTo>
                <a:lnTo>
                  <a:pt x="1232954" y="810845"/>
                </a:lnTo>
                <a:cubicBezTo>
                  <a:pt x="1228553" y="804840"/>
                  <a:pt x="1224292" y="799670"/>
                  <a:pt x="1220169" y="795336"/>
                </a:cubicBezTo>
                <a:cubicBezTo>
                  <a:pt x="1216047" y="791002"/>
                  <a:pt x="1211352" y="786761"/>
                  <a:pt x="1206084" y="782613"/>
                </a:cubicBezTo>
                <a:close/>
                <a:moveTo>
                  <a:pt x="4732953" y="768992"/>
                </a:moveTo>
                <a:cubicBezTo>
                  <a:pt x="4738918" y="769145"/>
                  <a:pt x="4743861" y="771193"/>
                  <a:pt x="4747782" y="775137"/>
                </a:cubicBezTo>
                <a:cubicBezTo>
                  <a:pt x="4751703" y="779082"/>
                  <a:pt x="4753736" y="784009"/>
                  <a:pt x="4753880" y="789919"/>
                </a:cubicBezTo>
                <a:cubicBezTo>
                  <a:pt x="4753728" y="795888"/>
                  <a:pt x="4751680" y="800852"/>
                  <a:pt x="4747735" y="804809"/>
                </a:cubicBezTo>
                <a:cubicBezTo>
                  <a:pt x="4743791" y="808766"/>
                  <a:pt x="4738864" y="810820"/>
                  <a:pt x="4732953" y="810969"/>
                </a:cubicBezTo>
                <a:cubicBezTo>
                  <a:pt x="4727044" y="810820"/>
                  <a:pt x="4722116" y="808766"/>
                  <a:pt x="4718172" y="804809"/>
                </a:cubicBezTo>
                <a:cubicBezTo>
                  <a:pt x="4714228" y="800852"/>
                  <a:pt x="4712179" y="795888"/>
                  <a:pt x="4712027" y="789919"/>
                </a:cubicBezTo>
                <a:cubicBezTo>
                  <a:pt x="4712179" y="784009"/>
                  <a:pt x="4714228" y="779082"/>
                  <a:pt x="4718172" y="775137"/>
                </a:cubicBezTo>
                <a:cubicBezTo>
                  <a:pt x="4722116" y="771193"/>
                  <a:pt x="4727044" y="769145"/>
                  <a:pt x="4732953" y="768992"/>
                </a:cubicBezTo>
                <a:close/>
                <a:moveTo>
                  <a:pt x="3894020" y="768869"/>
                </a:moveTo>
                <a:lnTo>
                  <a:pt x="3894020" y="792148"/>
                </a:lnTo>
                <a:lnTo>
                  <a:pt x="3948132" y="792148"/>
                </a:lnTo>
                <a:lnTo>
                  <a:pt x="3948132" y="768869"/>
                </a:lnTo>
                <a:close/>
                <a:moveTo>
                  <a:pt x="153172" y="767754"/>
                </a:moveTo>
                <a:cubicBezTo>
                  <a:pt x="148495" y="770262"/>
                  <a:pt x="144878" y="772800"/>
                  <a:pt x="142321" y="775370"/>
                </a:cubicBezTo>
                <a:cubicBezTo>
                  <a:pt x="139765" y="777939"/>
                  <a:pt x="138470" y="780353"/>
                  <a:pt x="138436" y="782613"/>
                </a:cubicBezTo>
                <a:cubicBezTo>
                  <a:pt x="138429" y="783663"/>
                  <a:pt x="138754" y="784659"/>
                  <a:pt x="139411" y="785601"/>
                </a:cubicBezTo>
                <a:cubicBezTo>
                  <a:pt x="140069" y="786542"/>
                  <a:pt x="141106" y="787445"/>
                  <a:pt x="142523" y="788309"/>
                </a:cubicBezTo>
                <a:cubicBezTo>
                  <a:pt x="143789" y="789181"/>
                  <a:pt x="145126" y="789852"/>
                  <a:pt x="146531" y="790321"/>
                </a:cubicBezTo>
                <a:cubicBezTo>
                  <a:pt x="147937" y="790791"/>
                  <a:pt x="149243" y="791028"/>
                  <a:pt x="150447" y="791033"/>
                </a:cubicBezTo>
                <a:cubicBezTo>
                  <a:pt x="151482" y="791072"/>
                  <a:pt x="152199" y="790716"/>
                  <a:pt x="152599" y="789965"/>
                </a:cubicBezTo>
                <a:cubicBezTo>
                  <a:pt x="152999" y="789215"/>
                  <a:pt x="153190" y="787837"/>
                  <a:pt x="153172" y="785833"/>
                </a:cubicBezTo>
                <a:close/>
                <a:moveTo>
                  <a:pt x="3305832" y="766268"/>
                </a:moveTo>
                <a:cubicBezTo>
                  <a:pt x="3306575" y="770128"/>
                  <a:pt x="3307256" y="774482"/>
                  <a:pt x="3307875" y="779332"/>
                </a:cubicBezTo>
                <a:cubicBezTo>
                  <a:pt x="3308495" y="784182"/>
                  <a:pt x="3309051" y="789403"/>
                  <a:pt x="3309547" y="794996"/>
                </a:cubicBezTo>
                <a:lnTo>
                  <a:pt x="3299393" y="796606"/>
                </a:lnTo>
                <a:cubicBezTo>
                  <a:pt x="3299274" y="791320"/>
                  <a:pt x="3298986" y="786320"/>
                  <a:pt x="3298527" y="781607"/>
                </a:cubicBezTo>
                <a:cubicBezTo>
                  <a:pt x="3298067" y="776894"/>
                  <a:pt x="3297407" y="772235"/>
                  <a:pt x="3296545" y="767630"/>
                </a:cubicBezTo>
                <a:close/>
                <a:moveTo>
                  <a:pt x="3268066" y="766021"/>
                </a:moveTo>
                <a:lnTo>
                  <a:pt x="3278467" y="767383"/>
                </a:lnTo>
                <a:cubicBezTo>
                  <a:pt x="3278191" y="773505"/>
                  <a:pt x="3277876" y="778596"/>
                  <a:pt x="3277522" y="782654"/>
                </a:cubicBezTo>
                <a:cubicBezTo>
                  <a:pt x="3277168" y="786713"/>
                  <a:pt x="3276697" y="790400"/>
                  <a:pt x="3276110" y="793716"/>
                </a:cubicBezTo>
                <a:cubicBezTo>
                  <a:pt x="3275522" y="797032"/>
                  <a:pt x="3274739" y="800637"/>
                  <a:pt x="3273762" y="804530"/>
                </a:cubicBezTo>
                <a:lnTo>
                  <a:pt x="3263360" y="799949"/>
                </a:lnTo>
                <a:cubicBezTo>
                  <a:pt x="3264423" y="796443"/>
                  <a:pt x="3265270" y="793135"/>
                  <a:pt x="3265901" y="790024"/>
                </a:cubicBezTo>
                <a:cubicBezTo>
                  <a:pt x="3266532" y="786914"/>
                  <a:pt x="3267012" y="783486"/>
                  <a:pt x="3267341" y="779742"/>
                </a:cubicBezTo>
                <a:cubicBezTo>
                  <a:pt x="3267670" y="775998"/>
                  <a:pt x="3267911" y="771425"/>
                  <a:pt x="3268066" y="766021"/>
                </a:cubicBezTo>
                <a:close/>
                <a:moveTo>
                  <a:pt x="2437792" y="764527"/>
                </a:moveTo>
                <a:lnTo>
                  <a:pt x="2437792" y="773210"/>
                </a:lnTo>
                <a:lnTo>
                  <a:pt x="2458115" y="773210"/>
                </a:lnTo>
                <a:lnTo>
                  <a:pt x="2458115" y="764527"/>
                </a:lnTo>
                <a:close/>
                <a:moveTo>
                  <a:pt x="2694622" y="763668"/>
                </a:moveTo>
                <a:cubicBezTo>
                  <a:pt x="2697140" y="767184"/>
                  <a:pt x="2699689" y="770182"/>
                  <a:pt x="2702269" y="772661"/>
                </a:cubicBezTo>
                <a:cubicBezTo>
                  <a:pt x="2704848" y="775140"/>
                  <a:pt x="2707954" y="777549"/>
                  <a:pt x="2711587" y="779889"/>
                </a:cubicBezTo>
                <a:cubicBezTo>
                  <a:pt x="2715464" y="777364"/>
                  <a:pt x="2718823" y="774861"/>
                  <a:pt x="2721663" y="772382"/>
                </a:cubicBezTo>
                <a:cubicBezTo>
                  <a:pt x="2724503" y="769903"/>
                  <a:pt x="2727336" y="766998"/>
                  <a:pt x="2730160" y="763668"/>
                </a:cubicBezTo>
                <a:close/>
                <a:moveTo>
                  <a:pt x="749646" y="762306"/>
                </a:moveTo>
                <a:lnTo>
                  <a:pt x="760666" y="770231"/>
                </a:lnTo>
                <a:cubicBezTo>
                  <a:pt x="758649" y="775735"/>
                  <a:pt x="757043" y="780026"/>
                  <a:pt x="755851" y="783104"/>
                </a:cubicBezTo>
                <a:cubicBezTo>
                  <a:pt x="754659" y="786182"/>
                  <a:pt x="753604" y="788703"/>
                  <a:pt x="752687" y="790666"/>
                </a:cubicBezTo>
                <a:cubicBezTo>
                  <a:pt x="751769" y="792630"/>
                  <a:pt x="750715" y="794692"/>
                  <a:pt x="749522" y="796853"/>
                </a:cubicBezTo>
                <a:cubicBezTo>
                  <a:pt x="749138" y="797640"/>
                  <a:pt x="748668" y="798543"/>
                  <a:pt x="748114" y="799562"/>
                </a:cubicBezTo>
                <a:cubicBezTo>
                  <a:pt x="747559" y="800581"/>
                  <a:pt x="746254" y="802939"/>
                  <a:pt x="744198" y="806635"/>
                </a:cubicBezTo>
                <a:cubicBezTo>
                  <a:pt x="743744" y="807425"/>
                  <a:pt x="743414" y="808013"/>
                  <a:pt x="743207" y="808400"/>
                </a:cubicBezTo>
                <a:cubicBezTo>
                  <a:pt x="743001" y="808787"/>
                  <a:pt x="742671" y="809437"/>
                  <a:pt x="742217" y="810350"/>
                </a:cubicBezTo>
                <a:lnTo>
                  <a:pt x="730453" y="799949"/>
                </a:lnTo>
                <a:cubicBezTo>
                  <a:pt x="734209" y="795656"/>
                  <a:pt x="737563" y="790621"/>
                  <a:pt x="740514" y="784842"/>
                </a:cubicBezTo>
                <a:cubicBezTo>
                  <a:pt x="743465" y="779064"/>
                  <a:pt x="746509" y="771552"/>
                  <a:pt x="749646" y="762306"/>
                </a:cubicBezTo>
                <a:close/>
                <a:moveTo>
                  <a:pt x="2082413" y="757972"/>
                </a:moveTo>
                <a:lnTo>
                  <a:pt x="2082413" y="789671"/>
                </a:lnTo>
                <a:lnTo>
                  <a:pt x="2139991" y="789671"/>
                </a:lnTo>
                <a:lnTo>
                  <a:pt x="2139991" y="757972"/>
                </a:lnTo>
                <a:close/>
                <a:moveTo>
                  <a:pt x="1729378" y="756486"/>
                </a:moveTo>
                <a:cubicBezTo>
                  <a:pt x="1725302" y="757074"/>
                  <a:pt x="1722000" y="757941"/>
                  <a:pt x="1719472" y="759086"/>
                </a:cubicBezTo>
                <a:cubicBezTo>
                  <a:pt x="1716944" y="760232"/>
                  <a:pt x="1714756" y="761842"/>
                  <a:pt x="1712909" y="763916"/>
                </a:cubicBezTo>
                <a:cubicBezTo>
                  <a:pt x="1711359" y="765603"/>
                  <a:pt x="1710188" y="767460"/>
                  <a:pt x="1709396" y="769488"/>
                </a:cubicBezTo>
                <a:cubicBezTo>
                  <a:pt x="1708604" y="771515"/>
                  <a:pt x="1708207" y="773620"/>
                  <a:pt x="1708204" y="775803"/>
                </a:cubicBezTo>
                <a:cubicBezTo>
                  <a:pt x="1708248" y="778406"/>
                  <a:pt x="1708841" y="780568"/>
                  <a:pt x="1709984" y="782288"/>
                </a:cubicBezTo>
                <a:cubicBezTo>
                  <a:pt x="1711127" y="784009"/>
                  <a:pt x="1712556" y="784901"/>
                  <a:pt x="1714271" y="784966"/>
                </a:cubicBezTo>
                <a:cubicBezTo>
                  <a:pt x="1715417" y="784989"/>
                  <a:pt x="1716531" y="784386"/>
                  <a:pt x="1717615" y="783155"/>
                </a:cubicBezTo>
                <a:cubicBezTo>
                  <a:pt x="1718698" y="781924"/>
                  <a:pt x="1719936" y="779928"/>
                  <a:pt x="1721330" y="777165"/>
                </a:cubicBezTo>
                <a:cubicBezTo>
                  <a:pt x="1722586" y="774639"/>
                  <a:pt x="1723912" y="771580"/>
                  <a:pt x="1725307" y="767986"/>
                </a:cubicBezTo>
                <a:cubicBezTo>
                  <a:pt x="1726703" y="764393"/>
                  <a:pt x="1728060" y="760560"/>
                  <a:pt x="1729378" y="756486"/>
                </a:cubicBezTo>
                <a:close/>
                <a:moveTo>
                  <a:pt x="519703" y="756486"/>
                </a:moveTo>
                <a:cubicBezTo>
                  <a:pt x="515627" y="757074"/>
                  <a:pt x="512325" y="757941"/>
                  <a:pt x="509797" y="759086"/>
                </a:cubicBezTo>
                <a:cubicBezTo>
                  <a:pt x="507269" y="760232"/>
                  <a:pt x="505081" y="761842"/>
                  <a:pt x="503234" y="763916"/>
                </a:cubicBezTo>
                <a:cubicBezTo>
                  <a:pt x="501684" y="765603"/>
                  <a:pt x="500513" y="767460"/>
                  <a:pt x="499721" y="769488"/>
                </a:cubicBezTo>
                <a:cubicBezTo>
                  <a:pt x="498929" y="771515"/>
                  <a:pt x="498532" y="773620"/>
                  <a:pt x="498529" y="775803"/>
                </a:cubicBezTo>
                <a:cubicBezTo>
                  <a:pt x="498573" y="778406"/>
                  <a:pt x="499166" y="780568"/>
                  <a:pt x="500309" y="782288"/>
                </a:cubicBezTo>
                <a:cubicBezTo>
                  <a:pt x="501452" y="784009"/>
                  <a:pt x="502881" y="784901"/>
                  <a:pt x="504596" y="784966"/>
                </a:cubicBezTo>
                <a:cubicBezTo>
                  <a:pt x="505742" y="784989"/>
                  <a:pt x="506856" y="784386"/>
                  <a:pt x="507940" y="783155"/>
                </a:cubicBezTo>
                <a:cubicBezTo>
                  <a:pt x="509023" y="781924"/>
                  <a:pt x="510261" y="779928"/>
                  <a:pt x="511654" y="777165"/>
                </a:cubicBezTo>
                <a:cubicBezTo>
                  <a:pt x="512911" y="774639"/>
                  <a:pt x="514237" y="771580"/>
                  <a:pt x="515632" y="767986"/>
                </a:cubicBezTo>
                <a:cubicBezTo>
                  <a:pt x="517028" y="764393"/>
                  <a:pt x="518385" y="760560"/>
                  <a:pt x="519703" y="756486"/>
                </a:cubicBezTo>
                <a:close/>
                <a:moveTo>
                  <a:pt x="3879409" y="756362"/>
                </a:moveTo>
                <a:cubicBezTo>
                  <a:pt x="3880735" y="756546"/>
                  <a:pt x="3882231" y="756674"/>
                  <a:pt x="3883897" y="756749"/>
                </a:cubicBezTo>
                <a:cubicBezTo>
                  <a:pt x="3885564" y="756824"/>
                  <a:pt x="3887617" y="756860"/>
                  <a:pt x="3890058" y="756858"/>
                </a:cubicBezTo>
                <a:lnTo>
                  <a:pt x="3951970" y="756858"/>
                </a:lnTo>
                <a:cubicBezTo>
                  <a:pt x="3954408" y="756860"/>
                  <a:pt x="3956467" y="756824"/>
                  <a:pt x="3958146" y="756749"/>
                </a:cubicBezTo>
                <a:cubicBezTo>
                  <a:pt x="3959825" y="756674"/>
                  <a:pt x="3961358" y="756546"/>
                  <a:pt x="3962743" y="756362"/>
                </a:cubicBezTo>
                <a:cubicBezTo>
                  <a:pt x="3962500" y="758057"/>
                  <a:pt x="3962335" y="759868"/>
                  <a:pt x="3962248" y="761795"/>
                </a:cubicBezTo>
                <a:cubicBezTo>
                  <a:pt x="3962160" y="763722"/>
                  <a:pt x="3962119" y="765997"/>
                  <a:pt x="3962124" y="768621"/>
                </a:cubicBezTo>
                <a:lnTo>
                  <a:pt x="3962124" y="797596"/>
                </a:lnTo>
                <a:cubicBezTo>
                  <a:pt x="3962116" y="800390"/>
                  <a:pt x="3962163" y="802789"/>
                  <a:pt x="3962263" y="804793"/>
                </a:cubicBezTo>
                <a:cubicBezTo>
                  <a:pt x="3962364" y="806798"/>
                  <a:pt x="3962565" y="808733"/>
                  <a:pt x="3962867" y="810598"/>
                </a:cubicBezTo>
                <a:lnTo>
                  <a:pt x="3948132" y="810598"/>
                </a:lnTo>
                <a:lnTo>
                  <a:pt x="3948132" y="804283"/>
                </a:lnTo>
                <a:lnTo>
                  <a:pt x="3894020" y="804283"/>
                </a:lnTo>
                <a:lnTo>
                  <a:pt x="3894020" y="810598"/>
                </a:lnTo>
                <a:lnTo>
                  <a:pt x="3879285" y="810598"/>
                </a:lnTo>
                <a:cubicBezTo>
                  <a:pt x="3879533" y="808658"/>
                  <a:pt x="3879718" y="806656"/>
                  <a:pt x="3879842" y="804592"/>
                </a:cubicBezTo>
                <a:cubicBezTo>
                  <a:pt x="3879966" y="802528"/>
                  <a:pt x="3880028" y="800155"/>
                  <a:pt x="3880028" y="797472"/>
                </a:cubicBezTo>
                <a:lnTo>
                  <a:pt x="3880028" y="768621"/>
                </a:lnTo>
                <a:cubicBezTo>
                  <a:pt x="3880025" y="766114"/>
                  <a:pt x="3879969" y="763885"/>
                  <a:pt x="3879858" y="761934"/>
                </a:cubicBezTo>
                <a:cubicBezTo>
                  <a:pt x="3879747" y="759984"/>
                  <a:pt x="3879597" y="758127"/>
                  <a:pt x="3879409" y="756362"/>
                </a:cubicBezTo>
                <a:close/>
                <a:moveTo>
                  <a:pt x="1393555" y="752648"/>
                </a:moveTo>
                <a:lnTo>
                  <a:pt x="1393555" y="766887"/>
                </a:lnTo>
                <a:lnTo>
                  <a:pt x="1422407" y="766887"/>
                </a:lnTo>
                <a:lnTo>
                  <a:pt x="1422407" y="752648"/>
                </a:lnTo>
                <a:close/>
                <a:moveTo>
                  <a:pt x="1352198" y="752648"/>
                </a:moveTo>
                <a:lnTo>
                  <a:pt x="1352198" y="766887"/>
                </a:lnTo>
                <a:lnTo>
                  <a:pt x="1379811" y="766887"/>
                </a:lnTo>
                <a:lnTo>
                  <a:pt x="1379811" y="752648"/>
                </a:lnTo>
                <a:close/>
                <a:moveTo>
                  <a:pt x="307705" y="752648"/>
                </a:moveTo>
                <a:lnTo>
                  <a:pt x="307705" y="766887"/>
                </a:lnTo>
                <a:lnTo>
                  <a:pt x="336556" y="766887"/>
                </a:lnTo>
                <a:lnTo>
                  <a:pt x="336556" y="752648"/>
                </a:lnTo>
                <a:close/>
                <a:moveTo>
                  <a:pt x="266348" y="752648"/>
                </a:moveTo>
                <a:lnTo>
                  <a:pt x="266348" y="766887"/>
                </a:lnTo>
                <a:lnTo>
                  <a:pt x="293961" y="766887"/>
                </a:lnTo>
                <a:lnTo>
                  <a:pt x="293961" y="752648"/>
                </a:lnTo>
                <a:close/>
                <a:moveTo>
                  <a:pt x="2673820" y="751533"/>
                </a:moveTo>
                <a:cubicBezTo>
                  <a:pt x="2675499" y="751722"/>
                  <a:pt x="2677403" y="751871"/>
                  <a:pt x="2679531" y="751982"/>
                </a:cubicBezTo>
                <a:cubicBezTo>
                  <a:pt x="2681660" y="752093"/>
                  <a:pt x="2683966" y="752150"/>
                  <a:pt x="2686450" y="752152"/>
                </a:cubicBezTo>
                <a:lnTo>
                  <a:pt x="2731399" y="752152"/>
                </a:lnTo>
                <a:cubicBezTo>
                  <a:pt x="2733906" y="752157"/>
                  <a:pt x="2736011" y="752116"/>
                  <a:pt x="2737714" y="752028"/>
                </a:cubicBezTo>
                <a:cubicBezTo>
                  <a:pt x="2739416" y="751941"/>
                  <a:pt x="2740902" y="751776"/>
                  <a:pt x="2742171" y="751533"/>
                </a:cubicBezTo>
                <a:lnTo>
                  <a:pt x="2750220" y="761068"/>
                </a:lnTo>
                <a:cubicBezTo>
                  <a:pt x="2749585" y="761654"/>
                  <a:pt x="2748983" y="762242"/>
                  <a:pt x="2748413" y="762833"/>
                </a:cubicBezTo>
                <a:cubicBezTo>
                  <a:pt x="2747843" y="763424"/>
                  <a:pt x="2746901" y="764462"/>
                  <a:pt x="2745588" y="765947"/>
                </a:cubicBezTo>
                <a:cubicBezTo>
                  <a:pt x="2744275" y="767432"/>
                  <a:pt x="2742187" y="769810"/>
                  <a:pt x="2739323" y="773079"/>
                </a:cubicBezTo>
                <a:cubicBezTo>
                  <a:pt x="2737293" y="775240"/>
                  <a:pt x="2735007" y="777449"/>
                  <a:pt x="2732467" y="779703"/>
                </a:cubicBezTo>
                <a:cubicBezTo>
                  <a:pt x="2729926" y="781958"/>
                  <a:pt x="2727052" y="784290"/>
                  <a:pt x="2723845" y="786699"/>
                </a:cubicBezTo>
                <a:cubicBezTo>
                  <a:pt x="2728133" y="788618"/>
                  <a:pt x="2732352" y="790229"/>
                  <a:pt x="2736503" y="791533"/>
                </a:cubicBezTo>
                <a:cubicBezTo>
                  <a:pt x="2740653" y="792837"/>
                  <a:pt x="2745258" y="793962"/>
                  <a:pt x="2750316" y="794909"/>
                </a:cubicBezTo>
                <a:cubicBezTo>
                  <a:pt x="2755375" y="795855"/>
                  <a:pt x="2761410" y="796751"/>
                  <a:pt x="2768422" y="797596"/>
                </a:cubicBezTo>
                <a:cubicBezTo>
                  <a:pt x="2767016" y="799678"/>
                  <a:pt x="2765804" y="801829"/>
                  <a:pt x="2764785" y="804050"/>
                </a:cubicBezTo>
                <a:cubicBezTo>
                  <a:pt x="2763766" y="806272"/>
                  <a:pt x="2762832" y="808702"/>
                  <a:pt x="2761983" y="811341"/>
                </a:cubicBezTo>
                <a:cubicBezTo>
                  <a:pt x="2756685" y="810531"/>
                  <a:pt x="2752134" y="809742"/>
                  <a:pt x="2748330" y="808974"/>
                </a:cubicBezTo>
                <a:cubicBezTo>
                  <a:pt x="2744527" y="808206"/>
                  <a:pt x="2741068" y="807362"/>
                  <a:pt x="2737952" y="806443"/>
                </a:cubicBezTo>
                <a:cubicBezTo>
                  <a:pt x="2734837" y="805523"/>
                  <a:pt x="2731661" y="804432"/>
                  <a:pt x="2728427" y="803168"/>
                </a:cubicBezTo>
                <a:cubicBezTo>
                  <a:pt x="2725370" y="801951"/>
                  <a:pt x="2722475" y="800671"/>
                  <a:pt x="2719744" y="799330"/>
                </a:cubicBezTo>
                <a:cubicBezTo>
                  <a:pt x="2717012" y="797988"/>
                  <a:pt x="2714210" y="796461"/>
                  <a:pt x="2711339" y="794748"/>
                </a:cubicBezTo>
                <a:cubicBezTo>
                  <a:pt x="2704417" y="798623"/>
                  <a:pt x="2696993" y="801925"/>
                  <a:pt x="2689066" y="804654"/>
                </a:cubicBezTo>
                <a:cubicBezTo>
                  <a:pt x="2681138" y="807383"/>
                  <a:pt x="2672259" y="809695"/>
                  <a:pt x="2662428" y="811588"/>
                </a:cubicBezTo>
                <a:cubicBezTo>
                  <a:pt x="2661417" y="808892"/>
                  <a:pt x="2660406" y="806576"/>
                  <a:pt x="2659394" y="804639"/>
                </a:cubicBezTo>
                <a:cubicBezTo>
                  <a:pt x="2658383" y="802701"/>
                  <a:pt x="2657124" y="800601"/>
                  <a:pt x="2655618" y="798339"/>
                </a:cubicBezTo>
                <a:cubicBezTo>
                  <a:pt x="2664046" y="797341"/>
                  <a:pt x="2671955" y="795839"/>
                  <a:pt x="2679346" y="793835"/>
                </a:cubicBezTo>
                <a:cubicBezTo>
                  <a:pt x="2686737" y="791830"/>
                  <a:pt x="2693562" y="789369"/>
                  <a:pt x="2699823" y="786452"/>
                </a:cubicBezTo>
                <a:cubicBezTo>
                  <a:pt x="2697277" y="784326"/>
                  <a:pt x="2695022" y="782276"/>
                  <a:pt x="2693059" y="780302"/>
                </a:cubicBezTo>
                <a:cubicBezTo>
                  <a:pt x="2691095" y="778328"/>
                  <a:pt x="2689097" y="776057"/>
                  <a:pt x="2687065" y="773492"/>
                </a:cubicBezTo>
                <a:cubicBezTo>
                  <a:pt x="2685032" y="770926"/>
                  <a:pt x="2682640" y="767692"/>
                  <a:pt x="2679887" y="763792"/>
                </a:cubicBezTo>
                <a:cubicBezTo>
                  <a:pt x="2678203" y="763905"/>
                  <a:pt x="2677021" y="763988"/>
                  <a:pt x="2676343" y="764040"/>
                </a:cubicBezTo>
                <a:cubicBezTo>
                  <a:pt x="2675664" y="764091"/>
                  <a:pt x="2674823" y="764174"/>
                  <a:pt x="2673820" y="764287"/>
                </a:cubicBezTo>
                <a:close/>
                <a:moveTo>
                  <a:pt x="4131154" y="750666"/>
                </a:moveTo>
                <a:lnTo>
                  <a:pt x="4141927" y="758839"/>
                </a:lnTo>
                <a:cubicBezTo>
                  <a:pt x="4138045" y="762089"/>
                  <a:pt x="4135192" y="765092"/>
                  <a:pt x="4133368" y="767847"/>
                </a:cubicBezTo>
                <a:cubicBezTo>
                  <a:pt x="4131544" y="770602"/>
                  <a:pt x="4130641" y="773295"/>
                  <a:pt x="4130659" y="775927"/>
                </a:cubicBezTo>
                <a:cubicBezTo>
                  <a:pt x="4130600" y="779928"/>
                  <a:pt x="4132978" y="782853"/>
                  <a:pt x="4137795" y="784703"/>
                </a:cubicBezTo>
                <a:cubicBezTo>
                  <a:pt x="4142611" y="786552"/>
                  <a:pt x="4150221" y="787466"/>
                  <a:pt x="4160625" y="787442"/>
                </a:cubicBezTo>
                <a:cubicBezTo>
                  <a:pt x="4168196" y="787414"/>
                  <a:pt x="4175528" y="786914"/>
                  <a:pt x="4182620" y="785941"/>
                </a:cubicBezTo>
                <a:cubicBezTo>
                  <a:pt x="4189711" y="784968"/>
                  <a:pt x="4195340" y="783694"/>
                  <a:pt x="4199506" y="782118"/>
                </a:cubicBezTo>
                <a:lnTo>
                  <a:pt x="4200868" y="799082"/>
                </a:lnTo>
                <a:cubicBezTo>
                  <a:pt x="4199882" y="799141"/>
                  <a:pt x="4199037" y="799208"/>
                  <a:pt x="4198330" y="799283"/>
                </a:cubicBezTo>
                <a:cubicBezTo>
                  <a:pt x="4197623" y="799358"/>
                  <a:pt x="4196653" y="799456"/>
                  <a:pt x="4195420" y="799577"/>
                </a:cubicBezTo>
                <a:cubicBezTo>
                  <a:pt x="4188192" y="800671"/>
                  <a:pt x="4182093" y="801424"/>
                  <a:pt x="4177125" y="801837"/>
                </a:cubicBezTo>
                <a:cubicBezTo>
                  <a:pt x="4172156" y="802250"/>
                  <a:pt x="4167110" y="802446"/>
                  <a:pt x="4161987" y="802425"/>
                </a:cubicBezTo>
                <a:cubicBezTo>
                  <a:pt x="4155202" y="802425"/>
                  <a:pt x="4149176" y="802085"/>
                  <a:pt x="4143909" y="801404"/>
                </a:cubicBezTo>
                <a:cubicBezTo>
                  <a:pt x="4138641" y="800723"/>
                  <a:pt x="4134348" y="799701"/>
                  <a:pt x="4131031" y="798339"/>
                </a:cubicBezTo>
                <a:cubicBezTo>
                  <a:pt x="4125711" y="796239"/>
                  <a:pt x="4121739" y="793474"/>
                  <a:pt x="4119112" y="790043"/>
                </a:cubicBezTo>
                <a:cubicBezTo>
                  <a:pt x="4116487" y="786612"/>
                  <a:pt x="4115176" y="782484"/>
                  <a:pt x="4115181" y="777660"/>
                </a:cubicBezTo>
                <a:cubicBezTo>
                  <a:pt x="4115150" y="772945"/>
                  <a:pt x="4116419" y="768415"/>
                  <a:pt x="4118989" y="764070"/>
                </a:cubicBezTo>
                <a:cubicBezTo>
                  <a:pt x="4121558" y="759726"/>
                  <a:pt x="4125613" y="755258"/>
                  <a:pt x="4131154" y="750666"/>
                </a:cubicBezTo>
                <a:close/>
                <a:moveTo>
                  <a:pt x="2593572" y="750419"/>
                </a:moveTo>
                <a:lnTo>
                  <a:pt x="2605707" y="756115"/>
                </a:lnTo>
                <a:cubicBezTo>
                  <a:pt x="2602632" y="759667"/>
                  <a:pt x="2600392" y="762871"/>
                  <a:pt x="2598989" y="765727"/>
                </a:cubicBezTo>
                <a:cubicBezTo>
                  <a:pt x="2597586" y="768582"/>
                  <a:pt x="2596894" y="771322"/>
                  <a:pt x="2596915" y="773946"/>
                </a:cubicBezTo>
                <a:cubicBezTo>
                  <a:pt x="2596930" y="777482"/>
                  <a:pt x="2598602" y="780160"/>
                  <a:pt x="2601930" y="781979"/>
                </a:cubicBezTo>
                <a:cubicBezTo>
                  <a:pt x="2605258" y="783797"/>
                  <a:pt x="2610149" y="784711"/>
                  <a:pt x="2616603" y="784718"/>
                </a:cubicBezTo>
                <a:cubicBezTo>
                  <a:pt x="2622111" y="784708"/>
                  <a:pt x="2627409" y="784295"/>
                  <a:pt x="2632499" y="783480"/>
                </a:cubicBezTo>
                <a:cubicBezTo>
                  <a:pt x="2637589" y="782665"/>
                  <a:pt x="2642114" y="781509"/>
                  <a:pt x="2646073" y="780013"/>
                </a:cubicBezTo>
                <a:lnTo>
                  <a:pt x="2647312" y="795739"/>
                </a:lnTo>
                <a:cubicBezTo>
                  <a:pt x="2646520" y="795793"/>
                  <a:pt x="2645813" y="795870"/>
                  <a:pt x="2645191" y="795971"/>
                </a:cubicBezTo>
                <a:cubicBezTo>
                  <a:pt x="2644570" y="796072"/>
                  <a:pt x="2643584" y="796242"/>
                  <a:pt x="2642235" y="796482"/>
                </a:cubicBezTo>
                <a:cubicBezTo>
                  <a:pt x="2637344" y="797284"/>
                  <a:pt x="2632855" y="797877"/>
                  <a:pt x="2628769" y="798262"/>
                </a:cubicBezTo>
                <a:cubicBezTo>
                  <a:pt x="2624683" y="798646"/>
                  <a:pt x="2620628" y="798837"/>
                  <a:pt x="2616603" y="798834"/>
                </a:cubicBezTo>
                <a:cubicBezTo>
                  <a:pt x="2608947" y="798842"/>
                  <a:pt x="2602590" y="797960"/>
                  <a:pt x="2597534" y="796188"/>
                </a:cubicBezTo>
                <a:cubicBezTo>
                  <a:pt x="2592478" y="794415"/>
                  <a:pt x="2588598" y="791707"/>
                  <a:pt x="2585894" y="788062"/>
                </a:cubicBezTo>
                <a:cubicBezTo>
                  <a:pt x="2584711" y="786480"/>
                  <a:pt x="2583797" y="784628"/>
                  <a:pt x="2583155" y="782505"/>
                </a:cubicBezTo>
                <a:cubicBezTo>
                  <a:pt x="2582513" y="780382"/>
                  <a:pt x="2582187" y="778189"/>
                  <a:pt x="2582180" y="775927"/>
                </a:cubicBezTo>
                <a:cubicBezTo>
                  <a:pt x="2582175" y="771915"/>
                  <a:pt x="2583114" y="767803"/>
                  <a:pt x="2584997" y="763591"/>
                </a:cubicBezTo>
                <a:cubicBezTo>
                  <a:pt x="2586880" y="759378"/>
                  <a:pt x="2589738" y="754987"/>
                  <a:pt x="2593572" y="750419"/>
                </a:cubicBezTo>
                <a:close/>
                <a:moveTo>
                  <a:pt x="898122" y="750419"/>
                </a:moveTo>
                <a:lnTo>
                  <a:pt x="910257" y="756115"/>
                </a:lnTo>
                <a:cubicBezTo>
                  <a:pt x="907182" y="759667"/>
                  <a:pt x="904943" y="762871"/>
                  <a:pt x="903539" y="765727"/>
                </a:cubicBezTo>
                <a:cubicBezTo>
                  <a:pt x="902136" y="768582"/>
                  <a:pt x="901444" y="771322"/>
                  <a:pt x="901465" y="773946"/>
                </a:cubicBezTo>
                <a:cubicBezTo>
                  <a:pt x="901481" y="777482"/>
                  <a:pt x="903152" y="780160"/>
                  <a:pt x="906480" y="781979"/>
                </a:cubicBezTo>
                <a:cubicBezTo>
                  <a:pt x="909808" y="783797"/>
                  <a:pt x="914699" y="784711"/>
                  <a:pt x="921153" y="784718"/>
                </a:cubicBezTo>
                <a:cubicBezTo>
                  <a:pt x="926661" y="784708"/>
                  <a:pt x="931960" y="784295"/>
                  <a:pt x="937049" y="783480"/>
                </a:cubicBezTo>
                <a:cubicBezTo>
                  <a:pt x="942139" y="782665"/>
                  <a:pt x="946664" y="781509"/>
                  <a:pt x="950624" y="780013"/>
                </a:cubicBezTo>
                <a:lnTo>
                  <a:pt x="951862" y="795739"/>
                </a:lnTo>
                <a:cubicBezTo>
                  <a:pt x="951070" y="795793"/>
                  <a:pt x="950363" y="795870"/>
                  <a:pt x="949741" y="795971"/>
                </a:cubicBezTo>
                <a:cubicBezTo>
                  <a:pt x="949120" y="796072"/>
                  <a:pt x="948134" y="796242"/>
                  <a:pt x="946785" y="796482"/>
                </a:cubicBezTo>
                <a:cubicBezTo>
                  <a:pt x="941894" y="797284"/>
                  <a:pt x="937405" y="797877"/>
                  <a:pt x="933319" y="798262"/>
                </a:cubicBezTo>
                <a:cubicBezTo>
                  <a:pt x="929233" y="798646"/>
                  <a:pt x="925178" y="798837"/>
                  <a:pt x="921153" y="798834"/>
                </a:cubicBezTo>
                <a:cubicBezTo>
                  <a:pt x="913497" y="798842"/>
                  <a:pt x="907140" y="797960"/>
                  <a:pt x="902084" y="796188"/>
                </a:cubicBezTo>
                <a:cubicBezTo>
                  <a:pt x="897028" y="794415"/>
                  <a:pt x="893148" y="791707"/>
                  <a:pt x="890445" y="788062"/>
                </a:cubicBezTo>
                <a:cubicBezTo>
                  <a:pt x="889261" y="786480"/>
                  <a:pt x="888347" y="784628"/>
                  <a:pt x="887705" y="782505"/>
                </a:cubicBezTo>
                <a:cubicBezTo>
                  <a:pt x="887063" y="780382"/>
                  <a:pt x="886738" y="778189"/>
                  <a:pt x="886730" y="775927"/>
                </a:cubicBezTo>
                <a:cubicBezTo>
                  <a:pt x="886725" y="771915"/>
                  <a:pt x="887664" y="767803"/>
                  <a:pt x="889547" y="763591"/>
                </a:cubicBezTo>
                <a:cubicBezTo>
                  <a:pt x="891430" y="759378"/>
                  <a:pt x="894288" y="754987"/>
                  <a:pt x="898122" y="750419"/>
                </a:cubicBezTo>
                <a:close/>
                <a:moveTo>
                  <a:pt x="4637608" y="747199"/>
                </a:moveTo>
                <a:cubicBezTo>
                  <a:pt x="4634365" y="747272"/>
                  <a:pt x="4631657" y="748242"/>
                  <a:pt x="4629482" y="750109"/>
                </a:cubicBezTo>
                <a:cubicBezTo>
                  <a:pt x="4627307" y="751977"/>
                  <a:pt x="4626178" y="754309"/>
                  <a:pt x="4626092" y="757105"/>
                </a:cubicBezTo>
                <a:cubicBezTo>
                  <a:pt x="4626144" y="760005"/>
                  <a:pt x="4627125" y="762347"/>
                  <a:pt x="4629033" y="764132"/>
                </a:cubicBezTo>
                <a:cubicBezTo>
                  <a:pt x="4630942" y="765918"/>
                  <a:pt x="4633471" y="766836"/>
                  <a:pt x="4636618" y="766887"/>
                </a:cubicBezTo>
                <a:cubicBezTo>
                  <a:pt x="4640211" y="766826"/>
                  <a:pt x="4643116" y="765773"/>
                  <a:pt x="4645332" y="763730"/>
                </a:cubicBezTo>
                <a:cubicBezTo>
                  <a:pt x="4647548" y="761687"/>
                  <a:pt x="4648688" y="759025"/>
                  <a:pt x="4648752" y="755743"/>
                </a:cubicBezTo>
                <a:cubicBezTo>
                  <a:pt x="4648714" y="753112"/>
                  <a:pt x="4647708" y="751038"/>
                  <a:pt x="4645734" y="749521"/>
                </a:cubicBezTo>
                <a:cubicBezTo>
                  <a:pt x="4643761" y="748004"/>
                  <a:pt x="4641052" y="747230"/>
                  <a:pt x="4637608" y="747199"/>
                </a:cubicBezTo>
                <a:close/>
                <a:moveTo>
                  <a:pt x="3335674" y="746085"/>
                </a:moveTo>
                <a:lnTo>
                  <a:pt x="3348923" y="746085"/>
                </a:lnTo>
                <a:cubicBezTo>
                  <a:pt x="3348740" y="747297"/>
                  <a:pt x="3348611" y="748556"/>
                  <a:pt x="3348536" y="749862"/>
                </a:cubicBezTo>
                <a:cubicBezTo>
                  <a:pt x="3348462" y="751167"/>
                  <a:pt x="3348425" y="752673"/>
                  <a:pt x="3348428" y="754381"/>
                </a:cubicBezTo>
                <a:lnTo>
                  <a:pt x="3348428" y="757477"/>
                </a:lnTo>
                <a:lnTo>
                  <a:pt x="3361925" y="757477"/>
                </a:lnTo>
                <a:cubicBezTo>
                  <a:pt x="3363739" y="757477"/>
                  <a:pt x="3365560" y="757446"/>
                  <a:pt x="3367389" y="757384"/>
                </a:cubicBezTo>
                <a:cubicBezTo>
                  <a:pt x="3369218" y="757322"/>
                  <a:pt x="3370946" y="757229"/>
                  <a:pt x="3372574" y="757105"/>
                </a:cubicBezTo>
                <a:cubicBezTo>
                  <a:pt x="3372450" y="758480"/>
                  <a:pt x="3372357" y="760033"/>
                  <a:pt x="3372295" y="761764"/>
                </a:cubicBezTo>
                <a:cubicBezTo>
                  <a:pt x="3372233" y="763495"/>
                  <a:pt x="3372202" y="765327"/>
                  <a:pt x="3372202" y="767259"/>
                </a:cubicBezTo>
                <a:lnTo>
                  <a:pt x="3372202" y="790290"/>
                </a:lnTo>
                <a:cubicBezTo>
                  <a:pt x="3372308" y="794591"/>
                  <a:pt x="3371478" y="797506"/>
                  <a:pt x="3369710" y="799036"/>
                </a:cubicBezTo>
                <a:cubicBezTo>
                  <a:pt x="3367943" y="800565"/>
                  <a:pt x="3364605" y="801282"/>
                  <a:pt x="3359696" y="801187"/>
                </a:cubicBezTo>
                <a:cubicBezTo>
                  <a:pt x="3358801" y="801190"/>
                  <a:pt x="3357898" y="801184"/>
                  <a:pt x="3356988" y="801172"/>
                </a:cubicBezTo>
                <a:cubicBezTo>
                  <a:pt x="3356077" y="801159"/>
                  <a:pt x="3354957" y="801122"/>
                  <a:pt x="3353629" y="801063"/>
                </a:cubicBezTo>
                <a:cubicBezTo>
                  <a:pt x="3353466" y="798133"/>
                  <a:pt x="3353172" y="795790"/>
                  <a:pt x="3352747" y="794036"/>
                </a:cubicBezTo>
                <a:cubicBezTo>
                  <a:pt x="3352321" y="792282"/>
                  <a:pt x="3351624" y="790497"/>
                  <a:pt x="3350657" y="788681"/>
                </a:cubicBezTo>
                <a:cubicBezTo>
                  <a:pt x="3351944" y="788928"/>
                  <a:pt x="3353177" y="789114"/>
                  <a:pt x="3354356" y="789238"/>
                </a:cubicBezTo>
                <a:cubicBezTo>
                  <a:pt x="3355535" y="789362"/>
                  <a:pt x="3356737" y="789424"/>
                  <a:pt x="3357962" y="789424"/>
                </a:cubicBezTo>
                <a:cubicBezTo>
                  <a:pt x="3358878" y="789434"/>
                  <a:pt x="3359523" y="789290"/>
                  <a:pt x="3359897" y="788990"/>
                </a:cubicBezTo>
                <a:cubicBezTo>
                  <a:pt x="3360271" y="788691"/>
                  <a:pt x="3360452" y="788175"/>
                  <a:pt x="3360439" y="787442"/>
                </a:cubicBezTo>
                <a:lnTo>
                  <a:pt x="3360439" y="768745"/>
                </a:lnTo>
                <a:lnTo>
                  <a:pt x="3348428" y="768745"/>
                </a:lnTo>
                <a:lnTo>
                  <a:pt x="3348428" y="799330"/>
                </a:lnTo>
                <a:cubicBezTo>
                  <a:pt x="3348420" y="802103"/>
                  <a:pt x="3348467" y="804388"/>
                  <a:pt x="3348567" y="806186"/>
                </a:cubicBezTo>
                <a:cubicBezTo>
                  <a:pt x="3348668" y="807984"/>
                  <a:pt x="3348869" y="809744"/>
                  <a:pt x="3349171" y="811464"/>
                </a:cubicBezTo>
                <a:lnTo>
                  <a:pt x="3335426" y="811464"/>
                </a:lnTo>
                <a:cubicBezTo>
                  <a:pt x="3335674" y="809612"/>
                  <a:pt x="3335860" y="807776"/>
                  <a:pt x="3335984" y="805954"/>
                </a:cubicBezTo>
                <a:cubicBezTo>
                  <a:pt x="3336107" y="804133"/>
                  <a:pt x="3336169" y="801925"/>
                  <a:pt x="3336169" y="799330"/>
                </a:cubicBezTo>
                <a:lnTo>
                  <a:pt x="3336169" y="768745"/>
                </a:lnTo>
                <a:lnTo>
                  <a:pt x="3325892" y="768745"/>
                </a:lnTo>
                <a:lnTo>
                  <a:pt x="3325892" y="788309"/>
                </a:lnTo>
                <a:cubicBezTo>
                  <a:pt x="3325889" y="791335"/>
                  <a:pt x="3325925" y="793889"/>
                  <a:pt x="3326000" y="795971"/>
                </a:cubicBezTo>
                <a:cubicBezTo>
                  <a:pt x="3326075" y="798053"/>
                  <a:pt x="3326204" y="800080"/>
                  <a:pt x="3326387" y="802054"/>
                </a:cubicBezTo>
                <a:lnTo>
                  <a:pt x="3313386" y="802054"/>
                </a:lnTo>
                <a:cubicBezTo>
                  <a:pt x="3313633" y="800116"/>
                  <a:pt x="3313819" y="798078"/>
                  <a:pt x="3313943" y="795940"/>
                </a:cubicBezTo>
                <a:cubicBezTo>
                  <a:pt x="3314067" y="793801"/>
                  <a:pt x="3314129" y="791299"/>
                  <a:pt x="3314129" y="788433"/>
                </a:cubicBezTo>
                <a:lnTo>
                  <a:pt x="3314129" y="767135"/>
                </a:lnTo>
                <a:cubicBezTo>
                  <a:pt x="3314129" y="763420"/>
                  <a:pt x="3314005" y="760077"/>
                  <a:pt x="3313757" y="757105"/>
                </a:cubicBezTo>
                <a:cubicBezTo>
                  <a:pt x="3315191" y="757229"/>
                  <a:pt x="3316780" y="757322"/>
                  <a:pt x="3318524" y="757384"/>
                </a:cubicBezTo>
                <a:cubicBezTo>
                  <a:pt x="3320268" y="757446"/>
                  <a:pt x="3322105" y="757477"/>
                  <a:pt x="3324035" y="757477"/>
                </a:cubicBezTo>
                <a:lnTo>
                  <a:pt x="3336169" y="757477"/>
                </a:lnTo>
                <a:lnTo>
                  <a:pt x="3336169" y="754629"/>
                </a:lnTo>
                <a:cubicBezTo>
                  <a:pt x="3336164" y="753081"/>
                  <a:pt x="3336112" y="751595"/>
                  <a:pt x="3336015" y="750171"/>
                </a:cubicBezTo>
                <a:cubicBezTo>
                  <a:pt x="3335917" y="748747"/>
                  <a:pt x="3335803" y="747385"/>
                  <a:pt x="3335674" y="746085"/>
                </a:cubicBezTo>
                <a:close/>
                <a:moveTo>
                  <a:pt x="3406264" y="745218"/>
                </a:moveTo>
                <a:cubicBezTo>
                  <a:pt x="3402817" y="748827"/>
                  <a:pt x="3400299" y="752475"/>
                  <a:pt x="3398710" y="756161"/>
                </a:cubicBezTo>
                <a:cubicBezTo>
                  <a:pt x="3397121" y="759848"/>
                  <a:pt x="3396337" y="763836"/>
                  <a:pt x="3396358" y="768126"/>
                </a:cubicBezTo>
                <a:cubicBezTo>
                  <a:pt x="3396399" y="772214"/>
                  <a:pt x="3397183" y="775491"/>
                  <a:pt x="3398710" y="777954"/>
                </a:cubicBezTo>
                <a:cubicBezTo>
                  <a:pt x="3400238" y="780418"/>
                  <a:pt x="3402260" y="781682"/>
                  <a:pt x="3404778" y="781746"/>
                </a:cubicBezTo>
                <a:cubicBezTo>
                  <a:pt x="3406517" y="781744"/>
                  <a:pt x="3408364" y="781068"/>
                  <a:pt x="3410319" y="779719"/>
                </a:cubicBezTo>
                <a:cubicBezTo>
                  <a:pt x="3412275" y="778370"/>
                  <a:pt x="3414307" y="776363"/>
                  <a:pt x="3416417" y="773698"/>
                </a:cubicBezTo>
                <a:cubicBezTo>
                  <a:pt x="3414545" y="769599"/>
                  <a:pt x="3413007" y="766047"/>
                  <a:pt x="3411804" y="763040"/>
                </a:cubicBezTo>
                <a:cubicBezTo>
                  <a:pt x="3410601" y="760033"/>
                  <a:pt x="3409576" y="757150"/>
                  <a:pt x="3408731" y="754390"/>
                </a:cubicBezTo>
                <a:cubicBezTo>
                  <a:pt x="3407886" y="751631"/>
                  <a:pt x="3407063" y="748574"/>
                  <a:pt x="3406264" y="745218"/>
                </a:cubicBezTo>
                <a:close/>
                <a:moveTo>
                  <a:pt x="2954160" y="744847"/>
                </a:moveTo>
                <a:cubicBezTo>
                  <a:pt x="2958328" y="749895"/>
                  <a:pt x="2961847" y="754595"/>
                  <a:pt x="2964716" y="758947"/>
                </a:cubicBezTo>
                <a:cubicBezTo>
                  <a:pt x="2967584" y="763299"/>
                  <a:pt x="2970422" y="768216"/>
                  <a:pt x="2973229" y="773698"/>
                </a:cubicBezTo>
                <a:lnTo>
                  <a:pt x="2961713" y="781870"/>
                </a:lnTo>
                <a:cubicBezTo>
                  <a:pt x="2958852" y="775493"/>
                  <a:pt x="2956061" y="770076"/>
                  <a:pt x="2953339" y="765618"/>
                </a:cubicBezTo>
                <a:cubicBezTo>
                  <a:pt x="2950618" y="761161"/>
                  <a:pt x="2947300" y="756548"/>
                  <a:pt x="2943387" y="751781"/>
                </a:cubicBezTo>
                <a:close/>
                <a:moveTo>
                  <a:pt x="89402" y="744723"/>
                </a:moveTo>
                <a:cubicBezTo>
                  <a:pt x="92069" y="744790"/>
                  <a:pt x="94288" y="745708"/>
                  <a:pt x="96057" y="747478"/>
                </a:cubicBezTo>
                <a:cubicBezTo>
                  <a:pt x="97827" y="749248"/>
                  <a:pt x="98745" y="751466"/>
                  <a:pt x="98812" y="754134"/>
                </a:cubicBezTo>
                <a:cubicBezTo>
                  <a:pt x="98745" y="756801"/>
                  <a:pt x="97827" y="759019"/>
                  <a:pt x="96057" y="760789"/>
                </a:cubicBezTo>
                <a:cubicBezTo>
                  <a:pt x="94288" y="762559"/>
                  <a:pt x="92069" y="763477"/>
                  <a:pt x="89402" y="763544"/>
                </a:cubicBezTo>
                <a:cubicBezTo>
                  <a:pt x="86734" y="763477"/>
                  <a:pt x="84516" y="762559"/>
                  <a:pt x="82746" y="760789"/>
                </a:cubicBezTo>
                <a:cubicBezTo>
                  <a:pt x="80976" y="759019"/>
                  <a:pt x="80058" y="756801"/>
                  <a:pt x="79991" y="754134"/>
                </a:cubicBezTo>
                <a:cubicBezTo>
                  <a:pt x="80058" y="751466"/>
                  <a:pt x="80976" y="749248"/>
                  <a:pt x="82746" y="747478"/>
                </a:cubicBezTo>
                <a:cubicBezTo>
                  <a:pt x="84516" y="745708"/>
                  <a:pt x="86734" y="744790"/>
                  <a:pt x="89402" y="744723"/>
                </a:cubicBezTo>
                <a:close/>
                <a:moveTo>
                  <a:pt x="18574" y="744599"/>
                </a:moveTo>
                <a:cubicBezTo>
                  <a:pt x="21241" y="744666"/>
                  <a:pt x="23460" y="745584"/>
                  <a:pt x="25229" y="747354"/>
                </a:cubicBezTo>
                <a:cubicBezTo>
                  <a:pt x="26999" y="749124"/>
                  <a:pt x="27917" y="751342"/>
                  <a:pt x="27984" y="754010"/>
                </a:cubicBezTo>
                <a:cubicBezTo>
                  <a:pt x="27917" y="756736"/>
                  <a:pt x="26999" y="758991"/>
                  <a:pt x="25229" y="760774"/>
                </a:cubicBezTo>
                <a:cubicBezTo>
                  <a:pt x="23460" y="762556"/>
                  <a:pt x="21241" y="763480"/>
                  <a:pt x="18574" y="763544"/>
                </a:cubicBezTo>
                <a:cubicBezTo>
                  <a:pt x="15901" y="763472"/>
                  <a:pt x="13662" y="762533"/>
                  <a:pt x="11856" y="760727"/>
                </a:cubicBezTo>
                <a:cubicBezTo>
                  <a:pt x="10050" y="758921"/>
                  <a:pt x="9111" y="756682"/>
                  <a:pt x="9039" y="754010"/>
                </a:cubicBezTo>
                <a:cubicBezTo>
                  <a:pt x="9104" y="751342"/>
                  <a:pt x="10027" y="749124"/>
                  <a:pt x="11810" y="747354"/>
                </a:cubicBezTo>
                <a:cubicBezTo>
                  <a:pt x="13592" y="745584"/>
                  <a:pt x="15847" y="744666"/>
                  <a:pt x="18574" y="744599"/>
                </a:cubicBezTo>
                <a:close/>
                <a:moveTo>
                  <a:pt x="2437792" y="744220"/>
                </a:moveTo>
                <a:lnTo>
                  <a:pt x="2437792" y="752903"/>
                </a:lnTo>
                <a:lnTo>
                  <a:pt x="2458115" y="752903"/>
                </a:lnTo>
                <a:lnTo>
                  <a:pt x="2458115" y="744220"/>
                </a:lnTo>
                <a:close/>
                <a:moveTo>
                  <a:pt x="1853327" y="743732"/>
                </a:moveTo>
                <a:cubicBezTo>
                  <a:pt x="1850102" y="743737"/>
                  <a:pt x="1847358" y="744594"/>
                  <a:pt x="1845093" y="746302"/>
                </a:cubicBezTo>
                <a:cubicBezTo>
                  <a:pt x="1842828" y="748009"/>
                  <a:pt x="1841074" y="750537"/>
                  <a:pt x="1839830" y="753886"/>
                </a:cubicBezTo>
                <a:cubicBezTo>
                  <a:pt x="1839141" y="755748"/>
                  <a:pt x="1838600" y="758246"/>
                  <a:pt x="1838205" y="761377"/>
                </a:cubicBezTo>
                <a:cubicBezTo>
                  <a:pt x="1837810" y="764509"/>
                  <a:pt x="1837609" y="767873"/>
                  <a:pt x="1837601" y="771469"/>
                </a:cubicBezTo>
                <a:cubicBezTo>
                  <a:pt x="1837594" y="775315"/>
                  <a:pt x="1837609" y="778148"/>
                  <a:pt x="1837648" y="779966"/>
                </a:cubicBezTo>
                <a:cubicBezTo>
                  <a:pt x="1837686" y="781785"/>
                  <a:pt x="1837795" y="783658"/>
                  <a:pt x="1837973" y="785585"/>
                </a:cubicBezTo>
                <a:cubicBezTo>
                  <a:pt x="1841754" y="780789"/>
                  <a:pt x="1845074" y="776637"/>
                  <a:pt x="1847934" y="773129"/>
                </a:cubicBezTo>
                <a:cubicBezTo>
                  <a:pt x="1850793" y="769622"/>
                  <a:pt x="1853783" y="766066"/>
                  <a:pt x="1856904" y="762462"/>
                </a:cubicBezTo>
                <a:cubicBezTo>
                  <a:pt x="1860025" y="758858"/>
                  <a:pt x="1863868" y="754513"/>
                  <a:pt x="1868434" y="749428"/>
                </a:cubicBezTo>
                <a:cubicBezTo>
                  <a:pt x="1867905" y="749134"/>
                  <a:pt x="1867538" y="748917"/>
                  <a:pt x="1867335" y="748778"/>
                </a:cubicBezTo>
                <a:cubicBezTo>
                  <a:pt x="1867131" y="748639"/>
                  <a:pt x="1866919" y="748484"/>
                  <a:pt x="1866700" y="748314"/>
                </a:cubicBezTo>
                <a:cubicBezTo>
                  <a:pt x="1861995" y="745239"/>
                  <a:pt x="1857537" y="743712"/>
                  <a:pt x="1853327" y="743732"/>
                </a:cubicBezTo>
                <a:close/>
                <a:moveTo>
                  <a:pt x="1569520" y="743608"/>
                </a:moveTo>
                <a:cubicBezTo>
                  <a:pt x="1571047" y="743851"/>
                  <a:pt x="1572513" y="744016"/>
                  <a:pt x="1573916" y="744104"/>
                </a:cubicBezTo>
                <a:cubicBezTo>
                  <a:pt x="1575319" y="744191"/>
                  <a:pt x="1577156" y="744233"/>
                  <a:pt x="1579426" y="744228"/>
                </a:cubicBezTo>
                <a:lnTo>
                  <a:pt x="1589580" y="744228"/>
                </a:lnTo>
                <a:cubicBezTo>
                  <a:pt x="1591419" y="744233"/>
                  <a:pt x="1593096" y="744191"/>
                  <a:pt x="1594610" y="744104"/>
                </a:cubicBezTo>
                <a:cubicBezTo>
                  <a:pt x="1596124" y="744016"/>
                  <a:pt x="1597584" y="743851"/>
                  <a:pt x="1598991" y="743608"/>
                </a:cubicBezTo>
                <a:cubicBezTo>
                  <a:pt x="1598807" y="745530"/>
                  <a:pt x="1598678" y="747444"/>
                  <a:pt x="1598603" y="749351"/>
                </a:cubicBezTo>
                <a:cubicBezTo>
                  <a:pt x="1598529" y="751257"/>
                  <a:pt x="1598492" y="753883"/>
                  <a:pt x="1598495" y="757229"/>
                </a:cubicBezTo>
                <a:lnTo>
                  <a:pt x="1598495" y="783109"/>
                </a:lnTo>
                <a:cubicBezTo>
                  <a:pt x="1599346" y="785002"/>
                  <a:pt x="1600244" y="786478"/>
                  <a:pt x="1601188" y="787535"/>
                </a:cubicBezTo>
                <a:cubicBezTo>
                  <a:pt x="1602132" y="788593"/>
                  <a:pt x="1603587" y="789759"/>
                  <a:pt x="1605553" y="791033"/>
                </a:cubicBezTo>
                <a:cubicBezTo>
                  <a:pt x="1607446" y="792259"/>
                  <a:pt x="1609659" y="793206"/>
                  <a:pt x="1612194" y="793872"/>
                </a:cubicBezTo>
                <a:cubicBezTo>
                  <a:pt x="1614728" y="794539"/>
                  <a:pt x="1618116" y="794999"/>
                  <a:pt x="1622357" y="795253"/>
                </a:cubicBezTo>
                <a:cubicBezTo>
                  <a:pt x="1626597" y="795506"/>
                  <a:pt x="1632223" y="795627"/>
                  <a:pt x="1639233" y="795615"/>
                </a:cubicBezTo>
                <a:cubicBezTo>
                  <a:pt x="1648237" y="795615"/>
                  <a:pt x="1656605" y="795398"/>
                  <a:pt x="1664339" y="794965"/>
                </a:cubicBezTo>
                <a:cubicBezTo>
                  <a:pt x="1672073" y="794531"/>
                  <a:pt x="1679017" y="793881"/>
                  <a:pt x="1685173" y="793015"/>
                </a:cubicBezTo>
                <a:cubicBezTo>
                  <a:pt x="1684151" y="795873"/>
                  <a:pt x="1683377" y="798360"/>
                  <a:pt x="1682851" y="800475"/>
                </a:cubicBezTo>
                <a:cubicBezTo>
                  <a:pt x="1682325" y="802590"/>
                  <a:pt x="1681860" y="805015"/>
                  <a:pt x="1681458" y="807750"/>
                </a:cubicBezTo>
                <a:cubicBezTo>
                  <a:pt x="1677684" y="807876"/>
                  <a:pt x="1673442" y="807995"/>
                  <a:pt x="1668731" y="808107"/>
                </a:cubicBezTo>
                <a:cubicBezTo>
                  <a:pt x="1664022" y="808220"/>
                  <a:pt x="1659449" y="808312"/>
                  <a:pt x="1655014" y="808383"/>
                </a:cubicBezTo>
                <a:cubicBezTo>
                  <a:pt x="1650580" y="808454"/>
                  <a:pt x="1646888" y="808490"/>
                  <a:pt x="1643939" y="808493"/>
                </a:cubicBezTo>
                <a:cubicBezTo>
                  <a:pt x="1633924" y="808506"/>
                  <a:pt x="1626062" y="808294"/>
                  <a:pt x="1620350" y="807858"/>
                </a:cubicBezTo>
                <a:cubicBezTo>
                  <a:pt x="1614639" y="807422"/>
                  <a:pt x="1610243" y="806684"/>
                  <a:pt x="1607163" y="805645"/>
                </a:cubicBezTo>
                <a:cubicBezTo>
                  <a:pt x="1603992" y="804688"/>
                  <a:pt x="1601170" y="803289"/>
                  <a:pt x="1598696" y="801450"/>
                </a:cubicBezTo>
                <a:cubicBezTo>
                  <a:pt x="1596222" y="799611"/>
                  <a:pt x="1593803" y="797129"/>
                  <a:pt x="1591437" y="794005"/>
                </a:cubicBezTo>
                <a:cubicBezTo>
                  <a:pt x="1589536" y="795919"/>
                  <a:pt x="1587642" y="797694"/>
                  <a:pt x="1585757" y="799330"/>
                </a:cubicBezTo>
                <a:cubicBezTo>
                  <a:pt x="1583871" y="800965"/>
                  <a:pt x="1581513" y="802864"/>
                  <a:pt x="1578683" y="805026"/>
                </a:cubicBezTo>
                <a:cubicBezTo>
                  <a:pt x="1577661" y="805807"/>
                  <a:pt x="1576888" y="806411"/>
                  <a:pt x="1576361" y="806837"/>
                </a:cubicBezTo>
                <a:cubicBezTo>
                  <a:pt x="1575835" y="807262"/>
                  <a:pt x="1575371" y="807649"/>
                  <a:pt x="1574968" y="807997"/>
                </a:cubicBezTo>
                <a:cubicBezTo>
                  <a:pt x="1574388" y="808462"/>
                  <a:pt x="1574001" y="808771"/>
                  <a:pt x="1573807" y="808926"/>
                </a:cubicBezTo>
                <a:cubicBezTo>
                  <a:pt x="1573614" y="809081"/>
                  <a:pt x="1573382" y="809267"/>
                  <a:pt x="1573111" y="809483"/>
                </a:cubicBezTo>
                <a:lnTo>
                  <a:pt x="1567044" y="795367"/>
                </a:lnTo>
                <a:cubicBezTo>
                  <a:pt x="1569809" y="794181"/>
                  <a:pt x="1572884" y="792468"/>
                  <a:pt x="1576269" y="790228"/>
                </a:cubicBezTo>
                <a:cubicBezTo>
                  <a:pt x="1579653" y="787989"/>
                  <a:pt x="1582728" y="785657"/>
                  <a:pt x="1585493" y="783232"/>
                </a:cubicBezTo>
                <a:lnTo>
                  <a:pt x="1585493" y="756610"/>
                </a:lnTo>
                <a:lnTo>
                  <a:pt x="1577940" y="756610"/>
                </a:lnTo>
                <a:cubicBezTo>
                  <a:pt x="1576266" y="756605"/>
                  <a:pt x="1574816" y="756646"/>
                  <a:pt x="1573591" y="756734"/>
                </a:cubicBezTo>
                <a:cubicBezTo>
                  <a:pt x="1572365" y="756822"/>
                  <a:pt x="1571009" y="756987"/>
                  <a:pt x="1569520" y="757229"/>
                </a:cubicBezTo>
                <a:close/>
                <a:moveTo>
                  <a:pt x="369370" y="743608"/>
                </a:moveTo>
                <a:cubicBezTo>
                  <a:pt x="370897" y="743851"/>
                  <a:pt x="372362" y="744016"/>
                  <a:pt x="373766" y="744104"/>
                </a:cubicBezTo>
                <a:cubicBezTo>
                  <a:pt x="375169" y="744191"/>
                  <a:pt x="377006" y="744233"/>
                  <a:pt x="379276" y="744228"/>
                </a:cubicBezTo>
                <a:lnTo>
                  <a:pt x="389430" y="744228"/>
                </a:lnTo>
                <a:cubicBezTo>
                  <a:pt x="391269" y="744233"/>
                  <a:pt x="392946" y="744191"/>
                  <a:pt x="394460" y="744104"/>
                </a:cubicBezTo>
                <a:cubicBezTo>
                  <a:pt x="395974" y="744016"/>
                  <a:pt x="397434" y="743851"/>
                  <a:pt x="398840" y="743608"/>
                </a:cubicBezTo>
                <a:cubicBezTo>
                  <a:pt x="398657" y="745530"/>
                  <a:pt x="398528" y="747444"/>
                  <a:pt x="398453" y="749351"/>
                </a:cubicBezTo>
                <a:cubicBezTo>
                  <a:pt x="398379" y="751257"/>
                  <a:pt x="398342" y="753883"/>
                  <a:pt x="398345" y="757229"/>
                </a:cubicBezTo>
                <a:lnTo>
                  <a:pt x="398345" y="783109"/>
                </a:lnTo>
                <a:cubicBezTo>
                  <a:pt x="399196" y="785002"/>
                  <a:pt x="400094" y="786478"/>
                  <a:pt x="401038" y="787535"/>
                </a:cubicBezTo>
                <a:cubicBezTo>
                  <a:pt x="401982" y="788593"/>
                  <a:pt x="403437" y="789759"/>
                  <a:pt x="405403" y="791033"/>
                </a:cubicBezTo>
                <a:cubicBezTo>
                  <a:pt x="407296" y="792259"/>
                  <a:pt x="409509" y="793206"/>
                  <a:pt x="412044" y="793872"/>
                </a:cubicBezTo>
                <a:cubicBezTo>
                  <a:pt x="414578" y="794539"/>
                  <a:pt x="417966" y="794999"/>
                  <a:pt x="422207" y="795253"/>
                </a:cubicBezTo>
                <a:cubicBezTo>
                  <a:pt x="426447" y="795506"/>
                  <a:pt x="432073" y="795627"/>
                  <a:pt x="439083" y="795615"/>
                </a:cubicBezTo>
                <a:cubicBezTo>
                  <a:pt x="448087" y="795615"/>
                  <a:pt x="456455" y="795398"/>
                  <a:pt x="464189" y="794965"/>
                </a:cubicBezTo>
                <a:cubicBezTo>
                  <a:pt x="471923" y="794531"/>
                  <a:pt x="478867" y="793881"/>
                  <a:pt x="485022" y="793015"/>
                </a:cubicBezTo>
                <a:cubicBezTo>
                  <a:pt x="484001" y="795873"/>
                  <a:pt x="483227" y="798360"/>
                  <a:pt x="482701" y="800475"/>
                </a:cubicBezTo>
                <a:cubicBezTo>
                  <a:pt x="482175" y="802590"/>
                  <a:pt x="481710" y="805015"/>
                  <a:pt x="481308" y="807750"/>
                </a:cubicBezTo>
                <a:cubicBezTo>
                  <a:pt x="477533" y="807876"/>
                  <a:pt x="473291" y="807995"/>
                  <a:pt x="468581" y="808107"/>
                </a:cubicBezTo>
                <a:cubicBezTo>
                  <a:pt x="463871" y="808220"/>
                  <a:pt x="459299" y="808312"/>
                  <a:pt x="454864" y="808383"/>
                </a:cubicBezTo>
                <a:cubicBezTo>
                  <a:pt x="450429" y="808454"/>
                  <a:pt x="446738" y="808490"/>
                  <a:pt x="443789" y="808493"/>
                </a:cubicBezTo>
                <a:cubicBezTo>
                  <a:pt x="433774" y="808506"/>
                  <a:pt x="425912" y="808294"/>
                  <a:pt x="420200" y="807858"/>
                </a:cubicBezTo>
                <a:cubicBezTo>
                  <a:pt x="414489" y="807422"/>
                  <a:pt x="410093" y="806684"/>
                  <a:pt x="407013" y="805645"/>
                </a:cubicBezTo>
                <a:cubicBezTo>
                  <a:pt x="403842" y="804688"/>
                  <a:pt x="401020" y="803289"/>
                  <a:pt x="398546" y="801450"/>
                </a:cubicBezTo>
                <a:cubicBezTo>
                  <a:pt x="396072" y="799611"/>
                  <a:pt x="393653" y="797129"/>
                  <a:pt x="391287" y="794005"/>
                </a:cubicBezTo>
                <a:cubicBezTo>
                  <a:pt x="389386" y="795919"/>
                  <a:pt x="387492" y="797694"/>
                  <a:pt x="385606" y="799330"/>
                </a:cubicBezTo>
                <a:cubicBezTo>
                  <a:pt x="383721" y="800965"/>
                  <a:pt x="381363" y="802864"/>
                  <a:pt x="378533" y="805026"/>
                </a:cubicBezTo>
                <a:cubicBezTo>
                  <a:pt x="377511" y="805807"/>
                  <a:pt x="376738" y="806411"/>
                  <a:pt x="376211" y="806837"/>
                </a:cubicBezTo>
                <a:cubicBezTo>
                  <a:pt x="375685" y="807262"/>
                  <a:pt x="375221" y="807649"/>
                  <a:pt x="374818" y="807997"/>
                </a:cubicBezTo>
                <a:cubicBezTo>
                  <a:pt x="374238" y="808462"/>
                  <a:pt x="373851" y="808771"/>
                  <a:pt x="373657" y="808926"/>
                </a:cubicBezTo>
                <a:cubicBezTo>
                  <a:pt x="373464" y="809081"/>
                  <a:pt x="373232" y="809267"/>
                  <a:pt x="372961" y="809483"/>
                </a:cubicBezTo>
                <a:lnTo>
                  <a:pt x="366893" y="795367"/>
                </a:lnTo>
                <a:cubicBezTo>
                  <a:pt x="369659" y="794181"/>
                  <a:pt x="372734" y="792468"/>
                  <a:pt x="376118" y="790228"/>
                </a:cubicBezTo>
                <a:cubicBezTo>
                  <a:pt x="379503" y="787989"/>
                  <a:pt x="382578" y="785657"/>
                  <a:pt x="385343" y="783232"/>
                </a:cubicBezTo>
                <a:lnTo>
                  <a:pt x="385343" y="756610"/>
                </a:lnTo>
                <a:lnTo>
                  <a:pt x="377790" y="756610"/>
                </a:lnTo>
                <a:cubicBezTo>
                  <a:pt x="376116" y="756605"/>
                  <a:pt x="374666" y="756646"/>
                  <a:pt x="373441" y="756734"/>
                </a:cubicBezTo>
                <a:cubicBezTo>
                  <a:pt x="372215" y="756822"/>
                  <a:pt x="370858" y="756987"/>
                  <a:pt x="369370" y="757229"/>
                </a:cubicBezTo>
                <a:close/>
                <a:moveTo>
                  <a:pt x="2482012" y="734327"/>
                </a:moveTo>
                <a:lnTo>
                  <a:pt x="2496238" y="734327"/>
                </a:lnTo>
                <a:cubicBezTo>
                  <a:pt x="2495995" y="735945"/>
                  <a:pt x="2495830" y="737563"/>
                  <a:pt x="2495742" y="739181"/>
                </a:cubicBezTo>
                <a:cubicBezTo>
                  <a:pt x="2495655" y="740800"/>
                  <a:pt x="2495613" y="743100"/>
                  <a:pt x="2495618" y="746080"/>
                </a:cubicBezTo>
                <a:lnTo>
                  <a:pt x="2495618" y="772590"/>
                </a:lnTo>
                <a:cubicBezTo>
                  <a:pt x="2495616" y="776386"/>
                  <a:pt x="2495652" y="779153"/>
                  <a:pt x="2495727" y="780893"/>
                </a:cubicBezTo>
                <a:cubicBezTo>
                  <a:pt x="2495802" y="782632"/>
                  <a:pt x="2495931" y="784318"/>
                  <a:pt x="2496114" y="785950"/>
                </a:cubicBezTo>
                <a:lnTo>
                  <a:pt x="2482136" y="785950"/>
                </a:lnTo>
                <a:cubicBezTo>
                  <a:pt x="2482320" y="784292"/>
                  <a:pt x="2482449" y="782565"/>
                  <a:pt x="2482524" y="780769"/>
                </a:cubicBezTo>
                <a:cubicBezTo>
                  <a:pt x="2482598" y="778973"/>
                  <a:pt x="2482635" y="776288"/>
                  <a:pt x="2482632" y="772714"/>
                </a:cubicBezTo>
                <a:lnTo>
                  <a:pt x="2482632" y="745956"/>
                </a:lnTo>
                <a:cubicBezTo>
                  <a:pt x="2482637" y="743213"/>
                  <a:pt x="2482596" y="741026"/>
                  <a:pt x="2482508" y="739398"/>
                </a:cubicBezTo>
                <a:cubicBezTo>
                  <a:pt x="2482420" y="737769"/>
                  <a:pt x="2482255" y="736079"/>
                  <a:pt x="2482012" y="734327"/>
                </a:cubicBezTo>
                <a:close/>
                <a:moveTo>
                  <a:pt x="4185142" y="732836"/>
                </a:moveTo>
                <a:cubicBezTo>
                  <a:pt x="4187554" y="735335"/>
                  <a:pt x="4189603" y="737734"/>
                  <a:pt x="4191287" y="740033"/>
                </a:cubicBezTo>
                <a:cubicBezTo>
                  <a:pt x="4192972" y="742331"/>
                  <a:pt x="4194679" y="745133"/>
                  <a:pt x="4196411" y="748438"/>
                </a:cubicBezTo>
                <a:lnTo>
                  <a:pt x="4187371" y="753762"/>
                </a:lnTo>
                <a:cubicBezTo>
                  <a:pt x="4185710" y="750682"/>
                  <a:pt x="4183955" y="747834"/>
                  <a:pt x="4182109" y="745218"/>
                </a:cubicBezTo>
                <a:cubicBezTo>
                  <a:pt x="4180262" y="742602"/>
                  <a:pt x="4178260" y="740126"/>
                  <a:pt x="4176103" y="737789"/>
                </a:cubicBezTo>
                <a:close/>
                <a:moveTo>
                  <a:pt x="2424558" y="732099"/>
                </a:moveTo>
                <a:cubicBezTo>
                  <a:pt x="2426357" y="732283"/>
                  <a:pt x="2428140" y="732412"/>
                  <a:pt x="2429908" y="732487"/>
                </a:cubicBezTo>
                <a:cubicBezTo>
                  <a:pt x="2431675" y="732562"/>
                  <a:pt x="2433767" y="732598"/>
                  <a:pt x="2436184" y="732596"/>
                </a:cubicBezTo>
                <a:lnTo>
                  <a:pt x="2460217" y="732596"/>
                </a:lnTo>
                <a:cubicBezTo>
                  <a:pt x="2463265" y="732598"/>
                  <a:pt x="2465548" y="732562"/>
                  <a:pt x="2467066" y="732487"/>
                </a:cubicBezTo>
                <a:cubicBezTo>
                  <a:pt x="2468584" y="732412"/>
                  <a:pt x="2469970" y="732283"/>
                  <a:pt x="2471225" y="732099"/>
                </a:cubicBezTo>
                <a:cubicBezTo>
                  <a:pt x="2471101" y="733504"/>
                  <a:pt x="2471008" y="735117"/>
                  <a:pt x="2470947" y="736939"/>
                </a:cubicBezTo>
                <a:cubicBezTo>
                  <a:pt x="2470884" y="738761"/>
                  <a:pt x="2470853" y="741270"/>
                  <a:pt x="2470853" y="744468"/>
                </a:cubicBezTo>
                <a:lnTo>
                  <a:pt x="2470853" y="797720"/>
                </a:lnTo>
                <a:cubicBezTo>
                  <a:pt x="2470980" y="802386"/>
                  <a:pt x="2470047" y="805560"/>
                  <a:pt x="2468055" y="807239"/>
                </a:cubicBezTo>
                <a:cubicBezTo>
                  <a:pt x="2466063" y="808918"/>
                  <a:pt x="2462254" y="809708"/>
                  <a:pt x="2456628" y="809607"/>
                </a:cubicBezTo>
                <a:cubicBezTo>
                  <a:pt x="2455768" y="809610"/>
                  <a:pt x="2454792" y="809605"/>
                  <a:pt x="2453700" y="809592"/>
                </a:cubicBezTo>
                <a:cubicBezTo>
                  <a:pt x="2452608" y="809579"/>
                  <a:pt x="2450982" y="809543"/>
                  <a:pt x="2448821" y="809483"/>
                </a:cubicBezTo>
                <a:cubicBezTo>
                  <a:pt x="2448426" y="806733"/>
                  <a:pt x="2448039" y="804587"/>
                  <a:pt x="2447659" y="803044"/>
                </a:cubicBezTo>
                <a:cubicBezTo>
                  <a:pt x="2447280" y="801502"/>
                  <a:pt x="2446675" y="799603"/>
                  <a:pt x="2445847" y="797348"/>
                </a:cubicBezTo>
                <a:cubicBezTo>
                  <a:pt x="2447858" y="797596"/>
                  <a:pt x="2449536" y="797782"/>
                  <a:pt x="2450881" y="797906"/>
                </a:cubicBezTo>
                <a:cubicBezTo>
                  <a:pt x="2452226" y="798029"/>
                  <a:pt x="2453439" y="798091"/>
                  <a:pt x="2454521" y="798091"/>
                </a:cubicBezTo>
                <a:cubicBezTo>
                  <a:pt x="2455972" y="798117"/>
                  <a:pt x="2456943" y="797942"/>
                  <a:pt x="2457433" y="797565"/>
                </a:cubicBezTo>
                <a:cubicBezTo>
                  <a:pt x="2457924" y="797188"/>
                  <a:pt x="2458151" y="796455"/>
                  <a:pt x="2458115" y="795366"/>
                </a:cubicBezTo>
                <a:lnTo>
                  <a:pt x="2458115" y="784834"/>
                </a:lnTo>
                <a:lnTo>
                  <a:pt x="2437792" y="784834"/>
                </a:lnTo>
                <a:lnTo>
                  <a:pt x="2437792" y="797472"/>
                </a:lnTo>
                <a:cubicBezTo>
                  <a:pt x="2437784" y="800562"/>
                  <a:pt x="2437831" y="803111"/>
                  <a:pt x="2437932" y="805118"/>
                </a:cubicBezTo>
                <a:cubicBezTo>
                  <a:pt x="2438032" y="807125"/>
                  <a:pt x="2438234" y="808993"/>
                  <a:pt x="2438536" y="810722"/>
                </a:cubicBezTo>
                <a:lnTo>
                  <a:pt x="2424310" y="810722"/>
                </a:lnTo>
                <a:cubicBezTo>
                  <a:pt x="2424553" y="808748"/>
                  <a:pt x="2424718" y="806689"/>
                  <a:pt x="2424806" y="804546"/>
                </a:cubicBezTo>
                <a:cubicBezTo>
                  <a:pt x="2424894" y="802402"/>
                  <a:pt x="2424935" y="799755"/>
                  <a:pt x="2424930" y="796605"/>
                </a:cubicBezTo>
                <a:lnTo>
                  <a:pt x="2424930" y="743230"/>
                </a:lnTo>
                <a:cubicBezTo>
                  <a:pt x="2424930" y="740309"/>
                  <a:pt x="2424899" y="738083"/>
                  <a:pt x="2424837" y="736553"/>
                </a:cubicBezTo>
                <a:cubicBezTo>
                  <a:pt x="2424775" y="735022"/>
                  <a:pt x="2424682" y="733538"/>
                  <a:pt x="2424558" y="732099"/>
                </a:cubicBezTo>
                <a:close/>
                <a:moveTo>
                  <a:pt x="3438953" y="731350"/>
                </a:moveTo>
                <a:cubicBezTo>
                  <a:pt x="3434738" y="731332"/>
                  <a:pt x="3430941" y="731708"/>
                  <a:pt x="3427562" y="732480"/>
                </a:cubicBezTo>
                <a:cubicBezTo>
                  <a:pt x="3424182" y="733251"/>
                  <a:pt x="3420880" y="734525"/>
                  <a:pt x="3417656" y="736303"/>
                </a:cubicBezTo>
                <a:cubicBezTo>
                  <a:pt x="3418592" y="740404"/>
                  <a:pt x="3419598" y="744150"/>
                  <a:pt x="3420674" y="747540"/>
                </a:cubicBezTo>
                <a:cubicBezTo>
                  <a:pt x="3421750" y="750930"/>
                  <a:pt x="3423220" y="754985"/>
                  <a:pt x="3425085" y="759706"/>
                </a:cubicBezTo>
                <a:cubicBezTo>
                  <a:pt x="3425266" y="760178"/>
                  <a:pt x="3425400" y="760534"/>
                  <a:pt x="3425487" y="760774"/>
                </a:cubicBezTo>
                <a:cubicBezTo>
                  <a:pt x="3425575" y="761014"/>
                  <a:pt x="3425648" y="761277"/>
                  <a:pt x="3425704" y="761563"/>
                </a:cubicBezTo>
                <a:lnTo>
                  <a:pt x="3425828" y="761563"/>
                </a:lnTo>
                <a:cubicBezTo>
                  <a:pt x="3425998" y="761155"/>
                  <a:pt x="3426122" y="760856"/>
                  <a:pt x="3426200" y="760665"/>
                </a:cubicBezTo>
                <a:cubicBezTo>
                  <a:pt x="3426277" y="760474"/>
                  <a:pt x="3426401" y="760237"/>
                  <a:pt x="3426571" y="759953"/>
                </a:cubicBezTo>
                <a:cubicBezTo>
                  <a:pt x="3428999" y="755852"/>
                  <a:pt x="3431171" y="751580"/>
                  <a:pt x="3433087" y="747137"/>
                </a:cubicBezTo>
                <a:cubicBezTo>
                  <a:pt x="3435004" y="742695"/>
                  <a:pt x="3436959" y="737433"/>
                  <a:pt x="3438953" y="731350"/>
                </a:cubicBezTo>
                <a:close/>
                <a:moveTo>
                  <a:pt x="2508139" y="730978"/>
                </a:moveTo>
                <a:lnTo>
                  <a:pt x="2522612" y="730978"/>
                </a:lnTo>
                <a:cubicBezTo>
                  <a:pt x="2522310" y="732655"/>
                  <a:pt x="2522109" y="734502"/>
                  <a:pt x="2522009" y="736519"/>
                </a:cubicBezTo>
                <a:cubicBezTo>
                  <a:pt x="2521908" y="738537"/>
                  <a:pt x="2521861" y="741065"/>
                  <a:pt x="2521869" y="744104"/>
                </a:cubicBezTo>
                <a:lnTo>
                  <a:pt x="2521869" y="796234"/>
                </a:lnTo>
                <a:cubicBezTo>
                  <a:pt x="2521875" y="798938"/>
                  <a:pt x="2521648" y="801146"/>
                  <a:pt x="2521189" y="802859"/>
                </a:cubicBezTo>
                <a:cubicBezTo>
                  <a:pt x="2520730" y="804572"/>
                  <a:pt x="2520009" y="805913"/>
                  <a:pt x="2519025" y="806883"/>
                </a:cubicBezTo>
                <a:cubicBezTo>
                  <a:pt x="2517806" y="808106"/>
                  <a:pt x="2516162" y="808972"/>
                  <a:pt x="2514092" y="809483"/>
                </a:cubicBezTo>
                <a:cubicBezTo>
                  <a:pt x="2512022" y="809994"/>
                  <a:pt x="2509046" y="810242"/>
                  <a:pt x="2505164" y="810226"/>
                </a:cubicBezTo>
                <a:cubicBezTo>
                  <a:pt x="2503793" y="810229"/>
                  <a:pt x="2502166" y="810193"/>
                  <a:pt x="2500284" y="810118"/>
                </a:cubicBezTo>
                <a:cubicBezTo>
                  <a:pt x="2498402" y="810043"/>
                  <a:pt x="2495569" y="809914"/>
                  <a:pt x="2491784" y="809731"/>
                </a:cubicBezTo>
                <a:cubicBezTo>
                  <a:pt x="2491439" y="807280"/>
                  <a:pt x="2490986" y="805093"/>
                  <a:pt x="2490424" y="803168"/>
                </a:cubicBezTo>
                <a:cubicBezTo>
                  <a:pt x="2489862" y="801244"/>
                  <a:pt x="2489038" y="799056"/>
                  <a:pt x="2487950" y="796606"/>
                </a:cubicBezTo>
                <a:cubicBezTo>
                  <a:pt x="2491324" y="797096"/>
                  <a:pt x="2494227" y="797446"/>
                  <a:pt x="2496660" y="797658"/>
                </a:cubicBezTo>
                <a:cubicBezTo>
                  <a:pt x="2499093" y="797870"/>
                  <a:pt x="2501225" y="797973"/>
                  <a:pt x="2503057" y="797968"/>
                </a:cubicBezTo>
                <a:cubicBezTo>
                  <a:pt x="2505518" y="798019"/>
                  <a:pt x="2507104" y="797792"/>
                  <a:pt x="2507814" y="797287"/>
                </a:cubicBezTo>
                <a:cubicBezTo>
                  <a:pt x="2508524" y="796781"/>
                  <a:pt x="2508839" y="795687"/>
                  <a:pt x="2508759" y="794005"/>
                </a:cubicBezTo>
                <a:lnTo>
                  <a:pt x="2508759" y="743732"/>
                </a:lnTo>
                <a:cubicBezTo>
                  <a:pt x="2508765" y="740392"/>
                  <a:pt x="2508723" y="737848"/>
                  <a:pt x="2508636" y="736101"/>
                </a:cubicBezTo>
                <a:cubicBezTo>
                  <a:pt x="2508547" y="734355"/>
                  <a:pt x="2508382" y="732647"/>
                  <a:pt x="2508139" y="730978"/>
                </a:cubicBezTo>
                <a:close/>
                <a:moveTo>
                  <a:pt x="737759" y="727759"/>
                </a:moveTo>
                <a:cubicBezTo>
                  <a:pt x="741036" y="729733"/>
                  <a:pt x="743838" y="731480"/>
                  <a:pt x="746165" y="733001"/>
                </a:cubicBezTo>
                <a:cubicBezTo>
                  <a:pt x="748493" y="734521"/>
                  <a:pt x="750744" y="736103"/>
                  <a:pt x="752921" y="737747"/>
                </a:cubicBezTo>
                <a:cubicBezTo>
                  <a:pt x="755097" y="739391"/>
                  <a:pt x="757596" y="741386"/>
                  <a:pt x="760419" y="743732"/>
                </a:cubicBezTo>
                <a:lnTo>
                  <a:pt x="752123" y="754629"/>
                </a:lnTo>
                <a:cubicBezTo>
                  <a:pt x="748441" y="751095"/>
                  <a:pt x="745000" y="748102"/>
                  <a:pt x="741799" y="745651"/>
                </a:cubicBezTo>
                <a:cubicBezTo>
                  <a:pt x="738597" y="743201"/>
                  <a:pt x="734692" y="740580"/>
                  <a:pt x="730082" y="737789"/>
                </a:cubicBezTo>
                <a:close/>
                <a:moveTo>
                  <a:pt x="1393555" y="726520"/>
                </a:moveTo>
                <a:lnTo>
                  <a:pt x="1393555" y="740389"/>
                </a:lnTo>
                <a:lnTo>
                  <a:pt x="1422407" y="740389"/>
                </a:lnTo>
                <a:lnTo>
                  <a:pt x="1422407" y="726520"/>
                </a:lnTo>
                <a:close/>
                <a:moveTo>
                  <a:pt x="1352198" y="726520"/>
                </a:moveTo>
                <a:lnTo>
                  <a:pt x="1352198" y="740389"/>
                </a:lnTo>
                <a:lnTo>
                  <a:pt x="1379811" y="740389"/>
                </a:lnTo>
                <a:lnTo>
                  <a:pt x="1379811" y="726520"/>
                </a:lnTo>
                <a:close/>
                <a:moveTo>
                  <a:pt x="307705" y="726520"/>
                </a:moveTo>
                <a:lnTo>
                  <a:pt x="307705" y="740389"/>
                </a:lnTo>
                <a:lnTo>
                  <a:pt x="336556" y="740389"/>
                </a:lnTo>
                <a:lnTo>
                  <a:pt x="336556" y="726520"/>
                </a:lnTo>
                <a:close/>
                <a:moveTo>
                  <a:pt x="266348" y="726520"/>
                </a:moveTo>
                <a:lnTo>
                  <a:pt x="266348" y="740389"/>
                </a:lnTo>
                <a:lnTo>
                  <a:pt x="293961" y="740389"/>
                </a:lnTo>
                <a:lnTo>
                  <a:pt x="293961" y="726520"/>
                </a:lnTo>
                <a:close/>
                <a:moveTo>
                  <a:pt x="3796074" y="726141"/>
                </a:moveTo>
                <a:lnTo>
                  <a:pt x="3796074" y="731234"/>
                </a:lnTo>
                <a:lnTo>
                  <a:pt x="3831117" y="731234"/>
                </a:lnTo>
                <a:lnTo>
                  <a:pt x="3831117" y="726141"/>
                </a:lnTo>
                <a:close/>
                <a:moveTo>
                  <a:pt x="4198268" y="725778"/>
                </a:moveTo>
                <a:cubicBezTo>
                  <a:pt x="4200649" y="728161"/>
                  <a:pt x="4202728" y="730545"/>
                  <a:pt x="4204506" y="732928"/>
                </a:cubicBezTo>
                <a:cubicBezTo>
                  <a:pt x="4206283" y="735312"/>
                  <a:pt x="4207960" y="737881"/>
                  <a:pt x="4209536" y="740637"/>
                </a:cubicBezTo>
                <a:lnTo>
                  <a:pt x="4200620" y="745961"/>
                </a:lnTo>
                <a:cubicBezTo>
                  <a:pt x="4199078" y="743185"/>
                  <a:pt x="4197396" y="740533"/>
                  <a:pt x="4195575" y="738005"/>
                </a:cubicBezTo>
                <a:cubicBezTo>
                  <a:pt x="4193753" y="735477"/>
                  <a:pt x="4191762" y="733011"/>
                  <a:pt x="4189600" y="730607"/>
                </a:cubicBezTo>
                <a:close/>
                <a:moveTo>
                  <a:pt x="4082234" y="724663"/>
                </a:moveTo>
                <a:cubicBezTo>
                  <a:pt x="4086952" y="730885"/>
                  <a:pt x="4090920" y="737324"/>
                  <a:pt x="4094137" y="743980"/>
                </a:cubicBezTo>
                <a:cubicBezTo>
                  <a:pt x="4097354" y="750635"/>
                  <a:pt x="4100114" y="758065"/>
                  <a:pt x="4102418" y="766268"/>
                </a:cubicBezTo>
                <a:lnTo>
                  <a:pt x="4088302" y="773326"/>
                </a:lnTo>
                <a:cubicBezTo>
                  <a:pt x="4087159" y="768164"/>
                  <a:pt x="4085822" y="763413"/>
                  <a:pt x="4084293" y="759071"/>
                </a:cubicBezTo>
                <a:cubicBezTo>
                  <a:pt x="4082763" y="754729"/>
                  <a:pt x="4080838" y="750194"/>
                  <a:pt x="4078519" y="745466"/>
                </a:cubicBezTo>
                <a:cubicBezTo>
                  <a:pt x="4076729" y="741916"/>
                  <a:pt x="4075202" y="739078"/>
                  <a:pt x="4073938" y="736953"/>
                </a:cubicBezTo>
                <a:cubicBezTo>
                  <a:pt x="4072674" y="734827"/>
                  <a:pt x="4071270" y="732794"/>
                  <a:pt x="4069728" y="730854"/>
                </a:cubicBezTo>
                <a:close/>
                <a:moveTo>
                  <a:pt x="3331959" y="718348"/>
                </a:moveTo>
                <a:cubicBezTo>
                  <a:pt x="3333262" y="721557"/>
                  <a:pt x="3334217" y="724023"/>
                  <a:pt x="3334823" y="725747"/>
                </a:cubicBezTo>
                <a:cubicBezTo>
                  <a:pt x="3335429" y="727470"/>
                  <a:pt x="3336043" y="729626"/>
                  <a:pt x="3336665" y="732216"/>
                </a:cubicBezTo>
                <a:lnTo>
                  <a:pt x="3347685" y="732216"/>
                </a:lnTo>
                <a:cubicBezTo>
                  <a:pt x="3348848" y="729952"/>
                  <a:pt x="3349865" y="727702"/>
                  <a:pt x="3350734" y="725468"/>
                </a:cubicBezTo>
                <a:cubicBezTo>
                  <a:pt x="3351604" y="723234"/>
                  <a:pt x="3352403" y="720861"/>
                  <a:pt x="3353133" y="718348"/>
                </a:cubicBezTo>
                <a:close/>
                <a:moveTo>
                  <a:pt x="2082413" y="716243"/>
                </a:moveTo>
                <a:lnTo>
                  <a:pt x="2082413" y="744970"/>
                </a:lnTo>
                <a:lnTo>
                  <a:pt x="2139991" y="744970"/>
                </a:lnTo>
                <a:lnTo>
                  <a:pt x="2139991" y="716243"/>
                </a:lnTo>
                <a:close/>
                <a:moveTo>
                  <a:pt x="2701433" y="716119"/>
                </a:moveTo>
                <a:cubicBezTo>
                  <a:pt x="2701062" y="716222"/>
                  <a:pt x="2696232" y="716511"/>
                  <a:pt x="2686945" y="716986"/>
                </a:cubicBezTo>
                <a:cubicBezTo>
                  <a:pt x="2687933" y="719137"/>
                  <a:pt x="2688867" y="721304"/>
                  <a:pt x="2689747" y="723487"/>
                </a:cubicBezTo>
                <a:cubicBezTo>
                  <a:pt x="2690626" y="725669"/>
                  <a:pt x="2691467" y="727960"/>
                  <a:pt x="2692270" y="730359"/>
                </a:cubicBezTo>
                <a:lnTo>
                  <a:pt x="2706510" y="730359"/>
                </a:lnTo>
                <a:cubicBezTo>
                  <a:pt x="2705710" y="727769"/>
                  <a:pt x="2704895" y="725303"/>
                  <a:pt x="2704064" y="722961"/>
                </a:cubicBezTo>
                <a:cubicBezTo>
                  <a:pt x="2703234" y="720618"/>
                  <a:pt x="2702356" y="718338"/>
                  <a:pt x="2701433" y="716119"/>
                </a:cubicBezTo>
                <a:close/>
                <a:moveTo>
                  <a:pt x="4433783" y="715748"/>
                </a:moveTo>
                <a:cubicBezTo>
                  <a:pt x="4441545" y="725001"/>
                  <a:pt x="4447690" y="735036"/>
                  <a:pt x="4452218" y="745853"/>
                </a:cubicBezTo>
                <a:cubicBezTo>
                  <a:pt x="4456745" y="756669"/>
                  <a:pt x="4459887" y="768840"/>
                  <a:pt x="4461644" y="782366"/>
                </a:cubicBezTo>
                <a:lnTo>
                  <a:pt x="4446289" y="788185"/>
                </a:lnTo>
                <a:cubicBezTo>
                  <a:pt x="4445905" y="782306"/>
                  <a:pt x="4445033" y="776296"/>
                  <a:pt x="4443674" y="770153"/>
                </a:cubicBezTo>
                <a:cubicBezTo>
                  <a:pt x="4442314" y="764011"/>
                  <a:pt x="4440544" y="758093"/>
                  <a:pt x="4438365" y="752400"/>
                </a:cubicBezTo>
                <a:cubicBezTo>
                  <a:pt x="4436254" y="746774"/>
                  <a:pt x="4433726" y="741434"/>
                  <a:pt x="4430780" y="736380"/>
                </a:cubicBezTo>
                <a:cubicBezTo>
                  <a:pt x="4427834" y="731326"/>
                  <a:pt x="4424501" y="726513"/>
                  <a:pt x="4420781" y="721939"/>
                </a:cubicBezTo>
                <a:close/>
                <a:moveTo>
                  <a:pt x="782707" y="715748"/>
                </a:moveTo>
                <a:lnTo>
                  <a:pt x="782707" y="739522"/>
                </a:lnTo>
                <a:lnTo>
                  <a:pt x="822827" y="739522"/>
                </a:lnTo>
                <a:lnTo>
                  <a:pt x="822827" y="715748"/>
                </a:lnTo>
                <a:close/>
                <a:moveTo>
                  <a:pt x="2641863" y="713767"/>
                </a:moveTo>
                <a:lnTo>
                  <a:pt x="2642606" y="728749"/>
                </a:lnTo>
                <a:cubicBezTo>
                  <a:pt x="2642178" y="728804"/>
                  <a:pt x="2641332" y="728912"/>
                  <a:pt x="2640068" y="729074"/>
                </a:cubicBezTo>
                <a:cubicBezTo>
                  <a:pt x="2638804" y="729237"/>
                  <a:pt x="2636720" y="729500"/>
                  <a:pt x="2633815" y="729864"/>
                </a:cubicBezTo>
                <a:cubicBezTo>
                  <a:pt x="2629817" y="730359"/>
                  <a:pt x="2625555" y="730731"/>
                  <a:pt x="2621030" y="730978"/>
                </a:cubicBezTo>
                <a:cubicBezTo>
                  <a:pt x="2616505" y="731226"/>
                  <a:pt x="2611934" y="731350"/>
                  <a:pt x="2607316" y="731350"/>
                </a:cubicBezTo>
                <a:cubicBezTo>
                  <a:pt x="2604438" y="731358"/>
                  <a:pt x="2602146" y="731341"/>
                  <a:pt x="2600437" y="731299"/>
                </a:cubicBezTo>
                <a:cubicBezTo>
                  <a:pt x="2598729" y="731257"/>
                  <a:pt x="2596794" y="731140"/>
                  <a:pt x="2594631" y="730946"/>
                </a:cubicBezTo>
                <a:cubicBezTo>
                  <a:pt x="2592469" y="730753"/>
                  <a:pt x="2589268" y="730433"/>
                  <a:pt x="2585028" y="729988"/>
                </a:cubicBezTo>
                <a:lnTo>
                  <a:pt x="2585275" y="715129"/>
                </a:lnTo>
                <a:cubicBezTo>
                  <a:pt x="2587994" y="715861"/>
                  <a:pt x="2591162" y="716377"/>
                  <a:pt x="2594779" y="716676"/>
                </a:cubicBezTo>
                <a:cubicBezTo>
                  <a:pt x="2598396" y="716976"/>
                  <a:pt x="2602864" y="717120"/>
                  <a:pt x="2608183" y="717110"/>
                </a:cubicBezTo>
                <a:cubicBezTo>
                  <a:pt x="2615089" y="717110"/>
                  <a:pt x="2621399" y="716831"/>
                  <a:pt x="2627113" y="716274"/>
                </a:cubicBezTo>
                <a:cubicBezTo>
                  <a:pt x="2632827" y="715717"/>
                  <a:pt x="2637744" y="714881"/>
                  <a:pt x="2641863" y="713767"/>
                </a:cubicBezTo>
                <a:close/>
                <a:moveTo>
                  <a:pt x="946414" y="713767"/>
                </a:moveTo>
                <a:lnTo>
                  <a:pt x="947156" y="728749"/>
                </a:lnTo>
                <a:cubicBezTo>
                  <a:pt x="946728" y="728804"/>
                  <a:pt x="945882" y="728912"/>
                  <a:pt x="944618" y="729074"/>
                </a:cubicBezTo>
                <a:cubicBezTo>
                  <a:pt x="943354" y="729237"/>
                  <a:pt x="941270" y="729500"/>
                  <a:pt x="938365" y="729864"/>
                </a:cubicBezTo>
                <a:cubicBezTo>
                  <a:pt x="934366" y="730359"/>
                  <a:pt x="930105" y="730731"/>
                  <a:pt x="925580" y="730978"/>
                </a:cubicBezTo>
                <a:cubicBezTo>
                  <a:pt x="921055" y="731226"/>
                  <a:pt x="916484" y="731350"/>
                  <a:pt x="911866" y="731350"/>
                </a:cubicBezTo>
                <a:cubicBezTo>
                  <a:pt x="908989" y="731358"/>
                  <a:pt x="906696" y="731341"/>
                  <a:pt x="904987" y="731299"/>
                </a:cubicBezTo>
                <a:cubicBezTo>
                  <a:pt x="903279" y="731257"/>
                  <a:pt x="901344" y="731140"/>
                  <a:pt x="899181" y="730946"/>
                </a:cubicBezTo>
                <a:cubicBezTo>
                  <a:pt x="897019" y="730753"/>
                  <a:pt x="893818" y="730433"/>
                  <a:pt x="889578" y="729988"/>
                </a:cubicBezTo>
                <a:lnTo>
                  <a:pt x="889826" y="715129"/>
                </a:lnTo>
                <a:cubicBezTo>
                  <a:pt x="892545" y="715861"/>
                  <a:pt x="895712" y="716377"/>
                  <a:pt x="899329" y="716676"/>
                </a:cubicBezTo>
                <a:cubicBezTo>
                  <a:pt x="902946" y="716976"/>
                  <a:pt x="907414" y="717120"/>
                  <a:pt x="912733" y="717110"/>
                </a:cubicBezTo>
                <a:cubicBezTo>
                  <a:pt x="919639" y="717110"/>
                  <a:pt x="925949" y="716831"/>
                  <a:pt x="931663" y="716274"/>
                </a:cubicBezTo>
                <a:cubicBezTo>
                  <a:pt x="937377" y="715717"/>
                  <a:pt x="942294" y="714881"/>
                  <a:pt x="946414" y="713767"/>
                </a:cubicBezTo>
                <a:close/>
                <a:moveTo>
                  <a:pt x="617649" y="713147"/>
                </a:moveTo>
                <a:cubicBezTo>
                  <a:pt x="619230" y="716452"/>
                  <a:pt x="620552" y="719378"/>
                  <a:pt x="621616" y="721925"/>
                </a:cubicBezTo>
                <a:cubicBezTo>
                  <a:pt x="622679" y="724473"/>
                  <a:pt x="623653" y="727124"/>
                  <a:pt x="624537" y="729878"/>
                </a:cubicBezTo>
                <a:cubicBezTo>
                  <a:pt x="625421" y="732632"/>
                  <a:pt x="626386" y="735970"/>
                  <a:pt x="627431" y="739894"/>
                </a:cubicBezTo>
                <a:lnTo>
                  <a:pt x="615791" y="745590"/>
                </a:lnTo>
                <a:cubicBezTo>
                  <a:pt x="614868" y="741618"/>
                  <a:pt x="613990" y="738210"/>
                  <a:pt x="613159" y="735367"/>
                </a:cubicBezTo>
                <a:cubicBezTo>
                  <a:pt x="612327" y="732524"/>
                  <a:pt x="611386" y="729804"/>
                  <a:pt x="610334" y="727208"/>
                </a:cubicBezTo>
                <a:cubicBezTo>
                  <a:pt x="609282" y="724613"/>
                  <a:pt x="607964" y="721700"/>
                  <a:pt x="606381" y="718472"/>
                </a:cubicBezTo>
                <a:close/>
                <a:moveTo>
                  <a:pt x="2738085" y="712528"/>
                </a:moveTo>
                <a:cubicBezTo>
                  <a:pt x="2736532" y="712768"/>
                  <a:pt x="2735397" y="712938"/>
                  <a:pt x="2734680" y="713039"/>
                </a:cubicBezTo>
                <a:cubicBezTo>
                  <a:pt x="2733963" y="713140"/>
                  <a:pt x="2733323" y="713217"/>
                  <a:pt x="2732761" y="713271"/>
                </a:cubicBezTo>
                <a:cubicBezTo>
                  <a:pt x="2732074" y="713338"/>
                  <a:pt x="2730970" y="713452"/>
                  <a:pt x="2729448" y="713612"/>
                </a:cubicBezTo>
                <a:cubicBezTo>
                  <a:pt x="2727926" y="713772"/>
                  <a:pt x="2726017" y="713947"/>
                  <a:pt x="2723722" y="714138"/>
                </a:cubicBezTo>
                <a:cubicBezTo>
                  <a:pt x="2722720" y="714257"/>
                  <a:pt x="2721441" y="714391"/>
                  <a:pt x="2719883" y="714540"/>
                </a:cubicBezTo>
                <a:cubicBezTo>
                  <a:pt x="2718325" y="714690"/>
                  <a:pt x="2716550" y="714886"/>
                  <a:pt x="2714558" y="715129"/>
                </a:cubicBezTo>
                <a:cubicBezTo>
                  <a:pt x="2715686" y="717830"/>
                  <a:pt x="2716589" y="720229"/>
                  <a:pt x="2717267" y="722326"/>
                </a:cubicBezTo>
                <a:cubicBezTo>
                  <a:pt x="2717945" y="724423"/>
                  <a:pt x="2718693" y="727101"/>
                  <a:pt x="2719511" y="730359"/>
                </a:cubicBezTo>
                <a:lnTo>
                  <a:pt x="2729913" y="730359"/>
                </a:lnTo>
                <a:cubicBezTo>
                  <a:pt x="2733256" y="724539"/>
                  <a:pt x="2735980" y="718596"/>
                  <a:pt x="2738085" y="712528"/>
                </a:cubicBezTo>
                <a:close/>
                <a:moveTo>
                  <a:pt x="3796074" y="711901"/>
                </a:moveTo>
                <a:lnTo>
                  <a:pt x="3796074" y="717118"/>
                </a:lnTo>
                <a:lnTo>
                  <a:pt x="3831117" y="717118"/>
                </a:lnTo>
                <a:lnTo>
                  <a:pt x="3831117" y="711901"/>
                </a:lnTo>
                <a:close/>
                <a:moveTo>
                  <a:pt x="4358250" y="710176"/>
                </a:moveTo>
                <a:lnTo>
                  <a:pt x="4375214" y="710176"/>
                </a:lnTo>
                <a:cubicBezTo>
                  <a:pt x="4374901" y="712454"/>
                  <a:pt x="4374659" y="715142"/>
                  <a:pt x="4374486" y="718240"/>
                </a:cubicBezTo>
                <a:cubicBezTo>
                  <a:pt x="4374313" y="721338"/>
                  <a:pt x="4374226" y="724924"/>
                  <a:pt x="4374223" y="728997"/>
                </a:cubicBezTo>
                <a:cubicBezTo>
                  <a:pt x="4374227" y="732658"/>
                  <a:pt x="4374329" y="736563"/>
                  <a:pt x="4374530" y="740710"/>
                </a:cubicBezTo>
                <a:cubicBezTo>
                  <a:pt x="4374731" y="744857"/>
                  <a:pt x="4375008" y="748826"/>
                  <a:pt x="4375360" y="752616"/>
                </a:cubicBezTo>
                <a:cubicBezTo>
                  <a:pt x="4375713" y="756405"/>
                  <a:pt x="4376118" y="759594"/>
                  <a:pt x="4376576" y="762182"/>
                </a:cubicBezTo>
                <a:cubicBezTo>
                  <a:pt x="4377667" y="768683"/>
                  <a:pt x="4379107" y="773760"/>
                  <a:pt x="4380894" y="777413"/>
                </a:cubicBezTo>
                <a:cubicBezTo>
                  <a:pt x="4382682" y="781065"/>
                  <a:pt x="4384586" y="782923"/>
                  <a:pt x="4386606" y="782985"/>
                </a:cubicBezTo>
                <a:cubicBezTo>
                  <a:pt x="4387537" y="782980"/>
                  <a:pt x="4388429" y="782526"/>
                  <a:pt x="4389283" y="781623"/>
                </a:cubicBezTo>
                <a:cubicBezTo>
                  <a:pt x="4390137" y="780720"/>
                  <a:pt x="4390937" y="779399"/>
                  <a:pt x="4391683" y="777660"/>
                </a:cubicBezTo>
                <a:cubicBezTo>
                  <a:pt x="4394675" y="770994"/>
                  <a:pt x="4396862" y="763524"/>
                  <a:pt x="4398245" y="755248"/>
                </a:cubicBezTo>
                <a:cubicBezTo>
                  <a:pt x="4400278" y="757606"/>
                  <a:pt x="4402125" y="759546"/>
                  <a:pt x="4403787" y="761068"/>
                </a:cubicBezTo>
                <a:cubicBezTo>
                  <a:pt x="4405447" y="762590"/>
                  <a:pt x="4407728" y="764406"/>
                  <a:pt x="4410628" y="766516"/>
                </a:cubicBezTo>
                <a:cubicBezTo>
                  <a:pt x="4407462" y="778504"/>
                  <a:pt x="4403949" y="787218"/>
                  <a:pt x="4400087" y="792659"/>
                </a:cubicBezTo>
                <a:cubicBezTo>
                  <a:pt x="4396225" y="798099"/>
                  <a:pt x="4391690" y="800777"/>
                  <a:pt x="4386482" y="800692"/>
                </a:cubicBezTo>
                <a:cubicBezTo>
                  <a:pt x="4382331" y="800687"/>
                  <a:pt x="4378590" y="799180"/>
                  <a:pt x="4375260" y="796172"/>
                </a:cubicBezTo>
                <a:cubicBezTo>
                  <a:pt x="4371929" y="793164"/>
                  <a:pt x="4369025" y="788686"/>
                  <a:pt x="4366546" y="782737"/>
                </a:cubicBezTo>
                <a:cubicBezTo>
                  <a:pt x="4364860" y="778676"/>
                  <a:pt x="4363471" y="773796"/>
                  <a:pt x="4362377" y="768098"/>
                </a:cubicBezTo>
                <a:cubicBezTo>
                  <a:pt x="4361284" y="762400"/>
                  <a:pt x="4360444" y="755484"/>
                  <a:pt x="4359860" y="747351"/>
                </a:cubicBezTo>
                <a:cubicBezTo>
                  <a:pt x="4359275" y="739217"/>
                  <a:pt x="4358903" y="729467"/>
                  <a:pt x="4358745" y="718100"/>
                </a:cubicBezTo>
                <a:cubicBezTo>
                  <a:pt x="4358693" y="716044"/>
                  <a:pt x="4358642" y="714522"/>
                  <a:pt x="4358590" y="713534"/>
                </a:cubicBezTo>
                <a:cubicBezTo>
                  <a:pt x="4358538" y="712546"/>
                  <a:pt x="4358425" y="711427"/>
                  <a:pt x="4358250" y="710176"/>
                </a:cubicBezTo>
                <a:close/>
                <a:moveTo>
                  <a:pt x="3920890" y="709185"/>
                </a:moveTo>
                <a:cubicBezTo>
                  <a:pt x="3917341" y="714339"/>
                  <a:pt x="3913791" y="718673"/>
                  <a:pt x="3910241" y="722187"/>
                </a:cubicBezTo>
                <a:cubicBezTo>
                  <a:pt x="3906691" y="725700"/>
                  <a:pt x="3902151" y="729415"/>
                  <a:pt x="3896620" y="733331"/>
                </a:cubicBezTo>
                <a:cubicBezTo>
                  <a:pt x="3897330" y="733331"/>
                  <a:pt x="3897923" y="733331"/>
                  <a:pt x="3898400" y="733331"/>
                </a:cubicBezTo>
                <a:cubicBezTo>
                  <a:pt x="3898877" y="733331"/>
                  <a:pt x="3899440" y="733331"/>
                  <a:pt x="3900088" y="733331"/>
                </a:cubicBezTo>
                <a:lnTo>
                  <a:pt x="3942188" y="733331"/>
                </a:lnTo>
                <a:cubicBezTo>
                  <a:pt x="3942874" y="733331"/>
                  <a:pt x="3943483" y="733331"/>
                  <a:pt x="3944014" y="733331"/>
                </a:cubicBezTo>
                <a:cubicBezTo>
                  <a:pt x="3944546" y="733331"/>
                  <a:pt x="3945341" y="733331"/>
                  <a:pt x="3946398" y="733331"/>
                </a:cubicBezTo>
                <a:cubicBezTo>
                  <a:pt x="3941055" y="729531"/>
                  <a:pt x="3936417" y="725770"/>
                  <a:pt x="3932483" y="722047"/>
                </a:cubicBezTo>
                <a:cubicBezTo>
                  <a:pt x="3928549" y="718325"/>
                  <a:pt x="3924685" y="714037"/>
                  <a:pt x="3920890" y="709185"/>
                </a:cubicBezTo>
                <a:close/>
                <a:moveTo>
                  <a:pt x="54111" y="708814"/>
                </a:moveTo>
                <a:cubicBezTo>
                  <a:pt x="56779" y="708881"/>
                  <a:pt x="58997" y="709799"/>
                  <a:pt x="60767" y="711569"/>
                </a:cubicBezTo>
                <a:cubicBezTo>
                  <a:pt x="62537" y="713338"/>
                  <a:pt x="63455" y="715557"/>
                  <a:pt x="63522" y="718224"/>
                </a:cubicBezTo>
                <a:cubicBezTo>
                  <a:pt x="63455" y="720951"/>
                  <a:pt x="62537" y="723206"/>
                  <a:pt x="60767" y="724988"/>
                </a:cubicBezTo>
                <a:cubicBezTo>
                  <a:pt x="58997" y="726771"/>
                  <a:pt x="56779" y="727694"/>
                  <a:pt x="54111" y="727759"/>
                </a:cubicBezTo>
                <a:cubicBezTo>
                  <a:pt x="51439" y="727687"/>
                  <a:pt x="49200" y="726748"/>
                  <a:pt x="47394" y="724942"/>
                </a:cubicBezTo>
                <a:cubicBezTo>
                  <a:pt x="45588" y="723136"/>
                  <a:pt x="44649" y="720897"/>
                  <a:pt x="44577" y="718224"/>
                </a:cubicBezTo>
                <a:cubicBezTo>
                  <a:pt x="44649" y="715557"/>
                  <a:pt x="45588" y="713338"/>
                  <a:pt x="47394" y="711569"/>
                </a:cubicBezTo>
                <a:cubicBezTo>
                  <a:pt x="49200" y="709799"/>
                  <a:pt x="51439" y="708881"/>
                  <a:pt x="54111" y="708814"/>
                </a:cubicBezTo>
                <a:close/>
                <a:moveTo>
                  <a:pt x="208645" y="708194"/>
                </a:moveTo>
                <a:cubicBezTo>
                  <a:pt x="213970" y="712278"/>
                  <a:pt x="218582" y="716338"/>
                  <a:pt x="222483" y="720376"/>
                </a:cubicBezTo>
                <a:cubicBezTo>
                  <a:pt x="226383" y="724413"/>
                  <a:pt x="229943" y="728814"/>
                  <a:pt x="233162" y="733579"/>
                </a:cubicBezTo>
                <a:lnTo>
                  <a:pt x="221771" y="742742"/>
                </a:lnTo>
                <a:cubicBezTo>
                  <a:pt x="218626" y="737796"/>
                  <a:pt x="214916" y="733014"/>
                  <a:pt x="210642" y="728393"/>
                </a:cubicBezTo>
                <a:cubicBezTo>
                  <a:pt x="206367" y="723773"/>
                  <a:pt x="201822" y="719640"/>
                  <a:pt x="197006" y="715995"/>
                </a:cubicBezTo>
                <a:close/>
                <a:moveTo>
                  <a:pt x="4123106" y="707947"/>
                </a:moveTo>
                <a:cubicBezTo>
                  <a:pt x="4127788" y="709051"/>
                  <a:pt x="4133097" y="709845"/>
                  <a:pt x="4139033" y="710330"/>
                </a:cubicBezTo>
                <a:cubicBezTo>
                  <a:pt x="4144969" y="710815"/>
                  <a:pt x="4152042" y="711053"/>
                  <a:pt x="4160253" y="711042"/>
                </a:cubicBezTo>
                <a:cubicBezTo>
                  <a:pt x="4167985" y="711053"/>
                  <a:pt x="4174377" y="710877"/>
                  <a:pt x="4179431" y="710516"/>
                </a:cubicBezTo>
                <a:cubicBezTo>
                  <a:pt x="4184485" y="710155"/>
                  <a:pt x="4188989" y="709546"/>
                  <a:pt x="4192943" y="708690"/>
                </a:cubicBezTo>
                <a:lnTo>
                  <a:pt x="4193439" y="722682"/>
                </a:lnTo>
                <a:cubicBezTo>
                  <a:pt x="4189577" y="724384"/>
                  <a:pt x="4184670" y="727078"/>
                  <a:pt x="4178719" y="730762"/>
                </a:cubicBezTo>
                <a:cubicBezTo>
                  <a:pt x="4172768" y="734445"/>
                  <a:pt x="4166654" y="738562"/>
                  <a:pt x="4160377" y="743113"/>
                </a:cubicBezTo>
                <a:lnTo>
                  <a:pt x="4149604" y="734569"/>
                </a:lnTo>
                <a:cubicBezTo>
                  <a:pt x="4152824" y="732531"/>
                  <a:pt x="4155951" y="730602"/>
                  <a:pt x="4158984" y="728780"/>
                </a:cubicBezTo>
                <a:cubicBezTo>
                  <a:pt x="4162018" y="726959"/>
                  <a:pt x="4164959" y="725215"/>
                  <a:pt x="4167807" y="723549"/>
                </a:cubicBezTo>
                <a:cubicBezTo>
                  <a:pt x="4165137" y="723915"/>
                  <a:pt x="4162335" y="724173"/>
                  <a:pt x="4159402" y="724323"/>
                </a:cubicBezTo>
                <a:cubicBezTo>
                  <a:pt x="4156469" y="724472"/>
                  <a:pt x="4153079" y="724544"/>
                  <a:pt x="4149233" y="724539"/>
                </a:cubicBezTo>
                <a:cubicBezTo>
                  <a:pt x="4145905" y="724532"/>
                  <a:pt x="4142098" y="724392"/>
                  <a:pt x="4137810" y="724121"/>
                </a:cubicBezTo>
                <a:cubicBezTo>
                  <a:pt x="4133523" y="723851"/>
                  <a:pt x="4129777" y="723495"/>
                  <a:pt x="4126573" y="723053"/>
                </a:cubicBezTo>
                <a:cubicBezTo>
                  <a:pt x="4125407" y="722937"/>
                  <a:pt x="4124550" y="722860"/>
                  <a:pt x="4124004" y="722821"/>
                </a:cubicBezTo>
                <a:cubicBezTo>
                  <a:pt x="4123457" y="722783"/>
                  <a:pt x="4122786" y="722736"/>
                  <a:pt x="4121992" y="722682"/>
                </a:cubicBezTo>
                <a:close/>
                <a:moveTo>
                  <a:pt x="10154" y="705842"/>
                </a:moveTo>
                <a:lnTo>
                  <a:pt x="53988" y="749800"/>
                </a:lnTo>
                <a:lnTo>
                  <a:pt x="97946" y="705842"/>
                </a:lnTo>
                <a:lnTo>
                  <a:pt x="101908" y="709928"/>
                </a:lnTo>
                <a:lnTo>
                  <a:pt x="57950" y="754134"/>
                </a:lnTo>
                <a:lnTo>
                  <a:pt x="101908" y="798091"/>
                </a:lnTo>
                <a:lnTo>
                  <a:pt x="97946" y="802178"/>
                </a:lnTo>
                <a:lnTo>
                  <a:pt x="53988" y="758591"/>
                </a:lnTo>
                <a:lnTo>
                  <a:pt x="10154" y="802178"/>
                </a:lnTo>
                <a:lnTo>
                  <a:pt x="6067" y="798091"/>
                </a:lnTo>
                <a:lnTo>
                  <a:pt x="50025" y="754134"/>
                </a:lnTo>
                <a:lnTo>
                  <a:pt x="6067" y="709928"/>
                </a:lnTo>
                <a:close/>
                <a:moveTo>
                  <a:pt x="3545071" y="704232"/>
                </a:moveTo>
                <a:cubicBezTo>
                  <a:pt x="3546942" y="704480"/>
                  <a:pt x="3549238" y="704665"/>
                  <a:pt x="3551959" y="704789"/>
                </a:cubicBezTo>
                <a:cubicBezTo>
                  <a:pt x="3554681" y="704913"/>
                  <a:pt x="3557751" y="704975"/>
                  <a:pt x="3561169" y="704975"/>
                </a:cubicBezTo>
                <a:lnTo>
                  <a:pt x="3601412" y="704975"/>
                </a:lnTo>
                <a:cubicBezTo>
                  <a:pt x="3604211" y="704978"/>
                  <a:pt x="3606600" y="704941"/>
                  <a:pt x="3608578" y="704867"/>
                </a:cubicBezTo>
                <a:cubicBezTo>
                  <a:pt x="3610557" y="704792"/>
                  <a:pt x="3612420" y="704663"/>
                  <a:pt x="3614166" y="704480"/>
                </a:cubicBezTo>
                <a:cubicBezTo>
                  <a:pt x="3613969" y="706515"/>
                  <a:pt x="3613813" y="708567"/>
                  <a:pt x="3613698" y="710634"/>
                </a:cubicBezTo>
                <a:cubicBezTo>
                  <a:pt x="3613583" y="712702"/>
                  <a:pt x="3613455" y="715946"/>
                  <a:pt x="3613313" y="720366"/>
                </a:cubicBezTo>
                <a:cubicBezTo>
                  <a:pt x="3613171" y="724786"/>
                  <a:pt x="3612960" y="731543"/>
                  <a:pt x="3612680" y="740637"/>
                </a:cubicBezTo>
                <a:cubicBezTo>
                  <a:pt x="3612175" y="754967"/>
                  <a:pt x="3611328" y="767107"/>
                  <a:pt x="3610142" y="777057"/>
                </a:cubicBezTo>
                <a:cubicBezTo>
                  <a:pt x="3608955" y="787006"/>
                  <a:pt x="3607490" y="794224"/>
                  <a:pt x="3605746" y="798710"/>
                </a:cubicBezTo>
                <a:cubicBezTo>
                  <a:pt x="3604479" y="801979"/>
                  <a:pt x="3602369" y="804388"/>
                  <a:pt x="3599415" y="805939"/>
                </a:cubicBezTo>
                <a:cubicBezTo>
                  <a:pt x="3596462" y="807489"/>
                  <a:pt x="3592463" y="808258"/>
                  <a:pt x="3587420" y="808245"/>
                </a:cubicBezTo>
                <a:cubicBezTo>
                  <a:pt x="3585813" y="808240"/>
                  <a:pt x="3583795" y="808188"/>
                  <a:pt x="3581368" y="808090"/>
                </a:cubicBezTo>
                <a:cubicBezTo>
                  <a:pt x="3578940" y="807992"/>
                  <a:pt x="3576830" y="807879"/>
                  <a:pt x="3575037" y="807750"/>
                </a:cubicBezTo>
                <a:cubicBezTo>
                  <a:pt x="3574746" y="804971"/>
                  <a:pt x="3574369" y="802541"/>
                  <a:pt x="3573907" y="800460"/>
                </a:cubicBezTo>
                <a:cubicBezTo>
                  <a:pt x="3573446" y="798378"/>
                  <a:pt x="3572790" y="796226"/>
                  <a:pt x="3571942" y="794005"/>
                </a:cubicBezTo>
                <a:cubicBezTo>
                  <a:pt x="3574805" y="794441"/>
                  <a:pt x="3577374" y="794776"/>
                  <a:pt x="3579650" y="795011"/>
                </a:cubicBezTo>
                <a:cubicBezTo>
                  <a:pt x="3581925" y="795246"/>
                  <a:pt x="3583813" y="795365"/>
                  <a:pt x="3585315" y="795367"/>
                </a:cubicBezTo>
                <a:cubicBezTo>
                  <a:pt x="3588820" y="795548"/>
                  <a:pt x="3591219" y="794846"/>
                  <a:pt x="3592512" y="793262"/>
                </a:cubicBezTo>
                <a:cubicBezTo>
                  <a:pt x="3593804" y="791678"/>
                  <a:pt x="3594872" y="788129"/>
                  <a:pt x="3595716" y="782613"/>
                </a:cubicBezTo>
                <a:cubicBezTo>
                  <a:pt x="3597223" y="774461"/>
                  <a:pt x="3598296" y="764390"/>
                  <a:pt x="3598935" y="752400"/>
                </a:cubicBezTo>
                <a:cubicBezTo>
                  <a:pt x="3599088" y="749953"/>
                  <a:pt x="3599209" y="747866"/>
                  <a:pt x="3599299" y="746141"/>
                </a:cubicBezTo>
                <a:cubicBezTo>
                  <a:pt x="3599390" y="744416"/>
                  <a:pt x="3599464" y="742503"/>
                  <a:pt x="3599524" y="740404"/>
                </a:cubicBezTo>
                <a:cubicBezTo>
                  <a:pt x="3599583" y="738306"/>
                  <a:pt x="3599642" y="735472"/>
                  <a:pt x="3599701" y="731905"/>
                </a:cubicBezTo>
                <a:cubicBezTo>
                  <a:pt x="3599761" y="728338"/>
                  <a:pt x="3599836" y="723488"/>
                  <a:pt x="3599926" y="717358"/>
                </a:cubicBezTo>
                <a:lnTo>
                  <a:pt x="3581600" y="717358"/>
                </a:lnTo>
                <a:cubicBezTo>
                  <a:pt x="3581322" y="725765"/>
                  <a:pt x="3580914" y="732945"/>
                  <a:pt x="3580375" y="738898"/>
                </a:cubicBezTo>
                <a:cubicBezTo>
                  <a:pt x="3579837" y="744852"/>
                  <a:pt x="3579098" y="750152"/>
                  <a:pt x="3578160" y="754798"/>
                </a:cubicBezTo>
                <a:cubicBezTo>
                  <a:pt x="3577223" y="759445"/>
                  <a:pt x="3576016" y="764011"/>
                  <a:pt x="3574542" y="768497"/>
                </a:cubicBezTo>
                <a:cubicBezTo>
                  <a:pt x="3572775" y="773845"/>
                  <a:pt x="3570582" y="778844"/>
                  <a:pt x="3567964" y="783496"/>
                </a:cubicBezTo>
                <a:cubicBezTo>
                  <a:pt x="3565345" y="788147"/>
                  <a:pt x="3562131" y="792682"/>
                  <a:pt x="3558321" y="797101"/>
                </a:cubicBezTo>
                <a:cubicBezTo>
                  <a:pt x="3556128" y="799737"/>
                  <a:pt x="3553827" y="802080"/>
                  <a:pt x="3551418" y="804128"/>
                </a:cubicBezTo>
                <a:cubicBezTo>
                  <a:pt x="3549008" y="806176"/>
                  <a:pt x="3545902" y="808457"/>
                  <a:pt x="3542100" y="810969"/>
                </a:cubicBezTo>
                <a:cubicBezTo>
                  <a:pt x="3540441" y="808810"/>
                  <a:pt x="3538899" y="807061"/>
                  <a:pt x="3537472" y="805722"/>
                </a:cubicBezTo>
                <a:cubicBezTo>
                  <a:pt x="3536045" y="804383"/>
                  <a:pt x="3533915" y="802665"/>
                  <a:pt x="3531079" y="800568"/>
                </a:cubicBezTo>
                <a:cubicBezTo>
                  <a:pt x="3536239" y="797882"/>
                  <a:pt x="3540655" y="794957"/>
                  <a:pt x="3544329" y="791792"/>
                </a:cubicBezTo>
                <a:cubicBezTo>
                  <a:pt x="3548002" y="788626"/>
                  <a:pt x="3551180" y="784989"/>
                  <a:pt x="3553863" y="780880"/>
                </a:cubicBezTo>
                <a:cubicBezTo>
                  <a:pt x="3557441" y="775486"/>
                  <a:pt x="3560284" y="769434"/>
                  <a:pt x="3562392" y="762724"/>
                </a:cubicBezTo>
                <a:cubicBezTo>
                  <a:pt x="3564499" y="756014"/>
                  <a:pt x="3565949" y="748321"/>
                  <a:pt x="3566741" y="739646"/>
                </a:cubicBezTo>
                <a:cubicBezTo>
                  <a:pt x="3566945" y="737525"/>
                  <a:pt x="3567115" y="735507"/>
                  <a:pt x="3567250" y="733592"/>
                </a:cubicBezTo>
                <a:cubicBezTo>
                  <a:pt x="3567385" y="731678"/>
                  <a:pt x="3567500" y="729467"/>
                  <a:pt x="3567594" y="726961"/>
                </a:cubicBezTo>
                <a:cubicBezTo>
                  <a:pt x="3567688" y="724454"/>
                  <a:pt x="3567775" y="721253"/>
                  <a:pt x="3567855" y="717358"/>
                </a:cubicBezTo>
                <a:lnTo>
                  <a:pt x="3555349" y="717358"/>
                </a:lnTo>
                <a:cubicBezTo>
                  <a:pt x="3553071" y="717355"/>
                  <a:pt x="3551095" y="717391"/>
                  <a:pt x="3549421" y="717466"/>
                </a:cubicBezTo>
                <a:cubicBezTo>
                  <a:pt x="3547747" y="717541"/>
                  <a:pt x="3546297" y="717670"/>
                  <a:pt x="3545071" y="717853"/>
                </a:cubicBezTo>
                <a:close/>
                <a:moveTo>
                  <a:pt x="1973447" y="704232"/>
                </a:moveTo>
                <a:cubicBezTo>
                  <a:pt x="1975317" y="704480"/>
                  <a:pt x="1977613" y="704665"/>
                  <a:pt x="1980334" y="704789"/>
                </a:cubicBezTo>
                <a:cubicBezTo>
                  <a:pt x="1983056" y="704913"/>
                  <a:pt x="1986126" y="704975"/>
                  <a:pt x="1989544" y="704975"/>
                </a:cubicBezTo>
                <a:lnTo>
                  <a:pt x="2029787" y="704975"/>
                </a:lnTo>
                <a:cubicBezTo>
                  <a:pt x="2032586" y="704978"/>
                  <a:pt x="2034975" y="704941"/>
                  <a:pt x="2036953" y="704867"/>
                </a:cubicBezTo>
                <a:cubicBezTo>
                  <a:pt x="2038932" y="704792"/>
                  <a:pt x="2040795" y="704663"/>
                  <a:pt x="2042541" y="704480"/>
                </a:cubicBezTo>
                <a:cubicBezTo>
                  <a:pt x="2042344" y="706515"/>
                  <a:pt x="2042188" y="708567"/>
                  <a:pt x="2042073" y="710634"/>
                </a:cubicBezTo>
                <a:cubicBezTo>
                  <a:pt x="2041958" y="712702"/>
                  <a:pt x="2041830" y="715946"/>
                  <a:pt x="2041688" y="720366"/>
                </a:cubicBezTo>
                <a:cubicBezTo>
                  <a:pt x="2041546" y="724786"/>
                  <a:pt x="2041335" y="731543"/>
                  <a:pt x="2041055" y="740637"/>
                </a:cubicBezTo>
                <a:cubicBezTo>
                  <a:pt x="2040550" y="754967"/>
                  <a:pt x="2039703" y="767107"/>
                  <a:pt x="2038517" y="777057"/>
                </a:cubicBezTo>
                <a:cubicBezTo>
                  <a:pt x="2037330" y="787006"/>
                  <a:pt x="2035865" y="794224"/>
                  <a:pt x="2034121" y="798710"/>
                </a:cubicBezTo>
                <a:cubicBezTo>
                  <a:pt x="2032854" y="801979"/>
                  <a:pt x="2030744" y="804388"/>
                  <a:pt x="2027790" y="805939"/>
                </a:cubicBezTo>
                <a:cubicBezTo>
                  <a:pt x="2024837" y="807489"/>
                  <a:pt x="2020838" y="808258"/>
                  <a:pt x="2015795" y="808245"/>
                </a:cubicBezTo>
                <a:cubicBezTo>
                  <a:pt x="2014188" y="808240"/>
                  <a:pt x="2012170" y="808188"/>
                  <a:pt x="2009743" y="808090"/>
                </a:cubicBezTo>
                <a:cubicBezTo>
                  <a:pt x="2007315" y="807992"/>
                  <a:pt x="2005205" y="807879"/>
                  <a:pt x="2003412" y="807750"/>
                </a:cubicBezTo>
                <a:cubicBezTo>
                  <a:pt x="2003121" y="804971"/>
                  <a:pt x="2002744" y="802541"/>
                  <a:pt x="2002283" y="800460"/>
                </a:cubicBezTo>
                <a:cubicBezTo>
                  <a:pt x="2001821" y="798378"/>
                  <a:pt x="2001166" y="796226"/>
                  <a:pt x="2000317" y="794005"/>
                </a:cubicBezTo>
                <a:cubicBezTo>
                  <a:pt x="2003180" y="794441"/>
                  <a:pt x="2005750" y="794776"/>
                  <a:pt x="2008025" y="795011"/>
                </a:cubicBezTo>
                <a:cubicBezTo>
                  <a:pt x="2010300" y="795246"/>
                  <a:pt x="2012188" y="795365"/>
                  <a:pt x="2013690" y="795367"/>
                </a:cubicBezTo>
                <a:cubicBezTo>
                  <a:pt x="2017196" y="795548"/>
                  <a:pt x="2019595" y="794846"/>
                  <a:pt x="2020887" y="793262"/>
                </a:cubicBezTo>
                <a:cubicBezTo>
                  <a:pt x="2022179" y="791678"/>
                  <a:pt x="2023248" y="788129"/>
                  <a:pt x="2024091" y="782613"/>
                </a:cubicBezTo>
                <a:cubicBezTo>
                  <a:pt x="2025598" y="774461"/>
                  <a:pt x="2026671" y="764390"/>
                  <a:pt x="2027311" y="752400"/>
                </a:cubicBezTo>
                <a:cubicBezTo>
                  <a:pt x="2027463" y="749953"/>
                  <a:pt x="2027584" y="747866"/>
                  <a:pt x="2027674" y="746141"/>
                </a:cubicBezTo>
                <a:cubicBezTo>
                  <a:pt x="2027765" y="744416"/>
                  <a:pt x="2027839" y="742503"/>
                  <a:pt x="2027899" y="740404"/>
                </a:cubicBezTo>
                <a:cubicBezTo>
                  <a:pt x="2027958" y="738306"/>
                  <a:pt x="2028017" y="735472"/>
                  <a:pt x="2028077" y="731905"/>
                </a:cubicBezTo>
                <a:cubicBezTo>
                  <a:pt x="2028136" y="728338"/>
                  <a:pt x="2028211" y="723488"/>
                  <a:pt x="2028301" y="717358"/>
                </a:cubicBezTo>
                <a:lnTo>
                  <a:pt x="2009975" y="717358"/>
                </a:lnTo>
                <a:cubicBezTo>
                  <a:pt x="2009698" y="725765"/>
                  <a:pt x="2009289" y="732945"/>
                  <a:pt x="2008751" y="738898"/>
                </a:cubicBezTo>
                <a:cubicBezTo>
                  <a:pt x="2008212" y="744852"/>
                  <a:pt x="2007473" y="750152"/>
                  <a:pt x="2006535" y="754798"/>
                </a:cubicBezTo>
                <a:cubicBezTo>
                  <a:pt x="2005598" y="759445"/>
                  <a:pt x="2004391" y="764011"/>
                  <a:pt x="2002917" y="768497"/>
                </a:cubicBezTo>
                <a:cubicBezTo>
                  <a:pt x="2001150" y="773845"/>
                  <a:pt x="1998957" y="778844"/>
                  <a:pt x="1996339" y="783496"/>
                </a:cubicBezTo>
                <a:cubicBezTo>
                  <a:pt x="1993721" y="788147"/>
                  <a:pt x="1990506" y="792682"/>
                  <a:pt x="1986696" y="797101"/>
                </a:cubicBezTo>
                <a:cubicBezTo>
                  <a:pt x="1984503" y="799737"/>
                  <a:pt x="1982202" y="802080"/>
                  <a:pt x="1979793" y="804128"/>
                </a:cubicBezTo>
                <a:cubicBezTo>
                  <a:pt x="1977383" y="806176"/>
                  <a:pt x="1974277" y="808457"/>
                  <a:pt x="1970475" y="810969"/>
                </a:cubicBezTo>
                <a:cubicBezTo>
                  <a:pt x="1968816" y="808810"/>
                  <a:pt x="1967273" y="807061"/>
                  <a:pt x="1965847" y="805722"/>
                </a:cubicBezTo>
                <a:cubicBezTo>
                  <a:pt x="1964421" y="804383"/>
                  <a:pt x="1962290" y="802665"/>
                  <a:pt x="1959454" y="800568"/>
                </a:cubicBezTo>
                <a:cubicBezTo>
                  <a:pt x="1964614" y="797882"/>
                  <a:pt x="1969030" y="794957"/>
                  <a:pt x="1972704" y="791792"/>
                </a:cubicBezTo>
                <a:cubicBezTo>
                  <a:pt x="1976377" y="788626"/>
                  <a:pt x="1979556" y="784989"/>
                  <a:pt x="1982239" y="780880"/>
                </a:cubicBezTo>
                <a:cubicBezTo>
                  <a:pt x="1985816" y="775486"/>
                  <a:pt x="1988659" y="769434"/>
                  <a:pt x="1990767" y="762724"/>
                </a:cubicBezTo>
                <a:cubicBezTo>
                  <a:pt x="1992874" y="756014"/>
                  <a:pt x="1994324" y="748321"/>
                  <a:pt x="1995116" y="739646"/>
                </a:cubicBezTo>
                <a:cubicBezTo>
                  <a:pt x="1995320" y="737525"/>
                  <a:pt x="1995490" y="735507"/>
                  <a:pt x="1995625" y="733592"/>
                </a:cubicBezTo>
                <a:cubicBezTo>
                  <a:pt x="1995760" y="731678"/>
                  <a:pt x="1995875" y="729467"/>
                  <a:pt x="1995969" y="726961"/>
                </a:cubicBezTo>
                <a:cubicBezTo>
                  <a:pt x="1996063" y="724454"/>
                  <a:pt x="1996150" y="721253"/>
                  <a:pt x="1996231" y="717358"/>
                </a:cubicBezTo>
                <a:lnTo>
                  <a:pt x="1983724" y="717358"/>
                </a:lnTo>
                <a:cubicBezTo>
                  <a:pt x="1981446" y="717355"/>
                  <a:pt x="1979470" y="717391"/>
                  <a:pt x="1977796" y="717466"/>
                </a:cubicBezTo>
                <a:cubicBezTo>
                  <a:pt x="1976122" y="717541"/>
                  <a:pt x="1974672" y="717670"/>
                  <a:pt x="1973447" y="717853"/>
                </a:cubicBezTo>
                <a:close/>
                <a:moveTo>
                  <a:pt x="3706787" y="703118"/>
                </a:moveTo>
                <a:lnTo>
                  <a:pt x="3714464" y="714014"/>
                </a:lnTo>
                <a:cubicBezTo>
                  <a:pt x="3713492" y="714512"/>
                  <a:pt x="3712589" y="715095"/>
                  <a:pt x="3711755" y="715763"/>
                </a:cubicBezTo>
                <a:cubicBezTo>
                  <a:pt x="3710922" y="716431"/>
                  <a:pt x="3709679" y="717541"/>
                  <a:pt x="3708025" y="719091"/>
                </a:cubicBezTo>
                <a:cubicBezTo>
                  <a:pt x="3704770" y="722081"/>
                  <a:pt x="3701282" y="725233"/>
                  <a:pt x="3697562" y="728548"/>
                </a:cubicBezTo>
                <a:cubicBezTo>
                  <a:pt x="3693842" y="731863"/>
                  <a:pt x="3690850" y="734489"/>
                  <a:pt x="3688585" y="736426"/>
                </a:cubicBezTo>
                <a:cubicBezTo>
                  <a:pt x="3687761" y="737107"/>
                  <a:pt x="3686437" y="738140"/>
                  <a:pt x="3684613" y="739527"/>
                </a:cubicBezTo>
                <a:cubicBezTo>
                  <a:pt x="3682790" y="740913"/>
                  <a:pt x="3680952" y="742286"/>
                  <a:pt x="3679101" y="743645"/>
                </a:cubicBezTo>
                <a:cubicBezTo>
                  <a:pt x="3677249" y="745004"/>
                  <a:pt x="3675871" y="745982"/>
                  <a:pt x="3674964" y="746580"/>
                </a:cubicBezTo>
                <a:cubicBezTo>
                  <a:pt x="3673522" y="747566"/>
                  <a:pt x="3672537" y="748226"/>
                  <a:pt x="3672008" y="748561"/>
                </a:cubicBezTo>
                <a:cubicBezTo>
                  <a:pt x="3671479" y="748897"/>
                  <a:pt x="3670772" y="749309"/>
                  <a:pt x="3669887" y="749800"/>
                </a:cubicBezTo>
                <a:lnTo>
                  <a:pt x="3670135" y="750047"/>
                </a:lnTo>
                <a:cubicBezTo>
                  <a:pt x="3675567" y="747860"/>
                  <a:pt x="3680149" y="746353"/>
                  <a:pt x="3683879" y="745528"/>
                </a:cubicBezTo>
                <a:cubicBezTo>
                  <a:pt x="3687609" y="744702"/>
                  <a:pt x="3691696" y="744310"/>
                  <a:pt x="3696138" y="744351"/>
                </a:cubicBezTo>
                <a:cubicBezTo>
                  <a:pt x="3706852" y="744452"/>
                  <a:pt x="3715298" y="746975"/>
                  <a:pt x="3721476" y="751920"/>
                </a:cubicBezTo>
                <a:cubicBezTo>
                  <a:pt x="3727654" y="756865"/>
                  <a:pt x="3730807" y="763629"/>
                  <a:pt x="3730933" y="772212"/>
                </a:cubicBezTo>
                <a:cubicBezTo>
                  <a:pt x="3730920" y="778112"/>
                  <a:pt x="3729491" y="783369"/>
                  <a:pt x="3726645" y="787984"/>
                </a:cubicBezTo>
                <a:cubicBezTo>
                  <a:pt x="3723800" y="792599"/>
                  <a:pt x="3719616" y="796464"/>
                  <a:pt x="3714093" y="799577"/>
                </a:cubicBezTo>
                <a:cubicBezTo>
                  <a:pt x="3710035" y="801876"/>
                  <a:pt x="3705458" y="803625"/>
                  <a:pt x="3700364" y="804824"/>
                </a:cubicBezTo>
                <a:cubicBezTo>
                  <a:pt x="3695269" y="806024"/>
                  <a:pt x="3689856" y="806628"/>
                  <a:pt x="3684127" y="806635"/>
                </a:cubicBezTo>
                <a:cubicBezTo>
                  <a:pt x="3678885" y="806630"/>
                  <a:pt x="3674200" y="806145"/>
                  <a:pt x="3670073" y="805180"/>
                </a:cubicBezTo>
                <a:cubicBezTo>
                  <a:pt x="3665945" y="804216"/>
                  <a:pt x="3662623" y="802802"/>
                  <a:pt x="3660105" y="800939"/>
                </a:cubicBezTo>
                <a:cubicBezTo>
                  <a:pt x="3657737" y="799177"/>
                  <a:pt x="3655910" y="797067"/>
                  <a:pt x="3654626" y="794609"/>
                </a:cubicBezTo>
                <a:cubicBezTo>
                  <a:pt x="3653341" y="792150"/>
                  <a:pt x="3652691" y="789514"/>
                  <a:pt x="3652676" y="786699"/>
                </a:cubicBezTo>
                <a:cubicBezTo>
                  <a:pt x="3652789" y="781465"/>
                  <a:pt x="3654791" y="777229"/>
                  <a:pt x="3658681" y="773992"/>
                </a:cubicBezTo>
                <a:cubicBezTo>
                  <a:pt x="3662571" y="770754"/>
                  <a:pt x="3667669" y="769088"/>
                  <a:pt x="3673973" y="768992"/>
                </a:cubicBezTo>
                <a:cubicBezTo>
                  <a:pt x="3678333" y="769005"/>
                  <a:pt x="3682337" y="769877"/>
                  <a:pt x="3685984" y="771608"/>
                </a:cubicBezTo>
                <a:cubicBezTo>
                  <a:pt x="3689632" y="773339"/>
                  <a:pt x="3692769" y="775852"/>
                  <a:pt x="3695395" y="779146"/>
                </a:cubicBezTo>
                <a:cubicBezTo>
                  <a:pt x="3696600" y="780632"/>
                  <a:pt x="3697627" y="782211"/>
                  <a:pt x="3698475" y="783882"/>
                </a:cubicBezTo>
                <a:cubicBezTo>
                  <a:pt x="3699324" y="785554"/>
                  <a:pt x="3700196" y="787690"/>
                  <a:pt x="3701091" y="790290"/>
                </a:cubicBezTo>
                <a:cubicBezTo>
                  <a:pt x="3706201" y="788412"/>
                  <a:pt x="3709942" y="786039"/>
                  <a:pt x="3712313" y="783170"/>
                </a:cubicBezTo>
                <a:cubicBezTo>
                  <a:pt x="3714683" y="780302"/>
                  <a:pt x="3715855" y="776690"/>
                  <a:pt x="3715826" y="772336"/>
                </a:cubicBezTo>
                <a:cubicBezTo>
                  <a:pt x="3715741" y="767445"/>
                  <a:pt x="3713528" y="763575"/>
                  <a:pt x="3709186" y="760727"/>
                </a:cubicBezTo>
                <a:cubicBezTo>
                  <a:pt x="3704844" y="757879"/>
                  <a:pt x="3698885" y="756424"/>
                  <a:pt x="3691309" y="756362"/>
                </a:cubicBezTo>
                <a:cubicBezTo>
                  <a:pt x="3682203" y="756386"/>
                  <a:pt x="3673298" y="758166"/>
                  <a:pt x="3664593" y="761702"/>
                </a:cubicBezTo>
                <a:cubicBezTo>
                  <a:pt x="3655890" y="765239"/>
                  <a:pt x="3647790" y="770393"/>
                  <a:pt x="3640293" y="777165"/>
                </a:cubicBezTo>
                <a:lnTo>
                  <a:pt x="3631873" y="763792"/>
                </a:lnTo>
                <a:cubicBezTo>
                  <a:pt x="3633986" y="762773"/>
                  <a:pt x="3636416" y="761344"/>
                  <a:pt x="3639163" y="759504"/>
                </a:cubicBezTo>
                <a:cubicBezTo>
                  <a:pt x="3641911" y="757665"/>
                  <a:pt x="3645300" y="755214"/>
                  <a:pt x="3649332" y="752152"/>
                </a:cubicBezTo>
                <a:cubicBezTo>
                  <a:pt x="3653240" y="749164"/>
                  <a:pt x="3657449" y="745785"/>
                  <a:pt x="3661958" y="742017"/>
                </a:cubicBezTo>
                <a:cubicBezTo>
                  <a:pt x="3666467" y="738249"/>
                  <a:pt x="3670858" y="734439"/>
                  <a:pt x="3675134" y="730588"/>
                </a:cubicBezTo>
                <a:cubicBezTo>
                  <a:pt x="3679409" y="726738"/>
                  <a:pt x="3683150" y="723194"/>
                  <a:pt x="3686356" y="719958"/>
                </a:cubicBezTo>
                <a:cubicBezTo>
                  <a:pt x="3686511" y="719803"/>
                  <a:pt x="3686820" y="719494"/>
                  <a:pt x="3687285" y="719029"/>
                </a:cubicBezTo>
                <a:cubicBezTo>
                  <a:pt x="3687749" y="718565"/>
                  <a:pt x="3688182" y="718131"/>
                  <a:pt x="3688585" y="717729"/>
                </a:cubicBezTo>
                <a:lnTo>
                  <a:pt x="3688461" y="717605"/>
                </a:lnTo>
                <a:cubicBezTo>
                  <a:pt x="3686962" y="717808"/>
                  <a:pt x="3684897" y="718008"/>
                  <a:pt x="3682265" y="718206"/>
                </a:cubicBezTo>
                <a:cubicBezTo>
                  <a:pt x="3679634" y="718404"/>
                  <a:pt x="3676018" y="718622"/>
                  <a:pt x="3671419" y="718862"/>
                </a:cubicBezTo>
                <a:cubicBezTo>
                  <a:pt x="3666820" y="719101"/>
                  <a:pt x="3660820" y="719384"/>
                  <a:pt x="3653418" y="719710"/>
                </a:cubicBezTo>
                <a:cubicBezTo>
                  <a:pt x="3652126" y="719767"/>
                  <a:pt x="3651089" y="719839"/>
                  <a:pt x="3650307" y="719927"/>
                </a:cubicBezTo>
                <a:cubicBezTo>
                  <a:pt x="3649526" y="720014"/>
                  <a:pt x="3648581" y="720149"/>
                  <a:pt x="3647475" y="720329"/>
                </a:cubicBezTo>
                <a:lnTo>
                  <a:pt x="3646856" y="705470"/>
                </a:lnTo>
                <a:cubicBezTo>
                  <a:pt x="3648881" y="705718"/>
                  <a:pt x="3650991" y="705904"/>
                  <a:pt x="3653186" y="706028"/>
                </a:cubicBezTo>
                <a:cubicBezTo>
                  <a:pt x="3655382" y="706151"/>
                  <a:pt x="3658142" y="706213"/>
                  <a:pt x="3661467" y="706213"/>
                </a:cubicBezTo>
                <a:cubicBezTo>
                  <a:pt x="3666890" y="706206"/>
                  <a:pt x="3672978" y="706066"/>
                  <a:pt x="3679731" y="705795"/>
                </a:cubicBezTo>
                <a:cubicBezTo>
                  <a:pt x="3686485" y="705524"/>
                  <a:pt x="3692944" y="705168"/>
                  <a:pt x="3699110" y="704727"/>
                </a:cubicBezTo>
                <a:cubicBezTo>
                  <a:pt x="3701202" y="704560"/>
                  <a:pt x="3702776" y="704369"/>
                  <a:pt x="3703831" y="704155"/>
                </a:cubicBezTo>
                <a:cubicBezTo>
                  <a:pt x="3704886" y="703940"/>
                  <a:pt x="3705871" y="703595"/>
                  <a:pt x="3706787" y="703118"/>
                </a:cubicBezTo>
                <a:close/>
                <a:moveTo>
                  <a:pt x="1749685" y="702994"/>
                </a:moveTo>
                <a:lnTo>
                  <a:pt x="1759468" y="711414"/>
                </a:lnTo>
                <a:cubicBezTo>
                  <a:pt x="1758926" y="712134"/>
                  <a:pt x="1758462" y="712892"/>
                  <a:pt x="1758075" y="713689"/>
                </a:cubicBezTo>
                <a:cubicBezTo>
                  <a:pt x="1757688" y="714486"/>
                  <a:pt x="1757285" y="715461"/>
                  <a:pt x="1756867" y="716614"/>
                </a:cubicBezTo>
                <a:cubicBezTo>
                  <a:pt x="1756678" y="717091"/>
                  <a:pt x="1756159" y="718584"/>
                  <a:pt x="1755312" y="721094"/>
                </a:cubicBezTo>
                <a:cubicBezTo>
                  <a:pt x="1754464" y="723603"/>
                  <a:pt x="1753497" y="726501"/>
                  <a:pt x="1752410" y="729786"/>
                </a:cubicBezTo>
                <a:cubicBezTo>
                  <a:pt x="1751322" y="733072"/>
                  <a:pt x="1750324" y="736117"/>
                  <a:pt x="1749414" y="738920"/>
                </a:cubicBezTo>
                <a:cubicBezTo>
                  <a:pt x="1748505" y="741724"/>
                  <a:pt x="1747894" y="743658"/>
                  <a:pt x="1747580" y="744723"/>
                </a:cubicBezTo>
                <a:cubicBezTo>
                  <a:pt x="1752358" y="745388"/>
                  <a:pt x="1756950" y="746348"/>
                  <a:pt x="1761356" y="747602"/>
                </a:cubicBezTo>
                <a:cubicBezTo>
                  <a:pt x="1765762" y="748856"/>
                  <a:pt x="1770292" y="750496"/>
                  <a:pt x="1774946" y="752524"/>
                </a:cubicBezTo>
                <a:cubicBezTo>
                  <a:pt x="1775431" y="749526"/>
                  <a:pt x="1775761" y="746358"/>
                  <a:pt x="1775936" y="743020"/>
                </a:cubicBezTo>
                <a:cubicBezTo>
                  <a:pt x="1776112" y="739682"/>
                  <a:pt x="1776194" y="735214"/>
                  <a:pt x="1776184" y="729616"/>
                </a:cubicBezTo>
                <a:cubicBezTo>
                  <a:pt x="1776186" y="728306"/>
                  <a:pt x="1776151" y="727181"/>
                  <a:pt x="1776076" y="726242"/>
                </a:cubicBezTo>
                <a:cubicBezTo>
                  <a:pt x="1776001" y="725303"/>
                  <a:pt x="1775872" y="724240"/>
                  <a:pt x="1775689" y="723053"/>
                </a:cubicBezTo>
                <a:lnTo>
                  <a:pt x="1791291" y="723673"/>
                </a:lnTo>
                <a:cubicBezTo>
                  <a:pt x="1791051" y="724862"/>
                  <a:pt x="1790880" y="725981"/>
                  <a:pt x="1790780" y="727031"/>
                </a:cubicBezTo>
                <a:cubicBezTo>
                  <a:pt x="1790679" y="728081"/>
                  <a:pt x="1790602" y="729727"/>
                  <a:pt x="1790548" y="731969"/>
                </a:cubicBezTo>
                <a:cubicBezTo>
                  <a:pt x="1790370" y="737335"/>
                  <a:pt x="1790106" y="742081"/>
                  <a:pt x="1789758" y="746209"/>
                </a:cubicBezTo>
                <a:cubicBezTo>
                  <a:pt x="1789410" y="750336"/>
                  <a:pt x="1788930" y="754340"/>
                  <a:pt x="1788319" y="758220"/>
                </a:cubicBezTo>
                <a:cubicBezTo>
                  <a:pt x="1790365" y="759241"/>
                  <a:pt x="1792588" y="760387"/>
                  <a:pt x="1794990" y="761656"/>
                </a:cubicBezTo>
                <a:cubicBezTo>
                  <a:pt x="1797392" y="762925"/>
                  <a:pt x="1799585" y="764132"/>
                  <a:pt x="1801568" y="765278"/>
                </a:cubicBezTo>
                <a:cubicBezTo>
                  <a:pt x="1803152" y="766214"/>
                  <a:pt x="1804287" y="766849"/>
                  <a:pt x="1804973" y="767182"/>
                </a:cubicBezTo>
                <a:cubicBezTo>
                  <a:pt x="1805660" y="767514"/>
                  <a:pt x="1806423" y="767870"/>
                  <a:pt x="1807264" y="768250"/>
                </a:cubicBezTo>
                <a:lnTo>
                  <a:pt x="1801692" y="784594"/>
                </a:lnTo>
                <a:cubicBezTo>
                  <a:pt x="1799804" y="782985"/>
                  <a:pt x="1797296" y="781127"/>
                  <a:pt x="1794169" y="779022"/>
                </a:cubicBezTo>
                <a:cubicBezTo>
                  <a:pt x="1791043" y="776917"/>
                  <a:pt x="1787854" y="774936"/>
                  <a:pt x="1784604" y="773079"/>
                </a:cubicBezTo>
                <a:cubicBezTo>
                  <a:pt x="1782920" y="777585"/>
                  <a:pt x="1781026" y="781543"/>
                  <a:pt x="1778924" y="784950"/>
                </a:cubicBezTo>
                <a:cubicBezTo>
                  <a:pt x="1776821" y="788358"/>
                  <a:pt x="1774216" y="791665"/>
                  <a:pt x="1771107" y="794872"/>
                </a:cubicBezTo>
                <a:cubicBezTo>
                  <a:pt x="1768386" y="797715"/>
                  <a:pt x="1765470" y="800294"/>
                  <a:pt x="1762362" y="802611"/>
                </a:cubicBezTo>
                <a:cubicBezTo>
                  <a:pt x="1759253" y="804928"/>
                  <a:pt x="1755936" y="807012"/>
                  <a:pt x="1752410" y="808864"/>
                </a:cubicBezTo>
                <a:cubicBezTo>
                  <a:pt x="1749966" y="805799"/>
                  <a:pt x="1748042" y="803571"/>
                  <a:pt x="1746636" y="802178"/>
                </a:cubicBezTo>
                <a:cubicBezTo>
                  <a:pt x="1745230" y="800785"/>
                  <a:pt x="1743399" y="799299"/>
                  <a:pt x="1741142" y="797720"/>
                </a:cubicBezTo>
                <a:cubicBezTo>
                  <a:pt x="1745687" y="795561"/>
                  <a:pt x="1749412" y="793502"/>
                  <a:pt x="1752317" y="791544"/>
                </a:cubicBezTo>
                <a:cubicBezTo>
                  <a:pt x="1755221" y="789586"/>
                  <a:pt x="1757894" y="787311"/>
                  <a:pt x="1760334" y="784718"/>
                </a:cubicBezTo>
                <a:cubicBezTo>
                  <a:pt x="1762837" y="782020"/>
                  <a:pt x="1765045" y="779089"/>
                  <a:pt x="1766959" y="775927"/>
                </a:cubicBezTo>
                <a:cubicBezTo>
                  <a:pt x="1768873" y="772764"/>
                  <a:pt x="1770338" y="769586"/>
                  <a:pt x="1771355" y="766392"/>
                </a:cubicBezTo>
                <a:cubicBezTo>
                  <a:pt x="1767083" y="764318"/>
                  <a:pt x="1762811" y="762616"/>
                  <a:pt x="1758539" y="761284"/>
                </a:cubicBezTo>
                <a:cubicBezTo>
                  <a:pt x="1754267" y="759953"/>
                  <a:pt x="1749252" y="758808"/>
                  <a:pt x="1743494" y="757848"/>
                </a:cubicBezTo>
                <a:cubicBezTo>
                  <a:pt x="1740824" y="765881"/>
                  <a:pt x="1738549" y="772227"/>
                  <a:pt x="1736668" y="776886"/>
                </a:cubicBezTo>
                <a:cubicBezTo>
                  <a:pt x="1734788" y="781545"/>
                  <a:pt x="1732977" y="785353"/>
                  <a:pt x="1731236" y="788309"/>
                </a:cubicBezTo>
                <a:cubicBezTo>
                  <a:pt x="1728950" y="792266"/>
                  <a:pt x="1726401" y="795218"/>
                  <a:pt x="1723589" y="797163"/>
                </a:cubicBezTo>
                <a:cubicBezTo>
                  <a:pt x="1720778" y="799108"/>
                  <a:pt x="1717672" y="800078"/>
                  <a:pt x="1714271" y="800073"/>
                </a:cubicBezTo>
                <a:cubicBezTo>
                  <a:pt x="1708462" y="799936"/>
                  <a:pt x="1703736" y="797702"/>
                  <a:pt x="1700094" y="793371"/>
                </a:cubicBezTo>
                <a:cubicBezTo>
                  <a:pt x="1696451" y="789039"/>
                  <a:pt x="1694573" y="783431"/>
                  <a:pt x="1694459" y="776546"/>
                </a:cubicBezTo>
                <a:cubicBezTo>
                  <a:pt x="1694488" y="770811"/>
                  <a:pt x="1695824" y="765626"/>
                  <a:pt x="1698468" y="760990"/>
                </a:cubicBezTo>
                <a:cubicBezTo>
                  <a:pt x="1701113" y="756355"/>
                  <a:pt x="1704894" y="752501"/>
                  <a:pt x="1709814" y="749428"/>
                </a:cubicBezTo>
                <a:cubicBezTo>
                  <a:pt x="1712956" y="747470"/>
                  <a:pt x="1716361" y="746031"/>
                  <a:pt x="1720029" y="745110"/>
                </a:cubicBezTo>
                <a:cubicBezTo>
                  <a:pt x="1723698" y="744189"/>
                  <a:pt x="1728094" y="743647"/>
                  <a:pt x="1733217" y="743484"/>
                </a:cubicBezTo>
                <a:cubicBezTo>
                  <a:pt x="1734269" y="740296"/>
                  <a:pt x="1735191" y="737455"/>
                  <a:pt x="1735982" y="734959"/>
                </a:cubicBezTo>
                <a:cubicBezTo>
                  <a:pt x="1736773" y="732463"/>
                  <a:pt x="1737557" y="729878"/>
                  <a:pt x="1738335" y="727204"/>
                </a:cubicBezTo>
                <a:cubicBezTo>
                  <a:pt x="1739112" y="724529"/>
                  <a:pt x="1740006" y="721330"/>
                  <a:pt x="1741018" y="717605"/>
                </a:cubicBezTo>
                <a:cubicBezTo>
                  <a:pt x="1738990" y="717766"/>
                  <a:pt x="1737102" y="717899"/>
                  <a:pt x="1735354" y="718004"/>
                </a:cubicBezTo>
                <a:cubicBezTo>
                  <a:pt x="1733606" y="718110"/>
                  <a:pt x="1731534" y="718215"/>
                  <a:pt x="1729140" y="718321"/>
                </a:cubicBezTo>
                <a:cubicBezTo>
                  <a:pt x="1726745" y="718426"/>
                  <a:pt x="1723564" y="718559"/>
                  <a:pt x="1719596" y="718720"/>
                </a:cubicBezTo>
                <a:cubicBezTo>
                  <a:pt x="1717122" y="718836"/>
                  <a:pt x="1715167" y="718944"/>
                  <a:pt x="1713730" y="719045"/>
                </a:cubicBezTo>
                <a:cubicBezTo>
                  <a:pt x="1712293" y="719145"/>
                  <a:pt x="1710987" y="719284"/>
                  <a:pt x="1709814" y="719462"/>
                </a:cubicBezTo>
                <a:lnTo>
                  <a:pt x="1709195" y="704975"/>
                </a:lnTo>
                <a:cubicBezTo>
                  <a:pt x="1710552" y="705217"/>
                  <a:pt x="1712172" y="705383"/>
                  <a:pt x="1714055" y="705470"/>
                </a:cubicBezTo>
                <a:cubicBezTo>
                  <a:pt x="1715938" y="705558"/>
                  <a:pt x="1718487" y="705599"/>
                  <a:pt x="1721701" y="705594"/>
                </a:cubicBezTo>
                <a:cubicBezTo>
                  <a:pt x="1724239" y="705592"/>
                  <a:pt x="1726991" y="705541"/>
                  <a:pt x="1729956" y="705443"/>
                </a:cubicBezTo>
                <a:cubicBezTo>
                  <a:pt x="1732921" y="705344"/>
                  <a:pt x="1735728" y="705211"/>
                  <a:pt x="1738376" y="705044"/>
                </a:cubicBezTo>
                <a:cubicBezTo>
                  <a:pt x="1741025" y="704876"/>
                  <a:pt x="1743144" y="704688"/>
                  <a:pt x="1744733" y="704480"/>
                </a:cubicBezTo>
                <a:cubicBezTo>
                  <a:pt x="1745922" y="704371"/>
                  <a:pt x="1746855" y="704217"/>
                  <a:pt x="1747534" y="704015"/>
                </a:cubicBezTo>
                <a:cubicBezTo>
                  <a:pt x="1748213" y="703814"/>
                  <a:pt x="1748929" y="703474"/>
                  <a:pt x="1749685" y="702994"/>
                </a:cubicBezTo>
                <a:close/>
                <a:moveTo>
                  <a:pt x="540010" y="702994"/>
                </a:moveTo>
                <a:lnTo>
                  <a:pt x="549793" y="711414"/>
                </a:lnTo>
                <a:cubicBezTo>
                  <a:pt x="549251" y="712134"/>
                  <a:pt x="548787" y="712892"/>
                  <a:pt x="548399" y="713689"/>
                </a:cubicBezTo>
                <a:cubicBezTo>
                  <a:pt x="548013" y="714486"/>
                  <a:pt x="547610" y="715461"/>
                  <a:pt x="547192" y="716614"/>
                </a:cubicBezTo>
                <a:cubicBezTo>
                  <a:pt x="547003" y="717091"/>
                  <a:pt x="546484" y="718584"/>
                  <a:pt x="545637" y="721094"/>
                </a:cubicBezTo>
                <a:cubicBezTo>
                  <a:pt x="544789" y="723603"/>
                  <a:pt x="543822" y="726501"/>
                  <a:pt x="542735" y="729786"/>
                </a:cubicBezTo>
                <a:cubicBezTo>
                  <a:pt x="541647" y="733072"/>
                  <a:pt x="540649" y="736117"/>
                  <a:pt x="539740" y="738920"/>
                </a:cubicBezTo>
                <a:cubicBezTo>
                  <a:pt x="538830" y="741724"/>
                  <a:pt x="538219" y="743658"/>
                  <a:pt x="537905" y="744723"/>
                </a:cubicBezTo>
                <a:cubicBezTo>
                  <a:pt x="542683" y="745388"/>
                  <a:pt x="547275" y="746348"/>
                  <a:pt x="551681" y="747602"/>
                </a:cubicBezTo>
                <a:cubicBezTo>
                  <a:pt x="556087" y="748856"/>
                  <a:pt x="560617" y="750496"/>
                  <a:pt x="565271" y="752524"/>
                </a:cubicBezTo>
                <a:cubicBezTo>
                  <a:pt x="565756" y="749526"/>
                  <a:pt x="566086" y="746358"/>
                  <a:pt x="566261" y="743020"/>
                </a:cubicBezTo>
                <a:cubicBezTo>
                  <a:pt x="566437" y="739682"/>
                  <a:pt x="566519" y="735214"/>
                  <a:pt x="566509" y="729616"/>
                </a:cubicBezTo>
                <a:cubicBezTo>
                  <a:pt x="566512" y="728306"/>
                  <a:pt x="566475" y="727181"/>
                  <a:pt x="566401" y="726242"/>
                </a:cubicBezTo>
                <a:cubicBezTo>
                  <a:pt x="566326" y="725303"/>
                  <a:pt x="566197" y="724240"/>
                  <a:pt x="566014" y="723053"/>
                </a:cubicBezTo>
                <a:lnTo>
                  <a:pt x="581616" y="723673"/>
                </a:lnTo>
                <a:cubicBezTo>
                  <a:pt x="581376" y="724862"/>
                  <a:pt x="581205" y="725981"/>
                  <a:pt x="581105" y="727031"/>
                </a:cubicBezTo>
                <a:cubicBezTo>
                  <a:pt x="581004" y="728081"/>
                  <a:pt x="580927" y="729727"/>
                  <a:pt x="580873" y="731969"/>
                </a:cubicBezTo>
                <a:cubicBezTo>
                  <a:pt x="580695" y="737335"/>
                  <a:pt x="580431" y="742081"/>
                  <a:pt x="580083" y="746209"/>
                </a:cubicBezTo>
                <a:cubicBezTo>
                  <a:pt x="579735" y="750336"/>
                  <a:pt x="579255" y="754340"/>
                  <a:pt x="578644" y="758220"/>
                </a:cubicBezTo>
                <a:cubicBezTo>
                  <a:pt x="580690" y="759241"/>
                  <a:pt x="582913" y="760387"/>
                  <a:pt x="585315" y="761656"/>
                </a:cubicBezTo>
                <a:cubicBezTo>
                  <a:pt x="587717" y="762925"/>
                  <a:pt x="589909" y="764132"/>
                  <a:pt x="591893" y="765278"/>
                </a:cubicBezTo>
                <a:cubicBezTo>
                  <a:pt x="593477" y="766214"/>
                  <a:pt x="594612" y="766849"/>
                  <a:pt x="595298" y="767182"/>
                </a:cubicBezTo>
                <a:cubicBezTo>
                  <a:pt x="595984" y="767514"/>
                  <a:pt x="596748" y="767870"/>
                  <a:pt x="597589" y="768250"/>
                </a:cubicBezTo>
                <a:lnTo>
                  <a:pt x="592017" y="784594"/>
                </a:lnTo>
                <a:cubicBezTo>
                  <a:pt x="590129" y="782985"/>
                  <a:pt x="587621" y="781127"/>
                  <a:pt x="584495" y="779022"/>
                </a:cubicBezTo>
                <a:cubicBezTo>
                  <a:pt x="581368" y="776917"/>
                  <a:pt x="578179" y="774936"/>
                  <a:pt x="574929" y="773079"/>
                </a:cubicBezTo>
                <a:cubicBezTo>
                  <a:pt x="573245" y="777585"/>
                  <a:pt x="571351" y="781543"/>
                  <a:pt x="569248" y="784950"/>
                </a:cubicBezTo>
                <a:cubicBezTo>
                  <a:pt x="567146" y="788358"/>
                  <a:pt x="564541" y="791665"/>
                  <a:pt x="561432" y="794872"/>
                </a:cubicBezTo>
                <a:cubicBezTo>
                  <a:pt x="558711" y="797715"/>
                  <a:pt x="555795" y="800294"/>
                  <a:pt x="552687" y="802611"/>
                </a:cubicBezTo>
                <a:cubicBezTo>
                  <a:pt x="549578" y="804928"/>
                  <a:pt x="546261" y="807012"/>
                  <a:pt x="542735" y="808864"/>
                </a:cubicBezTo>
                <a:cubicBezTo>
                  <a:pt x="540292" y="805799"/>
                  <a:pt x="538367" y="803571"/>
                  <a:pt x="536961" y="802178"/>
                </a:cubicBezTo>
                <a:cubicBezTo>
                  <a:pt x="535555" y="800785"/>
                  <a:pt x="533724" y="799299"/>
                  <a:pt x="531466" y="797720"/>
                </a:cubicBezTo>
                <a:cubicBezTo>
                  <a:pt x="536012" y="795561"/>
                  <a:pt x="539737" y="793502"/>
                  <a:pt x="542642" y="791544"/>
                </a:cubicBezTo>
                <a:cubicBezTo>
                  <a:pt x="545546" y="789586"/>
                  <a:pt x="548219" y="787311"/>
                  <a:pt x="550659" y="784718"/>
                </a:cubicBezTo>
                <a:cubicBezTo>
                  <a:pt x="553162" y="782020"/>
                  <a:pt x="555370" y="779089"/>
                  <a:pt x="557284" y="775927"/>
                </a:cubicBezTo>
                <a:cubicBezTo>
                  <a:pt x="559198" y="772764"/>
                  <a:pt x="560663" y="769586"/>
                  <a:pt x="561680" y="766392"/>
                </a:cubicBezTo>
                <a:cubicBezTo>
                  <a:pt x="557408" y="764318"/>
                  <a:pt x="553136" y="762616"/>
                  <a:pt x="548864" y="761284"/>
                </a:cubicBezTo>
                <a:cubicBezTo>
                  <a:pt x="544592" y="759953"/>
                  <a:pt x="539577" y="758808"/>
                  <a:pt x="533819" y="757848"/>
                </a:cubicBezTo>
                <a:cubicBezTo>
                  <a:pt x="531149" y="765881"/>
                  <a:pt x="528874" y="772227"/>
                  <a:pt x="526993" y="776886"/>
                </a:cubicBezTo>
                <a:cubicBezTo>
                  <a:pt x="525113" y="781545"/>
                  <a:pt x="523302" y="785353"/>
                  <a:pt x="521560" y="788309"/>
                </a:cubicBezTo>
                <a:cubicBezTo>
                  <a:pt x="519275" y="792266"/>
                  <a:pt x="516726" y="795218"/>
                  <a:pt x="513914" y="797163"/>
                </a:cubicBezTo>
                <a:cubicBezTo>
                  <a:pt x="511102" y="799108"/>
                  <a:pt x="507996" y="800078"/>
                  <a:pt x="504596" y="800073"/>
                </a:cubicBezTo>
                <a:cubicBezTo>
                  <a:pt x="498787" y="799936"/>
                  <a:pt x="494061" y="797702"/>
                  <a:pt x="490418" y="793371"/>
                </a:cubicBezTo>
                <a:cubicBezTo>
                  <a:pt x="486776" y="789039"/>
                  <a:pt x="484898" y="783431"/>
                  <a:pt x="484784" y="776546"/>
                </a:cubicBezTo>
                <a:cubicBezTo>
                  <a:pt x="484813" y="770811"/>
                  <a:pt x="486149" y="765626"/>
                  <a:pt x="488793" y="760990"/>
                </a:cubicBezTo>
                <a:cubicBezTo>
                  <a:pt x="491437" y="756355"/>
                  <a:pt x="495219" y="752501"/>
                  <a:pt x="500139" y="749428"/>
                </a:cubicBezTo>
                <a:cubicBezTo>
                  <a:pt x="503281" y="747470"/>
                  <a:pt x="506686" y="746031"/>
                  <a:pt x="510354" y="745110"/>
                </a:cubicBezTo>
                <a:cubicBezTo>
                  <a:pt x="514023" y="744189"/>
                  <a:pt x="518418" y="743647"/>
                  <a:pt x="523542" y="743484"/>
                </a:cubicBezTo>
                <a:cubicBezTo>
                  <a:pt x="524594" y="740296"/>
                  <a:pt x="525516" y="737455"/>
                  <a:pt x="526307" y="734959"/>
                </a:cubicBezTo>
                <a:cubicBezTo>
                  <a:pt x="527098" y="732463"/>
                  <a:pt x="527882" y="729878"/>
                  <a:pt x="528660" y="727204"/>
                </a:cubicBezTo>
                <a:cubicBezTo>
                  <a:pt x="529437" y="724529"/>
                  <a:pt x="530331" y="721330"/>
                  <a:pt x="531343" y="717605"/>
                </a:cubicBezTo>
                <a:cubicBezTo>
                  <a:pt x="529315" y="717766"/>
                  <a:pt x="527427" y="717899"/>
                  <a:pt x="525679" y="718004"/>
                </a:cubicBezTo>
                <a:cubicBezTo>
                  <a:pt x="523931" y="718110"/>
                  <a:pt x="521859" y="718215"/>
                  <a:pt x="519465" y="718321"/>
                </a:cubicBezTo>
                <a:cubicBezTo>
                  <a:pt x="517070" y="718426"/>
                  <a:pt x="513889" y="718559"/>
                  <a:pt x="509921" y="718720"/>
                </a:cubicBezTo>
                <a:cubicBezTo>
                  <a:pt x="507447" y="718836"/>
                  <a:pt x="505492" y="718944"/>
                  <a:pt x="504055" y="719045"/>
                </a:cubicBezTo>
                <a:cubicBezTo>
                  <a:pt x="502618" y="719145"/>
                  <a:pt x="501312" y="719284"/>
                  <a:pt x="500139" y="719462"/>
                </a:cubicBezTo>
                <a:lnTo>
                  <a:pt x="499520" y="704975"/>
                </a:lnTo>
                <a:cubicBezTo>
                  <a:pt x="500877" y="705217"/>
                  <a:pt x="502497" y="705383"/>
                  <a:pt x="504380" y="705470"/>
                </a:cubicBezTo>
                <a:cubicBezTo>
                  <a:pt x="506263" y="705558"/>
                  <a:pt x="508812" y="705599"/>
                  <a:pt x="512026" y="705594"/>
                </a:cubicBezTo>
                <a:cubicBezTo>
                  <a:pt x="514564" y="705592"/>
                  <a:pt x="517316" y="705541"/>
                  <a:pt x="520281" y="705443"/>
                </a:cubicBezTo>
                <a:cubicBezTo>
                  <a:pt x="523246" y="705344"/>
                  <a:pt x="526053" y="705211"/>
                  <a:pt x="528701" y="705044"/>
                </a:cubicBezTo>
                <a:cubicBezTo>
                  <a:pt x="531349" y="704876"/>
                  <a:pt x="533468" y="704688"/>
                  <a:pt x="535057" y="704480"/>
                </a:cubicBezTo>
                <a:cubicBezTo>
                  <a:pt x="536247" y="704371"/>
                  <a:pt x="537180" y="704217"/>
                  <a:pt x="537859" y="704015"/>
                </a:cubicBezTo>
                <a:cubicBezTo>
                  <a:pt x="538537" y="703814"/>
                  <a:pt x="539255" y="703474"/>
                  <a:pt x="540010" y="702994"/>
                </a:cubicBezTo>
                <a:close/>
                <a:moveTo>
                  <a:pt x="4288908" y="702870"/>
                </a:moveTo>
                <a:cubicBezTo>
                  <a:pt x="4289630" y="707059"/>
                  <a:pt x="4291900" y="713663"/>
                  <a:pt x="4295718" y="722682"/>
                </a:cubicBezTo>
                <a:cubicBezTo>
                  <a:pt x="4302152" y="721560"/>
                  <a:pt x="4307982" y="720368"/>
                  <a:pt x="4313208" y="719106"/>
                </a:cubicBezTo>
                <a:cubicBezTo>
                  <a:pt x="4318435" y="717845"/>
                  <a:pt x="4322717" y="716560"/>
                  <a:pt x="4326055" y="715252"/>
                </a:cubicBezTo>
                <a:lnTo>
                  <a:pt x="4327789" y="730111"/>
                </a:lnTo>
                <a:cubicBezTo>
                  <a:pt x="4326277" y="730338"/>
                  <a:pt x="4324936" y="730565"/>
                  <a:pt x="4323764" y="730792"/>
                </a:cubicBezTo>
                <a:cubicBezTo>
                  <a:pt x="4322593" y="731020"/>
                  <a:pt x="4321004" y="731370"/>
                  <a:pt x="4318997" y="731845"/>
                </a:cubicBezTo>
                <a:cubicBezTo>
                  <a:pt x="4317140" y="732216"/>
                  <a:pt x="4311072" y="733455"/>
                  <a:pt x="4300795" y="735560"/>
                </a:cubicBezTo>
                <a:cubicBezTo>
                  <a:pt x="4305253" y="743835"/>
                  <a:pt x="4308101" y="749077"/>
                  <a:pt x="4309339" y="751286"/>
                </a:cubicBezTo>
                <a:cubicBezTo>
                  <a:pt x="4311077" y="754229"/>
                  <a:pt x="4313141" y="757474"/>
                  <a:pt x="4315530" y="761021"/>
                </a:cubicBezTo>
                <a:cubicBezTo>
                  <a:pt x="4317919" y="764568"/>
                  <a:pt x="4320230" y="767844"/>
                  <a:pt x="4322464" y="770850"/>
                </a:cubicBezTo>
                <a:lnTo>
                  <a:pt x="4308101" y="777413"/>
                </a:lnTo>
                <a:cubicBezTo>
                  <a:pt x="4306607" y="776022"/>
                  <a:pt x="4305229" y="774934"/>
                  <a:pt x="4303968" y="774147"/>
                </a:cubicBezTo>
                <a:cubicBezTo>
                  <a:pt x="4302706" y="773360"/>
                  <a:pt x="4301236" y="772674"/>
                  <a:pt x="4299557" y="772088"/>
                </a:cubicBezTo>
                <a:cubicBezTo>
                  <a:pt x="4293964" y="770210"/>
                  <a:pt x="4287442" y="769261"/>
                  <a:pt x="4279992" y="769240"/>
                </a:cubicBezTo>
                <a:cubicBezTo>
                  <a:pt x="4271510" y="769271"/>
                  <a:pt x="4264948" y="770478"/>
                  <a:pt x="4260304" y="772862"/>
                </a:cubicBezTo>
                <a:cubicBezTo>
                  <a:pt x="4255661" y="775246"/>
                  <a:pt x="4253308" y="778620"/>
                  <a:pt x="4253246" y="782985"/>
                </a:cubicBezTo>
                <a:cubicBezTo>
                  <a:pt x="4253277" y="787027"/>
                  <a:pt x="4255506" y="790118"/>
                  <a:pt x="4259933" y="792256"/>
                </a:cubicBezTo>
                <a:cubicBezTo>
                  <a:pt x="4264360" y="794395"/>
                  <a:pt x="4270798" y="795473"/>
                  <a:pt x="4279249" y="795491"/>
                </a:cubicBezTo>
                <a:cubicBezTo>
                  <a:pt x="4285941" y="795460"/>
                  <a:pt x="4292586" y="794717"/>
                  <a:pt x="4299185" y="793262"/>
                </a:cubicBezTo>
                <a:cubicBezTo>
                  <a:pt x="4305784" y="791807"/>
                  <a:pt x="4311563" y="789826"/>
                  <a:pt x="4316521" y="787319"/>
                </a:cubicBezTo>
                <a:lnTo>
                  <a:pt x="4318502" y="803168"/>
                </a:lnTo>
                <a:cubicBezTo>
                  <a:pt x="4310922" y="805500"/>
                  <a:pt x="4304009" y="807182"/>
                  <a:pt x="4297761" y="808214"/>
                </a:cubicBezTo>
                <a:cubicBezTo>
                  <a:pt x="4291513" y="809246"/>
                  <a:pt x="4285343" y="809752"/>
                  <a:pt x="4279249" y="809731"/>
                </a:cubicBezTo>
                <a:cubicBezTo>
                  <a:pt x="4271275" y="809718"/>
                  <a:pt x="4264347" y="808908"/>
                  <a:pt x="4258462" y="807301"/>
                </a:cubicBezTo>
                <a:cubicBezTo>
                  <a:pt x="4252578" y="805694"/>
                  <a:pt x="4248032" y="803367"/>
                  <a:pt x="4244826" y="800320"/>
                </a:cubicBezTo>
                <a:cubicBezTo>
                  <a:pt x="4242463" y="798060"/>
                  <a:pt x="4240657" y="795491"/>
                  <a:pt x="4239409" y="792612"/>
                </a:cubicBezTo>
                <a:cubicBezTo>
                  <a:pt x="4238160" y="789733"/>
                  <a:pt x="4237530" y="786730"/>
                  <a:pt x="4237521" y="783604"/>
                </a:cubicBezTo>
                <a:cubicBezTo>
                  <a:pt x="4237536" y="780101"/>
                  <a:pt x="4238310" y="776768"/>
                  <a:pt x="4239842" y="773605"/>
                </a:cubicBezTo>
                <a:cubicBezTo>
                  <a:pt x="4241374" y="770442"/>
                  <a:pt x="4243572" y="767667"/>
                  <a:pt x="4246436" y="765278"/>
                </a:cubicBezTo>
                <a:cubicBezTo>
                  <a:pt x="4250011" y="762252"/>
                  <a:pt x="4254407" y="760007"/>
                  <a:pt x="4259623" y="758545"/>
                </a:cubicBezTo>
                <a:cubicBezTo>
                  <a:pt x="4264839" y="757082"/>
                  <a:pt x="4270968" y="756355"/>
                  <a:pt x="4278011" y="756362"/>
                </a:cubicBezTo>
                <a:cubicBezTo>
                  <a:pt x="4286080" y="756383"/>
                  <a:pt x="4293221" y="757580"/>
                  <a:pt x="4299433" y="759953"/>
                </a:cubicBezTo>
                <a:cubicBezTo>
                  <a:pt x="4297821" y="757815"/>
                  <a:pt x="4296518" y="755996"/>
                  <a:pt x="4295525" y="754496"/>
                </a:cubicBezTo>
                <a:cubicBezTo>
                  <a:pt x="4294533" y="752995"/>
                  <a:pt x="4293368" y="751020"/>
                  <a:pt x="4292031" y="748571"/>
                </a:cubicBezTo>
                <a:cubicBezTo>
                  <a:pt x="4290694" y="746121"/>
                  <a:pt x="4288704" y="742403"/>
                  <a:pt x="4286060" y="737417"/>
                </a:cubicBezTo>
                <a:cubicBezTo>
                  <a:pt x="4282360" y="737958"/>
                  <a:pt x="4278038" y="738445"/>
                  <a:pt x="4273095" y="738880"/>
                </a:cubicBezTo>
                <a:cubicBezTo>
                  <a:pt x="4268152" y="739315"/>
                  <a:pt x="4262995" y="739674"/>
                  <a:pt x="4257625" y="739958"/>
                </a:cubicBezTo>
                <a:cubicBezTo>
                  <a:pt x="4252256" y="740241"/>
                  <a:pt x="4247082" y="740426"/>
                  <a:pt x="4242102" y="740513"/>
                </a:cubicBezTo>
                <a:cubicBezTo>
                  <a:pt x="4240636" y="740513"/>
                  <a:pt x="4239574" y="740544"/>
                  <a:pt x="4238913" y="740606"/>
                </a:cubicBezTo>
                <a:cubicBezTo>
                  <a:pt x="4238253" y="740668"/>
                  <a:pt x="4237500" y="740760"/>
                  <a:pt x="4236654" y="740884"/>
                </a:cubicBezTo>
                <a:lnTo>
                  <a:pt x="4235539" y="726025"/>
                </a:lnTo>
                <a:cubicBezTo>
                  <a:pt x="4237347" y="726268"/>
                  <a:pt x="4239179" y="726433"/>
                  <a:pt x="4241034" y="726520"/>
                </a:cubicBezTo>
                <a:cubicBezTo>
                  <a:pt x="4242889" y="726608"/>
                  <a:pt x="4245061" y="726650"/>
                  <a:pt x="4247550" y="726644"/>
                </a:cubicBezTo>
                <a:cubicBezTo>
                  <a:pt x="4250744" y="726637"/>
                  <a:pt x="4254441" y="726527"/>
                  <a:pt x="4258639" y="726314"/>
                </a:cubicBezTo>
                <a:cubicBezTo>
                  <a:pt x="4262838" y="726101"/>
                  <a:pt x="4266947" y="725826"/>
                  <a:pt x="4270967" y="725489"/>
                </a:cubicBezTo>
                <a:cubicBezTo>
                  <a:pt x="4274987" y="725152"/>
                  <a:pt x="4278325" y="724794"/>
                  <a:pt x="4280983" y="724416"/>
                </a:cubicBezTo>
                <a:cubicBezTo>
                  <a:pt x="4280232" y="722479"/>
                  <a:pt x="4279271" y="720064"/>
                  <a:pt x="4278098" y="717169"/>
                </a:cubicBezTo>
                <a:cubicBezTo>
                  <a:pt x="4276926" y="714275"/>
                  <a:pt x="4275836" y="711621"/>
                  <a:pt x="4274828" y="709208"/>
                </a:cubicBezTo>
                <a:cubicBezTo>
                  <a:pt x="4273821" y="706795"/>
                  <a:pt x="4273190" y="705343"/>
                  <a:pt x="4272934" y="704851"/>
                </a:cubicBezTo>
                <a:close/>
                <a:moveTo>
                  <a:pt x="4073319" y="702746"/>
                </a:moveTo>
                <a:cubicBezTo>
                  <a:pt x="4075731" y="705310"/>
                  <a:pt x="4077810" y="707797"/>
                  <a:pt x="4079556" y="710207"/>
                </a:cubicBezTo>
                <a:cubicBezTo>
                  <a:pt x="4081303" y="712616"/>
                  <a:pt x="4083103" y="715536"/>
                  <a:pt x="4084958" y="718967"/>
                </a:cubicBezTo>
                <a:lnTo>
                  <a:pt x="4075300" y="724044"/>
                </a:lnTo>
                <a:cubicBezTo>
                  <a:pt x="4071977" y="717750"/>
                  <a:pt x="4068097" y="712260"/>
                  <a:pt x="4063660" y="707575"/>
                </a:cubicBezTo>
                <a:close/>
                <a:moveTo>
                  <a:pt x="2067801" y="702498"/>
                </a:moveTo>
                <a:cubicBezTo>
                  <a:pt x="2069752" y="702741"/>
                  <a:pt x="2071826" y="702906"/>
                  <a:pt x="2074024" y="702994"/>
                </a:cubicBezTo>
                <a:cubicBezTo>
                  <a:pt x="2076221" y="703081"/>
                  <a:pt x="2078729" y="703123"/>
                  <a:pt x="2081546" y="703118"/>
                </a:cubicBezTo>
                <a:lnTo>
                  <a:pt x="2141477" y="703118"/>
                </a:lnTo>
                <a:cubicBezTo>
                  <a:pt x="2144348" y="703123"/>
                  <a:pt x="2146840" y="703081"/>
                  <a:pt x="2148953" y="702994"/>
                </a:cubicBezTo>
                <a:cubicBezTo>
                  <a:pt x="2151066" y="702906"/>
                  <a:pt x="2153032" y="702741"/>
                  <a:pt x="2154850" y="702498"/>
                </a:cubicBezTo>
                <a:cubicBezTo>
                  <a:pt x="2154608" y="704812"/>
                  <a:pt x="2154443" y="706964"/>
                  <a:pt x="2154355" y="708953"/>
                </a:cubicBezTo>
                <a:cubicBezTo>
                  <a:pt x="2154267" y="710942"/>
                  <a:pt x="2154226" y="713000"/>
                  <a:pt x="2154231" y="715129"/>
                </a:cubicBezTo>
                <a:lnTo>
                  <a:pt x="2154231" y="795120"/>
                </a:lnTo>
                <a:cubicBezTo>
                  <a:pt x="2154231" y="798282"/>
                  <a:pt x="2154293" y="801027"/>
                  <a:pt x="2154417" y="803354"/>
                </a:cubicBezTo>
                <a:cubicBezTo>
                  <a:pt x="2154541" y="805681"/>
                  <a:pt x="2154726" y="807930"/>
                  <a:pt x="2154974" y="810102"/>
                </a:cubicBezTo>
                <a:lnTo>
                  <a:pt x="2139991" y="810102"/>
                </a:lnTo>
                <a:lnTo>
                  <a:pt x="2139991" y="802673"/>
                </a:lnTo>
                <a:lnTo>
                  <a:pt x="2082413" y="802673"/>
                </a:lnTo>
                <a:lnTo>
                  <a:pt x="2082413" y="810102"/>
                </a:lnTo>
                <a:lnTo>
                  <a:pt x="2067678" y="810102"/>
                </a:lnTo>
                <a:cubicBezTo>
                  <a:pt x="2068173" y="805913"/>
                  <a:pt x="2068420" y="800919"/>
                  <a:pt x="2068420" y="795120"/>
                </a:cubicBezTo>
                <a:lnTo>
                  <a:pt x="2068420" y="715748"/>
                </a:lnTo>
                <a:cubicBezTo>
                  <a:pt x="2068418" y="713338"/>
                  <a:pt x="2068361" y="711037"/>
                  <a:pt x="2068250" y="708844"/>
                </a:cubicBezTo>
                <a:cubicBezTo>
                  <a:pt x="2068139" y="706652"/>
                  <a:pt x="2067990" y="704536"/>
                  <a:pt x="2067801" y="702498"/>
                </a:cubicBezTo>
                <a:close/>
                <a:moveTo>
                  <a:pt x="1914992" y="702498"/>
                </a:moveTo>
                <a:lnTo>
                  <a:pt x="1926136" y="712281"/>
                </a:lnTo>
                <a:cubicBezTo>
                  <a:pt x="1921063" y="716739"/>
                  <a:pt x="1916584" y="720755"/>
                  <a:pt x="1912699" y="724328"/>
                </a:cubicBezTo>
                <a:cubicBezTo>
                  <a:pt x="1908814" y="727902"/>
                  <a:pt x="1905004" y="731523"/>
                  <a:pt x="1901270" y="735193"/>
                </a:cubicBezTo>
                <a:cubicBezTo>
                  <a:pt x="1897536" y="738862"/>
                  <a:pt x="1893360" y="743071"/>
                  <a:pt x="1888741" y="747818"/>
                </a:cubicBezTo>
                <a:cubicBezTo>
                  <a:pt x="1892711" y="751216"/>
                  <a:pt x="1896317" y="754668"/>
                  <a:pt x="1899560" y="758173"/>
                </a:cubicBezTo>
                <a:cubicBezTo>
                  <a:pt x="1902803" y="761679"/>
                  <a:pt x="1906378" y="766028"/>
                  <a:pt x="1910287" y="771221"/>
                </a:cubicBezTo>
                <a:lnTo>
                  <a:pt x="1899142" y="782489"/>
                </a:lnTo>
                <a:cubicBezTo>
                  <a:pt x="1895660" y="777121"/>
                  <a:pt x="1892502" y="772720"/>
                  <a:pt x="1889670" y="769287"/>
                </a:cubicBezTo>
                <a:cubicBezTo>
                  <a:pt x="1886837" y="765853"/>
                  <a:pt x="1883308" y="762164"/>
                  <a:pt x="1879083" y="758220"/>
                </a:cubicBezTo>
                <a:cubicBezTo>
                  <a:pt x="1874279" y="763425"/>
                  <a:pt x="1869825" y="768383"/>
                  <a:pt x="1865719" y="773092"/>
                </a:cubicBezTo>
                <a:cubicBezTo>
                  <a:pt x="1861613" y="777802"/>
                  <a:pt x="1857452" y="782732"/>
                  <a:pt x="1853235" y="787883"/>
                </a:cubicBezTo>
                <a:cubicBezTo>
                  <a:pt x="1849019" y="793033"/>
                  <a:pt x="1844344" y="798871"/>
                  <a:pt x="1839211" y="805397"/>
                </a:cubicBezTo>
                <a:lnTo>
                  <a:pt x="1824847" y="798587"/>
                </a:lnTo>
                <a:cubicBezTo>
                  <a:pt x="1824907" y="797746"/>
                  <a:pt x="1824943" y="797044"/>
                  <a:pt x="1824956" y="796482"/>
                </a:cubicBezTo>
                <a:cubicBezTo>
                  <a:pt x="1824969" y="795919"/>
                  <a:pt x="1824974" y="795341"/>
                  <a:pt x="1824971" y="794748"/>
                </a:cubicBezTo>
                <a:cubicBezTo>
                  <a:pt x="1824984" y="793711"/>
                  <a:pt x="1824958" y="792690"/>
                  <a:pt x="1824894" y="791683"/>
                </a:cubicBezTo>
                <a:cubicBezTo>
                  <a:pt x="1824829" y="790677"/>
                  <a:pt x="1824648" y="788479"/>
                  <a:pt x="1824352" y="785090"/>
                </a:cubicBezTo>
                <a:cubicBezTo>
                  <a:pt x="1824282" y="783568"/>
                  <a:pt x="1824205" y="781597"/>
                  <a:pt x="1824120" y="779177"/>
                </a:cubicBezTo>
                <a:cubicBezTo>
                  <a:pt x="1824035" y="776757"/>
                  <a:pt x="1823988" y="774477"/>
                  <a:pt x="1823980" y="772336"/>
                </a:cubicBezTo>
                <a:cubicBezTo>
                  <a:pt x="1823983" y="766820"/>
                  <a:pt x="1824380" y="761878"/>
                  <a:pt x="1825172" y="757508"/>
                </a:cubicBezTo>
                <a:cubicBezTo>
                  <a:pt x="1825964" y="753138"/>
                  <a:pt x="1827135" y="749371"/>
                  <a:pt x="1828686" y="746209"/>
                </a:cubicBezTo>
                <a:cubicBezTo>
                  <a:pt x="1831247" y="741062"/>
                  <a:pt x="1834699" y="737177"/>
                  <a:pt x="1839041" y="734554"/>
                </a:cubicBezTo>
                <a:cubicBezTo>
                  <a:pt x="1843382" y="731930"/>
                  <a:pt x="1848475" y="730614"/>
                  <a:pt x="1854318" y="730607"/>
                </a:cubicBezTo>
                <a:cubicBezTo>
                  <a:pt x="1857687" y="730596"/>
                  <a:pt x="1860885" y="731020"/>
                  <a:pt x="1863914" y="731876"/>
                </a:cubicBezTo>
                <a:cubicBezTo>
                  <a:pt x="1866943" y="732732"/>
                  <a:pt x="1870018" y="734084"/>
                  <a:pt x="1873139" y="735931"/>
                </a:cubicBezTo>
                <a:cubicBezTo>
                  <a:pt x="1874127" y="736509"/>
                  <a:pt x="1874937" y="736994"/>
                  <a:pt x="1875569" y="737386"/>
                </a:cubicBezTo>
                <a:cubicBezTo>
                  <a:pt x="1876201" y="737778"/>
                  <a:pt x="1877042" y="738325"/>
                  <a:pt x="1878092" y="739027"/>
                </a:cubicBezTo>
                <a:cubicBezTo>
                  <a:pt x="1882576" y="734254"/>
                  <a:pt x="1886609" y="730042"/>
                  <a:pt x="1890190" y="726392"/>
                </a:cubicBezTo>
                <a:cubicBezTo>
                  <a:pt x="1893771" y="722742"/>
                  <a:pt x="1897483" y="719072"/>
                  <a:pt x="1901325" y="715381"/>
                </a:cubicBezTo>
                <a:cubicBezTo>
                  <a:pt x="1905168" y="711690"/>
                  <a:pt x="1909723" y="707396"/>
                  <a:pt x="1914992" y="702498"/>
                </a:cubicBezTo>
                <a:close/>
                <a:moveTo>
                  <a:pt x="3031807" y="702375"/>
                </a:moveTo>
                <a:lnTo>
                  <a:pt x="3048152" y="703984"/>
                </a:lnTo>
                <a:cubicBezTo>
                  <a:pt x="3047438" y="706324"/>
                  <a:pt x="3046824" y="708548"/>
                  <a:pt x="3046311" y="710655"/>
                </a:cubicBezTo>
                <a:cubicBezTo>
                  <a:pt x="3045797" y="712763"/>
                  <a:pt x="3045214" y="715575"/>
                  <a:pt x="3044562" y="719091"/>
                </a:cubicBezTo>
                <a:cubicBezTo>
                  <a:pt x="3043912" y="722513"/>
                  <a:pt x="3043395" y="725410"/>
                  <a:pt x="3043011" y="727782"/>
                </a:cubicBezTo>
                <a:cubicBezTo>
                  <a:pt x="3042628" y="730154"/>
                  <a:pt x="3042313" y="732518"/>
                  <a:pt x="3042067" y="734876"/>
                </a:cubicBezTo>
                <a:cubicBezTo>
                  <a:pt x="3041821" y="737234"/>
                  <a:pt x="3041579" y="740104"/>
                  <a:pt x="3041342" y="743484"/>
                </a:cubicBezTo>
                <a:cubicBezTo>
                  <a:pt x="3041035" y="747501"/>
                  <a:pt x="3040813" y="750581"/>
                  <a:pt x="3040676" y="752725"/>
                </a:cubicBezTo>
                <a:cubicBezTo>
                  <a:pt x="3040540" y="754869"/>
                  <a:pt x="3040473" y="756494"/>
                  <a:pt x="3040475" y="757601"/>
                </a:cubicBezTo>
                <a:cubicBezTo>
                  <a:pt x="3040473" y="757799"/>
                  <a:pt x="3040478" y="758238"/>
                  <a:pt x="3040491" y="758916"/>
                </a:cubicBezTo>
                <a:cubicBezTo>
                  <a:pt x="3040504" y="759595"/>
                  <a:pt x="3040540" y="760436"/>
                  <a:pt x="3040599" y="761439"/>
                </a:cubicBezTo>
                <a:cubicBezTo>
                  <a:pt x="3040596" y="762053"/>
                  <a:pt x="3040602" y="763054"/>
                  <a:pt x="3040614" y="764442"/>
                </a:cubicBezTo>
                <a:cubicBezTo>
                  <a:pt x="3040627" y="765830"/>
                  <a:pt x="3040664" y="768007"/>
                  <a:pt x="3040723" y="770974"/>
                </a:cubicBezTo>
                <a:cubicBezTo>
                  <a:pt x="3040723" y="771964"/>
                  <a:pt x="3040723" y="772707"/>
                  <a:pt x="3040723" y="773203"/>
                </a:cubicBezTo>
                <a:cubicBezTo>
                  <a:pt x="3040787" y="774142"/>
                  <a:pt x="3040844" y="774926"/>
                  <a:pt x="3040893" y="775555"/>
                </a:cubicBezTo>
                <a:cubicBezTo>
                  <a:pt x="3040942" y="776185"/>
                  <a:pt x="3040968" y="776969"/>
                  <a:pt x="3040970" y="777908"/>
                </a:cubicBezTo>
                <a:cubicBezTo>
                  <a:pt x="3042046" y="774425"/>
                  <a:pt x="3043300" y="770865"/>
                  <a:pt x="3044732" y="767228"/>
                </a:cubicBezTo>
                <a:cubicBezTo>
                  <a:pt x="3046163" y="763591"/>
                  <a:pt x="3047634" y="760340"/>
                  <a:pt x="3049143" y="757477"/>
                </a:cubicBezTo>
                <a:lnTo>
                  <a:pt x="3060163" y="762925"/>
                </a:lnTo>
                <a:cubicBezTo>
                  <a:pt x="3056015" y="770579"/>
                  <a:pt x="3052672" y="777962"/>
                  <a:pt x="3050134" y="785074"/>
                </a:cubicBezTo>
                <a:cubicBezTo>
                  <a:pt x="3047595" y="792186"/>
                  <a:pt x="3046233" y="798053"/>
                  <a:pt x="3046047" y="802673"/>
                </a:cubicBezTo>
                <a:lnTo>
                  <a:pt x="3031684" y="803416"/>
                </a:lnTo>
                <a:cubicBezTo>
                  <a:pt x="3031632" y="802608"/>
                  <a:pt x="3031550" y="801902"/>
                  <a:pt x="3031436" y="801295"/>
                </a:cubicBezTo>
                <a:cubicBezTo>
                  <a:pt x="3031323" y="800689"/>
                  <a:pt x="3031116" y="799828"/>
                  <a:pt x="3030817" y="798710"/>
                </a:cubicBezTo>
                <a:cubicBezTo>
                  <a:pt x="3029277" y="791787"/>
                  <a:pt x="3028147" y="785079"/>
                  <a:pt x="3027427" y="778589"/>
                </a:cubicBezTo>
                <a:cubicBezTo>
                  <a:pt x="3026707" y="772098"/>
                  <a:pt x="3026351" y="765391"/>
                  <a:pt x="3026359" y="758467"/>
                </a:cubicBezTo>
                <a:cubicBezTo>
                  <a:pt x="3026345" y="753958"/>
                  <a:pt x="3026456" y="749728"/>
                  <a:pt x="3026694" y="745778"/>
                </a:cubicBezTo>
                <a:cubicBezTo>
                  <a:pt x="3026932" y="741827"/>
                  <a:pt x="3027383" y="737231"/>
                  <a:pt x="3028047" y="731987"/>
                </a:cubicBezTo>
                <a:cubicBezTo>
                  <a:pt x="3028711" y="726744"/>
                  <a:pt x="3029676" y="719927"/>
                  <a:pt x="3030941" y="711538"/>
                </a:cubicBezTo>
                <a:cubicBezTo>
                  <a:pt x="3031302" y="709043"/>
                  <a:pt x="3031539" y="707191"/>
                  <a:pt x="3031653" y="705981"/>
                </a:cubicBezTo>
                <a:cubicBezTo>
                  <a:pt x="3031766" y="704771"/>
                  <a:pt x="3031818" y="703569"/>
                  <a:pt x="3031807" y="702375"/>
                </a:cubicBezTo>
                <a:close/>
                <a:moveTo>
                  <a:pt x="2793683" y="702375"/>
                </a:moveTo>
                <a:lnTo>
                  <a:pt x="2810028" y="703984"/>
                </a:lnTo>
                <a:cubicBezTo>
                  <a:pt x="2809313" y="706324"/>
                  <a:pt x="2808699" y="708548"/>
                  <a:pt x="2808186" y="710655"/>
                </a:cubicBezTo>
                <a:cubicBezTo>
                  <a:pt x="2807672" y="712763"/>
                  <a:pt x="2807089" y="715575"/>
                  <a:pt x="2806437" y="719091"/>
                </a:cubicBezTo>
                <a:cubicBezTo>
                  <a:pt x="2805787" y="722513"/>
                  <a:pt x="2805270" y="725410"/>
                  <a:pt x="2804886" y="727782"/>
                </a:cubicBezTo>
                <a:cubicBezTo>
                  <a:pt x="2804503" y="730154"/>
                  <a:pt x="2804188" y="732518"/>
                  <a:pt x="2803942" y="734876"/>
                </a:cubicBezTo>
                <a:cubicBezTo>
                  <a:pt x="2803695" y="737234"/>
                  <a:pt x="2803454" y="740104"/>
                  <a:pt x="2803217" y="743484"/>
                </a:cubicBezTo>
                <a:cubicBezTo>
                  <a:pt x="2802910" y="747501"/>
                  <a:pt x="2802688" y="750581"/>
                  <a:pt x="2802552" y="752725"/>
                </a:cubicBezTo>
                <a:cubicBezTo>
                  <a:pt x="2802415" y="754869"/>
                  <a:pt x="2802348" y="756494"/>
                  <a:pt x="2802350" y="757601"/>
                </a:cubicBezTo>
                <a:cubicBezTo>
                  <a:pt x="2802348" y="757799"/>
                  <a:pt x="2802353" y="758238"/>
                  <a:pt x="2802366" y="758916"/>
                </a:cubicBezTo>
                <a:cubicBezTo>
                  <a:pt x="2802379" y="759595"/>
                  <a:pt x="2802415" y="760436"/>
                  <a:pt x="2802474" y="761439"/>
                </a:cubicBezTo>
                <a:cubicBezTo>
                  <a:pt x="2802471" y="762053"/>
                  <a:pt x="2802477" y="763054"/>
                  <a:pt x="2802490" y="764442"/>
                </a:cubicBezTo>
                <a:cubicBezTo>
                  <a:pt x="2802502" y="765830"/>
                  <a:pt x="2802539" y="768007"/>
                  <a:pt x="2802598" y="770974"/>
                </a:cubicBezTo>
                <a:cubicBezTo>
                  <a:pt x="2802598" y="771964"/>
                  <a:pt x="2802598" y="772707"/>
                  <a:pt x="2802598" y="773203"/>
                </a:cubicBezTo>
                <a:cubicBezTo>
                  <a:pt x="2802662" y="774142"/>
                  <a:pt x="2802719" y="774926"/>
                  <a:pt x="2802768" y="775555"/>
                </a:cubicBezTo>
                <a:cubicBezTo>
                  <a:pt x="2802817" y="776185"/>
                  <a:pt x="2802843" y="776969"/>
                  <a:pt x="2802845" y="777908"/>
                </a:cubicBezTo>
                <a:cubicBezTo>
                  <a:pt x="2803921" y="774425"/>
                  <a:pt x="2805175" y="770865"/>
                  <a:pt x="2806607" y="767228"/>
                </a:cubicBezTo>
                <a:cubicBezTo>
                  <a:pt x="2808038" y="763591"/>
                  <a:pt x="2809509" y="760340"/>
                  <a:pt x="2811018" y="757477"/>
                </a:cubicBezTo>
                <a:lnTo>
                  <a:pt x="2822038" y="762925"/>
                </a:lnTo>
                <a:cubicBezTo>
                  <a:pt x="2817890" y="770579"/>
                  <a:pt x="2814547" y="777962"/>
                  <a:pt x="2812009" y="785074"/>
                </a:cubicBezTo>
                <a:cubicBezTo>
                  <a:pt x="2809470" y="792186"/>
                  <a:pt x="2808108" y="798053"/>
                  <a:pt x="2807922" y="802673"/>
                </a:cubicBezTo>
                <a:lnTo>
                  <a:pt x="2793559" y="803416"/>
                </a:lnTo>
                <a:cubicBezTo>
                  <a:pt x="2793507" y="802608"/>
                  <a:pt x="2793425" y="801902"/>
                  <a:pt x="2793311" y="801295"/>
                </a:cubicBezTo>
                <a:cubicBezTo>
                  <a:pt x="2793198" y="800689"/>
                  <a:pt x="2792991" y="799828"/>
                  <a:pt x="2792692" y="798710"/>
                </a:cubicBezTo>
                <a:cubicBezTo>
                  <a:pt x="2791152" y="791787"/>
                  <a:pt x="2790022" y="785079"/>
                  <a:pt x="2789302" y="778589"/>
                </a:cubicBezTo>
                <a:cubicBezTo>
                  <a:pt x="2788582" y="772098"/>
                  <a:pt x="2788227" y="765391"/>
                  <a:pt x="2788234" y="758467"/>
                </a:cubicBezTo>
                <a:cubicBezTo>
                  <a:pt x="2788220" y="753958"/>
                  <a:pt x="2788331" y="749728"/>
                  <a:pt x="2788569" y="745778"/>
                </a:cubicBezTo>
                <a:cubicBezTo>
                  <a:pt x="2788807" y="741827"/>
                  <a:pt x="2789258" y="737231"/>
                  <a:pt x="2789922" y="731987"/>
                </a:cubicBezTo>
                <a:cubicBezTo>
                  <a:pt x="2790586" y="726744"/>
                  <a:pt x="2791551" y="719927"/>
                  <a:pt x="2792816" y="711538"/>
                </a:cubicBezTo>
                <a:cubicBezTo>
                  <a:pt x="2793177" y="709043"/>
                  <a:pt x="2793414" y="707191"/>
                  <a:pt x="2793528" y="705981"/>
                </a:cubicBezTo>
                <a:cubicBezTo>
                  <a:pt x="2793641" y="704771"/>
                  <a:pt x="2793693" y="703569"/>
                  <a:pt x="2793683" y="702375"/>
                </a:cubicBezTo>
                <a:close/>
                <a:moveTo>
                  <a:pt x="2556053" y="702251"/>
                </a:moveTo>
                <a:lnTo>
                  <a:pt x="2572398" y="703984"/>
                </a:lnTo>
                <a:cubicBezTo>
                  <a:pt x="2570896" y="707733"/>
                  <a:pt x="2569472" y="712835"/>
                  <a:pt x="2568126" y="719292"/>
                </a:cubicBezTo>
                <a:cubicBezTo>
                  <a:pt x="2566779" y="725749"/>
                  <a:pt x="2565603" y="732988"/>
                  <a:pt x="2564597" y="741008"/>
                </a:cubicBezTo>
                <a:cubicBezTo>
                  <a:pt x="2563985" y="745538"/>
                  <a:pt x="2563536" y="749913"/>
                  <a:pt x="2563250" y="754134"/>
                </a:cubicBezTo>
                <a:cubicBezTo>
                  <a:pt x="2562964" y="758354"/>
                  <a:pt x="2562794" y="763100"/>
                  <a:pt x="2562739" y="768373"/>
                </a:cubicBezTo>
                <a:cubicBezTo>
                  <a:pt x="2562737" y="769655"/>
                  <a:pt x="2562711" y="770744"/>
                  <a:pt x="2562662" y="771639"/>
                </a:cubicBezTo>
                <a:cubicBezTo>
                  <a:pt x="2562613" y="772534"/>
                  <a:pt x="2562556" y="773716"/>
                  <a:pt x="2562492" y="775184"/>
                </a:cubicBezTo>
                <a:cubicBezTo>
                  <a:pt x="2562910" y="773824"/>
                  <a:pt x="2563311" y="772595"/>
                  <a:pt x="2563693" y="771497"/>
                </a:cubicBezTo>
                <a:cubicBezTo>
                  <a:pt x="2564075" y="770398"/>
                  <a:pt x="2564650" y="768921"/>
                  <a:pt x="2565418" y="767066"/>
                </a:cubicBezTo>
                <a:cubicBezTo>
                  <a:pt x="2566185" y="765211"/>
                  <a:pt x="2567356" y="762469"/>
                  <a:pt x="2568930" y="758839"/>
                </a:cubicBezTo>
                <a:lnTo>
                  <a:pt x="2578836" y="763297"/>
                </a:lnTo>
                <a:cubicBezTo>
                  <a:pt x="2575398" y="770594"/>
                  <a:pt x="2572710" y="777544"/>
                  <a:pt x="2570772" y="784146"/>
                </a:cubicBezTo>
                <a:cubicBezTo>
                  <a:pt x="2568835" y="790747"/>
                  <a:pt x="2567850" y="796304"/>
                  <a:pt x="2567816" y="800816"/>
                </a:cubicBezTo>
                <a:cubicBezTo>
                  <a:pt x="2567814" y="801179"/>
                  <a:pt x="2567819" y="801628"/>
                  <a:pt x="2567832" y="802162"/>
                </a:cubicBezTo>
                <a:cubicBezTo>
                  <a:pt x="2567845" y="802696"/>
                  <a:pt x="2567881" y="803362"/>
                  <a:pt x="2567940" y="804159"/>
                </a:cubicBezTo>
                <a:lnTo>
                  <a:pt x="2552957" y="805026"/>
                </a:lnTo>
                <a:cubicBezTo>
                  <a:pt x="2552901" y="803986"/>
                  <a:pt x="2552828" y="803093"/>
                  <a:pt x="2552740" y="802348"/>
                </a:cubicBezTo>
                <a:cubicBezTo>
                  <a:pt x="2552653" y="801602"/>
                  <a:pt x="2552519" y="800555"/>
                  <a:pt x="2552338" y="799206"/>
                </a:cubicBezTo>
                <a:cubicBezTo>
                  <a:pt x="2551175" y="791890"/>
                  <a:pt x="2550344" y="785410"/>
                  <a:pt x="2549846" y="779765"/>
                </a:cubicBezTo>
                <a:cubicBezTo>
                  <a:pt x="2549348" y="774121"/>
                  <a:pt x="2549106" y="768260"/>
                  <a:pt x="2549119" y="762182"/>
                </a:cubicBezTo>
                <a:cubicBezTo>
                  <a:pt x="2549106" y="754322"/>
                  <a:pt x="2549503" y="746547"/>
                  <a:pt x="2550310" y="738857"/>
                </a:cubicBezTo>
                <a:cubicBezTo>
                  <a:pt x="2551118" y="731166"/>
                  <a:pt x="2552413" y="722803"/>
                  <a:pt x="2554195" y="713767"/>
                </a:cubicBezTo>
                <a:cubicBezTo>
                  <a:pt x="2554853" y="710462"/>
                  <a:pt x="2555302" y="708094"/>
                  <a:pt x="2555542" y="706662"/>
                </a:cubicBezTo>
                <a:cubicBezTo>
                  <a:pt x="2555782" y="705230"/>
                  <a:pt x="2555952" y="703760"/>
                  <a:pt x="2556053" y="702251"/>
                </a:cubicBezTo>
                <a:close/>
                <a:moveTo>
                  <a:pt x="1474661" y="702251"/>
                </a:moveTo>
                <a:lnTo>
                  <a:pt x="1491996" y="702498"/>
                </a:lnTo>
                <a:cubicBezTo>
                  <a:pt x="1491640" y="704170"/>
                  <a:pt x="1491361" y="706213"/>
                  <a:pt x="1491160" y="708628"/>
                </a:cubicBezTo>
                <a:cubicBezTo>
                  <a:pt x="1490959" y="711042"/>
                  <a:pt x="1490742" y="714571"/>
                  <a:pt x="1490510" y="719215"/>
                </a:cubicBezTo>
                <a:cubicBezTo>
                  <a:pt x="1490339" y="723238"/>
                  <a:pt x="1490159" y="728220"/>
                  <a:pt x="1489969" y="734161"/>
                </a:cubicBezTo>
                <a:cubicBezTo>
                  <a:pt x="1489779" y="740102"/>
                  <a:pt x="1489617" y="745891"/>
                  <a:pt x="1489483" y="751529"/>
                </a:cubicBezTo>
                <a:cubicBezTo>
                  <a:pt x="1489348" y="757166"/>
                  <a:pt x="1489278" y="761543"/>
                  <a:pt x="1489272" y="764659"/>
                </a:cubicBezTo>
                <a:cubicBezTo>
                  <a:pt x="1489251" y="770404"/>
                  <a:pt x="1489478" y="774732"/>
                  <a:pt x="1489953" y="777645"/>
                </a:cubicBezTo>
                <a:cubicBezTo>
                  <a:pt x="1490428" y="780557"/>
                  <a:pt x="1491274" y="782874"/>
                  <a:pt x="1492491" y="784594"/>
                </a:cubicBezTo>
                <a:cubicBezTo>
                  <a:pt x="1493941" y="786650"/>
                  <a:pt x="1496088" y="788234"/>
                  <a:pt x="1498930" y="789346"/>
                </a:cubicBezTo>
                <a:cubicBezTo>
                  <a:pt x="1501773" y="790458"/>
                  <a:pt x="1505158" y="791020"/>
                  <a:pt x="1509084" y="791033"/>
                </a:cubicBezTo>
                <a:cubicBezTo>
                  <a:pt x="1515819" y="791002"/>
                  <a:pt x="1521758" y="789176"/>
                  <a:pt x="1526899" y="785554"/>
                </a:cubicBezTo>
                <a:cubicBezTo>
                  <a:pt x="1532041" y="781932"/>
                  <a:pt x="1536091" y="776701"/>
                  <a:pt x="1539050" y="769859"/>
                </a:cubicBezTo>
                <a:cubicBezTo>
                  <a:pt x="1540394" y="766710"/>
                  <a:pt x="1541513" y="763506"/>
                  <a:pt x="1542408" y="760247"/>
                </a:cubicBezTo>
                <a:cubicBezTo>
                  <a:pt x="1543304" y="756989"/>
                  <a:pt x="1544083" y="753259"/>
                  <a:pt x="1544745" y="749057"/>
                </a:cubicBezTo>
                <a:cubicBezTo>
                  <a:pt x="1547916" y="751667"/>
                  <a:pt x="1550491" y="753597"/>
                  <a:pt x="1552469" y="754846"/>
                </a:cubicBezTo>
                <a:cubicBezTo>
                  <a:pt x="1554448" y="756094"/>
                  <a:pt x="1556868" y="757343"/>
                  <a:pt x="1559728" y="758591"/>
                </a:cubicBezTo>
                <a:cubicBezTo>
                  <a:pt x="1557327" y="766795"/>
                  <a:pt x="1555010" y="773295"/>
                  <a:pt x="1552779" y="778094"/>
                </a:cubicBezTo>
                <a:cubicBezTo>
                  <a:pt x="1550547" y="782892"/>
                  <a:pt x="1547952" y="786916"/>
                  <a:pt x="1544993" y="790167"/>
                </a:cubicBezTo>
                <a:cubicBezTo>
                  <a:pt x="1540357" y="795427"/>
                  <a:pt x="1534956" y="799363"/>
                  <a:pt x="1528788" y="801976"/>
                </a:cubicBezTo>
                <a:cubicBezTo>
                  <a:pt x="1522620" y="804590"/>
                  <a:pt x="1515639" y="805895"/>
                  <a:pt x="1507846" y="805892"/>
                </a:cubicBezTo>
                <a:cubicBezTo>
                  <a:pt x="1503530" y="805882"/>
                  <a:pt x="1499501" y="805407"/>
                  <a:pt x="1495757" y="804468"/>
                </a:cubicBezTo>
                <a:cubicBezTo>
                  <a:pt x="1492014" y="803529"/>
                  <a:pt x="1488821" y="802188"/>
                  <a:pt x="1486176" y="800444"/>
                </a:cubicBezTo>
                <a:cubicBezTo>
                  <a:pt x="1481933" y="797663"/>
                  <a:pt x="1478842" y="793721"/>
                  <a:pt x="1476905" y="788619"/>
                </a:cubicBezTo>
                <a:cubicBezTo>
                  <a:pt x="1474968" y="783516"/>
                  <a:pt x="1474013" y="776850"/>
                  <a:pt x="1474041" y="768621"/>
                </a:cubicBezTo>
                <a:cubicBezTo>
                  <a:pt x="1474040" y="766553"/>
                  <a:pt x="1474071" y="763589"/>
                  <a:pt x="1474133" y="759729"/>
                </a:cubicBezTo>
                <a:cubicBezTo>
                  <a:pt x="1474196" y="755868"/>
                  <a:pt x="1474300" y="750638"/>
                  <a:pt x="1474445" y="744040"/>
                </a:cubicBezTo>
                <a:cubicBezTo>
                  <a:pt x="1474590" y="737441"/>
                  <a:pt x="1474786" y="729001"/>
                  <a:pt x="1475032" y="718720"/>
                </a:cubicBezTo>
                <a:cubicBezTo>
                  <a:pt x="1475092" y="716867"/>
                  <a:pt x="1475127" y="715278"/>
                  <a:pt x="1475141" y="713952"/>
                </a:cubicBezTo>
                <a:cubicBezTo>
                  <a:pt x="1475153" y="712626"/>
                  <a:pt x="1475158" y="711533"/>
                  <a:pt x="1475156" y="710671"/>
                </a:cubicBezTo>
                <a:cubicBezTo>
                  <a:pt x="1475158" y="709004"/>
                  <a:pt x="1475122" y="707570"/>
                  <a:pt x="1475048" y="706368"/>
                </a:cubicBezTo>
                <a:cubicBezTo>
                  <a:pt x="1474973" y="705166"/>
                  <a:pt x="1474844" y="703794"/>
                  <a:pt x="1474661" y="702251"/>
                </a:cubicBezTo>
                <a:close/>
                <a:moveTo>
                  <a:pt x="860603" y="702251"/>
                </a:moveTo>
                <a:lnTo>
                  <a:pt x="876948" y="703984"/>
                </a:lnTo>
                <a:cubicBezTo>
                  <a:pt x="875446" y="707733"/>
                  <a:pt x="874022" y="712835"/>
                  <a:pt x="872676" y="719292"/>
                </a:cubicBezTo>
                <a:cubicBezTo>
                  <a:pt x="871329" y="725749"/>
                  <a:pt x="870153" y="732988"/>
                  <a:pt x="869147" y="741008"/>
                </a:cubicBezTo>
                <a:cubicBezTo>
                  <a:pt x="868535" y="745538"/>
                  <a:pt x="868086" y="749913"/>
                  <a:pt x="867800" y="754134"/>
                </a:cubicBezTo>
                <a:cubicBezTo>
                  <a:pt x="867514" y="758354"/>
                  <a:pt x="867344" y="763100"/>
                  <a:pt x="867289" y="768373"/>
                </a:cubicBezTo>
                <a:cubicBezTo>
                  <a:pt x="867287" y="769655"/>
                  <a:pt x="867261" y="770744"/>
                  <a:pt x="867212" y="771639"/>
                </a:cubicBezTo>
                <a:cubicBezTo>
                  <a:pt x="867163" y="772534"/>
                  <a:pt x="867106" y="773716"/>
                  <a:pt x="867042" y="775184"/>
                </a:cubicBezTo>
                <a:cubicBezTo>
                  <a:pt x="867461" y="773824"/>
                  <a:pt x="867861" y="772595"/>
                  <a:pt x="868243" y="771497"/>
                </a:cubicBezTo>
                <a:cubicBezTo>
                  <a:pt x="868625" y="770398"/>
                  <a:pt x="869200" y="768921"/>
                  <a:pt x="869968" y="767066"/>
                </a:cubicBezTo>
                <a:cubicBezTo>
                  <a:pt x="870735" y="765211"/>
                  <a:pt x="871906" y="762469"/>
                  <a:pt x="873481" y="758839"/>
                </a:cubicBezTo>
                <a:lnTo>
                  <a:pt x="883387" y="763297"/>
                </a:lnTo>
                <a:cubicBezTo>
                  <a:pt x="879948" y="770594"/>
                  <a:pt x="877260" y="777544"/>
                  <a:pt x="875323" y="784146"/>
                </a:cubicBezTo>
                <a:cubicBezTo>
                  <a:pt x="873385" y="790747"/>
                  <a:pt x="872400" y="796304"/>
                  <a:pt x="872366" y="800816"/>
                </a:cubicBezTo>
                <a:cubicBezTo>
                  <a:pt x="872364" y="801179"/>
                  <a:pt x="872369" y="801628"/>
                  <a:pt x="872382" y="802162"/>
                </a:cubicBezTo>
                <a:cubicBezTo>
                  <a:pt x="872395" y="802696"/>
                  <a:pt x="872431" y="803362"/>
                  <a:pt x="872490" y="804159"/>
                </a:cubicBezTo>
                <a:lnTo>
                  <a:pt x="857507" y="805026"/>
                </a:lnTo>
                <a:cubicBezTo>
                  <a:pt x="857450" y="803986"/>
                  <a:pt x="857378" y="803093"/>
                  <a:pt x="857290" y="802348"/>
                </a:cubicBezTo>
                <a:cubicBezTo>
                  <a:pt x="857203" y="801602"/>
                  <a:pt x="857069" y="800555"/>
                  <a:pt x="856888" y="799206"/>
                </a:cubicBezTo>
                <a:cubicBezTo>
                  <a:pt x="855725" y="791890"/>
                  <a:pt x="854894" y="785410"/>
                  <a:pt x="854396" y="779765"/>
                </a:cubicBezTo>
                <a:cubicBezTo>
                  <a:pt x="853898" y="774121"/>
                  <a:pt x="853656" y="768260"/>
                  <a:pt x="853669" y="762182"/>
                </a:cubicBezTo>
                <a:cubicBezTo>
                  <a:pt x="853656" y="754322"/>
                  <a:pt x="854053" y="746547"/>
                  <a:pt x="854860" y="738857"/>
                </a:cubicBezTo>
                <a:cubicBezTo>
                  <a:pt x="855668" y="731166"/>
                  <a:pt x="856963" y="722803"/>
                  <a:pt x="858745" y="713767"/>
                </a:cubicBezTo>
                <a:cubicBezTo>
                  <a:pt x="859403" y="710462"/>
                  <a:pt x="859852" y="708094"/>
                  <a:pt x="860092" y="706662"/>
                </a:cubicBezTo>
                <a:cubicBezTo>
                  <a:pt x="860332" y="705230"/>
                  <a:pt x="860502" y="703760"/>
                  <a:pt x="860603" y="702251"/>
                </a:cubicBezTo>
                <a:close/>
                <a:moveTo>
                  <a:pt x="768839" y="702127"/>
                </a:moveTo>
                <a:cubicBezTo>
                  <a:pt x="770173" y="702310"/>
                  <a:pt x="771715" y="702439"/>
                  <a:pt x="773467" y="702514"/>
                </a:cubicBezTo>
                <a:cubicBezTo>
                  <a:pt x="775219" y="702589"/>
                  <a:pt x="777721" y="702625"/>
                  <a:pt x="780974" y="702622"/>
                </a:cubicBezTo>
                <a:lnTo>
                  <a:pt x="825179" y="702622"/>
                </a:lnTo>
                <a:cubicBezTo>
                  <a:pt x="828200" y="702625"/>
                  <a:pt x="830579" y="702589"/>
                  <a:pt x="832315" y="702514"/>
                </a:cubicBezTo>
                <a:cubicBezTo>
                  <a:pt x="834051" y="702439"/>
                  <a:pt x="835594" y="702310"/>
                  <a:pt x="836943" y="702127"/>
                </a:cubicBezTo>
                <a:cubicBezTo>
                  <a:pt x="836760" y="703414"/>
                  <a:pt x="836631" y="704864"/>
                  <a:pt x="836556" y="706476"/>
                </a:cubicBezTo>
                <a:cubicBezTo>
                  <a:pt x="836481" y="708089"/>
                  <a:pt x="836445" y="710312"/>
                  <a:pt x="836447" y="713147"/>
                </a:cubicBezTo>
                <a:lnTo>
                  <a:pt x="836447" y="741875"/>
                </a:lnTo>
                <a:cubicBezTo>
                  <a:pt x="836445" y="744648"/>
                  <a:pt x="836481" y="746810"/>
                  <a:pt x="836556" y="748360"/>
                </a:cubicBezTo>
                <a:cubicBezTo>
                  <a:pt x="836631" y="749911"/>
                  <a:pt x="836760" y="751298"/>
                  <a:pt x="836943" y="752524"/>
                </a:cubicBezTo>
                <a:cubicBezTo>
                  <a:pt x="834869" y="752341"/>
                  <a:pt x="832980" y="752212"/>
                  <a:pt x="831278" y="752137"/>
                </a:cubicBezTo>
                <a:cubicBezTo>
                  <a:pt x="829575" y="752062"/>
                  <a:pt x="827873" y="752026"/>
                  <a:pt x="826170" y="752028"/>
                </a:cubicBezTo>
                <a:lnTo>
                  <a:pt x="818369" y="752028"/>
                </a:lnTo>
                <a:lnTo>
                  <a:pt x="818369" y="793757"/>
                </a:lnTo>
                <a:cubicBezTo>
                  <a:pt x="818286" y="795024"/>
                  <a:pt x="818668" y="795865"/>
                  <a:pt x="819514" y="796280"/>
                </a:cubicBezTo>
                <a:cubicBezTo>
                  <a:pt x="820360" y="796696"/>
                  <a:pt x="822166" y="796887"/>
                  <a:pt x="824932" y="796853"/>
                </a:cubicBezTo>
                <a:cubicBezTo>
                  <a:pt x="826714" y="796858"/>
                  <a:pt x="828102" y="796693"/>
                  <a:pt x="829095" y="796358"/>
                </a:cubicBezTo>
                <a:cubicBezTo>
                  <a:pt x="830088" y="796022"/>
                  <a:pt x="830764" y="795486"/>
                  <a:pt x="831123" y="794748"/>
                </a:cubicBezTo>
                <a:cubicBezTo>
                  <a:pt x="831608" y="793843"/>
                  <a:pt x="831969" y="791815"/>
                  <a:pt x="832206" y="788665"/>
                </a:cubicBezTo>
                <a:cubicBezTo>
                  <a:pt x="832444" y="785515"/>
                  <a:pt x="832619" y="780733"/>
                  <a:pt x="832733" y="774317"/>
                </a:cubicBezTo>
                <a:cubicBezTo>
                  <a:pt x="834642" y="775581"/>
                  <a:pt x="836520" y="776582"/>
                  <a:pt x="838367" y="777320"/>
                </a:cubicBezTo>
                <a:cubicBezTo>
                  <a:pt x="840214" y="778058"/>
                  <a:pt x="842463" y="778749"/>
                  <a:pt x="845115" y="779394"/>
                </a:cubicBezTo>
                <a:cubicBezTo>
                  <a:pt x="844965" y="788379"/>
                  <a:pt x="844384" y="795022"/>
                  <a:pt x="843372" y="799325"/>
                </a:cubicBezTo>
                <a:cubicBezTo>
                  <a:pt x="842360" y="803628"/>
                  <a:pt x="840330" y="806410"/>
                  <a:pt x="837282" y="807672"/>
                </a:cubicBezTo>
                <a:cubicBezTo>
                  <a:pt x="834234" y="808934"/>
                  <a:pt x="829580" y="809496"/>
                  <a:pt x="823322" y="809359"/>
                </a:cubicBezTo>
                <a:cubicBezTo>
                  <a:pt x="816176" y="809447"/>
                  <a:pt x="811337" y="808776"/>
                  <a:pt x="808803" y="807347"/>
                </a:cubicBezTo>
                <a:cubicBezTo>
                  <a:pt x="806270" y="805918"/>
                  <a:pt x="805084" y="803204"/>
                  <a:pt x="805244" y="799206"/>
                </a:cubicBezTo>
                <a:lnTo>
                  <a:pt x="805244" y="752028"/>
                </a:lnTo>
                <a:lnTo>
                  <a:pt x="795709" y="752028"/>
                </a:lnTo>
                <a:cubicBezTo>
                  <a:pt x="795423" y="759572"/>
                  <a:pt x="794788" y="765845"/>
                  <a:pt x="793805" y="770850"/>
                </a:cubicBezTo>
                <a:cubicBezTo>
                  <a:pt x="792822" y="775854"/>
                  <a:pt x="791352" y="780395"/>
                  <a:pt x="789394" y="784471"/>
                </a:cubicBezTo>
                <a:cubicBezTo>
                  <a:pt x="786688" y="790218"/>
                  <a:pt x="783123" y="795192"/>
                  <a:pt x="778699" y="799392"/>
                </a:cubicBezTo>
                <a:cubicBezTo>
                  <a:pt x="774274" y="803591"/>
                  <a:pt x="768511" y="807450"/>
                  <a:pt x="761410" y="810969"/>
                </a:cubicBezTo>
                <a:cubicBezTo>
                  <a:pt x="760094" y="808666"/>
                  <a:pt x="758763" y="806617"/>
                  <a:pt x="757416" y="804824"/>
                </a:cubicBezTo>
                <a:cubicBezTo>
                  <a:pt x="756070" y="803031"/>
                  <a:pt x="754429" y="801200"/>
                  <a:pt x="752494" y="799330"/>
                </a:cubicBezTo>
                <a:cubicBezTo>
                  <a:pt x="758525" y="796758"/>
                  <a:pt x="763520" y="793884"/>
                  <a:pt x="767477" y="790708"/>
                </a:cubicBezTo>
                <a:cubicBezTo>
                  <a:pt x="771434" y="787533"/>
                  <a:pt x="774571" y="783885"/>
                  <a:pt x="776888" y="779765"/>
                </a:cubicBezTo>
                <a:cubicBezTo>
                  <a:pt x="778711" y="776566"/>
                  <a:pt x="780048" y="772872"/>
                  <a:pt x="780896" y="768683"/>
                </a:cubicBezTo>
                <a:cubicBezTo>
                  <a:pt x="781745" y="764494"/>
                  <a:pt x="782308" y="758942"/>
                  <a:pt x="782584" y="752028"/>
                </a:cubicBezTo>
                <a:lnTo>
                  <a:pt x="778869" y="752028"/>
                </a:lnTo>
                <a:cubicBezTo>
                  <a:pt x="775897" y="752008"/>
                  <a:pt x="772554" y="752173"/>
                  <a:pt x="768839" y="752524"/>
                </a:cubicBezTo>
                <a:cubicBezTo>
                  <a:pt x="768942" y="751801"/>
                  <a:pt x="768983" y="751265"/>
                  <a:pt x="768963" y="750914"/>
                </a:cubicBezTo>
                <a:cubicBezTo>
                  <a:pt x="769210" y="748417"/>
                  <a:pt x="769334" y="745239"/>
                  <a:pt x="769334" y="741380"/>
                </a:cubicBezTo>
                <a:lnTo>
                  <a:pt x="769334" y="712776"/>
                </a:lnTo>
                <a:cubicBezTo>
                  <a:pt x="769337" y="710978"/>
                  <a:pt x="769301" y="709373"/>
                  <a:pt x="769226" y="707962"/>
                </a:cubicBezTo>
                <a:cubicBezTo>
                  <a:pt x="769151" y="706551"/>
                  <a:pt x="769022" y="704606"/>
                  <a:pt x="768839" y="702127"/>
                </a:cubicBezTo>
                <a:close/>
                <a:moveTo>
                  <a:pt x="1610878" y="701384"/>
                </a:moveTo>
                <a:cubicBezTo>
                  <a:pt x="1612188" y="701627"/>
                  <a:pt x="1613622" y="701792"/>
                  <a:pt x="1615181" y="701879"/>
                </a:cubicBezTo>
                <a:cubicBezTo>
                  <a:pt x="1616739" y="701967"/>
                  <a:pt x="1618730" y="702008"/>
                  <a:pt x="1621155" y="702003"/>
                </a:cubicBezTo>
                <a:lnTo>
                  <a:pt x="1638862" y="702003"/>
                </a:lnTo>
                <a:cubicBezTo>
                  <a:pt x="1640825" y="702006"/>
                  <a:pt x="1642533" y="701970"/>
                  <a:pt x="1643985" y="701895"/>
                </a:cubicBezTo>
                <a:cubicBezTo>
                  <a:pt x="1645438" y="701820"/>
                  <a:pt x="1646743" y="701691"/>
                  <a:pt x="1647901" y="701508"/>
                </a:cubicBezTo>
                <a:cubicBezTo>
                  <a:pt x="1647783" y="702901"/>
                  <a:pt x="1647710" y="704108"/>
                  <a:pt x="1647685" y="705130"/>
                </a:cubicBezTo>
                <a:cubicBezTo>
                  <a:pt x="1647659" y="706151"/>
                  <a:pt x="1647648" y="707173"/>
                  <a:pt x="1647654" y="708194"/>
                </a:cubicBezTo>
                <a:cubicBezTo>
                  <a:pt x="1647661" y="714295"/>
                  <a:pt x="1648358" y="720389"/>
                  <a:pt x="1649743" y="726474"/>
                </a:cubicBezTo>
                <a:cubicBezTo>
                  <a:pt x="1651128" y="732560"/>
                  <a:pt x="1653156" y="738436"/>
                  <a:pt x="1655826" y="744104"/>
                </a:cubicBezTo>
                <a:cubicBezTo>
                  <a:pt x="1658881" y="750785"/>
                  <a:pt x="1662523" y="756584"/>
                  <a:pt x="1666754" y="761501"/>
                </a:cubicBezTo>
                <a:cubicBezTo>
                  <a:pt x="1670984" y="766418"/>
                  <a:pt x="1676422" y="771226"/>
                  <a:pt x="1683068" y="775927"/>
                </a:cubicBezTo>
                <a:cubicBezTo>
                  <a:pt x="1681373" y="777978"/>
                  <a:pt x="1679902" y="780005"/>
                  <a:pt x="1678656" y="782010"/>
                </a:cubicBezTo>
                <a:cubicBezTo>
                  <a:pt x="1677410" y="784014"/>
                  <a:pt x="1676157" y="786320"/>
                  <a:pt x="1674895" y="788928"/>
                </a:cubicBezTo>
                <a:cubicBezTo>
                  <a:pt x="1670471" y="785616"/>
                  <a:pt x="1666751" y="782489"/>
                  <a:pt x="1663736" y="779549"/>
                </a:cubicBezTo>
                <a:cubicBezTo>
                  <a:pt x="1660720" y="776608"/>
                  <a:pt x="1657836" y="773295"/>
                  <a:pt x="1655083" y="769612"/>
                </a:cubicBezTo>
                <a:cubicBezTo>
                  <a:pt x="1652060" y="765603"/>
                  <a:pt x="1649501" y="761362"/>
                  <a:pt x="1647406" y="756889"/>
                </a:cubicBezTo>
                <a:cubicBezTo>
                  <a:pt x="1645311" y="752415"/>
                  <a:pt x="1643248" y="746874"/>
                  <a:pt x="1641215" y="740265"/>
                </a:cubicBezTo>
                <a:cubicBezTo>
                  <a:pt x="1639731" y="746686"/>
                  <a:pt x="1637962" y="752201"/>
                  <a:pt x="1635906" y="756811"/>
                </a:cubicBezTo>
                <a:cubicBezTo>
                  <a:pt x="1633850" y="761421"/>
                  <a:pt x="1631121" y="765977"/>
                  <a:pt x="1627718" y="770478"/>
                </a:cubicBezTo>
                <a:cubicBezTo>
                  <a:pt x="1625535" y="773530"/>
                  <a:pt x="1623214" y="776311"/>
                  <a:pt x="1620753" y="778821"/>
                </a:cubicBezTo>
                <a:cubicBezTo>
                  <a:pt x="1618292" y="781331"/>
                  <a:pt x="1615041" y="784205"/>
                  <a:pt x="1611002" y="787442"/>
                </a:cubicBezTo>
                <a:cubicBezTo>
                  <a:pt x="1609417" y="785314"/>
                  <a:pt x="1607942" y="783503"/>
                  <a:pt x="1606575" y="782010"/>
                </a:cubicBezTo>
                <a:cubicBezTo>
                  <a:pt x="1605207" y="780516"/>
                  <a:pt x="1603422" y="778736"/>
                  <a:pt x="1601219" y="776670"/>
                </a:cubicBezTo>
                <a:cubicBezTo>
                  <a:pt x="1604888" y="774044"/>
                  <a:pt x="1607921" y="771557"/>
                  <a:pt x="1610321" y="769209"/>
                </a:cubicBezTo>
                <a:cubicBezTo>
                  <a:pt x="1612720" y="766862"/>
                  <a:pt x="1615134" y="764065"/>
                  <a:pt x="1617564" y="760820"/>
                </a:cubicBezTo>
                <a:cubicBezTo>
                  <a:pt x="1620853" y="756404"/>
                  <a:pt x="1623655" y="751709"/>
                  <a:pt x="1625969" y="746735"/>
                </a:cubicBezTo>
                <a:cubicBezTo>
                  <a:pt x="1628283" y="741761"/>
                  <a:pt x="1630063" y="736633"/>
                  <a:pt x="1631309" y="731350"/>
                </a:cubicBezTo>
                <a:cubicBezTo>
                  <a:pt x="1631910" y="728945"/>
                  <a:pt x="1632379" y="726510"/>
                  <a:pt x="1632717" y="724044"/>
                </a:cubicBezTo>
                <a:cubicBezTo>
                  <a:pt x="1633055" y="721578"/>
                  <a:pt x="1633370" y="718276"/>
                  <a:pt x="1633662" y="714138"/>
                </a:cubicBezTo>
                <a:lnTo>
                  <a:pt x="1621155" y="714138"/>
                </a:lnTo>
                <a:cubicBezTo>
                  <a:pt x="1619079" y="714133"/>
                  <a:pt x="1617226" y="714174"/>
                  <a:pt x="1615599" y="714262"/>
                </a:cubicBezTo>
                <a:cubicBezTo>
                  <a:pt x="1613971" y="714350"/>
                  <a:pt x="1612397" y="714515"/>
                  <a:pt x="1610878" y="714757"/>
                </a:cubicBezTo>
                <a:close/>
                <a:moveTo>
                  <a:pt x="410728" y="701384"/>
                </a:moveTo>
                <a:cubicBezTo>
                  <a:pt x="412038" y="701627"/>
                  <a:pt x="413472" y="701792"/>
                  <a:pt x="415030" y="701879"/>
                </a:cubicBezTo>
                <a:cubicBezTo>
                  <a:pt x="416589" y="701967"/>
                  <a:pt x="418580" y="702008"/>
                  <a:pt x="421005" y="702003"/>
                </a:cubicBezTo>
                <a:lnTo>
                  <a:pt x="438712" y="702003"/>
                </a:lnTo>
                <a:cubicBezTo>
                  <a:pt x="440675" y="702006"/>
                  <a:pt x="442383" y="701970"/>
                  <a:pt x="443835" y="701895"/>
                </a:cubicBezTo>
                <a:cubicBezTo>
                  <a:pt x="445288" y="701820"/>
                  <a:pt x="446593" y="701691"/>
                  <a:pt x="447751" y="701508"/>
                </a:cubicBezTo>
                <a:cubicBezTo>
                  <a:pt x="447633" y="702901"/>
                  <a:pt x="447560" y="704108"/>
                  <a:pt x="447535" y="705130"/>
                </a:cubicBezTo>
                <a:cubicBezTo>
                  <a:pt x="447509" y="706151"/>
                  <a:pt x="447498" y="707173"/>
                  <a:pt x="447504" y="708194"/>
                </a:cubicBezTo>
                <a:cubicBezTo>
                  <a:pt x="447511" y="714295"/>
                  <a:pt x="448208" y="720389"/>
                  <a:pt x="449593" y="726474"/>
                </a:cubicBezTo>
                <a:cubicBezTo>
                  <a:pt x="450978" y="732560"/>
                  <a:pt x="453006" y="738436"/>
                  <a:pt x="455676" y="744104"/>
                </a:cubicBezTo>
                <a:cubicBezTo>
                  <a:pt x="458730" y="750785"/>
                  <a:pt x="462373" y="756584"/>
                  <a:pt x="466604" y="761501"/>
                </a:cubicBezTo>
                <a:cubicBezTo>
                  <a:pt x="470834" y="766418"/>
                  <a:pt x="476272" y="771226"/>
                  <a:pt x="482917" y="775927"/>
                </a:cubicBezTo>
                <a:cubicBezTo>
                  <a:pt x="481223" y="777978"/>
                  <a:pt x="479752" y="780005"/>
                  <a:pt x="478506" y="782010"/>
                </a:cubicBezTo>
                <a:cubicBezTo>
                  <a:pt x="477260" y="784014"/>
                  <a:pt x="476007" y="786320"/>
                  <a:pt x="474745" y="788928"/>
                </a:cubicBezTo>
                <a:cubicBezTo>
                  <a:pt x="470321" y="785616"/>
                  <a:pt x="466601" y="782489"/>
                  <a:pt x="463585" y="779549"/>
                </a:cubicBezTo>
                <a:cubicBezTo>
                  <a:pt x="460570" y="776608"/>
                  <a:pt x="457686" y="773295"/>
                  <a:pt x="454933" y="769612"/>
                </a:cubicBezTo>
                <a:cubicBezTo>
                  <a:pt x="451910" y="765603"/>
                  <a:pt x="449351" y="761362"/>
                  <a:pt x="447256" y="756889"/>
                </a:cubicBezTo>
                <a:cubicBezTo>
                  <a:pt x="445161" y="752415"/>
                  <a:pt x="443097" y="746874"/>
                  <a:pt x="441065" y="740265"/>
                </a:cubicBezTo>
                <a:cubicBezTo>
                  <a:pt x="439581" y="746686"/>
                  <a:pt x="437812" y="752201"/>
                  <a:pt x="435756" y="756811"/>
                </a:cubicBezTo>
                <a:cubicBezTo>
                  <a:pt x="433700" y="761421"/>
                  <a:pt x="430970" y="765977"/>
                  <a:pt x="427568" y="770478"/>
                </a:cubicBezTo>
                <a:cubicBezTo>
                  <a:pt x="425385" y="773530"/>
                  <a:pt x="423064" y="776311"/>
                  <a:pt x="420603" y="778821"/>
                </a:cubicBezTo>
                <a:cubicBezTo>
                  <a:pt x="418142" y="781331"/>
                  <a:pt x="414891" y="784205"/>
                  <a:pt x="410851" y="787442"/>
                </a:cubicBezTo>
                <a:cubicBezTo>
                  <a:pt x="409267" y="785314"/>
                  <a:pt x="407792" y="783503"/>
                  <a:pt x="406425" y="782010"/>
                </a:cubicBezTo>
                <a:cubicBezTo>
                  <a:pt x="405057" y="780516"/>
                  <a:pt x="403272" y="778736"/>
                  <a:pt x="401069" y="776670"/>
                </a:cubicBezTo>
                <a:cubicBezTo>
                  <a:pt x="404738" y="774044"/>
                  <a:pt x="407771" y="771557"/>
                  <a:pt x="410170" y="769209"/>
                </a:cubicBezTo>
                <a:cubicBezTo>
                  <a:pt x="412569" y="766862"/>
                  <a:pt x="414984" y="764065"/>
                  <a:pt x="417414" y="760820"/>
                </a:cubicBezTo>
                <a:cubicBezTo>
                  <a:pt x="420703" y="756404"/>
                  <a:pt x="423505" y="751709"/>
                  <a:pt x="425819" y="746735"/>
                </a:cubicBezTo>
                <a:cubicBezTo>
                  <a:pt x="428133" y="741761"/>
                  <a:pt x="429913" y="736633"/>
                  <a:pt x="431159" y="731350"/>
                </a:cubicBezTo>
                <a:cubicBezTo>
                  <a:pt x="431760" y="728945"/>
                  <a:pt x="432229" y="726510"/>
                  <a:pt x="432567" y="724044"/>
                </a:cubicBezTo>
                <a:cubicBezTo>
                  <a:pt x="432905" y="721578"/>
                  <a:pt x="433220" y="718276"/>
                  <a:pt x="433511" y="714138"/>
                </a:cubicBezTo>
                <a:lnTo>
                  <a:pt x="421005" y="714138"/>
                </a:lnTo>
                <a:cubicBezTo>
                  <a:pt x="418928" y="714133"/>
                  <a:pt x="417076" y="714174"/>
                  <a:pt x="415448" y="714262"/>
                </a:cubicBezTo>
                <a:cubicBezTo>
                  <a:pt x="413821" y="714350"/>
                  <a:pt x="412247" y="714515"/>
                  <a:pt x="410728" y="714757"/>
                </a:cubicBezTo>
                <a:close/>
                <a:moveTo>
                  <a:pt x="3106350" y="700765"/>
                </a:moveTo>
                <a:cubicBezTo>
                  <a:pt x="3106231" y="701714"/>
                  <a:pt x="3106159" y="702478"/>
                  <a:pt x="3106133" y="703056"/>
                </a:cubicBezTo>
                <a:cubicBezTo>
                  <a:pt x="3106107" y="703634"/>
                  <a:pt x="3106097" y="704273"/>
                  <a:pt x="3106103" y="704975"/>
                </a:cubicBezTo>
                <a:cubicBezTo>
                  <a:pt x="3106097" y="705499"/>
                  <a:pt x="3106107" y="706278"/>
                  <a:pt x="3106133" y="707312"/>
                </a:cubicBezTo>
                <a:cubicBezTo>
                  <a:pt x="3106159" y="708347"/>
                  <a:pt x="3106231" y="710209"/>
                  <a:pt x="3106350" y="712900"/>
                </a:cubicBezTo>
                <a:cubicBezTo>
                  <a:pt x="3106355" y="713583"/>
                  <a:pt x="3106407" y="715095"/>
                  <a:pt x="3106505" y="717435"/>
                </a:cubicBezTo>
                <a:cubicBezTo>
                  <a:pt x="3106603" y="719775"/>
                  <a:pt x="3106716" y="722927"/>
                  <a:pt x="3106846" y="726892"/>
                </a:cubicBezTo>
                <a:cubicBezTo>
                  <a:pt x="3111197" y="726224"/>
                  <a:pt x="3114845" y="725517"/>
                  <a:pt x="3117788" y="724772"/>
                </a:cubicBezTo>
                <a:cubicBezTo>
                  <a:pt x="3120732" y="724026"/>
                  <a:pt x="3123234" y="723164"/>
                  <a:pt x="3125295" y="722187"/>
                </a:cubicBezTo>
                <a:lnTo>
                  <a:pt x="3126162" y="736922"/>
                </a:lnTo>
                <a:cubicBezTo>
                  <a:pt x="3125207" y="737028"/>
                  <a:pt x="3124300" y="737157"/>
                  <a:pt x="3123438" y="737309"/>
                </a:cubicBezTo>
                <a:cubicBezTo>
                  <a:pt x="3122576" y="737461"/>
                  <a:pt x="3121173" y="737745"/>
                  <a:pt x="3119228" y="738160"/>
                </a:cubicBezTo>
                <a:cubicBezTo>
                  <a:pt x="3116623" y="738751"/>
                  <a:pt x="3114590" y="739179"/>
                  <a:pt x="3113129" y="739445"/>
                </a:cubicBezTo>
                <a:cubicBezTo>
                  <a:pt x="3111670" y="739710"/>
                  <a:pt x="3109699" y="739984"/>
                  <a:pt x="3107217" y="740265"/>
                </a:cubicBezTo>
                <a:cubicBezTo>
                  <a:pt x="3107276" y="741511"/>
                  <a:pt x="3107312" y="742548"/>
                  <a:pt x="3107325" y="743376"/>
                </a:cubicBezTo>
                <a:cubicBezTo>
                  <a:pt x="3107338" y="744204"/>
                  <a:pt x="3107343" y="745148"/>
                  <a:pt x="3107341" y="746209"/>
                </a:cubicBezTo>
                <a:cubicBezTo>
                  <a:pt x="3107341" y="752797"/>
                  <a:pt x="3107124" y="758596"/>
                  <a:pt x="3106691" y="763606"/>
                </a:cubicBezTo>
                <a:cubicBezTo>
                  <a:pt x="3106257" y="768616"/>
                  <a:pt x="3105607" y="772681"/>
                  <a:pt x="3104740" y="775803"/>
                </a:cubicBezTo>
                <a:cubicBezTo>
                  <a:pt x="3103394" y="780913"/>
                  <a:pt x="3101567" y="785428"/>
                  <a:pt x="3099261" y="789346"/>
                </a:cubicBezTo>
                <a:cubicBezTo>
                  <a:pt x="3096955" y="793265"/>
                  <a:pt x="3094076" y="796758"/>
                  <a:pt x="3090624" y="799825"/>
                </a:cubicBezTo>
                <a:cubicBezTo>
                  <a:pt x="3088777" y="801448"/>
                  <a:pt x="3086837" y="802970"/>
                  <a:pt x="3084804" y="804391"/>
                </a:cubicBezTo>
                <a:cubicBezTo>
                  <a:pt x="3082772" y="805812"/>
                  <a:pt x="3080213" y="807427"/>
                  <a:pt x="3077127" y="809236"/>
                </a:cubicBezTo>
                <a:cubicBezTo>
                  <a:pt x="3075087" y="806576"/>
                  <a:pt x="3073255" y="804466"/>
                  <a:pt x="3071633" y="802905"/>
                </a:cubicBezTo>
                <a:cubicBezTo>
                  <a:pt x="3070010" y="801344"/>
                  <a:pt x="3067838" y="799575"/>
                  <a:pt x="3065116" y="797596"/>
                </a:cubicBezTo>
                <a:cubicBezTo>
                  <a:pt x="3069295" y="795703"/>
                  <a:pt x="3072917" y="793670"/>
                  <a:pt x="3075982" y="791498"/>
                </a:cubicBezTo>
                <a:cubicBezTo>
                  <a:pt x="3079047" y="789326"/>
                  <a:pt x="3081740" y="786859"/>
                  <a:pt x="3084062" y="784099"/>
                </a:cubicBezTo>
                <a:cubicBezTo>
                  <a:pt x="3087240" y="780382"/>
                  <a:pt x="3089489" y="775898"/>
                  <a:pt x="3090810" y="770649"/>
                </a:cubicBezTo>
                <a:cubicBezTo>
                  <a:pt x="3092131" y="765399"/>
                  <a:pt x="3092771" y="758284"/>
                  <a:pt x="3092729" y="749304"/>
                </a:cubicBezTo>
                <a:cubicBezTo>
                  <a:pt x="3092732" y="748097"/>
                  <a:pt x="3092727" y="746983"/>
                  <a:pt x="3092714" y="745961"/>
                </a:cubicBezTo>
                <a:cubicBezTo>
                  <a:pt x="3092701" y="744940"/>
                  <a:pt x="3092665" y="743454"/>
                  <a:pt x="3092605" y="741503"/>
                </a:cubicBezTo>
                <a:cubicBezTo>
                  <a:pt x="3090449" y="741686"/>
                  <a:pt x="3087890" y="741816"/>
                  <a:pt x="3084928" y="741890"/>
                </a:cubicBezTo>
                <a:cubicBezTo>
                  <a:pt x="3081967" y="741965"/>
                  <a:pt x="3078912" y="742001"/>
                  <a:pt x="3075765" y="741999"/>
                </a:cubicBezTo>
                <a:cubicBezTo>
                  <a:pt x="3073980" y="741996"/>
                  <a:pt x="3072071" y="741970"/>
                  <a:pt x="3070038" y="741921"/>
                </a:cubicBezTo>
                <a:cubicBezTo>
                  <a:pt x="3068006" y="741872"/>
                  <a:pt x="3066158" y="741816"/>
                  <a:pt x="3064497" y="741751"/>
                </a:cubicBezTo>
                <a:cubicBezTo>
                  <a:pt x="3062787" y="741632"/>
                  <a:pt x="3061595" y="741560"/>
                  <a:pt x="3060922" y="741534"/>
                </a:cubicBezTo>
                <a:cubicBezTo>
                  <a:pt x="3060249" y="741508"/>
                  <a:pt x="3059583" y="741498"/>
                  <a:pt x="3058925" y="741503"/>
                </a:cubicBezTo>
                <a:cubicBezTo>
                  <a:pt x="3058430" y="741503"/>
                  <a:pt x="3057811" y="741503"/>
                  <a:pt x="3057068" y="741503"/>
                </a:cubicBezTo>
                <a:lnTo>
                  <a:pt x="3057068" y="727264"/>
                </a:lnTo>
                <a:cubicBezTo>
                  <a:pt x="3059743" y="727818"/>
                  <a:pt x="3062844" y="728226"/>
                  <a:pt x="3066370" y="728486"/>
                </a:cubicBezTo>
                <a:cubicBezTo>
                  <a:pt x="3069896" y="728747"/>
                  <a:pt x="3074143" y="728876"/>
                  <a:pt x="3079109" y="728873"/>
                </a:cubicBezTo>
                <a:cubicBezTo>
                  <a:pt x="3081312" y="728876"/>
                  <a:pt x="3083283" y="728840"/>
                  <a:pt x="3085021" y="728765"/>
                </a:cubicBezTo>
                <a:cubicBezTo>
                  <a:pt x="3086760" y="728690"/>
                  <a:pt x="3089164" y="728561"/>
                  <a:pt x="3092234" y="728378"/>
                </a:cubicBezTo>
                <a:cubicBezTo>
                  <a:pt x="3091994" y="721262"/>
                  <a:pt x="3091800" y="715998"/>
                  <a:pt x="3091652" y="712588"/>
                </a:cubicBezTo>
                <a:cubicBezTo>
                  <a:pt x="3091503" y="709177"/>
                  <a:pt x="3091355" y="706730"/>
                  <a:pt x="3091207" y="705246"/>
                </a:cubicBezTo>
                <a:cubicBezTo>
                  <a:pt x="3091058" y="703761"/>
                  <a:pt x="3090864" y="702350"/>
                  <a:pt x="3090624" y="701013"/>
                </a:cubicBezTo>
                <a:close/>
                <a:moveTo>
                  <a:pt x="2868225" y="700765"/>
                </a:moveTo>
                <a:cubicBezTo>
                  <a:pt x="2868106" y="701714"/>
                  <a:pt x="2868034" y="702478"/>
                  <a:pt x="2868009" y="703056"/>
                </a:cubicBezTo>
                <a:cubicBezTo>
                  <a:pt x="2867983" y="703634"/>
                  <a:pt x="2867972" y="704273"/>
                  <a:pt x="2867978" y="704975"/>
                </a:cubicBezTo>
                <a:cubicBezTo>
                  <a:pt x="2867972" y="705499"/>
                  <a:pt x="2867983" y="706278"/>
                  <a:pt x="2868009" y="707312"/>
                </a:cubicBezTo>
                <a:cubicBezTo>
                  <a:pt x="2868034" y="708347"/>
                  <a:pt x="2868106" y="710209"/>
                  <a:pt x="2868225" y="712900"/>
                </a:cubicBezTo>
                <a:cubicBezTo>
                  <a:pt x="2868230" y="713583"/>
                  <a:pt x="2868282" y="715095"/>
                  <a:pt x="2868380" y="717435"/>
                </a:cubicBezTo>
                <a:cubicBezTo>
                  <a:pt x="2868478" y="719775"/>
                  <a:pt x="2868591" y="722927"/>
                  <a:pt x="2868721" y="726892"/>
                </a:cubicBezTo>
                <a:cubicBezTo>
                  <a:pt x="2873072" y="726224"/>
                  <a:pt x="2876720" y="725517"/>
                  <a:pt x="2879663" y="724772"/>
                </a:cubicBezTo>
                <a:cubicBezTo>
                  <a:pt x="2882607" y="724026"/>
                  <a:pt x="2885109" y="723164"/>
                  <a:pt x="2887171" y="722187"/>
                </a:cubicBezTo>
                <a:lnTo>
                  <a:pt x="2888037" y="736922"/>
                </a:lnTo>
                <a:cubicBezTo>
                  <a:pt x="2887083" y="737028"/>
                  <a:pt x="2886174" y="737157"/>
                  <a:pt x="2885313" y="737309"/>
                </a:cubicBezTo>
                <a:cubicBezTo>
                  <a:pt x="2884451" y="737461"/>
                  <a:pt x="2883048" y="737745"/>
                  <a:pt x="2881103" y="738160"/>
                </a:cubicBezTo>
                <a:cubicBezTo>
                  <a:pt x="2878497" y="738751"/>
                  <a:pt x="2876465" y="739179"/>
                  <a:pt x="2875005" y="739445"/>
                </a:cubicBezTo>
                <a:cubicBezTo>
                  <a:pt x="2873544" y="739710"/>
                  <a:pt x="2871574" y="739984"/>
                  <a:pt x="2869092" y="740265"/>
                </a:cubicBezTo>
                <a:cubicBezTo>
                  <a:pt x="2869151" y="741511"/>
                  <a:pt x="2869187" y="742548"/>
                  <a:pt x="2869200" y="743376"/>
                </a:cubicBezTo>
                <a:cubicBezTo>
                  <a:pt x="2869213" y="744204"/>
                  <a:pt x="2869218" y="745148"/>
                  <a:pt x="2869216" y="746209"/>
                </a:cubicBezTo>
                <a:cubicBezTo>
                  <a:pt x="2869216" y="752797"/>
                  <a:pt x="2868999" y="758596"/>
                  <a:pt x="2868566" y="763606"/>
                </a:cubicBezTo>
                <a:cubicBezTo>
                  <a:pt x="2868132" y="768616"/>
                  <a:pt x="2867482" y="772681"/>
                  <a:pt x="2866615" y="775803"/>
                </a:cubicBezTo>
                <a:cubicBezTo>
                  <a:pt x="2865269" y="780913"/>
                  <a:pt x="2863442" y="785428"/>
                  <a:pt x="2861136" y="789346"/>
                </a:cubicBezTo>
                <a:cubicBezTo>
                  <a:pt x="2858830" y="793265"/>
                  <a:pt x="2855951" y="796758"/>
                  <a:pt x="2852499" y="799825"/>
                </a:cubicBezTo>
                <a:cubicBezTo>
                  <a:pt x="2850652" y="801448"/>
                  <a:pt x="2848712" y="802970"/>
                  <a:pt x="2846680" y="804391"/>
                </a:cubicBezTo>
                <a:cubicBezTo>
                  <a:pt x="2844647" y="805812"/>
                  <a:pt x="2842088" y="807427"/>
                  <a:pt x="2839003" y="809236"/>
                </a:cubicBezTo>
                <a:cubicBezTo>
                  <a:pt x="2836962" y="806576"/>
                  <a:pt x="2835130" y="804466"/>
                  <a:pt x="2833508" y="802905"/>
                </a:cubicBezTo>
                <a:cubicBezTo>
                  <a:pt x="2831885" y="801344"/>
                  <a:pt x="2829713" y="799575"/>
                  <a:pt x="2826991" y="797596"/>
                </a:cubicBezTo>
                <a:cubicBezTo>
                  <a:pt x="2831170" y="795703"/>
                  <a:pt x="2834792" y="793670"/>
                  <a:pt x="2837857" y="791498"/>
                </a:cubicBezTo>
                <a:cubicBezTo>
                  <a:pt x="2840922" y="789326"/>
                  <a:pt x="2843615" y="786859"/>
                  <a:pt x="2845937" y="784099"/>
                </a:cubicBezTo>
                <a:cubicBezTo>
                  <a:pt x="2849115" y="780382"/>
                  <a:pt x="2851364" y="775898"/>
                  <a:pt x="2852685" y="770649"/>
                </a:cubicBezTo>
                <a:cubicBezTo>
                  <a:pt x="2854006" y="765399"/>
                  <a:pt x="2854646" y="758284"/>
                  <a:pt x="2854605" y="749304"/>
                </a:cubicBezTo>
                <a:cubicBezTo>
                  <a:pt x="2854607" y="748097"/>
                  <a:pt x="2854602" y="746983"/>
                  <a:pt x="2854589" y="745961"/>
                </a:cubicBezTo>
                <a:cubicBezTo>
                  <a:pt x="2854576" y="744940"/>
                  <a:pt x="2854540" y="743454"/>
                  <a:pt x="2854481" y="741503"/>
                </a:cubicBezTo>
                <a:cubicBezTo>
                  <a:pt x="2852324" y="741686"/>
                  <a:pt x="2849765" y="741816"/>
                  <a:pt x="2846804" y="741890"/>
                </a:cubicBezTo>
                <a:cubicBezTo>
                  <a:pt x="2843842" y="741965"/>
                  <a:pt x="2840788" y="742001"/>
                  <a:pt x="2837640" y="741999"/>
                </a:cubicBezTo>
                <a:cubicBezTo>
                  <a:pt x="2835855" y="741996"/>
                  <a:pt x="2833946" y="741970"/>
                  <a:pt x="2831913" y="741921"/>
                </a:cubicBezTo>
                <a:cubicBezTo>
                  <a:pt x="2829880" y="741872"/>
                  <a:pt x="2828033" y="741816"/>
                  <a:pt x="2826372" y="741751"/>
                </a:cubicBezTo>
                <a:cubicBezTo>
                  <a:pt x="2824662" y="741632"/>
                  <a:pt x="2823470" y="741560"/>
                  <a:pt x="2822797" y="741534"/>
                </a:cubicBezTo>
                <a:cubicBezTo>
                  <a:pt x="2822124" y="741508"/>
                  <a:pt x="2821458" y="741498"/>
                  <a:pt x="2820800" y="741503"/>
                </a:cubicBezTo>
                <a:cubicBezTo>
                  <a:pt x="2820305" y="741503"/>
                  <a:pt x="2819686" y="741503"/>
                  <a:pt x="2818943" y="741503"/>
                </a:cubicBezTo>
                <a:lnTo>
                  <a:pt x="2818943" y="727264"/>
                </a:lnTo>
                <a:cubicBezTo>
                  <a:pt x="2821618" y="727818"/>
                  <a:pt x="2824719" y="728226"/>
                  <a:pt x="2828245" y="728486"/>
                </a:cubicBezTo>
                <a:cubicBezTo>
                  <a:pt x="2831772" y="728747"/>
                  <a:pt x="2836018" y="728876"/>
                  <a:pt x="2840984" y="728873"/>
                </a:cubicBezTo>
                <a:cubicBezTo>
                  <a:pt x="2843187" y="728876"/>
                  <a:pt x="2845157" y="728840"/>
                  <a:pt x="2846896" y="728765"/>
                </a:cubicBezTo>
                <a:cubicBezTo>
                  <a:pt x="2848635" y="728690"/>
                  <a:pt x="2851039" y="728561"/>
                  <a:pt x="2854109" y="728378"/>
                </a:cubicBezTo>
                <a:cubicBezTo>
                  <a:pt x="2853869" y="721262"/>
                  <a:pt x="2853675" y="715998"/>
                  <a:pt x="2853527" y="712588"/>
                </a:cubicBezTo>
                <a:cubicBezTo>
                  <a:pt x="2853378" y="709177"/>
                  <a:pt x="2853230" y="706730"/>
                  <a:pt x="2853082" y="705246"/>
                </a:cubicBezTo>
                <a:cubicBezTo>
                  <a:pt x="2852933" y="703761"/>
                  <a:pt x="2852739" y="702350"/>
                  <a:pt x="2852499" y="701013"/>
                </a:cubicBezTo>
                <a:close/>
                <a:moveTo>
                  <a:pt x="3782825" y="700401"/>
                </a:moveTo>
                <a:cubicBezTo>
                  <a:pt x="3784662" y="700644"/>
                  <a:pt x="3786499" y="700809"/>
                  <a:pt x="3788335" y="700896"/>
                </a:cubicBezTo>
                <a:cubicBezTo>
                  <a:pt x="3790172" y="700984"/>
                  <a:pt x="3792504" y="701026"/>
                  <a:pt x="3795331" y="701020"/>
                </a:cubicBezTo>
                <a:lnTo>
                  <a:pt x="3831365" y="701020"/>
                </a:lnTo>
                <a:cubicBezTo>
                  <a:pt x="3834401" y="701026"/>
                  <a:pt x="3836934" y="700984"/>
                  <a:pt x="3838964" y="700896"/>
                </a:cubicBezTo>
                <a:cubicBezTo>
                  <a:pt x="3840995" y="700809"/>
                  <a:pt x="3842878" y="700644"/>
                  <a:pt x="3844614" y="700401"/>
                </a:cubicBezTo>
                <a:cubicBezTo>
                  <a:pt x="3844431" y="702032"/>
                  <a:pt x="3844302" y="703717"/>
                  <a:pt x="3844227" y="705457"/>
                </a:cubicBezTo>
                <a:cubicBezTo>
                  <a:pt x="3844152" y="707196"/>
                  <a:pt x="3844116" y="709592"/>
                  <a:pt x="3844119" y="712647"/>
                </a:cubicBezTo>
                <a:lnTo>
                  <a:pt x="3844119" y="729743"/>
                </a:lnTo>
                <a:cubicBezTo>
                  <a:pt x="3844116" y="732443"/>
                  <a:pt x="3844152" y="734748"/>
                  <a:pt x="3844227" y="736657"/>
                </a:cubicBezTo>
                <a:cubicBezTo>
                  <a:pt x="3844302" y="738567"/>
                  <a:pt x="3844431" y="740221"/>
                  <a:pt x="3844614" y="741619"/>
                </a:cubicBezTo>
                <a:cubicBezTo>
                  <a:pt x="3842034" y="741372"/>
                  <a:pt x="3838278" y="741248"/>
                  <a:pt x="3833346" y="741248"/>
                </a:cubicBezTo>
                <a:lnTo>
                  <a:pt x="3794217" y="741248"/>
                </a:lnTo>
                <a:cubicBezTo>
                  <a:pt x="3791784" y="741245"/>
                  <a:pt x="3789592" y="741282"/>
                  <a:pt x="3787639" y="741356"/>
                </a:cubicBezTo>
                <a:cubicBezTo>
                  <a:pt x="3785686" y="741431"/>
                  <a:pt x="3784082" y="741560"/>
                  <a:pt x="3782825" y="741743"/>
                </a:cubicBezTo>
                <a:cubicBezTo>
                  <a:pt x="3783008" y="740038"/>
                  <a:pt x="3783137" y="738224"/>
                  <a:pt x="3783212" y="736302"/>
                </a:cubicBezTo>
                <a:cubicBezTo>
                  <a:pt x="3783287" y="734380"/>
                  <a:pt x="3783323" y="732193"/>
                  <a:pt x="3783321" y="729743"/>
                </a:cubicBezTo>
                <a:lnTo>
                  <a:pt x="3783321" y="711654"/>
                </a:lnTo>
                <a:cubicBezTo>
                  <a:pt x="3783323" y="709099"/>
                  <a:pt x="3783287" y="707038"/>
                  <a:pt x="3783212" y="705472"/>
                </a:cubicBezTo>
                <a:cubicBezTo>
                  <a:pt x="3783137" y="703905"/>
                  <a:pt x="3783008" y="702215"/>
                  <a:pt x="3782825" y="700401"/>
                </a:cubicBezTo>
                <a:close/>
                <a:moveTo>
                  <a:pt x="4516631" y="700394"/>
                </a:moveTo>
                <a:lnTo>
                  <a:pt x="4532357" y="700394"/>
                </a:lnTo>
                <a:cubicBezTo>
                  <a:pt x="4532154" y="701444"/>
                  <a:pt x="4531996" y="702493"/>
                  <a:pt x="4531885" y="703540"/>
                </a:cubicBezTo>
                <a:cubicBezTo>
                  <a:pt x="4531773" y="704586"/>
                  <a:pt x="4531689" y="706011"/>
                  <a:pt x="4531632" y="707814"/>
                </a:cubicBezTo>
                <a:cubicBezTo>
                  <a:pt x="4531576" y="709617"/>
                  <a:pt x="4531528" y="712179"/>
                  <a:pt x="4531490" y="715500"/>
                </a:cubicBezTo>
                <a:cubicBezTo>
                  <a:pt x="4539840" y="715018"/>
                  <a:pt x="4546883" y="714404"/>
                  <a:pt x="4552618" y="713658"/>
                </a:cubicBezTo>
                <a:cubicBezTo>
                  <a:pt x="4558352" y="712913"/>
                  <a:pt x="4563197" y="711958"/>
                  <a:pt x="4567152" y="710795"/>
                </a:cubicBezTo>
                <a:lnTo>
                  <a:pt x="4567771" y="724539"/>
                </a:lnTo>
                <a:cubicBezTo>
                  <a:pt x="4566613" y="724578"/>
                  <a:pt x="4565524" y="724655"/>
                  <a:pt x="4564505" y="724772"/>
                </a:cubicBezTo>
                <a:cubicBezTo>
                  <a:pt x="4563486" y="724888"/>
                  <a:pt x="4561314" y="725182"/>
                  <a:pt x="4557989" y="725654"/>
                </a:cubicBezTo>
                <a:cubicBezTo>
                  <a:pt x="4554432" y="726141"/>
                  <a:pt x="4551323" y="726529"/>
                  <a:pt x="4548665" y="726819"/>
                </a:cubicBezTo>
                <a:cubicBezTo>
                  <a:pt x="4546007" y="727108"/>
                  <a:pt x="4543348" y="727350"/>
                  <a:pt x="4540690" y="727543"/>
                </a:cubicBezTo>
                <a:cubicBezTo>
                  <a:pt x="4538032" y="727737"/>
                  <a:pt x="4534924" y="727932"/>
                  <a:pt x="4531366" y="728130"/>
                </a:cubicBezTo>
                <a:cubicBezTo>
                  <a:pt x="4531424" y="729516"/>
                  <a:pt x="4531465" y="730986"/>
                  <a:pt x="4531490" y="732542"/>
                </a:cubicBezTo>
                <a:cubicBezTo>
                  <a:pt x="4531516" y="734097"/>
                  <a:pt x="4531557" y="736713"/>
                  <a:pt x="4531614" y="740389"/>
                </a:cubicBezTo>
                <a:cubicBezTo>
                  <a:pt x="4533570" y="740275"/>
                  <a:pt x="4535162" y="740173"/>
                  <a:pt x="4536393" y="740082"/>
                </a:cubicBezTo>
                <a:cubicBezTo>
                  <a:pt x="4537623" y="739991"/>
                  <a:pt x="4539143" y="739852"/>
                  <a:pt x="4540952" y="739664"/>
                </a:cubicBezTo>
                <a:cubicBezTo>
                  <a:pt x="4542760" y="739477"/>
                  <a:pt x="4545508" y="739182"/>
                  <a:pt x="4549197" y="738779"/>
                </a:cubicBezTo>
                <a:cubicBezTo>
                  <a:pt x="4552902" y="738325"/>
                  <a:pt x="4555739" y="737933"/>
                  <a:pt x="4557710" y="737603"/>
                </a:cubicBezTo>
                <a:cubicBezTo>
                  <a:pt x="4559681" y="737273"/>
                  <a:pt x="4561962" y="736757"/>
                  <a:pt x="4564551" y="736055"/>
                </a:cubicBezTo>
                <a:lnTo>
                  <a:pt x="4564923" y="749676"/>
                </a:lnTo>
                <a:cubicBezTo>
                  <a:pt x="4563845" y="749743"/>
                  <a:pt x="4562596" y="749856"/>
                  <a:pt x="4561177" y="750016"/>
                </a:cubicBezTo>
                <a:cubicBezTo>
                  <a:pt x="4559758" y="750176"/>
                  <a:pt x="4558324" y="750352"/>
                  <a:pt x="4556874" y="750543"/>
                </a:cubicBezTo>
                <a:cubicBezTo>
                  <a:pt x="4555017" y="750811"/>
                  <a:pt x="4549445" y="751389"/>
                  <a:pt x="4540158" y="752276"/>
                </a:cubicBezTo>
                <a:cubicBezTo>
                  <a:pt x="4539351" y="752335"/>
                  <a:pt x="4538334" y="752402"/>
                  <a:pt x="4537109" y="752477"/>
                </a:cubicBezTo>
                <a:cubicBezTo>
                  <a:pt x="4535883" y="752552"/>
                  <a:pt x="4534093" y="752650"/>
                  <a:pt x="4531738" y="752771"/>
                </a:cubicBezTo>
                <a:cubicBezTo>
                  <a:pt x="4531859" y="756683"/>
                  <a:pt x="4531947" y="759537"/>
                  <a:pt x="4532004" y="761334"/>
                </a:cubicBezTo>
                <a:cubicBezTo>
                  <a:pt x="4532060" y="763131"/>
                  <a:pt x="4532103" y="764425"/>
                  <a:pt x="4532132" y="765218"/>
                </a:cubicBezTo>
                <a:cubicBezTo>
                  <a:pt x="4532162" y="766011"/>
                  <a:pt x="4532195" y="766856"/>
                  <a:pt x="4532233" y="767754"/>
                </a:cubicBezTo>
                <a:cubicBezTo>
                  <a:pt x="4537578" y="769302"/>
                  <a:pt x="4542924" y="771438"/>
                  <a:pt x="4548268" y="774162"/>
                </a:cubicBezTo>
                <a:cubicBezTo>
                  <a:pt x="4553614" y="776886"/>
                  <a:pt x="4559578" y="780570"/>
                  <a:pt x="4566161" y="785214"/>
                </a:cubicBezTo>
                <a:cubicBezTo>
                  <a:pt x="4567159" y="785866"/>
                  <a:pt x="4567949" y="786387"/>
                  <a:pt x="4568529" y="786777"/>
                </a:cubicBezTo>
                <a:cubicBezTo>
                  <a:pt x="4569110" y="787166"/>
                  <a:pt x="4569806" y="787595"/>
                  <a:pt x="4570619" y="788062"/>
                </a:cubicBezTo>
                <a:lnTo>
                  <a:pt x="4562199" y="802549"/>
                </a:lnTo>
                <a:cubicBezTo>
                  <a:pt x="4559418" y="799474"/>
                  <a:pt x="4556034" y="796461"/>
                  <a:pt x="4552045" y="793510"/>
                </a:cubicBezTo>
                <a:cubicBezTo>
                  <a:pt x="4548057" y="790559"/>
                  <a:pt x="4543806" y="787917"/>
                  <a:pt x="4539291" y="785585"/>
                </a:cubicBezTo>
                <a:cubicBezTo>
                  <a:pt x="4538007" y="784883"/>
                  <a:pt x="4536923" y="784336"/>
                  <a:pt x="4536041" y="783944"/>
                </a:cubicBezTo>
                <a:cubicBezTo>
                  <a:pt x="4535158" y="783552"/>
                  <a:pt x="4534013" y="783067"/>
                  <a:pt x="4532605" y="782489"/>
                </a:cubicBezTo>
                <a:cubicBezTo>
                  <a:pt x="4532605" y="783129"/>
                  <a:pt x="4532605" y="783583"/>
                  <a:pt x="4532605" y="783852"/>
                </a:cubicBezTo>
                <a:cubicBezTo>
                  <a:pt x="4532610" y="787737"/>
                  <a:pt x="4532042" y="791049"/>
                  <a:pt x="4530902" y="793788"/>
                </a:cubicBezTo>
                <a:cubicBezTo>
                  <a:pt x="4529762" y="796528"/>
                  <a:pt x="4528018" y="798788"/>
                  <a:pt x="4525670" y="800568"/>
                </a:cubicBezTo>
                <a:cubicBezTo>
                  <a:pt x="4523325" y="802361"/>
                  <a:pt x="4520462" y="803697"/>
                  <a:pt x="4517080" y="804577"/>
                </a:cubicBezTo>
                <a:cubicBezTo>
                  <a:pt x="4513698" y="805456"/>
                  <a:pt x="4509751" y="805895"/>
                  <a:pt x="4505239" y="805892"/>
                </a:cubicBezTo>
                <a:cubicBezTo>
                  <a:pt x="4496143" y="805854"/>
                  <a:pt x="4489137" y="804167"/>
                  <a:pt x="4484220" y="800831"/>
                </a:cubicBezTo>
                <a:cubicBezTo>
                  <a:pt x="4479303" y="797495"/>
                  <a:pt x="4476817" y="792744"/>
                  <a:pt x="4476759" y="786576"/>
                </a:cubicBezTo>
                <a:cubicBezTo>
                  <a:pt x="4476837" y="779778"/>
                  <a:pt x="4479747" y="774521"/>
                  <a:pt x="4485489" y="770803"/>
                </a:cubicBezTo>
                <a:cubicBezTo>
                  <a:pt x="4491231" y="767086"/>
                  <a:pt x="4499342" y="765203"/>
                  <a:pt x="4509821" y="765154"/>
                </a:cubicBezTo>
                <a:cubicBezTo>
                  <a:pt x="4511265" y="765151"/>
                  <a:pt x="4512617" y="765188"/>
                  <a:pt x="4513876" y="765262"/>
                </a:cubicBezTo>
                <a:cubicBezTo>
                  <a:pt x="4515135" y="765337"/>
                  <a:pt x="4516549" y="765466"/>
                  <a:pt x="4518117" y="765649"/>
                </a:cubicBezTo>
                <a:cubicBezTo>
                  <a:pt x="4518120" y="764968"/>
                  <a:pt x="4518115" y="764473"/>
                  <a:pt x="4518102" y="764163"/>
                </a:cubicBezTo>
                <a:cubicBezTo>
                  <a:pt x="4518089" y="763854"/>
                  <a:pt x="4518053" y="763358"/>
                  <a:pt x="4517993" y="762677"/>
                </a:cubicBezTo>
                <a:cubicBezTo>
                  <a:pt x="4517993" y="762079"/>
                  <a:pt x="4517993" y="761171"/>
                  <a:pt x="4517993" y="759953"/>
                </a:cubicBezTo>
                <a:cubicBezTo>
                  <a:pt x="4517937" y="759226"/>
                  <a:pt x="4517896" y="758514"/>
                  <a:pt x="4517869" y="757817"/>
                </a:cubicBezTo>
                <a:cubicBezTo>
                  <a:pt x="4517844" y="757121"/>
                  <a:pt x="4517803" y="755604"/>
                  <a:pt x="4517746" y="753267"/>
                </a:cubicBezTo>
                <a:cubicBezTo>
                  <a:pt x="4514792" y="753331"/>
                  <a:pt x="4512310" y="753388"/>
                  <a:pt x="4510301" y="753437"/>
                </a:cubicBezTo>
                <a:cubicBezTo>
                  <a:pt x="4508291" y="753486"/>
                  <a:pt x="4506645" y="753512"/>
                  <a:pt x="4505363" y="753514"/>
                </a:cubicBezTo>
                <a:cubicBezTo>
                  <a:pt x="4501767" y="753525"/>
                  <a:pt x="4498372" y="753473"/>
                  <a:pt x="4495178" y="753360"/>
                </a:cubicBezTo>
                <a:cubicBezTo>
                  <a:pt x="4491985" y="753246"/>
                  <a:pt x="4487909" y="753009"/>
                  <a:pt x="4482951" y="752648"/>
                </a:cubicBezTo>
                <a:cubicBezTo>
                  <a:pt x="4482167" y="752588"/>
                  <a:pt x="4481413" y="752552"/>
                  <a:pt x="4480691" y="752539"/>
                </a:cubicBezTo>
                <a:cubicBezTo>
                  <a:pt x="4479969" y="752526"/>
                  <a:pt x="4479154" y="752521"/>
                  <a:pt x="4478245" y="752524"/>
                </a:cubicBezTo>
                <a:lnTo>
                  <a:pt x="4478493" y="739151"/>
                </a:lnTo>
                <a:cubicBezTo>
                  <a:pt x="4481290" y="739780"/>
                  <a:pt x="4485293" y="740286"/>
                  <a:pt x="4490504" y="740668"/>
                </a:cubicBezTo>
                <a:cubicBezTo>
                  <a:pt x="4495715" y="741049"/>
                  <a:pt x="4501329" y="741245"/>
                  <a:pt x="4507344" y="741256"/>
                </a:cubicBezTo>
                <a:cubicBezTo>
                  <a:pt x="4508634" y="741253"/>
                  <a:pt x="4510203" y="741227"/>
                  <a:pt x="4512050" y="741178"/>
                </a:cubicBezTo>
                <a:cubicBezTo>
                  <a:pt x="4513897" y="741129"/>
                  <a:pt x="4515713" y="741072"/>
                  <a:pt x="4517498" y="741008"/>
                </a:cubicBezTo>
                <a:cubicBezTo>
                  <a:pt x="4517501" y="740446"/>
                  <a:pt x="4517496" y="739125"/>
                  <a:pt x="4517483" y="737046"/>
                </a:cubicBezTo>
                <a:cubicBezTo>
                  <a:pt x="4517470" y="734966"/>
                  <a:pt x="4517434" y="732160"/>
                  <a:pt x="4517374" y="728626"/>
                </a:cubicBezTo>
                <a:cubicBezTo>
                  <a:pt x="4515431" y="728685"/>
                  <a:pt x="4513868" y="728721"/>
                  <a:pt x="4512684" y="728734"/>
                </a:cubicBezTo>
                <a:cubicBezTo>
                  <a:pt x="4511500" y="728747"/>
                  <a:pt x="4510463" y="728752"/>
                  <a:pt x="4509573" y="728749"/>
                </a:cubicBezTo>
                <a:cubicBezTo>
                  <a:pt x="4507442" y="728746"/>
                  <a:pt x="4504536" y="728684"/>
                  <a:pt x="4500855" y="728566"/>
                </a:cubicBezTo>
                <a:cubicBezTo>
                  <a:pt x="4497174" y="728447"/>
                  <a:pt x="4493369" y="728295"/>
                  <a:pt x="4489440" y="728107"/>
                </a:cubicBezTo>
                <a:cubicBezTo>
                  <a:pt x="4485511" y="727920"/>
                  <a:pt x="4482110" y="727721"/>
                  <a:pt x="4479236" y="727511"/>
                </a:cubicBezTo>
                <a:cubicBezTo>
                  <a:pt x="4478550" y="727452"/>
                  <a:pt x="4477972" y="727416"/>
                  <a:pt x="4477502" y="727403"/>
                </a:cubicBezTo>
                <a:cubicBezTo>
                  <a:pt x="4477033" y="727390"/>
                  <a:pt x="4476703" y="727385"/>
                  <a:pt x="4476512" y="727387"/>
                </a:cubicBezTo>
                <a:cubicBezTo>
                  <a:pt x="4476037" y="727387"/>
                  <a:pt x="4475377" y="727387"/>
                  <a:pt x="4474531" y="727387"/>
                </a:cubicBezTo>
                <a:lnTo>
                  <a:pt x="4474655" y="713643"/>
                </a:lnTo>
                <a:cubicBezTo>
                  <a:pt x="4477915" y="714455"/>
                  <a:pt x="4482476" y="715090"/>
                  <a:pt x="4488337" y="715547"/>
                </a:cubicBezTo>
                <a:cubicBezTo>
                  <a:pt x="4494198" y="716003"/>
                  <a:pt x="4500741" y="716235"/>
                  <a:pt x="4507963" y="716243"/>
                </a:cubicBezTo>
                <a:cubicBezTo>
                  <a:pt x="4509024" y="716240"/>
                  <a:pt x="4510432" y="716215"/>
                  <a:pt x="4512189" y="716166"/>
                </a:cubicBezTo>
                <a:cubicBezTo>
                  <a:pt x="4513946" y="716117"/>
                  <a:pt x="4515633" y="716060"/>
                  <a:pt x="4517250" y="715995"/>
                </a:cubicBezTo>
                <a:cubicBezTo>
                  <a:pt x="4517213" y="711962"/>
                  <a:pt x="4517178" y="709008"/>
                  <a:pt x="4517145" y="707135"/>
                </a:cubicBezTo>
                <a:cubicBezTo>
                  <a:pt x="4517112" y="705262"/>
                  <a:pt x="4517059" y="703904"/>
                  <a:pt x="4516984" y="703063"/>
                </a:cubicBezTo>
                <a:cubicBezTo>
                  <a:pt x="4516910" y="702221"/>
                  <a:pt x="4516793" y="701331"/>
                  <a:pt x="4516631" y="700394"/>
                </a:cubicBezTo>
                <a:close/>
                <a:moveTo>
                  <a:pt x="4019826" y="700394"/>
                </a:moveTo>
                <a:lnTo>
                  <a:pt x="4035923" y="702003"/>
                </a:lnTo>
                <a:cubicBezTo>
                  <a:pt x="4035735" y="702628"/>
                  <a:pt x="4035555" y="703267"/>
                  <a:pt x="4035382" y="703922"/>
                </a:cubicBezTo>
                <a:cubicBezTo>
                  <a:pt x="4035209" y="704578"/>
                  <a:pt x="4035060" y="705217"/>
                  <a:pt x="4034933" y="705842"/>
                </a:cubicBezTo>
                <a:cubicBezTo>
                  <a:pt x="4034817" y="706660"/>
                  <a:pt x="4034708" y="707346"/>
                  <a:pt x="4034608" y="707900"/>
                </a:cubicBezTo>
                <a:cubicBezTo>
                  <a:pt x="4034507" y="708455"/>
                  <a:pt x="4034368" y="709172"/>
                  <a:pt x="4034190" y="710052"/>
                </a:cubicBezTo>
                <a:cubicBezTo>
                  <a:pt x="4034079" y="710886"/>
                  <a:pt x="4033971" y="711639"/>
                  <a:pt x="4033864" y="712313"/>
                </a:cubicBezTo>
                <a:cubicBezTo>
                  <a:pt x="4033758" y="712986"/>
                  <a:pt x="4033576" y="714024"/>
                  <a:pt x="4033319" y="715427"/>
                </a:cubicBezTo>
                <a:cubicBezTo>
                  <a:pt x="4033061" y="716829"/>
                  <a:pt x="4032650" y="719041"/>
                  <a:pt x="4032085" y="722063"/>
                </a:cubicBezTo>
                <a:cubicBezTo>
                  <a:pt x="4031855" y="723340"/>
                  <a:pt x="4031695" y="724222"/>
                  <a:pt x="4031605" y="724710"/>
                </a:cubicBezTo>
                <a:cubicBezTo>
                  <a:pt x="4031515" y="725197"/>
                  <a:pt x="4031386" y="725801"/>
                  <a:pt x="4031218" y="726520"/>
                </a:cubicBezTo>
                <a:cubicBezTo>
                  <a:pt x="4032962" y="726456"/>
                  <a:pt x="4034396" y="726399"/>
                  <a:pt x="4035521" y="726350"/>
                </a:cubicBezTo>
                <a:cubicBezTo>
                  <a:pt x="4036646" y="726301"/>
                  <a:pt x="4037770" y="726275"/>
                  <a:pt x="4038895" y="726273"/>
                </a:cubicBezTo>
                <a:cubicBezTo>
                  <a:pt x="4047047" y="726294"/>
                  <a:pt x="4053156" y="728481"/>
                  <a:pt x="4057222" y="732836"/>
                </a:cubicBezTo>
                <a:cubicBezTo>
                  <a:pt x="4059306" y="735103"/>
                  <a:pt x="4060802" y="737936"/>
                  <a:pt x="4061710" y="741333"/>
                </a:cubicBezTo>
                <a:cubicBezTo>
                  <a:pt x="4062618" y="744730"/>
                  <a:pt x="4063062" y="749204"/>
                  <a:pt x="4063041" y="754753"/>
                </a:cubicBezTo>
                <a:cubicBezTo>
                  <a:pt x="4063015" y="765523"/>
                  <a:pt x="4062169" y="774846"/>
                  <a:pt x="4060503" y="782722"/>
                </a:cubicBezTo>
                <a:cubicBezTo>
                  <a:pt x="4058836" y="790597"/>
                  <a:pt x="4056504" y="796298"/>
                  <a:pt x="4053507" y="799825"/>
                </a:cubicBezTo>
                <a:cubicBezTo>
                  <a:pt x="4051827" y="801845"/>
                  <a:pt x="4049923" y="803284"/>
                  <a:pt x="4047795" y="804143"/>
                </a:cubicBezTo>
                <a:cubicBezTo>
                  <a:pt x="4045667" y="805002"/>
                  <a:pt x="4042989" y="805420"/>
                  <a:pt x="4039762" y="805397"/>
                </a:cubicBezTo>
                <a:cubicBezTo>
                  <a:pt x="4036994" y="805412"/>
                  <a:pt x="4034141" y="805134"/>
                  <a:pt x="4031203" y="804561"/>
                </a:cubicBezTo>
                <a:cubicBezTo>
                  <a:pt x="4028265" y="803988"/>
                  <a:pt x="4024761" y="803029"/>
                  <a:pt x="4020693" y="801682"/>
                </a:cubicBezTo>
                <a:cubicBezTo>
                  <a:pt x="4020837" y="799309"/>
                  <a:pt x="4020920" y="797493"/>
                  <a:pt x="4020941" y="796234"/>
                </a:cubicBezTo>
                <a:cubicBezTo>
                  <a:pt x="4020951" y="794689"/>
                  <a:pt x="4020868" y="793136"/>
                  <a:pt x="4020693" y="791575"/>
                </a:cubicBezTo>
                <a:cubicBezTo>
                  <a:pt x="4020518" y="790014"/>
                  <a:pt x="4020187" y="788059"/>
                  <a:pt x="4019702" y="785709"/>
                </a:cubicBezTo>
                <a:cubicBezTo>
                  <a:pt x="4023110" y="787215"/>
                  <a:pt x="4026417" y="788412"/>
                  <a:pt x="4029624" y="789300"/>
                </a:cubicBezTo>
                <a:cubicBezTo>
                  <a:pt x="4032831" y="790187"/>
                  <a:pt x="4035549" y="790641"/>
                  <a:pt x="4037781" y="790662"/>
                </a:cubicBezTo>
                <a:cubicBezTo>
                  <a:pt x="4039545" y="790690"/>
                  <a:pt x="4041000" y="790045"/>
                  <a:pt x="4042146" y="788727"/>
                </a:cubicBezTo>
                <a:cubicBezTo>
                  <a:pt x="4043291" y="787409"/>
                  <a:pt x="4044313" y="785247"/>
                  <a:pt x="4045210" y="782242"/>
                </a:cubicBezTo>
                <a:cubicBezTo>
                  <a:pt x="4046211" y="778906"/>
                  <a:pt x="4046995" y="774712"/>
                  <a:pt x="4047563" y="769658"/>
                </a:cubicBezTo>
                <a:cubicBezTo>
                  <a:pt x="4048131" y="764604"/>
                  <a:pt x="4048419" y="759388"/>
                  <a:pt x="4048430" y="754010"/>
                </a:cubicBezTo>
                <a:cubicBezTo>
                  <a:pt x="4048515" y="748412"/>
                  <a:pt x="4047633" y="744532"/>
                  <a:pt x="4045783" y="742370"/>
                </a:cubicBezTo>
                <a:cubicBezTo>
                  <a:pt x="4043933" y="740208"/>
                  <a:pt x="4040606" y="739176"/>
                  <a:pt x="4035800" y="739274"/>
                </a:cubicBezTo>
                <a:cubicBezTo>
                  <a:pt x="4034595" y="739274"/>
                  <a:pt x="4033444" y="739306"/>
                  <a:pt x="4032348" y="739367"/>
                </a:cubicBezTo>
                <a:cubicBezTo>
                  <a:pt x="4031252" y="739429"/>
                  <a:pt x="4030008" y="739522"/>
                  <a:pt x="4028618" y="739646"/>
                </a:cubicBezTo>
                <a:cubicBezTo>
                  <a:pt x="4027405" y="744582"/>
                  <a:pt x="4026404" y="748537"/>
                  <a:pt x="4025614" y="751510"/>
                </a:cubicBezTo>
                <a:cubicBezTo>
                  <a:pt x="4024824" y="754484"/>
                  <a:pt x="4024088" y="757072"/>
                  <a:pt x="4023408" y="759275"/>
                </a:cubicBezTo>
                <a:cubicBezTo>
                  <a:pt x="4022728" y="761477"/>
                  <a:pt x="4021947" y="763891"/>
                  <a:pt x="4021064" y="766516"/>
                </a:cubicBezTo>
                <a:cubicBezTo>
                  <a:pt x="4019650" y="770534"/>
                  <a:pt x="4018256" y="774275"/>
                  <a:pt x="4016882" y="777738"/>
                </a:cubicBezTo>
                <a:cubicBezTo>
                  <a:pt x="4015508" y="781202"/>
                  <a:pt x="4013977" y="784795"/>
                  <a:pt x="4012287" y="788520"/>
                </a:cubicBezTo>
                <a:cubicBezTo>
                  <a:pt x="4010597" y="792245"/>
                  <a:pt x="4008570" y="796508"/>
                  <a:pt x="4006205" y="801311"/>
                </a:cubicBezTo>
                <a:cubicBezTo>
                  <a:pt x="4005935" y="801793"/>
                  <a:pt x="4005703" y="802222"/>
                  <a:pt x="4005509" y="802596"/>
                </a:cubicBezTo>
                <a:cubicBezTo>
                  <a:pt x="4005315" y="802970"/>
                  <a:pt x="4004928" y="803738"/>
                  <a:pt x="4004348" y="804902"/>
                </a:cubicBezTo>
                <a:cubicBezTo>
                  <a:pt x="4004183" y="805245"/>
                  <a:pt x="4004049" y="805549"/>
                  <a:pt x="4003946" y="805815"/>
                </a:cubicBezTo>
                <a:cubicBezTo>
                  <a:pt x="4003843" y="806081"/>
                  <a:pt x="4003647" y="806478"/>
                  <a:pt x="4003358" y="807007"/>
                </a:cubicBezTo>
                <a:lnTo>
                  <a:pt x="3988994" y="799082"/>
                </a:lnTo>
                <a:cubicBezTo>
                  <a:pt x="3990892" y="796595"/>
                  <a:pt x="3992977" y="793304"/>
                  <a:pt x="3995247" y="789207"/>
                </a:cubicBezTo>
                <a:cubicBezTo>
                  <a:pt x="3997517" y="785110"/>
                  <a:pt x="3999725" y="780642"/>
                  <a:pt x="4001872" y="775803"/>
                </a:cubicBezTo>
                <a:cubicBezTo>
                  <a:pt x="4003604" y="771880"/>
                  <a:pt x="4005064" y="768375"/>
                  <a:pt x="4006251" y="765287"/>
                </a:cubicBezTo>
                <a:cubicBezTo>
                  <a:pt x="4007439" y="762199"/>
                  <a:pt x="4008605" y="758794"/>
                  <a:pt x="4009751" y="755074"/>
                </a:cubicBezTo>
                <a:cubicBezTo>
                  <a:pt x="4010896" y="751353"/>
                  <a:pt x="4012274" y="746582"/>
                  <a:pt x="4013883" y="740760"/>
                </a:cubicBezTo>
                <a:cubicBezTo>
                  <a:pt x="4011697" y="741024"/>
                  <a:pt x="4009148" y="741405"/>
                  <a:pt x="4006238" y="741902"/>
                </a:cubicBezTo>
                <a:cubicBezTo>
                  <a:pt x="4003327" y="742400"/>
                  <a:pt x="4000540" y="742918"/>
                  <a:pt x="3997877" y="743457"/>
                </a:cubicBezTo>
                <a:cubicBezTo>
                  <a:pt x="3995214" y="743996"/>
                  <a:pt x="3993161" y="744459"/>
                  <a:pt x="3991718" y="744847"/>
                </a:cubicBezTo>
                <a:lnTo>
                  <a:pt x="3990232" y="730235"/>
                </a:lnTo>
                <a:cubicBezTo>
                  <a:pt x="3991874" y="730224"/>
                  <a:pt x="3994327" y="730082"/>
                  <a:pt x="3997593" y="729809"/>
                </a:cubicBezTo>
                <a:cubicBezTo>
                  <a:pt x="4000858" y="729536"/>
                  <a:pt x="4004247" y="729201"/>
                  <a:pt x="4007760" y="728804"/>
                </a:cubicBezTo>
                <a:cubicBezTo>
                  <a:pt x="4011273" y="728408"/>
                  <a:pt x="4014222" y="728018"/>
                  <a:pt x="4016607" y="727635"/>
                </a:cubicBezTo>
                <a:cubicBezTo>
                  <a:pt x="4017716" y="721052"/>
                  <a:pt x="4018531" y="715737"/>
                  <a:pt x="4019052" y="711692"/>
                </a:cubicBezTo>
                <a:cubicBezTo>
                  <a:pt x="4019574" y="707648"/>
                  <a:pt x="4019831" y="704624"/>
                  <a:pt x="4019826" y="702622"/>
                </a:cubicBezTo>
                <a:cubicBezTo>
                  <a:pt x="4019826" y="702127"/>
                  <a:pt x="4019826" y="701384"/>
                  <a:pt x="4019826" y="700394"/>
                </a:cubicBezTo>
                <a:close/>
                <a:moveTo>
                  <a:pt x="700611" y="699898"/>
                </a:moveTo>
                <a:cubicBezTo>
                  <a:pt x="702827" y="702382"/>
                  <a:pt x="704684" y="704569"/>
                  <a:pt x="706184" y="706461"/>
                </a:cubicBezTo>
                <a:cubicBezTo>
                  <a:pt x="707683" y="708353"/>
                  <a:pt x="709155" y="710403"/>
                  <a:pt x="710600" y="712611"/>
                </a:cubicBezTo>
                <a:cubicBezTo>
                  <a:pt x="712045" y="714819"/>
                  <a:pt x="713792" y="717640"/>
                  <a:pt x="715842" y="721072"/>
                </a:cubicBezTo>
                <a:lnTo>
                  <a:pt x="705193" y="728006"/>
                </a:lnTo>
                <a:cubicBezTo>
                  <a:pt x="703189" y="723825"/>
                  <a:pt x="701130" y="720177"/>
                  <a:pt x="699017" y="717063"/>
                </a:cubicBezTo>
                <a:cubicBezTo>
                  <a:pt x="696904" y="713950"/>
                  <a:pt x="694134" y="710457"/>
                  <a:pt x="690705" y="706585"/>
                </a:cubicBezTo>
                <a:close/>
                <a:moveTo>
                  <a:pt x="3445888" y="699650"/>
                </a:moveTo>
                <a:lnTo>
                  <a:pt x="3461490" y="702746"/>
                </a:lnTo>
                <a:cubicBezTo>
                  <a:pt x="3461129" y="703471"/>
                  <a:pt x="3460860" y="704095"/>
                  <a:pt x="3460685" y="704619"/>
                </a:cubicBezTo>
                <a:cubicBezTo>
                  <a:pt x="3460509" y="705143"/>
                  <a:pt x="3460365" y="705674"/>
                  <a:pt x="3460251" y="706213"/>
                </a:cubicBezTo>
                <a:cubicBezTo>
                  <a:pt x="3459364" y="709634"/>
                  <a:pt x="3458570" y="712668"/>
                  <a:pt x="3457868" y="715314"/>
                </a:cubicBezTo>
                <a:cubicBezTo>
                  <a:pt x="3457166" y="717961"/>
                  <a:pt x="3456681" y="719757"/>
                  <a:pt x="3456413" y="720701"/>
                </a:cubicBezTo>
                <a:cubicBezTo>
                  <a:pt x="3459999" y="721598"/>
                  <a:pt x="3463074" y="722620"/>
                  <a:pt x="3465638" y="723765"/>
                </a:cubicBezTo>
                <a:cubicBezTo>
                  <a:pt x="3468202" y="724911"/>
                  <a:pt x="3470658" y="726366"/>
                  <a:pt x="3473005" y="728130"/>
                </a:cubicBezTo>
                <a:cubicBezTo>
                  <a:pt x="3477969" y="731801"/>
                  <a:pt x="3481725" y="736223"/>
                  <a:pt x="3484273" y="741395"/>
                </a:cubicBezTo>
                <a:cubicBezTo>
                  <a:pt x="3486822" y="746567"/>
                  <a:pt x="3488102" y="752382"/>
                  <a:pt x="3488112" y="758839"/>
                </a:cubicBezTo>
                <a:cubicBezTo>
                  <a:pt x="3488058" y="768012"/>
                  <a:pt x="3485535" y="776102"/>
                  <a:pt x="3480543" y="783109"/>
                </a:cubicBezTo>
                <a:cubicBezTo>
                  <a:pt x="3475552" y="790115"/>
                  <a:pt x="3468416" y="795604"/>
                  <a:pt x="3459137" y="799577"/>
                </a:cubicBezTo>
                <a:cubicBezTo>
                  <a:pt x="3456292" y="800839"/>
                  <a:pt x="3453377" y="801907"/>
                  <a:pt x="3450392" y="802781"/>
                </a:cubicBezTo>
                <a:cubicBezTo>
                  <a:pt x="3447407" y="803656"/>
                  <a:pt x="3443594" y="804569"/>
                  <a:pt x="3438953" y="805521"/>
                </a:cubicBezTo>
                <a:cubicBezTo>
                  <a:pt x="3438115" y="802596"/>
                  <a:pt x="3437192" y="800181"/>
                  <a:pt x="3436183" y="798277"/>
                </a:cubicBezTo>
                <a:cubicBezTo>
                  <a:pt x="3435174" y="796373"/>
                  <a:pt x="3433539" y="793959"/>
                  <a:pt x="3431276" y="791033"/>
                </a:cubicBezTo>
                <a:cubicBezTo>
                  <a:pt x="3435430" y="790693"/>
                  <a:pt x="3439010" y="790167"/>
                  <a:pt x="3442018" y="789455"/>
                </a:cubicBezTo>
                <a:cubicBezTo>
                  <a:pt x="3445026" y="788743"/>
                  <a:pt x="3448173" y="787659"/>
                  <a:pt x="3451460" y="786204"/>
                </a:cubicBezTo>
                <a:cubicBezTo>
                  <a:pt x="3455657" y="784414"/>
                  <a:pt x="3459181" y="782422"/>
                  <a:pt x="3462031" y="780230"/>
                </a:cubicBezTo>
                <a:cubicBezTo>
                  <a:pt x="3464882" y="778037"/>
                  <a:pt x="3467137" y="775612"/>
                  <a:pt x="3468795" y="772955"/>
                </a:cubicBezTo>
                <a:cubicBezTo>
                  <a:pt x="3470163" y="770656"/>
                  <a:pt x="3471205" y="768226"/>
                  <a:pt x="3471922" y="765665"/>
                </a:cubicBezTo>
                <a:cubicBezTo>
                  <a:pt x="3472639" y="763103"/>
                  <a:pt x="3473000" y="760456"/>
                  <a:pt x="3473005" y="757724"/>
                </a:cubicBezTo>
                <a:cubicBezTo>
                  <a:pt x="3473016" y="753651"/>
                  <a:pt x="3472283" y="750034"/>
                  <a:pt x="3470808" y="746874"/>
                </a:cubicBezTo>
                <a:cubicBezTo>
                  <a:pt x="3469332" y="743714"/>
                  <a:pt x="3467052" y="740933"/>
                  <a:pt x="3463966" y="738532"/>
                </a:cubicBezTo>
                <a:cubicBezTo>
                  <a:pt x="3462356" y="737265"/>
                  <a:pt x="3460716" y="736238"/>
                  <a:pt x="3459044" y="735451"/>
                </a:cubicBezTo>
                <a:cubicBezTo>
                  <a:pt x="3457372" y="734665"/>
                  <a:pt x="3455298" y="733916"/>
                  <a:pt x="3452822" y="733207"/>
                </a:cubicBezTo>
                <a:cubicBezTo>
                  <a:pt x="3450281" y="741818"/>
                  <a:pt x="3447036" y="750166"/>
                  <a:pt x="3443086" y="758251"/>
                </a:cubicBezTo>
                <a:cubicBezTo>
                  <a:pt x="3439137" y="766335"/>
                  <a:pt x="3434870" y="773383"/>
                  <a:pt x="3430286" y="779394"/>
                </a:cubicBezTo>
                <a:cubicBezTo>
                  <a:pt x="3428031" y="782275"/>
                  <a:pt x="3425637" y="784901"/>
                  <a:pt x="3423104" y="787272"/>
                </a:cubicBezTo>
                <a:cubicBezTo>
                  <a:pt x="3420571" y="789643"/>
                  <a:pt x="3418053" y="791557"/>
                  <a:pt x="3415551" y="793015"/>
                </a:cubicBezTo>
                <a:cubicBezTo>
                  <a:pt x="3413654" y="794183"/>
                  <a:pt x="3411782" y="795034"/>
                  <a:pt x="3409932" y="795568"/>
                </a:cubicBezTo>
                <a:cubicBezTo>
                  <a:pt x="3408082" y="796102"/>
                  <a:pt x="3406117" y="796366"/>
                  <a:pt x="3404035" y="796358"/>
                </a:cubicBezTo>
                <a:cubicBezTo>
                  <a:pt x="3397568" y="796242"/>
                  <a:pt x="3392424" y="793688"/>
                  <a:pt x="3388603" y="788696"/>
                </a:cubicBezTo>
                <a:cubicBezTo>
                  <a:pt x="3384783" y="783704"/>
                  <a:pt x="3382828" y="776972"/>
                  <a:pt x="3382737" y="768497"/>
                </a:cubicBezTo>
                <a:cubicBezTo>
                  <a:pt x="3382758" y="760854"/>
                  <a:pt x="3384450" y="753821"/>
                  <a:pt x="3387814" y="747400"/>
                </a:cubicBezTo>
                <a:cubicBezTo>
                  <a:pt x="3391178" y="740980"/>
                  <a:pt x="3396089" y="735340"/>
                  <a:pt x="3402549" y="730483"/>
                </a:cubicBezTo>
                <a:cubicBezTo>
                  <a:pt x="3402327" y="729785"/>
                  <a:pt x="3401973" y="728333"/>
                  <a:pt x="3401485" y="726126"/>
                </a:cubicBezTo>
                <a:cubicBezTo>
                  <a:pt x="3400998" y="723919"/>
                  <a:pt x="3400469" y="721431"/>
                  <a:pt x="3399898" y="718660"/>
                </a:cubicBezTo>
                <a:cubicBezTo>
                  <a:pt x="3399328" y="715889"/>
                  <a:pt x="3398808" y="713309"/>
                  <a:pt x="3398339" y="710919"/>
                </a:cubicBezTo>
                <a:cubicBezTo>
                  <a:pt x="3398225" y="710155"/>
                  <a:pt x="3398081" y="709484"/>
                  <a:pt x="3397905" y="708906"/>
                </a:cubicBezTo>
                <a:cubicBezTo>
                  <a:pt x="3397730" y="708329"/>
                  <a:pt x="3397462" y="707596"/>
                  <a:pt x="3397101" y="706708"/>
                </a:cubicBezTo>
                <a:lnTo>
                  <a:pt x="3412084" y="703861"/>
                </a:lnTo>
                <a:cubicBezTo>
                  <a:pt x="3412168" y="706355"/>
                  <a:pt x="3412494" y="709476"/>
                  <a:pt x="3413059" y="713225"/>
                </a:cubicBezTo>
                <a:cubicBezTo>
                  <a:pt x="3413624" y="716973"/>
                  <a:pt x="3414289" y="720497"/>
                  <a:pt x="3415055" y="723796"/>
                </a:cubicBezTo>
                <a:cubicBezTo>
                  <a:pt x="3419224" y="722073"/>
                  <a:pt x="3423238" y="720814"/>
                  <a:pt x="3427097" y="720020"/>
                </a:cubicBezTo>
                <a:cubicBezTo>
                  <a:pt x="3430957" y="719225"/>
                  <a:pt x="3434909" y="718833"/>
                  <a:pt x="3438953" y="718843"/>
                </a:cubicBezTo>
                <a:cubicBezTo>
                  <a:pt x="3439696" y="718843"/>
                  <a:pt x="3440811" y="718843"/>
                  <a:pt x="3442297" y="718843"/>
                </a:cubicBezTo>
                <a:cubicBezTo>
                  <a:pt x="3443576" y="713694"/>
                  <a:pt x="3444485" y="709691"/>
                  <a:pt x="3445021" y="706832"/>
                </a:cubicBezTo>
                <a:cubicBezTo>
                  <a:pt x="3445558" y="703974"/>
                  <a:pt x="3445847" y="701580"/>
                  <a:pt x="3445888" y="699650"/>
                </a:cubicBezTo>
                <a:close/>
                <a:moveTo>
                  <a:pt x="4663488" y="699527"/>
                </a:moveTo>
                <a:cubicBezTo>
                  <a:pt x="4663327" y="700720"/>
                  <a:pt x="4663209" y="701773"/>
                  <a:pt x="4663134" y="702686"/>
                </a:cubicBezTo>
                <a:cubicBezTo>
                  <a:pt x="4663061" y="703600"/>
                  <a:pt x="4663007" y="704892"/>
                  <a:pt x="4662974" y="706562"/>
                </a:cubicBezTo>
                <a:cubicBezTo>
                  <a:pt x="4662941" y="708232"/>
                  <a:pt x="4662906" y="710799"/>
                  <a:pt x="4662868" y="714262"/>
                </a:cubicBezTo>
                <a:cubicBezTo>
                  <a:pt x="4673499" y="714202"/>
                  <a:pt x="4681584" y="714104"/>
                  <a:pt x="4687123" y="713968"/>
                </a:cubicBezTo>
                <a:cubicBezTo>
                  <a:pt x="4692661" y="713831"/>
                  <a:pt x="4696505" y="713640"/>
                  <a:pt x="4698654" y="713395"/>
                </a:cubicBezTo>
                <a:lnTo>
                  <a:pt x="4698778" y="727635"/>
                </a:lnTo>
                <a:cubicBezTo>
                  <a:pt x="4696549" y="727447"/>
                  <a:pt x="4693794" y="727297"/>
                  <a:pt x="4690512" y="727186"/>
                </a:cubicBezTo>
                <a:cubicBezTo>
                  <a:pt x="4687231" y="727075"/>
                  <a:pt x="4683052" y="727018"/>
                  <a:pt x="4677975" y="727016"/>
                </a:cubicBezTo>
                <a:cubicBezTo>
                  <a:pt x="4676662" y="727011"/>
                  <a:pt x="4675017" y="727021"/>
                  <a:pt x="4673038" y="727047"/>
                </a:cubicBezTo>
                <a:cubicBezTo>
                  <a:pt x="4671059" y="727073"/>
                  <a:pt x="4667711" y="727145"/>
                  <a:pt x="4662992" y="727264"/>
                </a:cubicBezTo>
                <a:lnTo>
                  <a:pt x="4662992" y="735312"/>
                </a:lnTo>
                <a:lnTo>
                  <a:pt x="4662868" y="745961"/>
                </a:lnTo>
                <a:cubicBezTo>
                  <a:pt x="4662874" y="746209"/>
                  <a:pt x="4662895" y="746580"/>
                  <a:pt x="4662930" y="747076"/>
                </a:cubicBezTo>
                <a:cubicBezTo>
                  <a:pt x="4662967" y="747571"/>
                  <a:pt x="4662988" y="748190"/>
                  <a:pt x="4662992" y="748933"/>
                </a:cubicBezTo>
                <a:cubicBezTo>
                  <a:pt x="4664349" y="751734"/>
                  <a:pt x="4665350" y="754520"/>
                  <a:pt x="4665995" y="757291"/>
                </a:cubicBezTo>
                <a:cubicBezTo>
                  <a:pt x="4666640" y="760062"/>
                  <a:pt x="4666960" y="763095"/>
                  <a:pt x="4666955" y="766392"/>
                </a:cubicBezTo>
                <a:cubicBezTo>
                  <a:pt x="4666937" y="773172"/>
                  <a:pt x="4665363" y="779394"/>
                  <a:pt x="4662234" y="785059"/>
                </a:cubicBezTo>
                <a:cubicBezTo>
                  <a:pt x="4659105" y="790724"/>
                  <a:pt x="4654529" y="795646"/>
                  <a:pt x="4648505" y="799825"/>
                </a:cubicBezTo>
                <a:cubicBezTo>
                  <a:pt x="4646016" y="801571"/>
                  <a:pt x="4643070" y="803217"/>
                  <a:pt x="4639667" y="804762"/>
                </a:cubicBezTo>
                <a:cubicBezTo>
                  <a:pt x="4636265" y="806308"/>
                  <a:pt x="4631739" y="808046"/>
                  <a:pt x="4626092" y="809979"/>
                </a:cubicBezTo>
                <a:cubicBezTo>
                  <a:pt x="4624465" y="806315"/>
                  <a:pt x="4623077" y="803581"/>
                  <a:pt x="4621929" y="801775"/>
                </a:cubicBezTo>
                <a:cubicBezTo>
                  <a:pt x="4620781" y="799969"/>
                  <a:pt x="4619239" y="798040"/>
                  <a:pt x="4617301" y="795986"/>
                </a:cubicBezTo>
                <a:cubicBezTo>
                  <a:pt x="4622257" y="795037"/>
                  <a:pt x="4626307" y="794026"/>
                  <a:pt x="4629451" y="792953"/>
                </a:cubicBezTo>
                <a:cubicBezTo>
                  <a:pt x="4632596" y="791879"/>
                  <a:pt x="4635563" y="790497"/>
                  <a:pt x="4638351" y="788804"/>
                </a:cubicBezTo>
                <a:cubicBezTo>
                  <a:pt x="4642572" y="786372"/>
                  <a:pt x="4645894" y="783622"/>
                  <a:pt x="4648319" y="780555"/>
                </a:cubicBezTo>
                <a:cubicBezTo>
                  <a:pt x="4650744" y="777487"/>
                  <a:pt x="4652209" y="774211"/>
                  <a:pt x="4652715" y="770726"/>
                </a:cubicBezTo>
                <a:cubicBezTo>
                  <a:pt x="4650896" y="773584"/>
                  <a:pt x="4648435" y="775762"/>
                  <a:pt x="4645332" y="777258"/>
                </a:cubicBezTo>
                <a:cubicBezTo>
                  <a:pt x="4642228" y="778754"/>
                  <a:pt x="4638622" y="779507"/>
                  <a:pt x="4634513" y="779518"/>
                </a:cubicBezTo>
                <a:cubicBezTo>
                  <a:pt x="4631685" y="779525"/>
                  <a:pt x="4629106" y="779169"/>
                  <a:pt x="4626774" y="778450"/>
                </a:cubicBezTo>
                <a:cubicBezTo>
                  <a:pt x="4624442" y="777730"/>
                  <a:pt x="4622234" y="776600"/>
                  <a:pt x="4620149" y="775060"/>
                </a:cubicBezTo>
                <a:cubicBezTo>
                  <a:pt x="4617247" y="772963"/>
                  <a:pt x="4615095" y="770533"/>
                  <a:pt x="4613694" y="767770"/>
                </a:cubicBezTo>
                <a:cubicBezTo>
                  <a:pt x="4612294" y="765007"/>
                  <a:pt x="4611597" y="761865"/>
                  <a:pt x="4611605" y="758344"/>
                </a:cubicBezTo>
                <a:cubicBezTo>
                  <a:pt x="4611734" y="751662"/>
                  <a:pt x="4614046" y="746265"/>
                  <a:pt x="4618539" y="742153"/>
                </a:cubicBezTo>
                <a:cubicBezTo>
                  <a:pt x="4623033" y="738041"/>
                  <a:pt x="4628936" y="735926"/>
                  <a:pt x="4636246" y="735807"/>
                </a:cubicBezTo>
                <a:cubicBezTo>
                  <a:pt x="4638934" y="735815"/>
                  <a:pt x="4641390" y="736140"/>
                  <a:pt x="4643614" y="736782"/>
                </a:cubicBezTo>
                <a:cubicBezTo>
                  <a:pt x="4645838" y="737425"/>
                  <a:pt x="4647674" y="738338"/>
                  <a:pt x="4649124" y="739522"/>
                </a:cubicBezTo>
                <a:cubicBezTo>
                  <a:pt x="4649065" y="739244"/>
                  <a:pt x="4649029" y="739027"/>
                  <a:pt x="4649015" y="738872"/>
                </a:cubicBezTo>
                <a:cubicBezTo>
                  <a:pt x="4649003" y="738717"/>
                  <a:pt x="4648998" y="738439"/>
                  <a:pt x="4649000" y="738036"/>
                </a:cubicBezTo>
                <a:cubicBezTo>
                  <a:pt x="4648960" y="737890"/>
                  <a:pt x="4648930" y="737192"/>
                  <a:pt x="4648913" y="735940"/>
                </a:cubicBezTo>
                <a:cubicBezTo>
                  <a:pt x="4648896" y="734689"/>
                  <a:pt x="4648885" y="733266"/>
                  <a:pt x="4648881" y="731671"/>
                </a:cubicBezTo>
                <a:cubicBezTo>
                  <a:pt x="4648877" y="730076"/>
                  <a:pt x="4648876" y="728689"/>
                  <a:pt x="4648876" y="727511"/>
                </a:cubicBezTo>
                <a:cubicBezTo>
                  <a:pt x="4631149" y="727986"/>
                  <a:pt x="4619550" y="728398"/>
                  <a:pt x="4614081" y="728749"/>
                </a:cubicBezTo>
                <a:cubicBezTo>
                  <a:pt x="4607985" y="729192"/>
                  <a:pt x="4603558" y="729518"/>
                  <a:pt x="4600800" y="729726"/>
                </a:cubicBezTo>
                <a:cubicBezTo>
                  <a:pt x="4598042" y="729935"/>
                  <a:pt x="4596137" y="730095"/>
                  <a:pt x="4595086" y="730208"/>
                </a:cubicBezTo>
                <a:cubicBezTo>
                  <a:pt x="4594034" y="730320"/>
                  <a:pt x="4593019" y="730453"/>
                  <a:pt x="4592040" y="730607"/>
                </a:cubicBezTo>
                <a:lnTo>
                  <a:pt x="4591545" y="715872"/>
                </a:lnTo>
                <a:cubicBezTo>
                  <a:pt x="4592851" y="715990"/>
                  <a:pt x="4593924" y="716062"/>
                  <a:pt x="4594765" y="716088"/>
                </a:cubicBezTo>
                <a:cubicBezTo>
                  <a:pt x="4595606" y="716114"/>
                  <a:pt x="4596555" y="716124"/>
                  <a:pt x="4597613" y="716119"/>
                </a:cubicBezTo>
                <a:cubicBezTo>
                  <a:pt x="4598551" y="716123"/>
                  <a:pt x="4599646" y="716115"/>
                  <a:pt x="4600897" y="716096"/>
                </a:cubicBezTo>
                <a:cubicBezTo>
                  <a:pt x="4602147" y="716077"/>
                  <a:pt x="4604113" y="716024"/>
                  <a:pt x="4606794" y="715936"/>
                </a:cubicBezTo>
                <a:cubicBezTo>
                  <a:pt x="4609476" y="715848"/>
                  <a:pt x="4613432" y="715703"/>
                  <a:pt x="4618663" y="715500"/>
                </a:cubicBezTo>
                <a:cubicBezTo>
                  <a:pt x="4621249" y="715421"/>
                  <a:pt x="4623369" y="715360"/>
                  <a:pt x="4625024" y="715317"/>
                </a:cubicBezTo>
                <a:cubicBezTo>
                  <a:pt x="4626679" y="715274"/>
                  <a:pt x="4628450" y="715231"/>
                  <a:pt x="4630339" y="715188"/>
                </a:cubicBezTo>
                <a:cubicBezTo>
                  <a:pt x="4632228" y="715145"/>
                  <a:pt x="4634816" y="715084"/>
                  <a:pt x="4638103" y="715005"/>
                </a:cubicBezTo>
                <a:cubicBezTo>
                  <a:pt x="4639401" y="714966"/>
                  <a:pt x="4640439" y="714934"/>
                  <a:pt x="4641217" y="714908"/>
                </a:cubicBezTo>
                <a:cubicBezTo>
                  <a:pt x="4641997" y="714883"/>
                  <a:pt x="4642906" y="714851"/>
                  <a:pt x="4643947" y="714812"/>
                </a:cubicBezTo>
                <a:cubicBezTo>
                  <a:pt x="4644986" y="714773"/>
                  <a:pt x="4646547" y="714714"/>
                  <a:pt x="4648629" y="714633"/>
                </a:cubicBezTo>
                <a:cubicBezTo>
                  <a:pt x="4648592" y="710805"/>
                  <a:pt x="4648556" y="708006"/>
                  <a:pt x="4648519" y="706236"/>
                </a:cubicBezTo>
                <a:cubicBezTo>
                  <a:pt x="4648482" y="704467"/>
                  <a:pt x="4648418" y="703172"/>
                  <a:pt x="4648326" y="702352"/>
                </a:cubicBezTo>
                <a:cubicBezTo>
                  <a:pt x="4648234" y="701532"/>
                  <a:pt x="4648087" y="700631"/>
                  <a:pt x="4647886" y="699650"/>
                </a:cubicBezTo>
                <a:close/>
                <a:moveTo>
                  <a:pt x="152305" y="699527"/>
                </a:moveTo>
                <a:lnTo>
                  <a:pt x="167783" y="699527"/>
                </a:lnTo>
                <a:cubicBezTo>
                  <a:pt x="167481" y="701389"/>
                  <a:pt x="167280" y="703267"/>
                  <a:pt x="167179" y="705161"/>
                </a:cubicBezTo>
                <a:cubicBezTo>
                  <a:pt x="167079" y="707054"/>
                  <a:pt x="167032" y="709675"/>
                  <a:pt x="167040" y="713024"/>
                </a:cubicBezTo>
                <a:lnTo>
                  <a:pt x="167040" y="720948"/>
                </a:lnTo>
                <a:cubicBezTo>
                  <a:pt x="171704" y="720389"/>
                  <a:pt x="176059" y="719713"/>
                  <a:pt x="180103" y="718921"/>
                </a:cubicBezTo>
                <a:cubicBezTo>
                  <a:pt x="184148" y="718129"/>
                  <a:pt x="187760" y="717236"/>
                  <a:pt x="190938" y="716243"/>
                </a:cubicBezTo>
                <a:lnTo>
                  <a:pt x="191433" y="730111"/>
                </a:lnTo>
                <a:cubicBezTo>
                  <a:pt x="190445" y="730274"/>
                  <a:pt x="189047" y="730506"/>
                  <a:pt x="187239" y="730808"/>
                </a:cubicBezTo>
                <a:cubicBezTo>
                  <a:pt x="185431" y="731110"/>
                  <a:pt x="182454" y="731621"/>
                  <a:pt x="178308" y="732340"/>
                </a:cubicBezTo>
                <a:cubicBezTo>
                  <a:pt x="176345" y="732701"/>
                  <a:pt x="174544" y="733001"/>
                  <a:pt x="172906" y="733238"/>
                </a:cubicBezTo>
                <a:cubicBezTo>
                  <a:pt x="171268" y="733475"/>
                  <a:pt x="169313" y="733713"/>
                  <a:pt x="167040" y="733950"/>
                </a:cubicBezTo>
                <a:lnTo>
                  <a:pt x="167040" y="750047"/>
                </a:lnTo>
                <a:cubicBezTo>
                  <a:pt x="171211" y="748819"/>
                  <a:pt x="175344" y="747932"/>
                  <a:pt x="179438" y="747385"/>
                </a:cubicBezTo>
                <a:cubicBezTo>
                  <a:pt x="183532" y="746838"/>
                  <a:pt x="187819" y="746570"/>
                  <a:pt x="192300" y="746580"/>
                </a:cubicBezTo>
                <a:cubicBezTo>
                  <a:pt x="202823" y="746740"/>
                  <a:pt x="211310" y="749578"/>
                  <a:pt x="217762" y="755093"/>
                </a:cubicBezTo>
                <a:cubicBezTo>
                  <a:pt x="224214" y="760609"/>
                  <a:pt x="227531" y="767842"/>
                  <a:pt x="227714" y="776793"/>
                </a:cubicBezTo>
                <a:cubicBezTo>
                  <a:pt x="227549" y="785012"/>
                  <a:pt x="224877" y="791730"/>
                  <a:pt x="219697" y="796946"/>
                </a:cubicBezTo>
                <a:cubicBezTo>
                  <a:pt x="214516" y="802162"/>
                  <a:pt x="207820" y="804855"/>
                  <a:pt x="199606" y="805026"/>
                </a:cubicBezTo>
                <a:cubicBezTo>
                  <a:pt x="194573" y="805010"/>
                  <a:pt x="190337" y="803834"/>
                  <a:pt x="186898" y="801496"/>
                </a:cubicBezTo>
                <a:cubicBezTo>
                  <a:pt x="183460" y="799159"/>
                  <a:pt x="180926" y="795754"/>
                  <a:pt x="179299" y="791281"/>
                </a:cubicBezTo>
                <a:cubicBezTo>
                  <a:pt x="178507" y="789251"/>
                  <a:pt x="177955" y="787027"/>
                  <a:pt x="177642" y="784610"/>
                </a:cubicBezTo>
                <a:cubicBezTo>
                  <a:pt x="177330" y="782193"/>
                  <a:pt x="177181" y="779133"/>
                  <a:pt x="177194" y="775431"/>
                </a:cubicBezTo>
                <a:cubicBezTo>
                  <a:pt x="180196" y="774624"/>
                  <a:pt x="182611" y="773855"/>
                  <a:pt x="184437" y="773125"/>
                </a:cubicBezTo>
                <a:cubicBezTo>
                  <a:pt x="186264" y="772395"/>
                  <a:pt x="188431" y="771348"/>
                  <a:pt x="190938" y="769983"/>
                </a:cubicBezTo>
                <a:cubicBezTo>
                  <a:pt x="190819" y="771116"/>
                  <a:pt x="190747" y="772070"/>
                  <a:pt x="190721" y="772847"/>
                </a:cubicBezTo>
                <a:cubicBezTo>
                  <a:pt x="190696" y="773623"/>
                  <a:pt x="190685" y="774485"/>
                  <a:pt x="190690" y="775431"/>
                </a:cubicBezTo>
                <a:cubicBezTo>
                  <a:pt x="190685" y="778014"/>
                  <a:pt x="190819" y="780186"/>
                  <a:pt x="191093" y="781948"/>
                </a:cubicBezTo>
                <a:cubicBezTo>
                  <a:pt x="191366" y="783710"/>
                  <a:pt x="191810" y="785170"/>
                  <a:pt x="192424" y="786328"/>
                </a:cubicBezTo>
                <a:cubicBezTo>
                  <a:pt x="193128" y="787641"/>
                  <a:pt x="194165" y="788668"/>
                  <a:pt x="195535" y="789408"/>
                </a:cubicBezTo>
                <a:cubicBezTo>
                  <a:pt x="196905" y="790149"/>
                  <a:pt x="198468" y="790525"/>
                  <a:pt x="200225" y="790538"/>
                </a:cubicBezTo>
                <a:cubicBezTo>
                  <a:pt x="203942" y="790461"/>
                  <a:pt x="206940" y="789160"/>
                  <a:pt x="209218" y="786638"/>
                </a:cubicBezTo>
                <a:cubicBezTo>
                  <a:pt x="211496" y="784115"/>
                  <a:pt x="212667" y="780833"/>
                  <a:pt x="212731" y="776793"/>
                </a:cubicBezTo>
                <a:cubicBezTo>
                  <a:pt x="212646" y="771402"/>
                  <a:pt x="210650" y="767140"/>
                  <a:pt x="206741" y="764009"/>
                </a:cubicBezTo>
                <a:cubicBezTo>
                  <a:pt x="202833" y="760877"/>
                  <a:pt x="197524" y="759277"/>
                  <a:pt x="190814" y="759210"/>
                </a:cubicBezTo>
                <a:cubicBezTo>
                  <a:pt x="187123" y="759210"/>
                  <a:pt x="183331" y="759551"/>
                  <a:pt x="179438" y="760232"/>
                </a:cubicBezTo>
                <a:cubicBezTo>
                  <a:pt x="175545" y="760913"/>
                  <a:pt x="171413" y="761934"/>
                  <a:pt x="167040" y="763297"/>
                </a:cubicBezTo>
                <a:lnTo>
                  <a:pt x="167164" y="787690"/>
                </a:lnTo>
                <a:cubicBezTo>
                  <a:pt x="167169" y="790195"/>
                  <a:pt x="167097" y="792274"/>
                  <a:pt x="166947" y="793928"/>
                </a:cubicBezTo>
                <a:cubicBezTo>
                  <a:pt x="166797" y="795581"/>
                  <a:pt x="166539" y="797010"/>
                  <a:pt x="166173" y="798215"/>
                </a:cubicBezTo>
                <a:cubicBezTo>
                  <a:pt x="165575" y="800410"/>
                  <a:pt x="164264" y="802149"/>
                  <a:pt x="162242" y="803431"/>
                </a:cubicBezTo>
                <a:cubicBezTo>
                  <a:pt x="160219" y="804713"/>
                  <a:pt x="157732" y="805369"/>
                  <a:pt x="154781" y="805397"/>
                </a:cubicBezTo>
                <a:cubicBezTo>
                  <a:pt x="150780" y="805364"/>
                  <a:pt x="146678" y="804564"/>
                  <a:pt x="142476" y="802998"/>
                </a:cubicBezTo>
                <a:cubicBezTo>
                  <a:pt x="138274" y="801432"/>
                  <a:pt x="134575" y="799301"/>
                  <a:pt x="131378" y="796606"/>
                </a:cubicBezTo>
                <a:cubicBezTo>
                  <a:pt x="129144" y="794676"/>
                  <a:pt x="127452" y="792530"/>
                  <a:pt x="126302" y="790167"/>
                </a:cubicBezTo>
                <a:cubicBezTo>
                  <a:pt x="125151" y="787804"/>
                  <a:pt x="124573" y="785286"/>
                  <a:pt x="124568" y="782613"/>
                </a:cubicBezTo>
                <a:cubicBezTo>
                  <a:pt x="124586" y="779675"/>
                  <a:pt x="125510" y="776636"/>
                  <a:pt x="127339" y="773497"/>
                </a:cubicBezTo>
                <a:cubicBezTo>
                  <a:pt x="129168" y="770357"/>
                  <a:pt x="131794" y="767287"/>
                  <a:pt x="135217" y="764287"/>
                </a:cubicBezTo>
                <a:cubicBezTo>
                  <a:pt x="137410" y="762386"/>
                  <a:pt x="139958" y="760585"/>
                  <a:pt x="142863" y="758885"/>
                </a:cubicBezTo>
                <a:cubicBezTo>
                  <a:pt x="145768" y="757185"/>
                  <a:pt x="149245" y="755478"/>
                  <a:pt x="153295" y="753762"/>
                </a:cubicBezTo>
                <a:lnTo>
                  <a:pt x="153172" y="734693"/>
                </a:lnTo>
                <a:cubicBezTo>
                  <a:pt x="152782" y="734688"/>
                  <a:pt x="152323" y="734698"/>
                  <a:pt x="151794" y="734724"/>
                </a:cubicBezTo>
                <a:cubicBezTo>
                  <a:pt x="151265" y="734750"/>
                  <a:pt x="150032" y="734822"/>
                  <a:pt x="148095" y="734941"/>
                </a:cubicBezTo>
                <a:cubicBezTo>
                  <a:pt x="147197" y="735000"/>
                  <a:pt x="146237" y="735036"/>
                  <a:pt x="145216" y="735049"/>
                </a:cubicBezTo>
                <a:cubicBezTo>
                  <a:pt x="144194" y="735062"/>
                  <a:pt x="142925" y="735067"/>
                  <a:pt x="141408" y="735064"/>
                </a:cubicBezTo>
                <a:cubicBezTo>
                  <a:pt x="140405" y="735059"/>
                  <a:pt x="139223" y="735039"/>
                  <a:pt x="137864" y="735003"/>
                </a:cubicBezTo>
                <a:cubicBezTo>
                  <a:pt x="136504" y="734966"/>
                  <a:pt x="135416" y="734946"/>
                  <a:pt x="134598" y="734941"/>
                </a:cubicBezTo>
                <a:cubicBezTo>
                  <a:pt x="133788" y="734881"/>
                  <a:pt x="133117" y="734845"/>
                  <a:pt x="132586" y="734832"/>
                </a:cubicBezTo>
                <a:cubicBezTo>
                  <a:pt x="132054" y="734819"/>
                  <a:pt x="131693" y="734814"/>
                  <a:pt x="131502" y="734817"/>
                </a:cubicBezTo>
                <a:cubicBezTo>
                  <a:pt x="131247" y="734814"/>
                  <a:pt x="130891" y="734819"/>
                  <a:pt x="130434" y="734832"/>
                </a:cubicBezTo>
                <a:cubicBezTo>
                  <a:pt x="129978" y="734845"/>
                  <a:pt x="129467" y="734881"/>
                  <a:pt x="128902" y="734941"/>
                </a:cubicBezTo>
                <a:lnTo>
                  <a:pt x="128778" y="721072"/>
                </a:lnTo>
                <a:cubicBezTo>
                  <a:pt x="132224" y="721815"/>
                  <a:pt x="137219" y="722187"/>
                  <a:pt x="143761" y="722187"/>
                </a:cubicBezTo>
                <a:cubicBezTo>
                  <a:pt x="144375" y="722189"/>
                  <a:pt x="145035" y="722184"/>
                  <a:pt x="145742" y="722171"/>
                </a:cubicBezTo>
                <a:cubicBezTo>
                  <a:pt x="146449" y="722158"/>
                  <a:pt x="147233" y="722122"/>
                  <a:pt x="148095" y="722063"/>
                </a:cubicBezTo>
                <a:cubicBezTo>
                  <a:pt x="149516" y="722004"/>
                  <a:pt x="150543" y="721967"/>
                  <a:pt x="151175" y="721954"/>
                </a:cubicBezTo>
                <a:cubicBezTo>
                  <a:pt x="151807" y="721942"/>
                  <a:pt x="152431" y="721936"/>
                  <a:pt x="153048" y="721939"/>
                </a:cubicBezTo>
                <a:lnTo>
                  <a:pt x="153048" y="713767"/>
                </a:lnTo>
                <a:cubicBezTo>
                  <a:pt x="153055" y="710333"/>
                  <a:pt x="153009" y="707573"/>
                  <a:pt x="152908" y="705486"/>
                </a:cubicBezTo>
                <a:cubicBezTo>
                  <a:pt x="152808" y="703399"/>
                  <a:pt x="152607" y="701412"/>
                  <a:pt x="152305" y="699527"/>
                </a:cubicBezTo>
                <a:close/>
                <a:moveTo>
                  <a:pt x="2226174" y="699279"/>
                </a:moveTo>
                <a:lnTo>
                  <a:pt x="2242395" y="699403"/>
                </a:lnTo>
                <a:cubicBezTo>
                  <a:pt x="2242088" y="701425"/>
                  <a:pt x="2241866" y="704005"/>
                  <a:pt x="2241729" y="707142"/>
                </a:cubicBezTo>
                <a:cubicBezTo>
                  <a:pt x="2241593" y="710279"/>
                  <a:pt x="2241525" y="714097"/>
                  <a:pt x="2241528" y="718596"/>
                </a:cubicBezTo>
                <a:cubicBezTo>
                  <a:pt x="2241525" y="719318"/>
                  <a:pt x="2241530" y="720133"/>
                  <a:pt x="2241543" y="721041"/>
                </a:cubicBezTo>
                <a:cubicBezTo>
                  <a:pt x="2241556" y="721949"/>
                  <a:pt x="2241593" y="723817"/>
                  <a:pt x="2241652" y="726644"/>
                </a:cubicBezTo>
                <a:cubicBezTo>
                  <a:pt x="2249177" y="726577"/>
                  <a:pt x="2256106" y="726185"/>
                  <a:pt x="2262439" y="725468"/>
                </a:cubicBezTo>
                <a:cubicBezTo>
                  <a:pt x="2268772" y="724751"/>
                  <a:pt x="2273936" y="723740"/>
                  <a:pt x="2277932" y="722434"/>
                </a:cubicBezTo>
                <a:lnTo>
                  <a:pt x="2279171" y="737417"/>
                </a:lnTo>
                <a:cubicBezTo>
                  <a:pt x="2278100" y="737464"/>
                  <a:pt x="2277146" y="737525"/>
                  <a:pt x="2276307" y="737603"/>
                </a:cubicBezTo>
                <a:cubicBezTo>
                  <a:pt x="2275469" y="737680"/>
                  <a:pt x="2273740" y="737866"/>
                  <a:pt x="2271122" y="738160"/>
                </a:cubicBezTo>
                <a:cubicBezTo>
                  <a:pt x="2265970" y="738833"/>
                  <a:pt x="2261043" y="739344"/>
                  <a:pt x="2256340" y="739692"/>
                </a:cubicBezTo>
                <a:cubicBezTo>
                  <a:pt x="2251638" y="740041"/>
                  <a:pt x="2246865" y="740273"/>
                  <a:pt x="2242023" y="740389"/>
                </a:cubicBezTo>
                <a:cubicBezTo>
                  <a:pt x="2242102" y="743543"/>
                  <a:pt x="2242192" y="746440"/>
                  <a:pt x="2242294" y="749080"/>
                </a:cubicBezTo>
                <a:cubicBezTo>
                  <a:pt x="2242395" y="751720"/>
                  <a:pt x="2242532" y="754497"/>
                  <a:pt x="2242702" y="757413"/>
                </a:cubicBezTo>
                <a:cubicBezTo>
                  <a:pt x="2242872" y="760328"/>
                  <a:pt x="2243100" y="763775"/>
                  <a:pt x="2243385" y="767754"/>
                </a:cubicBezTo>
                <a:cubicBezTo>
                  <a:pt x="2246814" y="768794"/>
                  <a:pt x="2250080" y="769996"/>
                  <a:pt x="2253183" y="771361"/>
                </a:cubicBezTo>
                <a:cubicBezTo>
                  <a:pt x="2256286" y="772725"/>
                  <a:pt x="2259459" y="774330"/>
                  <a:pt x="2262702" y="776174"/>
                </a:cubicBezTo>
                <a:cubicBezTo>
                  <a:pt x="2264729" y="777286"/>
                  <a:pt x="2266773" y="778530"/>
                  <a:pt x="2268831" y="779905"/>
                </a:cubicBezTo>
                <a:cubicBezTo>
                  <a:pt x="2270890" y="781280"/>
                  <a:pt x="2274171" y="783544"/>
                  <a:pt x="2278675" y="786699"/>
                </a:cubicBezTo>
                <a:cubicBezTo>
                  <a:pt x="2279441" y="787236"/>
                  <a:pt x="2280076" y="787680"/>
                  <a:pt x="2280579" y="788031"/>
                </a:cubicBezTo>
                <a:cubicBezTo>
                  <a:pt x="2281082" y="788381"/>
                  <a:pt x="2281686" y="788763"/>
                  <a:pt x="2282390" y="789176"/>
                </a:cubicBezTo>
                <a:lnTo>
                  <a:pt x="2272732" y="803168"/>
                </a:lnTo>
                <a:cubicBezTo>
                  <a:pt x="2271677" y="801860"/>
                  <a:pt x="2270505" y="800607"/>
                  <a:pt x="2269218" y="799407"/>
                </a:cubicBezTo>
                <a:cubicBezTo>
                  <a:pt x="2267931" y="798208"/>
                  <a:pt x="2266172" y="796737"/>
                  <a:pt x="2263940" y="794996"/>
                </a:cubicBezTo>
                <a:cubicBezTo>
                  <a:pt x="2261069" y="792762"/>
                  <a:pt x="2258422" y="790884"/>
                  <a:pt x="2256000" y="789362"/>
                </a:cubicBezTo>
                <a:cubicBezTo>
                  <a:pt x="2253578" y="787840"/>
                  <a:pt x="2250776" y="786333"/>
                  <a:pt x="2247595" y="784842"/>
                </a:cubicBezTo>
                <a:cubicBezTo>
                  <a:pt x="2246811" y="784424"/>
                  <a:pt x="2246120" y="784053"/>
                  <a:pt x="2245521" y="783728"/>
                </a:cubicBezTo>
                <a:cubicBezTo>
                  <a:pt x="2244923" y="783403"/>
                  <a:pt x="2244293" y="783031"/>
                  <a:pt x="2243633" y="782613"/>
                </a:cubicBezTo>
                <a:cubicBezTo>
                  <a:pt x="2243697" y="783096"/>
                  <a:pt x="2243754" y="783648"/>
                  <a:pt x="2243803" y="784269"/>
                </a:cubicBezTo>
                <a:cubicBezTo>
                  <a:pt x="2243852" y="784891"/>
                  <a:pt x="2243878" y="785660"/>
                  <a:pt x="2243880" y="786576"/>
                </a:cubicBezTo>
                <a:cubicBezTo>
                  <a:pt x="2243857" y="793525"/>
                  <a:pt x="2241458" y="798788"/>
                  <a:pt x="2236683" y="802363"/>
                </a:cubicBezTo>
                <a:cubicBezTo>
                  <a:pt x="2231908" y="805939"/>
                  <a:pt x="2224897" y="807734"/>
                  <a:pt x="2215648" y="807750"/>
                </a:cubicBezTo>
                <a:cubicBezTo>
                  <a:pt x="2209326" y="807747"/>
                  <a:pt x="2203986" y="806855"/>
                  <a:pt x="2199629" y="805072"/>
                </a:cubicBezTo>
                <a:cubicBezTo>
                  <a:pt x="2195272" y="803289"/>
                  <a:pt x="2191944" y="800632"/>
                  <a:pt x="2189645" y="797101"/>
                </a:cubicBezTo>
                <a:cubicBezTo>
                  <a:pt x="2188704" y="795527"/>
                  <a:pt x="2187956" y="793783"/>
                  <a:pt x="2187401" y="791869"/>
                </a:cubicBezTo>
                <a:cubicBezTo>
                  <a:pt x="2186846" y="789955"/>
                  <a:pt x="2186562" y="788025"/>
                  <a:pt x="2186550" y="786080"/>
                </a:cubicBezTo>
                <a:cubicBezTo>
                  <a:pt x="2186709" y="779523"/>
                  <a:pt x="2189578" y="774219"/>
                  <a:pt x="2195155" y="770169"/>
                </a:cubicBezTo>
                <a:cubicBezTo>
                  <a:pt x="2200733" y="766119"/>
                  <a:pt x="2208059" y="764034"/>
                  <a:pt x="2217134" y="763916"/>
                </a:cubicBezTo>
                <a:cubicBezTo>
                  <a:pt x="2219464" y="763921"/>
                  <a:pt x="2221646" y="764034"/>
                  <a:pt x="2223682" y="764256"/>
                </a:cubicBezTo>
                <a:cubicBezTo>
                  <a:pt x="2225717" y="764478"/>
                  <a:pt x="2227373" y="764777"/>
                  <a:pt x="2228650" y="765154"/>
                </a:cubicBezTo>
                <a:cubicBezTo>
                  <a:pt x="2228591" y="764994"/>
                  <a:pt x="2228555" y="764850"/>
                  <a:pt x="2228542" y="764720"/>
                </a:cubicBezTo>
                <a:cubicBezTo>
                  <a:pt x="2228529" y="764592"/>
                  <a:pt x="2228524" y="764323"/>
                  <a:pt x="2228526" y="763916"/>
                </a:cubicBezTo>
                <a:cubicBezTo>
                  <a:pt x="2228398" y="762677"/>
                  <a:pt x="2228244" y="759977"/>
                  <a:pt x="2228064" y="755815"/>
                </a:cubicBezTo>
                <a:cubicBezTo>
                  <a:pt x="2227884" y="751653"/>
                  <a:pt x="2227702" y="746774"/>
                  <a:pt x="2227520" y="741178"/>
                </a:cubicBezTo>
                <a:cubicBezTo>
                  <a:pt x="2227338" y="735583"/>
                  <a:pt x="2227180" y="730015"/>
                  <a:pt x="2227046" y="724476"/>
                </a:cubicBezTo>
                <a:cubicBezTo>
                  <a:pt x="2226912" y="718936"/>
                  <a:pt x="2226828" y="714169"/>
                  <a:pt x="2226793" y="710176"/>
                </a:cubicBezTo>
                <a:cubicBezTo>
                  <a:pt x="2226744" y="707230"/>
                  <a:pt x="2226687" y="705073"/>
                  <a:pt x="2226623" y="703706"/>
                </a:cubicBezTo>
                <a:cubicBezTo>
                  <a:pt x="2226558" y="702339"/>
                  <a:pt x="2226408" y="700863"/>
                  <a:pt x="2226174" y="699279"/>
                </a:cubicBezTo>
                <a:close/>
                <a:moveTo>
                  <a:pt x="1016499" y="699279"/>
                </a:moveTo>
                <a:lnTo>
                  <a:pt x="1032720" y="699403"/>
                </a:lnTo>
                <a:cubicBezTo>
                  <a:pt x="1032413" y="701425"/>
                  <a:pt x="1032191" y="704005"/>
                  <a:pt x="1032054" y="707142"/>
                </a:cubicBezTo>
                <a:cubicBezTo>
                  <a:pt x="1031917" y="710279"/>
                  <a:pt x="1031850" y="714097"/>
                  <a:pt x="1031853" y="718596"/>
                </a:cubicBezTo>
                <a:cubicBezTo>
                  <a:pt x="1031850" y="719318"/>
                  <a:pt x="1031855" y="720133"/>
                  <a:pt x="1031868" y="721041"/>
                </a:cubicBezTo>
                <a:cubicBezTo>
                  <a:pt x="1031881" y="721949"/>
                  <a:pt x="1031917" y="723817"/>
                  <a:pt x="1031977" y="726644"/>
                </a:cubicBezTo>
                <a:cubicBezTo>
                  <a:pt x="1039502" y="726577"/>
                  <a:pt x="1046431" y="726185"/>
                  <a:pt x="1052764" y="725468"/>
                </a:cubicBezTo>
                <a:cubicBezTo>
                  <a:pt x="1059097" y="724751"/>
                  <a:pt x="1064261" y="723740"/>
                  <a:pt x="1068257" y="722434"/>
                </a:cubicBezTo>
                <a:lnTo>
                  <a:pt x="1069496" y="737417"/>
                </a:lnTo>
                <a:cubicBezTo>
                  <a:pt x="1068425" y="737464"/>
                  <a:pt x="1067471" y="737525"/>
                  <a:pt x="1066632" y="737603"/>
                </a:cubicBezTo>
                <a:cubicBezTo>
                  <a:pt x="1065794" y="737680"/>
                  <a:pt x="1064065" y="737866"/>
                  <a:pt x="1061447" y="738160"/>
                </a:cubicBezTo>
                <a:cubicBezTo>
                  <a:pt x="1056295" y="738833"/>
                  <a:pt x="1051368" y="739344"/>
                  <a:pt x="1046665" y="739692"/>
                </a:cubicBezTo>
                <a:cubicBezTo>
                  <a:pt x="1041963" y="740041"/>
                  <a:pt x="1037190" y="740273"/>
                  <a:pt x="1032348" y="740389"/>
                </a:cubicBezTo>
                <a:cubicBezTo>
                  <a:pt x="1032427" y="743543"/>
                  <a:pt x="1032517" y="746440"/>
                  <a:pt x="1032619" y="749080"/>
                </a:cubicBezTo>
                <a:cubicBezTo>
                  <a:pt x="1032720" y="751720"/>
                  <a:pt x="1032856" y="754497"/>
                  <a:pt x="1033027" y="757413"/>
                </a:cubicBezTo>
                <a:cubicBezTo>
                  <a:pt x="1033197" y="760328"/>
                  <a:pt x="1033425" y="763775"/>
                  <a:pt x="1033710" y="767754"/>
                </a:cubicBezTo>
                <a:cubicBezTo>
                  <a:pt x="1037139" y="768794"/>
                  <a:pt x="1040404" y="769996"/>
                  <a:pt x="1043508" y="771361"/>
                </a:cubicBezTo>
                <a:cubicBezTo>
                  <a:pt x="1046611" y="772725"/>
                  <a:pt x="1049784" y="774330"/>
                  <a:pt x="1053027" y="776174"/>
                </a:cubicBezTo>
                <a:cubicBezTo>
                  <a:pt x="1055055" y="777286"/>
                  <a:pt x="1057098" y="778530"/>
                  <a:pt x="1059156" y="779905"/>
                </a:cubicBezTo>
                <a:cubicBezTo>
                  <a:pt x="1061215" y="781280"/>
                  <a:pt x="1064496" y="783544"/>
                  <a:pt x="1069000" y="786699"/>
                </a:cubicBezTo>
                <a:cubicBezTo>
                  <a:pt x="1069767" y="787236"/>
                  <a:pt x="1070401" y="787680"/>
                  <a:pt x="1070904" y="788031"/>
                </a:cubicBezTo>
                <a:cubicBezTo>
                  <a:pt x="1071407" y="788381"/>
                  <a:pt x="1072011" y="788763"/>
                  <a:pt x="1072715" y="789176"/>
                </a:cubicBezTo>
                <a:lnTo>
                  <a:pt x="1063057" y="803168"/>
                </a:lnTo>
                <a:cubicBezTo>
                  <a:pt x="1062002" y="801860"/>
                  <a:pt x="1060830" y="800607"/>
                  <a:pt x="1059543" y="799407"/>
                </a:cubicBezTo>
                <a:cubicBezTo>
                  <a:pt x="1058256" y="798208"/>
                  <a:pt x="1056497" y="796737"/>
                  <a:pt x="1054265" y="794996"/>
                </a:cubicBezTo>
                <a:cubicBezTo>
                  <a:pt x="1051394" y="792762"/>
                  <a:pt x="1048747" y="790884"/>
                  <a:pt x="1046325" y="789362"/>
                </a:cubicBezTo>
                <a:cubicBezTo>
                  <a:pt x="1043903" y="787840"/>
                  <a:pt x="1041101" y="786333"/>
                  <a:pt x="1037920" y="784842"/>
                </a:cubicBezTo>
                <a:cubicBezTo>
                  <a:pt x="1037136" y="784424"/>
                  <a:pt x="1036445" y="784053"/>
                  <a:pt x="1035846" y="783728"/>
                </a:cubicBezTo>
                <a:cubicBezTo>
                  <a:pt x="1035248" y="783403"/>
                  <a:pt x="1034618" y="783031"/>
                  <a:pt x="1033958" y="782613"/>
                </a:cubicBezTo>
                <a:cubicBezTo>
                  <a:pt x="1034022" y="783096"/>
                  <a:pt x="1034079" y="783648"/>
                  <a:pt x="1034128" y="784269"/>
                </a:cubicBezTo>
                <a:cubicBezTo>
                  <a:pt x="1034177" y="784891"/>
                  <a:pt x="1034203" y="785660"/>
                  <a:pt x="1034205" y="786576"/>
                </a:cubicBezTo>
                <a:cubicBezTo>
                  <a:pt x="1034182" y="793525"/>
                  <a:pt x="1031783" y="798788"/>
                  <a:pt x="1027008" y="802363"/>
                </a:cubicBezTo>
                <a:cubicBezTo>
                  <a:pt x="1022233" y="805939"/>
                  <a:pt x="1015222" y="807734"/>
                  <a:pt x="1005973" y="807750"/>
                </a:cubicBezTo>
                <a:cubicBezTo>
                  <a:pt x="999651" y="807747"/>
                  <a:pt x="994311" y="806855"/>
                  <a:pt x="989954" y="805072"/>
                </a:cubicBezTo>
                <a:cubicBezTo>
                  <a:pt x="985596" y="803289"/>
                  <a:pt x="982269" y="800632"/>
                  <a:pt x="979970" y="797101"/>
                </a:cubicBezTo>
                <a:cubicBezTo>
                  <a:pt x="979029" y="795527"/>
                  <a:pt x="978280" y="793783"/>
                  <a:pt x="977726" y="791869"/>
                </a:cubicBezTo>
                <a:cubicBezTo>
                  <a:pt x="977171" y="789955"/>
                  <a:pt x="976887" y="788025"/>
                  <a:pt x="976875" y="786080"/>
                </a:cubicBezTo>
                <a:cubicBezTo>
                  <a:pt x="977034" y="779523"/>
                  <a:pt x="979903" y="774219"/>
                  <a:pt x="985480" y="770169"/>
                </a:cubicBezTo>
                <a:cubicBezTo>
                  <a:pt x="991058" y="766119"/>
                  <a:pt x="998384" y="764034"/>
                  <a:pt x="1007459" y="763916"/>
                </a:cubicBezTo>
                <a:cubicBezTo>
                  <a:pt x="1009789" y="763921"/>
                  <a:pt x="1011971" y="764034"/>
                  <a:pt x="1014007" y="764256"/>
                </a:cubicBezTo>
                <a:cubicBezTo>
                  <a:pt x="1016042" y="764478"/>
                  <a:pt x="1017698" y="764777"/>
                  <a:pt x="1018975" y="765154"/>
                </a:cubicBezTo>
                <a:cubicBezTo>
                  <a:pt x="1018916" y="764994"/>
                  <a:pt x="1018880" y="764850"/>
                  <a:pt x="1018867" y="764720"/>
                </a:cubicBezTo>
                <a:cubicBezTo>
                  <a:pt x="1018854" y="764592"/>
                  <a:pt x="1018849" y="764323"/>
                  <a:pt x="1018851" y="763916"/>
                </a:cubicBezTo>
                <a:cubicBezTo>
                  <a:pt x="1018723" y="762677"/>
                  <a:pt x="1018569" y="759977"/>
                  <a:pt x="1018389" y="755815"/>
                </a:cubicBezTo>
                <a:cubicBezTo>
                  <a:pt x="1018208" y="751653"/>
                  <a:pt x="1018027" y="746774"/>
                  <a:pt x="1017845" y="741178"/>
                </a:cubicBezTo>
                <a:cubicBezTo>
                  <a:pt x="1017663" y="735583"/>
                  <a:pt x="1017505" y="730015"/>
                  <a:pt x="1017371" y="724476"/>
                </a:cubicBezTo>
                <a:cubicBezTo>
                  <a:pt x="1017237" y="718936"/>
                  <a:pt x="1017153" y="714169"/>
                  <a:pt x="1017118" y="710176"/>
                </a:cubicBezTo>
                <a:cubicBezTo>
                  <a:pt x="1017069" y="707230"/>
                  <a:pt x="1017012" y="705073"/>
                  <a:pt x="1016947" y="703706"/>
                </a:cubicBezTo>
                <a:cubicBezTo>
                  <a:pt x="1016883" y="702339"/>
                  <a:pt x="1016733" y="700863"/>
                  <a:pt x="1016499" y="699279"/>
                </a:cubicBezTo>
                <a:close/>
                <a:moveTo>
                  <a:pt x="2315832" y="699155"/>
                </a:moveTo>
                <a:lnTo>
                  <a:pt x="2331558" y="700022"/>
                </a:lnTo>
                <a:cubicBezTo>
                  <a:pt x="2331079" y="701337"/>
                  <a:pt x="2330648" y="702806"/>
                  <a:pt x="2330265" y="704429"/>
                </a:cubicBezTo>
                <a:cubicBezTo>
                  <a:pt x="2329882" y="706052"/>
                  <a:pt x="2329451" y="708356"/>
                  <a:pt x="2328971" y="711340"/>
                </a:cubicBezTo>
                <a:cubicBezTo>
                  <a:pt x="2328492" y="714325"/>
                  <a:pt x="2327869" y="718518"/>
                  <a:pt x="2327100" y="723920"/>
                </a:cubicBezTo>
                <a:cubicBezTo>
                  <a:pt x="2326670" y="726526"/>
                  <a:pt x="2326324" y="728868"/>
                  <a:pt x="2326063" y="730947"/>
                </a:cubicBezTo>
                <a:cubicBezTo>
                  <a:pt x="2325803" y="733026"/>
                  <a:pt x="2325612" y="734812"/>
                  <a:pt x="2325491" y="736303"/>
                </a:cubicBezTo>
                <a:lnTo>
                  <a:pt x="2325862" y="736303"/>
                </a:lnTo>
                <a:cubicBezTo>
                  <a:pt x="2325970" y="735988"/>
                  <a:pt x="2326063" y="735689"/>
                  <a:pt x="2326141" y="735405"/>
                </a:cubicBezTo>
                <a:cubicBezTo>
                  <a:pt x="2326218" y="735121"/>
                  <a:pt x="2326373" y="734512"/>
                  <a:pt x="2326605" y="733579"/>
                </a:cubicBezTo>
                <a:cubicBezTo>
                  <a:pt x="2327263" y="731339"/>
                  <a:pt x="2328300" y="728884"/>
                  <a:pt x="2329716" y="726211"/>
                </a:cubicBezTo>
                <a:cubicBezTo>
                  <a:pt x="2331132" y="723538"/>
                  <a:pt x="2332696" y="721083"/>
                  <a:pt x="2334406" y="718843"/>
                </a:cubicBezTo>
                <a:cubicBezTo>
                  <a:pt x="2337801" y="714633"/>
                  <a:pt x="2341443" y="711476"/>
                  <a:pt x="2345334" y="709371"/>
                </a:cubicBezTo>
                <a:cubicBezTo>
                  <a:pt x="2349224" y="707266"/>
                  <a:pt x="2353423" y="706213"/>
                  <a:pt x="2357933" y="706213"/>
                </a:cubicBezTo>
                <a:cubicBezTo>
                  <a:pt x="2362166" y="706229"/>
                  <a:pt x="2366082" y="707188"/>
                  <a:pt x="2369681" y="709092"/>
                </a:cubicBezTo>
                <a:cubicBezTo>
                  <a:pt x="2373279" y="710996"/>
                  <a:pt x="2376422" y="713751"/>
                  <a:pt x="2379107" y="717358"/>
                </a:cubicBezTo>
                <a:cubicBezTo>
                  <a:pt x="2382187" y="721446"/>
                  <a:pt x="2384447" y="726146"/>
                  <a:pt x="2385886" y="731458"/>
                </a:cubicBezTo>
                <a:cubicBezTo>
                  <a:pt x="2387325" y="736770"/>
                  <a:pt x="2388038" y="743049"/>
                  <a:pt x="2388022" y="750295"/>
                </a:cubicBezTo>
                <a:cubicBezTo>
                  <a:pt x="2387991" y="762298"/>
                  <a:pt x="2385267" y="772622"/>
                  <a:pt x="2379850" y="781267"/>
                </a:cubicBezTo>
                <a:cubicBezTo>
                  <a:pt x="2374432" y="789911"/>
                  <a:pt x="2366508" y="796551"/>
                  <a:pt x="2356075" y="801187"/>
                </a:cubicBezTo>
                <a:cubicBezTo>
                  <a:pt x="2352882" y="802621"/>
                  <a:pt x="2349208" y="803932"/>
                  <a:pt x="2345055" y="805118"/>
                </a:cubicBezTo>
                <a:cubicBezTo>
                  <a:pt x="2340902" y="806305"/>
                  <a:pt x="2336485" y="807306"/>
                  <a:pt x="2331806" y="808121"/>
                </a:cubicBezTo>
                <a:cubicBezTo>
                  <a:pt x="2330635" y="804726"/>
                  <a:pt x="2329541" y="802012"/>
                  <a:pt x="2328524" y="799980"/>
                </a:cubicBezTo>
                <a:cubicBezTo>
                  <a:pt x="2327508" y="797947"/>
                  <a:pt x="2326167" y="795790"/>
                  <a:pt x="2324500" y="793510"/>
                </a:cubicBezTo>
                <a:cubicBezTo>
                  <a:pt x="2330575" y="792860"/>
                  <a:pt x="2335699" y="791993"/>
                  <a:pt x="2339870" y="790910"/>
                </a:cubicBezTo>
                <a:cubicBezTo>
                  <a:pt x="2344041" y="789826"/>
                  <a:pt x="2347957" y="788340"/>
                  <a:pt x="2351617" y="786452"/>
                </a:cubicBezTo>
                <a:cubicBezTo>
                  <a:pt x="2358774" y="782853"/>
                  <a:pt x="2364057" y="777978"/>
                  <a:pt x="2367467" y="771825"/>
                </a:cubicBezTo>
                <a:cubicBezTo>
                  <a:pt x="2370878" y="765672"/>
                  <a:pt x="2372570" y="757918"/>
                  <a:pt x="2372544" y="748561"/>
                </a:cubicBezTo>
                <a:cubicBezTo>
                  <a:pt x="2372518" y="739605"/>
                  <a:pt x="2371084" y="732753"/>
                  <a:pt x="2368241" y="728006"/>
                </a:cubicBezTo>
                <a:cubicBezTo>
                  <a:pt x="2365398" y="723260"/>
                  <a:pt x="2361302" y="720866"/>
                  <a:pt x="2355952" y="720825"/>
                </a:cubicBezTo>
                <a:cubicBezTo>
                  <a:pt x="2353607" y="720819"/>
                  <a:pt x="2351331" y="721356"/>
                  <a:pt x="2349126" y="722434"/>
                </a:cubicBezTo>
                <a:cubicBezTo>
                  <a:pt x="2346920" y="723513"/>
                  <a:pt x="2344738" y="725164"/>
                  <a:pt x="2342578" y="727387"/>
                </a:cubicBezTo>
                <a:cubicBezTo>
                  <a:pt x="2337703" y="732521"/>
                  <a:pt x="2333895" y="738599"/>
                  <a:pt x="2331156" y="745620"/>
                </a:cubicBezTo>
                <a:cubicBezTo>
                  <a:pt x="2328416" y="752642"/>
                  <a:pt x="2327023" y="759896"/>
                  <a:pt x="2326976" y="767383"/>
                </a:cubicBezTo>
                <a:cubicBezTo>
                  <a:pt x="2326976" y="768002"/>
                  <a:pt x="2326976" y="768869"/>
                  <a:pt x="2326976" y="769983"/>
                </a:cubicBezTo>
                <a:lnTo>
                  <a:pt x="2312117" y="770231"/>
                </a:lnTo>
                <a:cubicBezTo>
                  <a:pt x="2312177" y="769854"/>
                  <a:pt x="2312213" y="769524"/>
                  <a:pt x="2312226" y="769240"/>
                </a:cubicBezTo>
                <a:cubicBezTo>
                  <a:pt x="2312239" y="768956"/>
                  <a:pt x="2312244" y="768750"/>
                  <a:pt x="2312241" y="768621"/>
                </a:cubicBezTo>
                <a:cubicBezTo>
                  <a:pt x="2312241" y="768146"/>
                  <a:pt x="2312241" y="767362"/>
                  <a:pt x="2312241" y="766268"/>
                </a:cubicBezTo>
                <a:cubicBezTo>
                  <a:pt x="2312198" y="764996"/>
                  <a:pt x="2312147" y="763331"/>
                  <a:pt x="2312090" y="761274"/>
                </a:cubicBezTo>
                <a:cubicBezTo>
                  <a:pt x="2312033" y="759217"/>
                  <a:pt x="2311982" y="757222"/>
                  <a:pt x="2311939" y="755289"/>
                </a:cubicBezTo>
                <a:cubicBezTo>
                  <a:pt x="2311895" y="753356"/>
                  <a:pt x="2311872" y="751939"/>
                  <a:pt x="2311870" y="751038"/>
                </a:cubicBezTo>
                <a:cubicBezTo>
                  <a:pt x="2311880" y="745837"/>
                  <a:pt x="2312045" y="740265"/>
                  <a:pt x="2312365" y="734322"/>
                </a:cubicBezTo>
                <a:cubicBezTo>
                  <a:pt x="2312685" y="728378"/>
                  <a:pt x="2313098" y="723177"/>
                  <a:pt x="2313603" y="718720"/>
                </a:cubicBezTo>
                <a:lnTo>
                  <a:pt x="2315461" y="703365"/>
                </a:lnTo>
                <a:cubicBezTo>
                  <a:pt x="2315585" y="702370"/>
                  <a:pt x="2315677" y="701606"/>
                  <a:pt x="2315739" y="701074"/>
                </a:cubicBezTo>
                <a:cubicBezTo>
                  <a:pt x="2315801" y="700543"/>
                  <a:pt x="2315832" y="699903"/>
                  <a:pt x="2315832" y="699155"/>
                </a:cubicBezTo>
                <a:close/>
                <a:moveTo>
                  <a:pt x="1115682" y="699155"/>
                </a:moveTo>
                <a:lnTo>
                  <a:pt x="1131408" y="700022"/>
                </a:lnTo>
                <a:cubicBezTo>
                  <a:pt x="1130929" y="701337"/>
                  <a:pt x="1130498" y="702806"/>
                  <a:pt x="1130115" y="704429"/>
                </a:cubicBezTo>
                <a:cubicBezTo>
                  <a:pt x="1129732" y="706052"/>
                  <a:pt x="1129301" y="708356"/>
                  <a:pt x="1128822" y="711340"/>
                </a:cubicBezTo>
                <a:cubicBezTo>
                  <a:pt x="1128342" y="714325"/>
                  <a:pt x="1127719" y="718518"/>
                  <a:pt x="1126950" y="723920"/>
                </a:cubicBezTo>
                <a:cubicBezTo>
                  <a:pt x="1126520" y="726526"/>
                  <a:pt x="1126174" y="728868"/>
                  <a:pt x="1125913" y="730947"/>
                </a:cubicBezTo>
                <a:cubicBezTo>
                  <a:pt x="1125653" y="733026"/>
                  <a:pt x="1125462" y="734812"/>
                  <a:pt x="1125341" y="736303"/>
                </a:cubicBezTo>
                <a:lnTo>
                  <a:pt x="1125712" y="736303"/>
                </a:lnTo>
                <a:cubicBezTo>
                  <a:pt x="1125821" y="735988"/>
                  <a:pt x="1125913" y="735689"/>
                  <a:pt x="1125991" y="735405"/>
                </a:cubicBezTo>
                <a:cubicBezTo>
                  <a:pt x="1126068" y="735121"/>
                  <a:pt x="1126223" y="734512"/>
                  <a:pt x="1126455" y="733579"/>
                </a:cubicBezTo>
                <a:cubicBezTo>
                  <a:pt x="1127113" y="731339"/>
                  <a:pt x="1128150" y="728884"/>
                  <a:pt x="1129566" y="726211"/>
                </a:cubicBezTo>
                <a:cubicBezTo>
                  <a:pt x="1130983" y="723538"/>
                  <a:pt x="1132546" y="721083"/>
                  <a:pt x="1134256" y="718843"/>
                </a:cubicBezTo>
                <a:cubicBezTo>
                  <a:pt x="1137651" y="714633"/>
                  <a:pt x="1141293" y="711476"/>
                  <a:pt x="1145184" y="709371"/>
                </a:cubicBezTo>
                <a:cubicBezTo>
                  <a:pt x="1149074" y="707266"/>
                  <a:pt x="1153274" y="706213"/>
                  <a:pt x="1157783" y="706213"/>
                </a:cubicBezTo>
                <a:cubicBezTo>
                  <a:pt x="1162016" y="706229"/>
                  <a:pt x="1165932" y="707188"/>
                  <a:pt x="1169531" y="709092"/>
                </a:cubicBezTo>
                <a:cubicBezTo>
                  <a:pt x="1173129" y="710996"/>
                  <a:pt x="1176272" y="713751"/>
                  <a:pt x="1178957" y="717358"/>
                </a:cubicBezTo>
                <a:cubicBezTo>
                  <a:pt x="1182037" y="721446"/>
                  <a:pt x="1184297" y="726146"/>
                  <a:pt x="1185736" y="731458"/>
                </a:cubicBezTo>
                <a:cubicBezTo>
                  <a:pt x="1187176" y="736770"/>
                  <a:pt x="1187888" y="743049"/>
                  <a:pt x="1187872" y="750295"/>
                </a:cubicBezTo>
                <a:cubicBezTo>
                  <a:pt x="1187842" y="762298"/>
                  <a:pt x="1185117" y="772622"/>
                  <a:pt x="1179700" y="781267"/>
                </a:cubicBezTo>
                <a:cubicBezTo>
                  <a:pt x="1174283" y="789911"/>
                  <a:pt x="1166358" y="796551"/>
                  <a:pt x="1155926" y="801187"/>
                </a:cubicBezTo>
                <a:cubicBezTo>
                  <a:pt x="1152732" y="802621"/>
                  <a:pt x="1149058" y="803932"/>
                  <a:pt x="1144905" y="805118"/>
                </a:cubicBezTo>
                <a:cubicBezTo>
                  <a:pt x="1140752" y="806305"/>
                  <a:pt x="1136335" y="807306"/>
                  <a:pt x="1131656" y="808121"/>
                </a:cubicBezTo>
                <a:cubicBezTo>
                  <a:pt x="1130485" y="804726"/>
                  <a:pt x="1129391" y="802012"/>
                  <a:pt x="1128374" y="799980"/>
                </a:cubicBezTo>
                <a:cubicBezTo>
                  <a:pt x="1127358" y="797947"/>
                  <a:pt x="1126017" y="795790"/>
                  <a:pt x="1124350" y="793510"/>
                </a:cubicBezTo>
                <a:cubicBezTo>
                  <a:pt x="1130425" y="792860"/>
                  <a:pt x="1135549" y="791993"/>
                  <a:pt x="1139720" y="790910"/>
                </a:cubicBezTo>
                <a:cubicBezTo>
                  <a:pt x="1143891" y="789826"/>
                  <a:pt x="1147807" y="788340"/>
                  <a:pt x="1151468" y="786452"/>
                </a:cubicBezTo>
                <a:cubicBezTo>
                  <a:pt x="1158624" y="782853"/>
                  <a:pt x="1163907" y="777978"/>
                  <a:pt x="1167317" y="771825"/>
                </a:cubicBezTo>
                <a:cubicBezTo>
                  <a:pt x="1170728" y="765672"/>
                  <a:pt x="1172420" y="757918"/>
                  <a:pt x="1172394" y="748561"/>
                </a:cubicBezTo>
                <a:cubicBezTo>
                  <a:pt x="1172368" y="739605"/>
                  <a:pt x="1170934" y="732753"/>
                  <a:pt x="1168091" y="728006"/>
                </a:cubicBezTo>
                <a:cubicBezTo>
                  <a:pt x="1165248" y="723260"/>
                  <a:pt x="1161152" y="720866"/>
                  <a:pt x="1155802" y="720825"/>
                </a:cubicBezTo>
                <a:cubicBezTo>
                  <a:pt x="1153457" y="720819"/>
                  <a:pt x="1151182" y="721356"/>
                  <a:pt x="1148976" y="722434"/>
                </a:cubicBezTo>
                <a:cubicBezTo>
                  <a:pt x="1146770" y="723513"/>
                  <a:pt x="1144588" y="725164"/>
                  <a:pt x="1142429" y="727387"/>
                </a:cubicBezTo>
                <a:cubicBezTo>
                  <a:pt x="1137553" y="732521"/>
                  <a:pt x="1133745" y="738599"/>
                  <a:pt x="1131006" y="745620"/>
                </a:cubicBezTo>
                <a:cubicBezTo>
                  <a:pt x="1128266" y="752642"/>
                  <a:pt x="1126873" y="759896"/>
                  <a:pt x="1126827" y="767383"/>
                </a:cubicBezTo>
                <a:cubicBezTo>
                  <a:pt x="1126827" y="768002"/>
                  <a:pt x="1126827" y="768869"/>
                  <a:pt x="1126827" y="769983"/>
                </a:cubicBezTo>
                <a:lnTo>
                  <a:pt x="1111968" y="770231"/>
                </a:lnTo>
                <a:cubicBezTo>
                  <a:pt x="1112027" y="769854"/>
                  <a:pt x="1112063" y="769524"/>
                  <a:pt x="1112076" y="769240"/>
                </a:cubicBezTo>
                <a:cubicBezTo>
                  <a:pt x="1112089" y="768956"/>
                  <a:pt x="1112094" y="768750"/>
                  <a:pt x="1112091" y="768621"/>
                </a:cubicBezTo>
                <a:cubicBezTo>
                  <a:pt x="1112091" y="768146"/>
                  <a:pt x="1112091" y="767362"/>
                  <a:pt x="1112091" y="766268"/>
                </a:cubicBezTo>
                <a:cubicBezTo>
                  <a:pt x="1112048" y="764996"/>
                  <a:pt x="1111997" y="763331"/>
                  <a:pt x="1111940" y="761274"/>
                </a:cubicBezTo>
                <a:cubicBezTo>
                  <a:pt x="1111883" y="759217"/>
                  <a:pt x="1111832" y="757222"/>
                  <a:pt x="1111789" y="755289"/>
                </a:cubicBezTo>
                <a:cubicBezTo>
                  <a:pt x="1111745" y="753356"/>
                  <a:pt x="1111722" y="751939"/>
                  <a:pt x="1111720" y="751038"/>
                </a:cubicBezTo>
                <a:cubicBezTo>
                  <a:pt x="1111730" y="745837"/>
                  <a:pt x="1111895" y="740265"/>
                  <a:pt x="1112215" y="734322"/>
                </a:cubicBezTo>
                <a:cubicBezTo>
                  <a:pt x="1112535" y="728378"/>
                  <a:pt x="1112948" y="723177"/>
                  <a:pt x="1113453" y="718720"/>
                </a:cubicBezTo>
                <a:lnTo>
                  <a:pt x="1115311" y="703365"/>
                </a:lnTo>
                <a:cubicBezTo>
                  <a:pt x="1115435" y="702370"/>
                  <a:pt x="1115528" y="701606"/>
                  <a:pt x="1115589" y="701074"/>
                </a:cubicBezTo>
                <a:cubicBezTo>
                  <a:pt x="1115651" y="700543"/>
                  <a:pt x="1115682" y="699903"/>
                  <a:pt x="1115682" y="699155"/>
                </a:cubicBezTo>
                <a:close/>
                <a:moveTo>
                  <a:pt x="1581283" y="698908"/>
                </a:moveTo>
                <a:cubicBezTo>
                  <a:pt x="1585708" y="702769"/>
                  <a:pt x="1589675" y="706530"/>
                  <a:pt x="1593186" y="710191"/>
                </a:cubicBezTo>
                <a:cubicBezTo>
                  <a:pt x="1596697" y="713852"/>
                  <a:pt x="1599953" y="717644"/>
                  <a:pt x="1602953" y="721568"/>
                </a:cubicBezTo>
                <a:lnTo>
                  <a:pt x="1592675" y="731597"/>
                </a:lnTo>
                <a:cubicBezTo>
                  <a:pt x="1590175" y="728194"/>
                  <a:pt x="1587912" y="725273"/>
                  <a:pt x="1585888" y="722833"/>
                </a:cubicBezTo>
                <a:cubicBezTo>
                  <a:pt x="1583864" y="720394"/>
                  <a:pt x="1581730" y="718050"/>
                  <a:pt x="1579486" y="715803"/>
                </a:cubicBezTo>
                <a:cubicBezTo>
                  <a:pt x="1577242" y="713556"/>
                  <a:pt x="1574539" y="711020"/>
                  <a:pt x="1571377" y="708194"/>
                </a:cubicBezTo>
                <a:close/>
                <a:moveTo>
                  <a:pt x="381133" y="698908"/>
                </a:moveTo>
                <a:cubicBezTo>
                  <a:pt x="385558" y="702769"/>
                  <a:pt x="389525" y="706530"/>
                  <a:pt x="393036" y="710191"/>
                </a:cubicBezTo>
                <a:cubicBezTo>
                  <a:pt x="396547" y="713852"/>
                  <a:pt x="399803" y="717644"/>
                  <a:pt x="402803" y="721568"/>
                </a:cubicBezTo>
                <a:lnTo>
                  <a:pt x="392525" y="731597"/>
                </a:lnTo>
                <a:cubicBezTo>
                  <a:pt x="390024" y="728194"/>
                  <a:pt x="387762" y="725273"/>
                  <a:pt x="385738" y="722833"/>
                </a:cubicBezTo>
                <a:cubicBezTo>
                  <a:pt x="383714" y="720394"/>
                  <a:pt x="381580" y="718050"/>
                  <a:pt x="379336" y="715803"/>
                </a:cubicBezTo>
                <a:cubicBezTo>
                  <a:pt x="377091" y="713556"/>
                  <a:pt x="374389" y="711020"/>
                  <a:pt x="371227" y="708194"/>
                </a:cubicBezTo>
                <a:close/>
                <a:moveTo>
                  <a:pt x="3753231" y="698412"/>
                </a:moveTo>
                <a:lnTo>
                  <a:pt x="3767595" y="698412"/>
                </a:lnTo>
                <a:cubicBezTo>
                  <a:pt x="3767293" y="700313"/>
                  <a:pt x="3767092" y="702300"/>
                  <a:pt x="3766991" y="704371"/>
                </a:cubicBezTo>
                <a:cubicBezTo>
                  <a:pt x="3766890" y="706443"/>
                  <a:pt x="3766844" y="709079"/>
                  <a:pt x="3766852" y="712281"/>
                </a:cubicBezTo>
                <a:lnTo>
                  <a:pt x="3766852" y="727511"/>
                </a:lnTo>
                <a:lnTo>
                  <a:pt x="3769081" y="727511"/>
                </a:lnTo>
                <a:cubicBezTo>
                  <a:pt x="3771095" y="727514"/>
                  <a:pt x="3772793" y="727478"/>
                  <a:pt x="3774173" y="727403"/>
                </a:cubicBezTo>
                <a:cubicBezTo>
                  <a:pt x="3775553" y="727328"/>
                  <a:pt x="3776786" y="727199"/>
                  <a:pt x="3777872" y="727016"/>
                </a:cubicBezTo>
                <a:lnTo>
                  <a:pt x="3777872" y="740018"/>
                </a:lnTo>
                <a:cubicBezTo>
                  <a:pt x="3776420" y="739835"/>
                  <a:pt x="3775022" y="739706"/>
                  <a:pt x="3773677" y="739631"/>
                </a:cubicBezTo>
                <a:cubicBezTo>
                  <a:pt x="3772334" y="739556"/>
                  <a:pt x="3770842" y="739520"/>
                  <a:pt x="3769205" y="739522"/>
                </a:cubicBezTo>
                <a:lnTo>
                  <a:pt x="3766852" y="739522"/>
                </a:lnTo>
                <a:lnTo>
                  <a:pt x="3766852" y="766147"/>
                </a:lnTo>
                <a:cubicBezTo>
                  <a:pt x="3768412" y="765338"/>
                  <a:pt x="3769718" y="764638"/>
                  <a:pt x="3770768" y="764044"/>
                </a:cubicBezTo>
                <a:cubicBezTo>
                  <a:pt x="3771818" y="763452"/>
                  <a:pt x="3773278" y="762626"/>
                  <a:pt x="3775148" y="761567"/>
                </a:cubicBezTo>
                <a:lnTo>
                  <a:pt x="3775148" y="770104"/>
                </a:lnTo>
                <a:cubicBezTo>
                  <a:pt x="3778517" y="768092"/>
                  <a:pt x="3781375" y="766087"/>
                  <a:pt x="3783723" y="764088"/>
                </a:cubicBezTo>
                <a:cubicBezTo>
                  <a:pt x="3786071" y="762089"/>
                  <a:pt x="3788124" y="759924"/>
                  <a:pt x="3789883" y="757593"/>
                </a:cubicBezTo>
                <a:lnTo>
                  <a:pt x="3787159" y="757593"/>
                </a:lnTo>
                <a:cubicBezTo>
                  <a:pt x="3784590" y="757595"/>
                  <a:pt x="3782392" y="757652"/>
                  <a:pt x="3780565" y="757764"/>
                </a:cubicBezTo>
                <a:cubicBezTo>
                  <a:pt x="3778739" y="757875"/>
                  <a:pt x="3777098" y="758025"/>
                  <a:pt x="3775643" y="758214"/>
                </a:cubicBezTo>
                <a:lnTo>
                  <a:pt x="3775643" y="745844"/>
                </a:lnTo>
                <a:cubicBezTo>
                  <a:pt x="3777026" y="746087"/>
                  <a:pt x="3778625" y="746252"/>
                  <a:pt x="3780442" y="746340"/>
                </a:cubicBezTo>
                <a:cubicBezTo>
                  <a:pt x="3782257" y="746428"/>
                  <a:pt x="3784538" y="746469"/>
                  <a:pt x="3787283" y="746464"/>
                </a:cubicBezTo>
                <a:lnTo>
                  <a:pt x="3841394" y="746464"/>
                </a:lnTo>
                <a:cubicBezTo>
                  <a:pt x="3844338" y="746464"/>
                  <a:pt x="3846840" y="746402"/>
                  <a:pt x="3848901" y="746278"/>
                </a:cubicBezTo>
                <a:cubicBezTo>
                  <a:pt x="3850963" y="746154"/>
                  <a:pt x="3852753" y="745968"/>
                  <a:pt x="3854272" y="745720"/>
                </a:cubicBezTo>
                <a:lnTo>
                  <a:pt x="3854272" y="758090"/>
                </a:lnTo>
                <a:cubicBezTo>
                  <a:pt x="3852557" y="757906"/>
                  <a:pt x="3850663" y="757777"/>
                  <a:pt x="3848592" y="757702"/>
                </a:cubicBezTo>
                <a:cubicBezTo>
                  <a:pt x="3846520" y="757626"/>
                  <a:pt x="3844162" y="757590"/>
                  <a:pt x="3841518" y="757593"/>
                </a:cubicBezTo>
                <a:lnTo>
                  <a:pt x="3803628" y="757593"/>
                </a:lnTo>
                <a:cubicBezTo>
                  <a:pt x="3803102" y="758535"/>
                  <a:pt x="3802606" y="759352"/>
                  <a:pt x="3802142" y="760046"/>
                </a:cubicBezTo>
                <a:cubicBezTo>
                  <a:pt x="3801678" y="760739"/>
                  <a:pt x="3801058" y="761619"/>
                  <a:pt x="3800285" y="762685"/>
                </a:cubicBezTo>
                <a:lnTo>
                  <a:pt x="3839661" y="762685"/>
                </a:lnTo>
                <a:cubicBezTo>
                  <a:pt x="3842591" y="762685"/>
                  <a:pt x="3844903" y="762654"/>
                  <a:pt x="3846595" y="762592"/>
                </a:cubicBezTo>
                <a:cubicBezTo>
                  <a:pt x="3848287" y="762530"/>
                  <a:pt x="3849980" y="762437"/>
                  <a:pt x="3851672" y="762313"/>
                </a:cubicBezTo>
                <a:cubicBezTo>
                  <a:pt x="3851551" y="763251"/>
                  <a:pt x="3851452" y="764251"/>
                  <a:pt x="3851378" y="765312"/>
                </a:cubicBezTo>
                <a:cubicBezTo>
                  <a:pt x="3851303" y="766374"/>
                  <a:pt x="3851236" y="767806"/>
                  <a:pt x="3851177" y="769609"/>
                </a:cubicBezTo>
                <a:cubicBezTo>
                  <a:pt x="3850857" y="777490"/>
                  <a:pt x="3850258" y="784357"/>
                  <a:pt x="3849381" y="790211"/>
                </a:cubicBezTo>
                <a:cubicBezTo>
                  <a:pt x="3848504" y="796065"/>
                  <a:pt x="3847410" y="800426"/>
                  <a:pt x="3846100" y="803292"/>
                </a:cubicBezTo>
                <a:cubicBezTo>
                  <a:pt x="3844975" y="806088"/>
                  <a:pt x="3843138" y="808018"/>
                  <a:pt x="3840590" y="809081"/>
                </a:cubicBezTo>
                <a:cubicBezTo>
                  <a:pt x="3838041" y="810144"/>
                  <a:pt x="3834099" y="810649"/>
                  <a:pt x="3828764" y="810598"/>
                </a:cubicBezTo>
                <a:cubicBezTo>
                  <a:pt x="3827170" y="810598"/>
                  <a:pt x="3825622" y="810567"/>
                  <a:pt x="3824121" y="810505"/>
                </a:cubicBezTo>
                <a:cubicBezTo>
                  <a:pt x="3822620" y="810443"/>
                  <a:pt x="3820700" y="810350"/>
                  <a:pt x="3818363" y="810226"/>
                </a:cubicBezTo>
                <a:cubicBezTo>
                  <a:pt x="3818123" y="807972"/>
                  <a:pt x="3817736" y="805949"/>
                  <a:pt x="3817202" y="804159"/>
                </a:cubicBezTo>
                <a:cubicBezTo>
                  <a:pt x="3816668" y="802368"/>
                  <a:pt x="3815941" y="800594"/>
                  <a:pt x="3815020" y="798834"/>
                </a:cubicBezTo>
                <a:cubicBezTo>
                  <a:pt x="3811777" y="801677"/>
                  <a:pt x="3808604" y="804133"/>
                  <a:pt x="3805501" y="806202"/>
                </a:cubicBezTo>
                <a:cubicBezTo>
                  <a:pt x="3802397" y="808271"/>
                  <a:pt x="3798760" y="810355"/>
                  <a:pt x="3794588" y="812455"/>
                </a:cubicBezTo>
                <a:cubicBezTo>
                  <a:pt x="3793289" y="810476"/>
                  <a:pt x="3791988" y="808800"/>
                  <a:pt x="3790688" y="807425"/>
                </a:cubicBezTo>
                <a:cubicBezTo>
                  <a:pt x="3789388" y="806050"/>
                  <a:pt x="3787716" y="804590"/>
                  <a:pt x="3785673" y="803044"/>
                </a:cubicBezTo>
                <a:cubicBezTo>
                  <a:pt x="3790977" y="800777"/>
                  <a:pt x="3795290" y="798656"/>
                  <a:pt x="3798613" y="796682"/>
                </a:cubicBezTo>
                <a:cubicBezTo>
                  <a:pt x="3801936" y="794708"/>
                  <a:pt x="3805134" y="792370"/>
                  <a:pt x="3808209" y="789669"/>
                </a:cubicBezTo>
                <a:cubicBezTo>
                  <a:pt x="3810727" y="787527"/>
                  <a:pt x="3813028" y="785122"/>
                  <a:pt x="3815112" y="782454"/>
                </a:cubicBezTo>
                <a:cubicBezTo>
                  <a:pt x="3817197" y="779785"/>
                  <a:pt x="3819188" y="776699"/>
                  <a:pt x="3821087" y="773195"/>
                </a:cubicBezTo>
                <a:lnTo>
                  <a:pt x="3813658" y="773195"/>
                </a:lnTo>
                <a:cubicBezTo>
                  <a:pt x="3809930" y="778916"/>
                  <a:pt x="3805281" y="783979"/>
                  <a:pt x="3799712" y="788383"/>
                </a:cubicBezTo>
                <a:cubicBezTo>
                  <a:pt x="3794142" y="792788"/>
                  <a:pt x="3787358" y="796767"/>
                  <a:pt x="3779358" y="800320"/>
                </a:cubicBezTo>
                <a:cubicBezTo>
                  <a:pt x="3778355" y="798465"/>
                  <a:pt x="3777266" y="796850"/>
                  <a:pt x="3776092" y="795475"/>
                </a:cubicBezTo>
                <a:cubicBezTo>
                  <a:pt x="3774918" y="794099"/>
                  <a:pt x="3773365" y="792577"/>
                  <a:pt x="3771433" y="790907"/>
                </a:cubicBezTo>
                <a:cubicBezTo>
                  <a:pt x="3778404" y="788358"/>
                  <a:pt x="3784151" y="785684"/>
                  <a:pt x="3788676" y="782887"/>
                </a:cubicBezTo>
                <a:cubicBezTo>
                  <a:pt x="3793201" y="780090"/>
                  <a:pt x="3797029" y="776859"/>
                  <a:pt x="3800161" y="773195"/>
                </a:cubicBezTo>
                <a:lnTo>
                  <a:pt x="3790502" y="773195"/>
                </a:lnTo>
                <a:cubicBezTo>
                  <a:pt x="3788049" y="775383"/>
                  <a:pt x="3785774" y="777200"/>
                  <a:pt x="3783677" y="778645"/>
                </a:cubicBezTo>
                <a:cubicBezTo>
                  <a:pt x="3781579" y="780090"/>
                  <a:pt x="3778778" y="781783"/>
                  <a:pt x="3775272" y="783723"/>
                </a:cubicBezTo>
                <a:cubicBezTo>
                  <a:pt x="3774588" y="782443"/>
                  <a:pt x="3773943" y="781380"/>
                  <a:pt x="3773337" y="780534"/>
                </a:cubicBezTo>
                <a:cubicBezTo>
                  <a:pt x="3772731" y="779687"/>
                  <a:pt x="3771808" y="778562"/>
                  <a:pt x="3770567" y="777158"/>
                </a:cubicBezTo>
                <a:cubicBezTo>
                  <a:pt x="3767172" y="779256"/>
                  <a:pt x="3763622" y="781285"/>
                  <a:pt x="3759918" y="783243"/>
                </a:cubicBezTo>
                <a:cubicBezTo>
                  <a:pt x="3756213" y="785202"/>
                  <a:pt x="3751549" y="787509"/>
                  <a:pt x="3745925" y="790164"/>
                </a:cubicBezTo>
                <a:cubicBezTo>
                  <a:pt x="3745858" y="790229"/>
                  <a:pt x="3745683" y="790347"/>
                  <a:pt x="3745399" y="790520"/>
                </a:cubicBezTo>
                <a:cubicBezTo>
                  <a:pt x="3745115" y="790693"/>
                  <a:pt x="3744754" y="790905"/>
                  <a:pt x="3744316" y="791155"/>
                </a:cubicBezTo>
                <a:cubicBezTo>
                  <a:pt x="3744187" y="791212"/>
                  <a:pt x="3744011" y="791284"/>
                  <a:pt x="3743789" y="791372"/>
                </a:cubicBezTo>
                <a:cubicBezTo>
                  <a:pt x="3743568" y="791459"/>
                  <a:pt x="3743330" y="791594"/>
                  <a:pt x="3743077" y="791774"/>
                </a:cubicBezTo>
                <a:lnTo>
                  <a:pt x="3739982" y="777282"/>
                </a:lnTo>
                <a:cubicBezTo>
                  <a:pt x="3741640" y="776913"/>
                  <a:pt x="3743617" y="776320"/>
                  <a:pt x="3745910" y="775502"/>
                </a:cubicBezTo>
                <a:cubicBezTo>
                  <a:pt x="3748203" y="774684"/>
                  <a:pt x="3750891" y="773627"/>
                  <a:pt x="3753974" y="772329"/>
                </a:cubicBezTo>
                <a:lnTo>
                  <a:pt x="3753974" y="739522"/>
                </a:lnTo>
                <a:lnTo>
                  <a:pt x="3750383" y="739522"/>
                </a:lnTo>
                <a:cubicBezTo>
                  <a:pt x="3748611" y="739517"/>
                  <a:pt x="3746955" y="739558"/>
                  <a:pt x="3745415" y="739646"/>
                </a:cubicBezTo>
                <a:cubicBezTo>
                  <a:pt x="3743874" y="739734"/>
                  <a:pt x="3742311" y="739899"/>
                  <a:pt x="3740725" y="740142"/>
                </a:cubicBezTo>
                <a:lnTo>
                  <a:pt x="3740725" y="726892"/>
                </a:lnTo>
                <a:cubicBezTo>
                  <a:pt x="3742123" y="727134"/>
                  <a:pt x="3743599" y="727300"/>
                  <a:pt x="3745151" y="727387"/>
                </a:cubicBezTo>
                <a:cubicBezTo>
                  <a:pt x="3746704" y="727475"/>
                  <a:pt x="3748490" y="727516"/>
                  <a:pt x="3750507" y="727511"/>
                </a:cubicBezTo>
                <a:lnTo>
                  <a:pt x="3753974" y="727511"/>
                </a:lnTo>
                <a:lnTo>
                  <a:pt x="3753974" y="712157"/>
                </a:lnTo>
                <a:cubicBezTo>
                  <a:pt x="3753974" y="709054"/>
                  <a:pt x="3753912" y="706438"/>
                  <a:pt x="3753788" y="704309"/>
                </a:cubicBezTo>
                <a:cubicBezTo>
                  <a:pt x="3753664" y="702181"/>
                  <a:pt x="3753479" y="700215"/>
                  <a:pt x="3753231" y="698412"/>
                </a:cubicBezTo>
                <a:close/>
                <a:moveTo>
                  <a:pt x="3513496" y="698412"/>
                </a:moveTo>
                <a:lnTo>
                  <a:pt x="3528108" y="698412"/>
                </a:lnTo>
                <a:cubicBezTo>
                  <a:pt x="3527865" y="699761"/>
                  <a:pt x="3527700" y="701242"/>
                  <a:pt x="3527612" y="702854"/>
                </a:cubicBezTo>
                <a:cubicBezTo>
                  <a:pt x="3527525" y="704467"/>
                  <a:pt x="3527483" y="706660"/>
                  <a:pt x="3527488" y="709433"/>
                </a:cubicBezTo>
                <a:lnTo>
                  <a:pt x="3527488" y="727883"/>
                </a:lnTo>
                <a:lnTo>
                  <a:pt x="3544824" y="724292"/>
                </a:lnTo>
                <a:cubicBezTo>
                  <a:pt x="3546625" y="723920"/>
                  <a:pt x="3548255" y="723549"/>
                  <a:pt x="3549715" y="723177"/>
                </a:cubicBezTo>
                <a:cubicBezTo>
                  <a:pt x="3551175" y="722806"/>
                  <a:pt x="3552434" y="722434"/>
                  <a:pt x="3553492" y="722063"/>
                </a:cubicBezTo>
                <a:lnTo>
                  <a:pt x="3554358" y="735436"/>
                </a:lnTo>
                <a:cubicBezTo>
                  <a:pt x="3553115" y="735560"/>
                  <a:pt x="3551732" y="735745"/>
                  <a:pt x="3550210" y="735993"/>
                </a:cubicBezTo>
                <a:cubicBezTo>
                  <a:pt x="3548688" y="736241"/>
                  <a:pt x="3547058" y="736550"/>
                  <a:pt x="3545319" y="736922"/>
                </a:cubicBezTo>
                <a:lnTo>
                  <a:pt x="3527488" y="740513"/>
                </a:lnTo>
                <a:lnTo>
                  <a:pt x="3527488" y="771840"/>
                </a:lnTo>
                <a:cubicBezTo>
                  <a:pt x="3527442" y="773161"/>
                  <a:pt x="3527659" y="774018"/>
                  <a:pt x="3528138" y="774410"/>
                </a:cubicBezTo>
                <a:cubicBezTo>
                  <a:pt x="3528618" y="774802"/>
                  <a:pt x="3529640" y="774977"/>
                  <a:pt x="3531203" y="774936"/>
                </a:cubicBezTo>
                <a:cubicBezTo>
                  <a:pt x="3533288" y="774941"/>
                  <a:pt x="3534908" y="774714"/>
                  <a:pt x="3536063" y="774255"/>
                </a:cubicBezTo>
                <a:cubicBezTo>
                  <a:pt x="3537219" y="773796"/>
                  <a:pt x="3538034" y="773074"/>
                  <a:pt x="3538509" y="772088"/>
                </a:cubicBezTo>
                <a:cubicBezTo>
                  <a:pt x="3538953" y="771002"/>
                  <a:pt x="3539335" y="768871"/>
                  <a:pt x="3539654" y="765696"/>
                </a:cubicBezTo>
                <a:cubicBezTo>
                  <a:pt x="3539974" y="762520"/>
                  <a:pt x="3540170" y="758501"/>
                  <a:pt x="3540242" y="753638"/>
                </a:cubicBezTo>
                <a:cubicBezTo>
                  <a:pt x="3542118" y="754639"/>
                  <a:pt x="3544094" y="755547"/>
                  <a:pt x="3546170" y="756362"/>
                </a:cubicBezTo>
                <a:cubicBezTo>
                  <a:pt x="3548247" y="757178"/>
                  <a:pt x="3550316" y="757838"/>
                  <a:pt x="3552377" y="758344"/>
                </a:cubicBezTo>
                <a:cubicBezTo>
                  <a:pt x="3551936" y="766090"/>
                  <a:pt x="3551209" y="771802"/>
                  <a:pt x="3550195" y="775478"/>
                </a:cubicBezTo>
                <a:cubicBezTo>
                  <a:pt x="3549181" y="779154"/>
                  <a:pt x="3547556" y="781863"/>
                  <a:pt x="3545319" y="783604"/>
                </a:cubicBezTo>
                <a:cubicBezTo>
                  <a:pt x="3543676" y="784961"/>
                  <a:pt x="3541421" y="785962"/>
                  <a:pt x="3538555" y="786607"/>
                </a:cubicBezTo>
                <a:cubicBezTo>
                  <a:pt x="3535689" y="787252"/>
                  <a:pt x="3532042" y="787571"/>
                  <a:pt x="3527612" y="787566"/>
                </a:cubicBezTo>
                <a:cubicBezTo>
                  <a:pt x="3522337" y="787659"/>
                  <a:pt x="3518741" y="786885"/>
                  <a:pt x="3516824" y="785245"/>
                </a:cubicBezTo>
                <a:cubicBezTo>
                  <a:pt x="3514907" y="783604"/>
                  <a:pt x="3514004" y="780539"/>
                  <a:pt x="3514115" y="776051"/>
                </a:cubicBezTo>
                <a:lnTo>
                  <a:pt x="3514115" y="743361"/>
                </a:lnTo>
                <a:lnTo>
                  <a:pt x="3510524" y="743980"/>
                </a:lnTo>
                <a:cubicBezTo>
                  <a:pt x="3508610" y="744393"/>
                  <a:pt x="3506959" y="744774"/>
                  <a:pt x="3505571" y="745125"/>
                </a:cubicBezTo>
                <a:cubicBezTo>
                  <a:pt x="3504184" y="745476"/>
                  <a:pt x="3502656" y="745920"/>
                  <a:pt x="3500990" y="746456"/>
                </a:cubicBezTo>
                <a:lnTo>
                  <a:pt x="3499999" y="732959"/>
                </a:lnTo>
                <a:cubicBezTo>
                  <a:pt x="3501217" y="732962"/>
                  <a:pt x="3502558" y="732864"/>
                  <a:pt x="3504024" y="732665"/>
                </a:cubicBezTo>
                <a:cubicBezTo>
                  <a:pt x="3505489" y="732467"/>
                  <a:pt x="3507202" y="732152"/>
                  <a:pt x="3509162" y="731721"/>
                </a:cubicBezTo>
                <a:lnTo>
                  <a:pt x="3514115" y="730731"/>
                </a:lnTo>
                <a:lnTo>
                  <a:pt x="3514115" y="710300"/>
                </a:lnTo>
                <a:cubicBezTo>
                  <a:pt x="3514121" y="707413"/>
                  <a:pt x="3514079" y="705107"/>
                  <a:pt x="3513991" y="703381"/>
                </a:cubicBezTo>
                <a:cubicBezTo>
                  <a:pt x="3513904" y="701655"/>
                  <a:pt x="3513739" y="699999"/>
                  <a:pt x="3513496" y="698412"/>
                </a:cubicBezTo>
                <a:close/>
                <a:moveTo>
                  <a:pt x="3182874" y="698412"/>
                </a:moveTo>
                <a:lnTo>
                  <a:pt x="3199095" y="700146"/>
                </a:lnTo>
                <a:cubicBezTo>
                  <a:pt x="3198878" y="700490"/>
                  <a:pt x="3198652" y="700902"/>
                  <a:pt x="3198416" y="701384"/>
                </a:cubicBezTo>
                <a:cubicBezTo>
                  <a:pt x="3198181" y="701866"/>
                  <a:pt x="3197753" y="702829"/>
                  <a:pt x="3197132" y="704273"/>
                </a:cubicBezTo>
                <a:cubicBezTo>
                  <a:pt x="3196512" y="705718"/>
                  <a:pt x="3195515" y="708057"/>
                  <a:pt x="3194142" y="711290"/>
                </a:cubicBezTo>
                <a:cubicBezTo>
                  <a:pt x="3193840" y="711948"/>
                  <a:pt x="3193608" y="712428"/>
                  <a:pt x="3193445" y="712730"/>
                </a:cubicBezTo>
                <a:cubicBezTo>
                  <a:pt x="3193283" y="713031"/>
                  <a:pt x="3193144" y="713294"/>
                  <a:pt x="3193027" y="713519"/>
                </a:cubicBezTo>
                <a:cubicBezTo>
                  <a:pt x="3193360" y="713467"/>
                  <a:pt x="3193933" y="713416"/>
                  <a:pt x="3194746" y="713364"/>
                </a:cubicBezTo>
                <a:cubicBezTo>
                  <a:pt x="3195558" y="713312"/>
                  <a:pt x="3197586" y="713199"/>
                  <a:pt x="3200828" y="713024"/>
                </a:cubicBezTo>
                <a:cubicBezTo>
                  <a:pt x="3208039" y="712593"/>
                  <a:pt x="3214390" y="712030"/>
                  <a:pt x="3219882" y="711336"/>
                </a:cubicBezTo>
                <a:cubicBezTo>
                  <a:pt x="3225374" y="710643"/>
                  <a:pt x="3229837" y="709802"/>
                  <a:pt x="3233271" y="708814"/>
                </a:cubicBezTo>
                <a:lnTo>
                  <a:pt x="3234137" y="722930"/>
                </a:lnTo>
                <a:cubicBezTo>
                  <a:pt x="3232608" y="723033"/>
                  <a:pt x="3231333" y="723136"/>
                  <a:pt x="3230314" y="723239"/>
                </a:cubicBezTo>
                <a:cubicBezTo>
                  <a:pt x="3229296" y="723342"/>
                  <a:pt x="3227309" y="723569"/>
                  <a:pt x="3224355" y="723920"/>
                </a:cubicBezTo>
                <a:cubicBezTo>
                  <a:pt x="3219629" y="724488"/>
                  <a:pt x="3213851" y="724993"/>
                  <a:pt x="3207020" y="725437"/>
                </a:cubicBezTo>
                <a:cubicBezTo>
                  <a:pt x="3200189" y="725881"/>
                  <a:pt x="3193543" y="726201"/>
                  <a:pt x="3187084" y="726397"/>
                </a:cubicBezTo>
                <a:cubicBezTo>
                  <a:pt x="3185309" y="729892"/>
                  <a:pt x="3183503" y="732962"/>
                  <a:pt x="3181667" y="735606"/>
                </a:cubicBezTo>
                <a:cubicBezTo>
                  <a:pt x="3179830" y="738250"/>
                  <a:pt x="3177839" y="740670"/>
                  <a:pt x="3175692" y="742865"/>
                </a:cubicBezTo>
                <a:lnTo>
                  <a:pt x="3175816" y="743113"/>
                </a:lnTo>
                <a:cubicBezTo>
                  <a:pt x="3176198" y="742842"/>
                  <a:pt x="3176517" y="742610"/>
                  <a:pt x="3176776" y="742417"/>
                </a:cubicBezTo>
                <a:cubicBezTo>
                  <a:pt x="3177034" y="742223"/>
                  <a:pt x="3177539" y="741836"/>
                  <a:pt x="3178292" y="741256"/>
                </a:cubicBezTo>
                <a:cubicBezTo>
                  <a:pt x="3180630" y="739507"/>
                  <a:pt x="3183323" y="738145"/>
                  <a:pt x="3186372" y="737170"/>
                </a:cubicBezTo>
                <a:cubicBezTo>
                  <a:pt x="3189421" y="736194"/>
                  <a:pt x="3192548" y="735699"/>
                  <a:pt x="3195752" y="735684"/>
                </a:cubicBezTo>
                <a:cubicBezTo>
                  <a:pt x="3200591" y="735696"/>
                  <a:pt x="3204502" y="736816"/>
                  <a:pt x="3207484" y="739042"/>
                </a:cubicBezTo>
                <a:cubicBezTo>
                  <a:pt x="3210467" y="741269"/>
                  <a:pt x="3212458" y="744524"/>
                  <a:pt x="3213459" y="748809"/>
                </a:cubicBezTo>
                <a:cubicBezTo>
                  <a:pt x="3222993" y="745342"/>
                  <a:pt x="3229308" y="743113"/>
                  <a:pt x="3232404" y="742122"/>
                </a:cubicBezTo>
                <a:cubicBezTo>
                  <a:pt x="3235587" y="741016"/>
                  <a:pt x="3237703" y="740257"/>
                  <a:pt x="3238750" y="739847"/>
                </a:cubicBezTo>
                <a:cubicBezTo>
                  <a:pt x="3239797" y="739437"/>
                  <a:pt x="3240736" y="738957"/>
                  <a:pt x="3241567" y="738408"/>
                </a:cubicBezTo>
                <a:lnTo>
                  <a:pt x="3247387" y="752648"/>
                </a:lnTo>
                <a:cubicBezTo>
                  <a:pt x="3245707" y="752888"/>
                  <a:pt x="3243804" y="753274"/>
                  <a:pt x="3241675" y="753808"/>
                </a:cubicBezTo>
                <a:cubicBezTo>
                  <a:pt x="3239547" y="754342"/>
                  <a:pt x="3236869" y="755070"/>
                  <a:pt x="3233642" y="755991"/>
                </a:cubicBezTo>
                <a:cubicBezTo>
                  <a:pt x="3231909" y="756486"/>
                  <a:pt x="3225717" y="758591"/>
                  <a:pt x="3215069" y="762306"/>
                </a:cubicBezTo>
                <a:lnTo>
                  <a:pt x="3215069" y="763668"/>
                </a:lnTo>
                <a:cubicBezTo>
                  <a:pt x="3215128" y="765175"/>
                  <a:pt x="3215164" y="766186"/>
                  <a:pt x="3215177" y="766702"/>
                </a:cubicBezTo>
                <a:cubicBezTo>
                  <a:pt x="3215189" y="767218"/>
                  <a:pt x="3215195" y="767857"/>
                  <a:pt x="3215192" y="768621"/>
                </a:cubicBezTo>
                <a:cubicBezTo>
                  <a:pt x="3215192" y="769269"/>
                  <a:pt x="3215192" y="770048"/>
                  <a:pt x="3215192" y="770958"/>
                </a:cubicBezTo>
                <a:cubicBezTo>
                  <a:pt x="3215192" y="771869"/>
                  <a:pt x="3215192" y="772741"/>
                  <a:pt x="3215192" y="773574"/>
                </a:cubicBezTo>
                <a:cubicBezTo>
                  <a:pt x="3215133" y="774611"/>
                  <a:pt x="3215097" y="775447"/>
                  <a:pt x="3215084" y="776082"/>
                </a:cubicBezTo>
                <a:cubicBezTo>
                  <a:pt x="3215071" y="776716"/>
                  <a:pt x="3215066" y="777242"/>
                  <a:pt x="3215069" y="777660"/>
                </a:cubicBezTo>
                <a:cubicBezTo>
                  <a:pt x="3215069" y="778994"/>
                  <a:pt x="3215099" y="780165"/>
                  <a:pt x="3215161" y="781174"/>
                </a:cubicBezTo>
                <a:cubicBezTo>
                  <a:pt x="3215223" y="782182"/>
                  <a:pt x="3215316" y="783199"/>
                  <a:pt x="3215440" y="784223"/>
                </a:cubicBezTo>
                <a:lnTo>
                  <a:pt x="3201076" y="784594"/>
                </a:lnTo>
                <a:cubicBezTo>
                  <a:pt x="3201324" y="783385"/>
                  <a:pt x="3201510" y="781440"/>
                  <a:pt x="3201633" y="778759"/>
                </a:cubicBezTo>
                <a:cubicBezTo>
                  <a:pt x="3201757" y="776079"/>
                  <a:pt x="3201819" y="773236"/>
                  <a:pt x="3201819" y="770231"/>
                </a:cubicBezTo>
                <a:cubicBezTo>
                  <a:pt x="3201819" y="769426"/>
                  <a:pt x="3201819" y="768869"/>
                  <a:pt x="3201819" y="768559"/>
                </a:cubicBezTo>
                <a:cubicBezTo>
                  <a:pt x="3201819" y="768250"/>
                  <a:pt x="3201819" y="767816"/>
                  <a:pt x="3201819" y="767259"/>
                </a:cubicBezTo>
                <a:cubicBezTo>
                  <a:pt x="3198832" y="768657"/>
                  <a:pt x="3196417" y="769854"/>
                  <a:pt x="3194575" y="770850"/>
                </a:cubicBezTo>
                <a:cubicBezTo>
                  <a:pt x="3192734" y="771846"/>
                  <a:pt x="3191186" y="772795"/>
                  <a:pt x="3189932" y="773698"/>
                </a:cubicBezTo>
                <a:cubicBezTo>
                  <a:pt x="3185619" y="776897"/>
                  <a:pt x="3183473" y="780281"/>
                  <a:pt x="3183493" y="783852"/>
                </a:cubicBezTo>
                <a:cubicBezTo>
                  <a:pt x="3183429" y="787045"/>
                  <a:pt x="3185044" y="789357"/>
                  <a:pt x="3188338" y="790786"/>
                </a:cubicBezTo>
                <a:cubicBezTo>
                  <a:pt x="3191632" y="792215"/>
                  <a:pt x="3196993" y="792916"/>
                  <a:pt x="3204420" y="792891"/>
                </a:cubicBezTo>
                <a:cubicBezTo>
                  <a:pt x="3211888" y="792883"/>
                  <a:pt x="3218714" y="792434"/>
                  <a:pt x="3224897" y="791544"/>
                </a:cubicBezTo>
                <a:cubicBezTo>
                  <a:pt x="3231081" y="790654"/>
                  <a:pt x="3236390" y="789369"/>
                  <a:pt x="3240824" y="787690"/>
                </a:cubicBezTo>
                <a:lnTo>
                  <a:pt x="3242062" y="803664"/>
                </a:lnTo>
                <a:cubicBezTo>
                  <a:pt x="3241090" y="803661"/>
                  <a:pt x="3240249" y="803697"/>
                  <a:pt x="3239539" y="803772"/>
                </a:cubicBezTo>
                <a:cubicBezTo>
                  <a:pt x="3238830" y="803847"/>
                  <a:pt x="3237772" y="803976"/>
                  <a:pt x="3236366" y="804159"/>
                </a:cubicBezTo>
                <a:cubicBezTo>
                  <a:pt x="3231826" y="804848"/>
                  <a:pt x="3226791" y="805389"/>
                  <a:pt x="3221260" y="805784"/>
                </a:cubicBezTo>
                <a:cubicBezTo>
                  <a:pt x="3215729" y="806179"/>
                  <a:pt x="3210198" y="806380"/>
                  <a:pt x="3204667" y="806388"/>
                </a:cubicBezTo>
                <a:cubicBezTo>
                  <a:pt x="3198169" y="806403"/>
                  <a:pt x="3192715" y="806001"/>
                  <a:pt x="3188307" y="805180"/>
                </a:cubicBezTo>
                <a:cubicBezTo>
                  <a:pt x="3183898" y="804360"/>
                  <a:pt x="3180147" y="803029"/>
                  <a:pt x="3177054" y="801187"/>
                </a:cubicBezTo>
                <a:cubicBezTo>
                  <a:pt x="3174186" y="799539"/>
                  <a:pt x="3171967" y="797325"/>
                  <a:pt x="3170399" y="794547"/>
                </a:cubicBezTo>
                <a:cubicBezTo>
                  <a:pt x="3168830" y="791769"/>
                  <a:pt x="3168035" y="788658"/>
                  <a:pt x="3168015" y="785214"/>
                </a:cubicBezTo>
                <a:cubicBezTo>
                  <a:pt x="3167994" y="782714"/>
                  <a:pt x="3168407" y="780377"/>
                  <a:pt x="3169253" y="778202"/>
                </a:cubicBezTo>
                <a:cubicBezTo>
                  <a:pt x="3170100" y="776027"/>
                  <a:pt x="3171503" y="773783"/>
                  <a:pt x="3173463" y="771469"/>
                </a:cubicBezTo>
                <a:cubicBezTo>
                  <a:pt x="3176136" y="768072"/>
                  <a:pt x="3179520" y="765022"/>
                  <a:pt x="3183617" y="762321"/>
                </a:cubicBezTo>
                <a:cubicBezTo>
                  <a:pt x="3187714" y="759620"/>
                  <a:pt x="3193203" y="756850"/>
                  <a:pt x="3200086" y="754010"/>
                </a:cubicBezTo>
                <a:cubicBezTo>
                  <a:pt x="3199779" y="751727"/>
                  <a:pt x="3198999" y="750040"/>
                  <a:pt x="3197748" y="748948"/>
                </a:cubicBezTo>
                <a:cubicBezTo>
                  <a:pt x="3196497" y="747857"/>
                  <a:pt x="3194758" y="747315"/>
                  <a:pt x="3192532" y="747323"/>
                </a:cubicBezTo>
                <a:cubicBezTo>
                  <a:pt x="3188929" y="747328"/>
                  <a:pt x="3184992" y="748401"/>
                  <a:pt x="3180722" y="750543"/>
                </a:cubicBezTo>
                <a:cubicBezTo>
                  <a:pt x="3176453" y="752684"/>
                  <a:pt x="3171928" y="755862"/>
                  <a:pt x="3167148" y="760077"/>
                </a:cubicBezTo>
                <a:cubicBezTo>
                  <a:pt x="3164594" y="762203"/>
                  <a:pt x="3162489" y="764143"/>
                  <a:pt x="3160833" y="765897"/>
                </a:cubicBezTo>
                <a:cubicBezTo>
                  <a:pt x="3159177" y="767651"/>
                  <a:pt x="3157691" y="769467"/>
                  <a:pt x="3156375" y="771345"/>
                </a:cubicBezTo>
                <a:lnTo>
                  <a:pt x="3145107" y="760201"/>
                </a:lnTo>
                <a:cubicBezTo>
                  <a:pt x="3146709" y="758976"/>
                  <a:pt x="3148427" y="757464"/>
                  <a:pt x="3150261" y="755666"/>
                </a:cubicBezTo>
                <a:cubicBezTo>
                  <a:pt x="3152096" y="753868"/>
                  <a:pt x="3154092" y="751706"/>
                  <a:pt x="3156252" y="749180"/>
                </a:cubicBezTo>
                <a:cubicBezTo>
                  <a:pt x="3157910" y="747213"/>
                  <a:pt x="3159725" y="744888"/>
                  <a:pt x="3161700" y="742205"/>
                </a:cubicBezTo>
                <a:cubicBezTo>
                  <a:pt x="3163674" y="739522"/>
                  <a:pt x="3165518" y="736894"/>
                  <a:pt x="3167231" y="734322"/>
                </a:cubicBezTo>
                <a:cubicBezTo>
                  <a:pt x="3168944" y="731749"/>
                  <a:pt x="3170237" y="729644"/>
                  <a:pt x="3171110" y="728006"/>
                </a:cubicBezTo>
                <a:cubicBezTo>
                  <a:pt x="3171338" y="727545"/>
                  <a:pt x="3171503" y="727230"/>
                  <a:pt x="3171606" y="727062"/>
                </a:cubicBezTo>
                <a:cubicBezTo>
                  <a:pt x="3171709" y="726895"/>
                  <a:pt x="3171874" y="726673"/>
                  <a:pt x="3172101" y="726397"/>
                </a:cubicBezTo>
                <a:cubicBezTo>
                  <a:pt x="3171797" y="726402"/>
                  <a:pt x="3171384" y="726422"/>
                  <a:pt x="3170863" y="726459"/>
                </a:cubicBezTo>
                <a:cubicBezTo>
                  <a:pt x="3170342" y="726495"/>
                  <a:pt x="3170053" y="726515"/>
                  <a:pt x="3169996" y="726520"/>
                </a:cubicBezTo>
                <a:cubicBezTo>
                  <a:pt x="3169230" y="726517"/>
                  <a:pt x="3167790" y="726496"/>
                  <a:pt x="3165676" y="726456"/>
                </a:cubicBezTo>
                <a:cubicBezTo>
                  <a:pt x="3163562" y="726417"/>
                  <a:pt x="3161406" y="726377"/>
                  <a:pt x="3159209" y="726337"/>
                </a:cubicBezTo>
                <a:cubicBezTo>
                  <a:pt x="3157013" y="726297"/>
                  <a:pt x="3155408" y="726276"/>
                  <a:pt x="3154394" y="726273"/>
                </a:cubicBezTo>
                <a:cubicBezTo>
                  <a:pt x="3153290" y="726214"/>
                  <a:pt x="3152557" y="726177"/>
                  <a:pt x="3152196" y="726164"/>
                </a:cubicBezTo>
                <a:cubicBezTo>
                  <a:pt x="3151835" y="726152"/>
                  <a:pt x="3151412" y="726146"/>
                  <a:pt x="3150927" y="726149"/>
                </a:cubicBezTo>
                <a:cubicBezTo>
                  <a:pt x="3150736" y="726146"/>
                  <a:pt x="3150468" y="726152"/>
                  <a:pt x="3150122" y="726164"/>
                </a:cubicBezTo>
                <a:cubicBezTo>
                  <a:pt x="3149777" y="726177"/>
                  <a:pt x="3149384" y="726214"/>
                  <a:pt x="3148946" y="726273"/>
                </a:cubicBezTo>
                <a:lnTo>
                  <a:pt x="3149194" y="712157"/>
                </a:lnTo>
                <a:cubicBezTo>
                  <a:pt x="3151629" y="712712"/>
                  <a:pt x="3155086" y="713119"/>
                  <a:pt x="3159564" y="713380"/>
                </a:cubicBezTo>
                <a:cubicBezTo>
                  <a:pt x="3164042" y="713640"/>
                  <a:pt x="3170161" y="713769"/>
                  <a:pt x="3177921" y="713767"/>
                </a:cubicBezTo>
                <a:cubicBezTo>
                  <a:pt x="3179559" y="710140"/>
                  <a:pt x="3180741" y="707178"/>
                  <a:pt x="3181465" y="704882"/>
                </a:cubicBezTo>
                <a:cubicBezTo>
                  <a:pt x="3182190" y="702586"/>
                  <a:pt x="3182660" y="700430"/>
                  <a:pt x="3182874" y="698412"/>
                </a:cubicBezTo>
                <a:close/>
                <a:moveTo>
                  <a:pt x="1941871" y="698412"/>
                </a:moveTo>
                <a:lnTo>
                  <a:pt x="1956483" y="698412"/>
                </a:lnTo>
                <a:cubicBezTo>
                  <a:pt x="1956240" y="699761"/>
                  <a:pt x="1956075" y="701242"/>
                  <a:pt x="1955987" y="702854"/>
                </a:cubicBezTo>
                <a:cubicBezTo>
                  <a:pt x="1955900" y="704467"/>
                  <a:pt x="1955859" y="706660"/>
                  <a:pt x="1955864" y="709433"/>
                </a:cubicBezTo>
                <a:lnTo>
                  <a:pt x="1955864" y="727883"/>
                </a:lnTo>
                <a:lnTo>
                  <a:pt x="1973199" y="724292"/>
                </a:lnTo>
                <a:cubicBezTo>
                  <a:pt x="1975000" y="723920"/>
                  <a:pt x="1976630" y="723549"/>
                  <a:pt x="1978090" y="723177"/>
                </a:cubicBezTo>
                <a:cubicBezTo>
                  <a:pt x="1979550" y="722806"/>
                  <a:pt x="1980809" y="722434"/>
                  <a:pt x="1981867" y="722063"/>
                </a:cubicBezTo>
                <a:lnTo>
                  <a:pt x="1982734" y="735436"/>
                </a:lnTo>
                <a:cubicBezTo>
                  <a:pt x="1981490" y="735560"/>
                  <a:pt x="1980108" y="735745"/>
                  <a:pt x="1978585" y="735993"/>
                </a:cubicBezTo>
                <a:cubicBezTo>
                  <a:pt x="1977064" y="736241"/>
                  <a:pt x="1975433" y="736550"/>
                  <a:pt x="1973694" y="736922"/>
                </a:cubicBezTo>
                <a:lnTo>
                  <a:pt x="1955864" y="740513"/>
                </a:lnTo>
                <a:lnTo>
                  <a:pt x="1955864" y="771840"/>
                </a:lnTo>
                <a:cubicBezTo>
                  <a:pt x="1955817" y="773161"/>
                  <a:pt x="1956034" y="774018"/>
                  <a:pt x="1956514" y="774410"/>
                </a:cubicBezTo>
                <a:cubicBezTo>
                  <a:pt x="1956994" y="774802"/>
                  <a:pt x="1958015" y="774977"/>
                  <a:pt x="1959578" y="774936"/>
                </a:cubicBezTo>
                <a:cubicBezTo>
                  <a:pt x="1961663" y="774941"/>
                  <a:pt x="1963283" y="774714"/>
                  <a:pt x="1964439" y="774255"/>
                </a:cubicBezTo>
                <a:cubicBezTo>
                  <a:pt x="1965594" y="773796"/>
                  <a:pt x="1966410" y="773074"/>
                  <a:pt x="1966884" y="772088"/>
                </a:cubicBezTo>
                <a:cubicBezTo>
                  <a:pt x="1967328" y="771002"/>
                  <a:pt x="1967710" y="768871"/>
                  <a:pt x="1968029" y="765696"/>
                </a:cubicBezTo>
                <a:cubicBezTo>
                  <a:pt x="1968349" y="762520"/>
                  <a:pt x="1968545" y="758501"/>
                  <a:pt x="1968618" y="753638"/>
                </a:cubicBezTo>
                <a:cubicBezTo>
                  <a:pt x="1970493" y="754639"/>
                  <a:pt x="1972469" y="755547"/>
                  <a:pt x="1974546" y="756362"/>
                </a:cubicBezTo>
                <a:cubicBezTo>
                  <a:pt x="1976622" y="757178"/>
                  <a:pt x="1978691" y="757838"/>
                  <a:pt x="1980753" y="758344"/>
                </a:cubicBezTo>
                <a:cubicBezTo>
                  <a:pt x="1980311" y="766090"/>
                  <a:pt x="1979584" y="771802"/>
                  <a:pt x="1978570" y="775478"/>
                </a:cubicBezTo>
                <a:cubicBezTo>
                  <a:pt x="1977556" y="779154"/>
                  <a:pt x="1975931" y="781863"/>
                  <a:pt x="1973694" y="783604"/>
                </a:cubicBezTo>
                <a:cubicBezTo>
                  <a:pt x="1972051" y="784961"/>
                  <a:pt x="1969797" y="785962"/>
                  <a:pt x="1966930" y="786607"/>
                </a:cubicBezTo>
                <a:cubicBezTo>
                  <a:pt x="1964065" y="787252"/>
                  <a:pt x="1960417" y="787571"/>
                  <a:pt x="1955987" y="787566"/>
                </a:cubicBezTo>
                <a:cubicBezTo>
                  <a:pt x="1950712" y="787659"/>
                  <a:pt x="1947116" y="786885"/>
                  <a:pt x="1945199" y="785245"/>
                </a:cubicBezTo>
                <a:cubicBezTo>
                  <a:pt x="1943282" y="783604"/>
                  <a:pt x="1942380" y="780539"/>
                  <a:pt x="1942490" y="776051"/>
                </a:cubicBezTo>
                <a:lnTo>
                  <a:pt x="1942490" y="743361"/>
                </a:lnTo>
                <a:lnTo>
                  <a:pt x="1938900" y="743980"/>
                </a:lnTo>
                <a:cubicBezTo>
                  <a:pt x="1936985" y="744393"/>
                  <a:pt x="1935335" y="744774"/>
                  <a:pt x="1933947" y="745125"/>
                </a:cubicBezTo>
                <a:cubicBezTo>
                  <a:pt x="1932559" y="745476"/>
                  <a:pt x="1931031" y="745920"/>
                  <a:pt x="1929365" y="746456"/>
                </a:cubicBezTo>
                <a:lnTo>
                  <a:pt x="1928374" y="732959"/>
                </a:lnTo>
                <a:cubicBezTo>
                  <a:pt x="1929592" y="732962"/>
                  <a:pt x="1930933" y="732864"/>
                  <a:pt x="1932399" y="732665"/>
                </a:cubicBezTo>
                <a:cubicBezTo>
                  <a:pt x="1933864" y="732467"/>
                  <a:pt x="1935577" y="732152"/>
                  <a:pt x="1937538" y="731721"/>
                </a:cubicBezTo>
                <a:lnTo>
                  <a:pt x="1942490" y="730731"/>
                </a:lnTo>
                <a:lnTo>
                  <a:pt x="1942490" y="710300"/>
                </a:lnTo>
                <a:cubicBezTo>
                  <a:pt x="1942496" y="707413"/>
                  <a:pt x="1942454" y="705107"/>
                  <a:pt x="1942367" y="703381"/>
                </a:cubicBezTo>
                <a:cubicBezTo>
                  <a:pt x="1942279" y="701655"/>
                  <a:pt x="1942114" y="699999"/>
                  <a:pt x="1941871" y="698412"/>
                </a:cubicBezTo>
                <a:close/>
                <a:moveTo>
                  <a:pt x="2985116" y="697917"/>
                </a:moveTo>
                <a:lnTo>
                  <a:pt x="3000099" y="697917"/>
                </a:lnTo>
                <a:cubicBezTo>
                  <a:pt x="2999851" y="700228"/>
                  <a:pt x="2999665" y="702602"/>
                  <a:pt x="2999542" y="705037"/>
                </a:cubicBezTo>
                <a:cubicBezTo>
                  <a:pt x="2999418" y="707472"/>
                  <a:pt x="2999356" y="710217"/>
                  <a:pt x="2999356" y="713271"/>
                </a:cubicBezTo>
                <a:lnTo>
                  <a:pt x="2999356" y="724168"/>
                </a:lnTo>
                <a:lnTo>
                  <a:pt x="3002947" y="724168"/>
                </a:lnTo>
                <a:cubicBezTo>
                  <a:pt x="3005630" y="724168"/>
                  <a:pt x="3007910" y="724106"/>
                  <a:pt x="3009788" y="723982"/>
                </a:cubicBezTo>
                <a:cubicBezTo>
                  <a:pt x="3011666" y="723858"/>
                  <a:pt x="3013389" y="723673"/>
                  <a:pt x="3014958" y="723425"/>
                </a:cubicBezTo>
                <a:lnTo>
                  <a:pt x="3014958" y="737046"/>
                </a:lnTo>
                <a:cubicBezTo>
                  <a:pt x="3013281" y="736917"/>
                  <a:pt x="3011465" y="736803"/>
                  <a:pt x="3009510" y="736705"/>
                </a:cubicBezTo>
                <a:cubicBezTo>
                  <a:pt x="3007554" y="736607"/>
                  <a:pt x="3005490" y="736556"/>
                  <a:pt x="3003318" y="736550"/>
                </a:cubicBezTo>
                <a:lnTo>
                  <a:pt x="2999356" y="736550"/>
                </a:lnTo>
                <a:lnTo>
                  <a:pt x="2999356" y="794377"/>
                </a:lnTo>
                <a:cubicBezTo>
                  <a:pt x="2999358" y="797583"/>
                  <a:pt x="2999013" y="800178"/>
                  <a:pt x="2998319" y="802162"/>
                </a:cubicBezTo>
                <a:cubicBezTo>
                  <a:pt x="2997625" y="804146"/>
                  <a:pt x="2996567" y="805596"/>
                  <a:pt x="2995146" y="806512"/>
                </a:cubicBezTo>
                <a:cubicBezTo>
                  <a:pt x="2993892" y="807422"/>
                  <a:pt x="2992159" y="808046"/>
                  <a:pt x="2989945" y="808384"/>
                </a:cubicBezTo>
                <a:cubicBezTo>
                  <a:pt x="2987732" y="808722"/>
                  <a:pt x="2984388" y="808882"/>
                  <a:pt x="2979915" y="808864"/>
                </a:cubicBezTo>
                <a:cubicBezTo>
                  <a:pt x="2977751" y="808867"/>
                  <a:pt x="2975672" y="808831"/>
                  <a:pt x="2973678" y="808756"/>
                </a:cubicBezTo>
                <a:cubicBezTo>
                  <a:pt x="2971683" y="808681"/>
                  <a:pt x="2969388" y="808552"/>
                  <a:pt x="2966790" y="808369"/>
                </a:cubicBezTo>
                <a:cubicBezTo>
                  <a:pt x="2966447" y="805735"/>
                  <a:pt x="2965988" y="803388"/>
                  <a:pt x="2965412" y="801326"/>
                </a:cubicBezTo>
                <a:cubicBezTo>
                  <a:pt x="2964837" y="799265"/>
                  <a:pt x="2963975" y="796949"/>
                  <a:pt x="2962828" y="794377"/>
                </a:cubicBezTo>
                <a:cubicBezTo>
                  <a:pt x="2966279" y="794807"/>
                  <a:pt x="2969158" y="795122"/>
                  <a:pt x="2971464" y="795321"/>
                </a:cubicBezTo>
                <a:cubicBezTo>
                  <a:pt x="2973771" y="795519"/>
                  <a:pt x="2975968" y="795617"/>
                  <a:pt x="2978058" y="795615"/>
                </a:cubicBezTo>
                <a:cubicBezTo>
                  <a:pt x="2981422" y="795656"/>
                  <a:pt x="2983609" y="795481"/>
                  <a:pt x="2984621" y="795089"/>
                </a:cubicBezTo>
                <a:cubicBezTo>
                  <a:pt x="2985632" y="794696"/>
                  <a:pt x="2986086" y="793840"/>
                  <a:pt x="2985983" y="792519"/>
                </a:cubicBezTo>
                <a:lnTo>
                  <a:pt x="2985983" y="736550"/>
                </a:lnTo>
                <a:lnTo>
                  <a:pt x="2952302" y="736550"/>
                </a:lnTo>
                <a:cubicBezTo>
                  <a:pt x="2949728" y="736550"/>
                  <a:pt x="2947169" y="736612"/>
                  <a:pt x="2944625" y="736736"/>
                </a:cubicBezTo>
                <a:cubicBezTo>
                  <a:pt x="2942081" y="736860"/>
                  <a:pt x="2939770" y="737046"/>
                  <a:pt x="2937691" y="737293"/>
                </a:cubicBezTo>
                <a:lnTo>
                  <a:pt x="2937691" y="723425"/>
                </a:lnTo>
                <a:cubicBezTo>
                  <a:pt x="2939597" y="723673"/>
                  <a:pt x="2941697" y="723858"/>
                  <a:pt x="2943991" y="723982"/>
                </a:cubicBezTo>
                <a:cubicBezTo>
                  <a:pt x="2946284" y="724106"/>
                  <a:pt x="2948848" y="724168"/>
                  <a:pt x="2951683" y="724168"/>
                </a:cubicBezTo>
                <a:lnTo>
                  <a:pt x="2985983" y="724168"/>
                </a:lnTo>
                <a:lnTo>
                  <a:pt x="2985983" y="713271"/>
                </a:lnTo>
                <a:cubicBezTo>
                  <a:pt x="2986003" y="707348"/>
                  <a:pt x="2985714" y="702230"/>
                  <a:pt x="2985116" y="697917"/>
                </a:cubicBezTo>
                <a:close/>
                <a:moveTo>
                  <a:pt x="672998" y="697793"/>
                </a:moveTo>
                <a:lnTo>
                  <a:pt x="687981" y="697793"/>
                </a:lnTo>
                <a:cubicBezTo>
                  <a:pt x="687837" y="698557"/>
                  <a:pt x="687630" y="700992"/>
                  <a:pt x="687362" y="705099"/>
                </a:cubicBezTo>
                <a:cubicBezTo>
                  <a:pt x="687303" y="706322"/>
                  <a:pt x="687267" y="707281"/>
                  <a:pt x="687254" y="707978"/>
                </a:cubicBezTo>
                <a:cubicBezTo>
                  <a:pt x="687241" y="708674"/>
                  <a:pt x="687236" y="709944"/>
                  <a:pt x="687238" y="711785"/>
                </a:cubicBezTo>
                <a:cubicBezTo>
                  <a:pt x="687238" y="714089"/>
                  <a:pt x="687207" y="716323"/>
                  <a:pt x="687145" y="718487"/>
                </a:cubicBezTo>
                <a:cubicBezTo>
                  <a:pt x="687084" y="720652"/>
                  <a:pt x="686991" y="723412"/>
                  <a:pt x="686867" y="726768"/>
                </a:cubicBezTo>
                <a:lnTo>
                  <a:pt x="686743" y="729864"/>
                </a:lnTo>
                <a:lnTo>
                  <a:pt x="707298" y="729864"/>
                </a:lnTo>
                <a:cubicBezTo>
                  <a:pt x="710112" y="729864"/>
                  <a:pt x="712563" y="729802"/>
                  <a:pt x="714650" y="729678"/>
                </a:cubicBezTo>
                <a:cubicBezTo>
                  <a:pt x="716737" y="729554"/>
                  <a:pt x="718662" y="729368"/>
                  <a:pt x="720423" y="729121"/>
                </a:cubicBezTo>
                <a:lnTo>
                  <a:pt x="720423" y="742865"/>
                </a:lnTo>
                <a:cubicBezTo>
                  <a:pt x="718535" y="742618"/>
                  <a:pt x="716554" y="742432"/>
                  <a:pt x="714480" y="742308"/>
                </a:cubicBezTo>
                <a:cubicBezTo>
                  <a:pt x="712406" y="742184"/>
                  <a:pt x="710053" y="742122"/>
                  <a:pt x="707422" y="742122"/>
                </a:cubicBezTo>
                <a:lnTo>
                  <a:pt x="688477" y="742122"/>
                </a:lnTo>
                <a:cubicBezTo>
                  <a:pt x="689552" y="747336"/>
                  <a:pt x="690961" y="752511"/>
                  <a:pt x="692702" y="757647"/>
                </a:cubicBezTo>
                <a:cubicBezTo>
                  <a:pt x="694443" y="762783"/>
                  <a:pt x="696378" y="767432"/>
                  <a:pt x="698506" y="771593"/>
                </a:cubicBezTo>
                <a:cubicBezTo>
                  <a:pt x="700268" y="775091"/>
                  <a:pt x="702286" y="778403"/>
                  <a:pt x="704558" y="781530"/>
                </a:cubicBezTo>
                <a:cubicBezTo>
                  <a:pt x="706831" y="784656"/>
                  <a:pt x="709189" y="787412"/>
                  <a:pt x="711632" y="789795"/>
                </a:cubicBezTo>
                <a:cubicBezTo>
                  <a:pt x="712733" y="790850"/>
                  <a:pt x="714028" y="791990"/>
                  <a:pt x="715517" y="793216"/>
                </a:cubicBezTo>
                <a:cubicBezTo>
                  <a:pt x="717005" y="794441"/>
                  <a:pt x="719136" y="796108"/>
                  <a:pt x="721909" y="798215"/>
                </a:cubicBezTo>
                <a:cubicBezTo>
                  <a:pt x="719815" y="800400"/>
                  <a:pt x="718122" y="802407"/>
                  <a:pt x="716833" y="804236"/>
                </a:cubicBezTo>
                <a:cubicBezTo>
                  <a:pt x="715543" y="806065"/>
                  <a:pt x="714222" y="808351"/>
                  <a:pt x="712870" y="811093"/>
                </a:cubicBezTo>
                <a:cubicBezTo>
                  <a:pt x="707664" y="807020"/>
                  <a:pt x="703403" y="803031"/>
                  <a:pt x="700085" y="799128"/>
                </a:cubicBezTo>
                <a:cubicBezTo>
                  <a:pt x="696768" y="795225"/>
                  <a:pt x="693682" y="790587"/>
                  <a:pt x="690829" y="785214"/>
                </a:cubicBezTo>
                <a:cubicBezTo>
                  <a:pt x="688683" y="781256"/>
                  <a:pt x="686877" y="777438"/>
                  <a:pt x="685412" y="773760"/>
                </a:cubicBezTo>
                <a:cubicBezTo>
                  <a:pt x="683947" y="770081"/>
                  <a:pt x="682698" y="766139"/>
                  <a:pt x="681666" y="761934"/>
                </a:cubicBezTo>
                <a:cubicBezTo>
                  <a:pt x="680696" y="765853"/>
                  <a:pt x="679510" y="769655"/>
                  <a:pt x="678106" y="773342"/>
                </a:cubicBezTo>
                <a:cubicBezTo>
                  <a:pt x="676703" y="777028"/>
                  <a:pt x="674959" y="780862"/>
                  <a:pt x="672875" y="784842"/>
                </a:cubicBezTo>
                <a:cubicBezTo>
                  <a:pt x="670107" y="790195"/>
                  <a:pt x="667068" y="794874"/>
                  <a:pt x="663758" y="798881"/>
                </a:cubicBezTo>
                <a:cubicBezTo>
                  <a:pt x="660448" y="802887"/>
                  <a:pt x="656388" y="806793"/>
                  <a:pt x="651577" y="810598"/>
                </a:cubicBezTo>
                <a:cubicBezTo>
                  <a:pt x="650217" y="807959"/>
                  <a:pt x="648881" y="805776"/>
                  <a:pt x="647568" y="804050"/>
                </a:cubicBezTo>
                <a:cubicBezTo>
                  <a:pt x="646255" y="802325"/>
                  <a:pt x="644578" y="800545"/>
                  <a:pt x="642538" y="798710"/>
                </a:cubicBezTo>
                <a:cubicBezTo>
                  <a:pt x="647653" y="795024"/>
                  <a:pt x="651910" y="791129"/>
                  <a:pt x="655307" y="787024"/>
                </a:cubicBezTo>
                <a:cubicBezTo>
                  <a:pt x="658704" y="782920"/>
                  <a:pt x="661754" y="778065"/>
                  <a:pt x="664455" y="772460"/>
                </a:cubicBezTo>
                <a:cubicBezTo>
                  <a:pt x="666454" y="768123"/>
                  <a:pt x="668151" y="763330"/>
                  <a:pt x="669547" y="758080"/>
                </a:cubicBezTo>
                <a:cubicBezTo>
                  <a:pt x="670942" y="752831"/>
                  <a:pt x="671928" y="747511"/>
                  <a:pt x="672503" y="742122"/>
                </a:cubicBezTo>
                <a:lnTo>
                  <a:pt x="658882" y="742122"/>
                </a:lnTo>
                <a:cubicBezTo>
                  <a:pt x="656241" y="742122"/>
                  <a:pt x="653847" y="742184"/>
                  <a:pt x="651701" y="742308"/>
                </a:cubicBezTo>
                <a:cubicBezTo>
                  <a:pt x="649554" y="742432"/>
                  <a:pt x="647532" y="742618"/>
                  <a:pt x="645633" y="742865"/>
                </a:cubicBezTo>
                <a:lnTo>
                  <a:pt x="645633" y="729121"/>
                </a:lnTo>
                <a:cubicBezTo>
                  <a:pt x="647408" y="729368"/>
                  <a:pt x="649368" y="729554"/>
                  <a:pt x="651515" y="729678"/>
                </a:cubicBezTo>
                <a:cubicBezTo>
                  <a:pt x="653661" y="729802"/>
                  <a:pt x="656117" y="729864"/>
                  <a:pt x="658882" y="729864"/>
                </a:cubicBezTo>
                <a:lnTo>
                  <a:pt x="673246" y="729864"/>
                </a:lnTo>
                <a:cubicBezTo>
                  <a:pt x="673597" y="717358"/>
                  <a:pt x="673762" y="710176"/>
                  <a:pt x="673741" y="708318"/>
                </a:cubicBezTo>
                <a:cubicBezTo>
                  <a:pt x="673741" y="705999"/>
                  <a:pt x="673680" y="704013"/>
                  <a:pt x="673556" y="702359"/>
                </a:cubicBezTo>
                <a:cubicBezTo>
                  <a:pt x="673432" y="700706"/>
                  <a:pt x="673246" y="699184"/>
                  <a:pt x="672998" y="697793"/>
                </a:cubicBezTo>
                <a:close/>
                <a:moveTo>
                  <a:pt x="3913337" y="697422"/>
                </a:moveTo>
                <a:lnTo>
                  <a:pt x="3928072" y="697422"/>
                </a:lnTo>
                <a:cubicBezTo>
                  <a:pt x="3930649" y="701296"/>
                  <a:pt x="3933543" y="704846"/>
                  <a:pt x="3936755" y="708071"/>
                </a:cubicBezTo>
                <a:cubicBezTo>
                  <a:pt x="3939967" y="711295"/>
                  <a:pt x="3944007" y="714721"/>
                  <a:pt x="3948875" y="718348"/>
                </a:cubicBezTo>
                <a:cubicBezTo>
                  <a:pt x="3953626" y="721957"/>
                  <a:pt x="3958517" y="725109"/>
                  <a:pt x="3963548" y="727805"/>
                </a:cubicBezTo>
                <a:cubicBezTo>
                  <a:pt x="3968578" y="730501"/>
                  <a:pt x="3974212" y="733003"/>
                  <a:pt x="3980450" y="735312"/>
                </a:cubicBezTo>
                <a:cubicBezTo>
                  <a:pt x="3978905" y="737776"/>
                  <a:pt x="3977661" y="739938"/>
                  <a:pt x="3976720" y="741797"/>
                </a:cubicBezTo>
                <a:cubicBezTo>
                  <a:pt x="3975778" y="743657"/>
                  <a:pt x="3974751" y="746036"/>
                  <a:pt x="3973639" y="748933"/>
                </a:cubicBezTo>
                <a:cubicBezTo>
                  <a:pt x="3969424" y="747055"/>
                  <a:pt x="3965906" y="745362"/>
                  <a:pt x="3963083" y="743856"/>
                </a:cubicBezTo>
                <a:cubicBezTo>
                  <a:pt x="3960261" y="742350"/>
                  <a:pt x="3957052" y="740410"/>
                  <a:pt x="3953456" y="738036"/>
                </a:cubicBezTo>
                <a:lnTo>
                  <a:pt x="3953456" y="746704"/>
                </a:lnTo>
                <a:cubicBezTo>
                  <a:pt x="3951947" y="746521"/>
                  <a:pt x="3950322" y="746392"/>
                  <a:pt x="3948580" y="746317"/>
                </a:cubicBezTo>
                <a:cubicBezTo>
                  <a:pt x="3946839" y="746242"/>
                  <a:pt x="3944750" y="746206"/>
                  <a:pt x="3942312" y="746209"/>
                </a:cubicBezTo>
                <a:lnTo>
                  <a:pt x="3899964" y="746209"/>
                </a:lnTo>
                <a:cubicBezTo>
                  <a:pt x="3897988" y="746206"/>
                  <a:pt x="3896120" y="746242"/>
                  <a:pt x="3894361" y="746317"/>
                </a:cubicBezTo>
                <a:cubicBezTo>
                  <a:pt x="3892601" y="746392"/>
                  <a:pt x="3890919" y="746521"/>
                  <a:pt x="3889315" y="746704"/>
                </a:cubicBezTo>
                <a:lnTo>
                  <a:pt x="3889315" y="738160"/>
                </a:lnTo>
                <a:cubicBezTo>
                  <a:pt x="3886694" y="739779"/>
                  <a:pt x="3884423" y="741136"/>
                  <a:pt x="3882500" y="742233"/>
                </a:cubicBezTo>
                <a:cubicBezTo>
                  <a:pt x="3880576" y="743329"/>
                  <a:pt x="3878626" y="744356"/>
                  <a:pt x="3876648" y="745314"/>
                </a:cubicBezTo>
                <a:cubicBezTo>
                  <a:pt x="3874670" y="746273"/>
                  <a:pt x="3872288" y="747355"/>
                  <a:pt x="3869503" y="748561"/>
                </a:cubicBezTo>
                <a:cubicBezTo>
                  <a:pt x="3868507" y="746062"/>
                  <a:pt x="3867496" y="743910"/>
                  <a:pt x="3866469" y="742107"/>
                </a:cubicBezTo>
                <a:cubicBezTo>
                  <a:pt x="3865442" y="740304"/>
                  <a:pt x="3864059" y="738245"/>
                  <a:pt x="3862321" y="735931"/>
                </a:cubicBezTo>
                <a:cubicBezTo>
                  <a:pt x="3873837" y="731474"/>
                  <a:pt x="3884362" y="725530"/>
                  <a:pt x="3893896" y="718100"/>
                </a:cubicBezTo>
                <a:cubicBezTo>
                  <a:pt x="3898127" y="714739"/>
                  <a:pt x="3901800" y="711401"/>
                  <a:pt x="3904917" y="708086"/>
                </a:cubicBezTo>
                <a:cubicBezTo>
                  <a:pt x="3908033" y="704771"/>
                  <a:pt x="3910840" y="701216"/>
                  <a:pt x="3913337" y="697422"/>
                </a:cubicBezTo>
                <a:close/>
                <a:moveTo>
                  <a:pt x="743455" y="697422"/>
                </a:moveTo>
                <a:cubicBezTo>
                  <a:pt x="747732" y="700128"/>
                  <a:pt x="751405" y="702640"/>
                  <a:pt x="754475" y="704960"/>
                </a:cubicBezTo>
                <a:cubicBezTo>
                  <a:pt x="757545" y="707279"/>
                  <a:pt x="761095" y="710256"/>
                  <a:pt x="765124" y="713890"/>
                </a:cubicBezTo>
                <a:lnTo>
                  <a:pt x="756704" y="724663"/>
                </a:lnTo>
                <a:cubicBezTo>
                  <a:pt x="753147" y="721023"/>
                  <a:pt x="749705" y="717840"/>
                  <a:pt x="746380" y="715113"/>
                </a:cubicBezTo>
                <a:cubicBezTo>
                  <a:pt x="743055" y="712386"/>
                  <a:pt x="739273" y="709667"/>
                  <a:pt x="735035" y="706956"/>
                </a:cubicBezTo>
                <a:close/>
                <a:moveTo>
                  <a:pt x="627555" y="697422"/>
                </a:moveTo>
                <a:lnTo>
                  <a:pt x="642290" y="697422"/>
                </a:lnTo>
                <a:cubicBezTo>
                  <a:pt x="642047" y="699313"/>
                  <a:pt x="641882" y="701134"/>
                  <a:pt x="641794" y="702885"/>
                </a:cubicBezTo>
                <a:cubicBezTo>
                  <a:pt x="641707" y="704637"/>
                  <a:pt x="641666" y="706861"/>
                  <a:pt x="641671" y="709556"/>
                </a:cubicBezTo>
                <a:lnTo>
                  <a:pt x="641671" y="799206"/>
                </a:lnTo>
                <a:cubicBezTo>
                  <a:pt x="641666" y="801902"/>
                  <a:pt x="641707" y="804125"/>
                  <a:pt x="641794" y="805877"/>
                </a:cubicBezTo>
                <a:cubicBezTo>
                  <a:pt x="641882" y="807628"/>
                  <a:pt x="642047" y="809450"/>
                  <a:pt x="642290" y="811341"/>
                </a:cubicBezTo>
                <a:lnTo>
                  <a:pt x="627555" y="811341"/>
                </a:lnTo>
                <a:cubicBezTo>
                  <a:pt x="627802" y="809290"/>
                  <a:pt x="627988" y="807200"/>
                  <a:pt x="628112" y="805072"/>
                </a:cubicBezTo>
                <a:cubicBezTo>
                  <a:pt x="628236" y="802944"/>
                  <a:pt x="628298" y="800452"/>
                  <a:pt x="628298" y="797596"/>
                </a:cubicBezTo>
                <a:lnTo>
                  <a:pt x="628298" y="770850"/>
                </a:lnTo>
                <a:cubicBezTo>
                  <a:pt x="626084" y="772431"/>
                  <a:pt x="623701" y="774067"/>
                  <a:pt x="621147" y="775756"/>
                </a:cubicBezTo>
                <a:cubicBezTo>
                  <a:pt x="618593" y="777446"/>
                  <a:pt x="616147" y="778989"/>
                  <a:pt x="613810" y="780384"/>
                </a:cubicBezTo>
                <a:cubicBezTo>
                  <a:pt x="613302" y="780764"/>
                  <a:pt x="612770" y="781151"/>
                  <a:pt x="612216" y="781545"/>
                </a:cubicBezTo>
                <a:cubicBezTo>
                  <a:pt x="611661" y="781940"/>
                  <a:pt x="611161" y="782296"/>
                  <a:pt x="610714" y="782613"/>
                </a:cubicBezTo>
                <a:lnTo>
                  <a:pt x="604895" y="768373"/>
                </a:lnTo>
                <a:cubicBezTo>
                  <a:pt x="607836" y="767422"/>
                  <a:pt x="611303" y="765858"/>
                  <a:pt x="615296" y="763684"/>
                </a:cubicBezTo>
                <a:cubicBezTo>
                  <a:pt x="619289" y="761509"/>
                  <a:pt x="623623" y="758862"/>
                  <a:pt x="628298" y="755743"/>
                </a:cubicBezTo>
                <a:lnTo>
                  <a:pt x="628298" y="709556"/>
                </a:lnTo>
                <a:cubicBezTo>
                  <a:pt x="628305" y="707023"/>
                  <a:pt x="628259" y="704846"/>
                  <a:pt x="628158" y="703025"/>
                </a:cubicBezTo>
                <a:cubicBezTo>
                  <a:pt x="628058" y="701203"/>
                  <a:pt x="627857" y="699336"/>
                  <a:pt x="627555" y="697422"/>
                </a:cubicBezTo>
                <a:close/>
                <a:moveTo>
                  <a:pt x="1379068" y="697050"/>
                </a:moveTo>
                <a:lnTo>
                  <a:pt x="1394422" y="697050"/>
                </a:lnTo>
                <a:cubicBezTo>
                  <a:pt x="1394115" y="698846"/>
                  <a:pt x="1393893" y="700734"/>
                  <a:pt x="1393757" y="702715"/>
                </a:cubicBezTo>
                <a:cubicBezTo>
                  <a:pt x="1393620" y="704696"/>
                  <a:pt x="1393553" y="707142"/>
                  <a:pt x="1393555" y="710052"/>
                </a:cubicBezTo>
                <a:lnTo>
                  <a:pt x="1393555" y="714138"/>
                </a:lnTo>
                <a:lnTo>
                  <a:pt x="1422902" y="714138"/>
                </a:lnTo>
                <a:cubicBezTo>
                  <a:pt x="1426304" y="714141"/>
                  <a:pt x="1429003" y="714104"/>
                  <a:pt x="1430997" y="714030"/>
                </a:cubicBezTo>
                <a:cubicBezTo>
                  <a:pt x="1432991" y="713955"/>
                  <a:pt x="1435039" y="713826"/>
                  <a:pt x="1437142" y="713643"/>
                </a:cubicBezTo>
                <a:cubicBezTo>
                  <a:pt x="1436899" y="715425"/>
                  <a:pt x="1436734" y="717185"/>
                  <a:pt x="1436646" y="718921"/>
                </a:cubicBezTo>
                <a:cubicBezTo>
                  <a:pt x="1436559" y="720657"/>
                  <a:pt x="1436517" y="722819"/>
                  <a:pt x="1436523" y="725406"/>
                </a:cubicBezTo>
                <a:lnTo>
                  <a:pt x="1436523" y="773574"/>
                </a:lnTo>
                <a:cubicBezTo>
                  <a:pt x="1436517" y="776481"/>
                  <a:pt x="1436559" y="778901"/>
                  <a:pt x="1436646" y="780833"/>
                </a:cubicBezTo>
                <a:cubicBezTo>
                  <a:pt x="1436734" y="782766"/>
                  <a:pt x="1436899" y="784597"/>
                  <a:pt x="1437142" y="786328"/>
                </a:cubicBezTo>
                <a:lnTo>
                  <a:pt x="1422407" y="786328"/>
                </a:lnTo>
                <a:lnTo>
                  <a:pt x="1422407" y="779270"/>
                </a:lnTo>
                <a:lnTo>
                  <a:pt x="1393555" y="779270"/>
                </a:lnTo>
                <a:lnTo>
                  <a:pt x="1393555" y="795986"/>
                </a:lnTo>
                <a:cubicBezTo>
                  <a:pt x="1393553" y="799611"/>
                  <a:pt x="1393620" y="802577"/>
                  <a:pt x="1393757" y="804886"/>
                </a:cubicBezTo>
                <a:cubicBezTo>
                  <a:pt x="1393893" y="807195"/>
                  <a:pt x="1394115" y="809388"/>
                  <a:pt x="1394422" y="811464"/>
                </a:cubicBezTo>
                <a:lnTo>
                  <a:pt x="1378944" y="811464"/>
                </a:lnTo>
                <a:cubicBezTo>
                  <a:pt x="1379251" y="809148"/>
                  <a:pt x="1379473" y="806847"/>
                  <a:pt x="1379609" y="804561"/>
                </a:cubicBezTo>
                <a:cubicBezTo>
                  <a:pt x="1379746" y="802276"/>
                  <a:pt x="1379813" y="799417"/>
                  <a:pt x="1379811" y="795986"/>
                </a:cubicBezTo>
                <a:lnTo>
                  <a:pt x="1379811" y="779270"/>
                </a:lnTo>
                <a:lnTo>
                  <a:pt x="1352198" y="779270"/>
                </a:lnTo>
                <a:lnTo>
                  <a:pt x="1352198" y="786328"/>
                </a:lnTo>
                <a:lnTo>
                  <a:pt x="1337586" y="786328"/>
                </a:lnTo>
                <a:cubicBezTo>
                  <a:pt x="1337829" y="784458"/>
                  <a:pt x="1337994" y="782533"/>
                  <a:pt x="1338082" y="780555"/>
                </a:cubicBezTo>
                <a:cubicBezTo>
                  <a:pt x="1338169" y="778576"/>
                  <a:pt x="1338211" y="776249"/>
                  <a:pt x="1338205" y="773574"/>
                </a:cubicBezTo>
                <a:lnTo>
                  <a:pt x="1338205" y="725530"/>
                </a:lnTo>
                <a:cubicBezTo>
                  <a:pt x="1338211" y="723046"/>
                  <a:pt x="1338169" y="720894"/>
                  <a:pt x="1338082" y="719076"/>
                </a:cubicBezTo>
                <a:cubicBezTo>
                  <a:pt x="1337994" y="717257"/>
                  <a:pt x="1337829" y="715446"/>
                  <a:pt x="1337586" y="713643"/>
                </a:cubicBezTo>
                <a:cubicBezTo>
                  <a:pt x="1339776" y="713826"/>
                  <a:pt x="1341866" y="713955"/>
                  <a:pt x="1343855" y="714030"/>
                </a:cubicBezTo>
                <a:cubicBezTo>
                  <a:pt x="1345844" y="714104"/>
                  <a:pt x="1348336" y="714141"/>
                  <a:pt x="1351331" y="714138"/>
                </a:cubicBezTo>
                <a:lnTo>
                  <a:pt x="1379811" y="714138"/>
                </a:lnTo>
                <a:lnTo>
                  <a:pt x="1379811" y="710547"/>
                </a:lnTo>
                <a:cubicBezTo>
                  <a:pt x="1379818" y="707423"/>
                  <a:pt x="1379772" y="704880"/>
                  <a:pt x="1379671" y="702916"/>
                </a:cubicBezTo>
                <a:cubicBezTo>
                  <a:pt x="1379571" y="700953"/>
                  <a:pt x="1379370" y="698998"/>
                  <a:pt x="1379068" y="697050"/>
                </a:cubicBezTo>
                <a:close/>
                <a:moveTo>
                  <a:pt x="293218" y="697050"/>
                </a:moveTo>
                <a:lnTo>
                  <a:pt x="308572" y="697050"/>
                </a:lnTo>
                <a:cubicBezTo>
                  <a:pt x="308265" y="698846"/>
                  <a:pt x="308043" y="700734"/>
                  <a:pt x="307906" y="702715"/>
                </a:cubicBezTo>
                <a:cubicBezTo>
                  <a:pt x="307770" y="704696"/>
                  <a:pt x="307703" y="707142"/>
                  <a:pt x="307705" y="710052"/>
                </a:cubicBezTo>
                <a:lnTo>
                  <a:pt x="307705" y="714138"/>
                </a:lnTo>
                <a:lnTo>
                  <a:pt x="337052" y="714138"/>
                </a:lnTo>
                <a:cubicBezTo>
                  <a:pt x="340454" y="714141"/>
                  <a:pt x="343153" y="714104"/>
                  <a:pt x="345147" y="714030"/>
                </a:cubicBezTo>
                <a:cubicBezTo>
                  <a:pt x="347141" y="713955"/>
                  <a:pt x="349189" y="713826"/>
                  <a:pt x="351292" y="713643"/>
                </a:cubicBezTo>
                <a:cubicBezTo>
                  <a:pt x="351049" y="715425"/>
                  <a:pt x="350884" y="717185"/>
                  <a:pt x="350796" y="718921"/>
                </a:cubicBezTo>
                <a:cubicBezTo>
                  <a:pt x="350709" y="720657"/>
                  <a:pt x="350667" y="722819"/>
                  <a:pt x="350672" y="725406"/>
                </a:cubicBezTo>
                <a:lnTo>
                  <a:pt x="350672" y="773574"/>
                </a:lnTo>
                <a:cubicBezTo>
                  <a:pt x="350667" y="776481"/>
                  <a:pt x="350709" y="778901"/>
                  <a:pt x="350796" y="780833"/>
                </a:cubicBezTo>
                <a:cubicBezTo>
                  <a:pt x="350884" y="782766"/>
                  <a:pt x="351049" y="784597"/>
                  <a:pt x="351292" y="786328"/>
                </a:cubicBezTo>
                <a:lnTo>
                  <a:pt x="336556" y="786328"/>
                </a:lnTo>
                <a:lnTo>
                  <a:pt x="336556" y="779270"/>
                </a:lnTo>
                <a:lnTo>
                  <a:pt x="307705" y="779270"/>
                </a:lnTo>
                <a:lnTo>
                  <a:pt x="307705" y="795986"/>
                </a:lnTo>
                <a:cubicBezTo>
                  <a:pt x="307703" y="799611"/>
                  <a:pt x="307770" y="802577"/>
                  <a:pt x="307906" y="804886"/>
                </a:cubicBezTo>
                <a:cubicBezTo>
                  <a:pt x="308043" y="807195"/>
                  <a:pt x="308265" y="809388"/>
                  <a:pt x="308572" y="811464"/>
                </a:cubicBezTo>
                <a:lnTo>
                  <a:pt x="293094" y="811464"/>
                </a:lnTo>
                <a:cubicBezTo>
                  <a:pt x="293401" y="809148"/>
                  <a:pt x="293623" y="806847"/>
                  <a:pt x="293759" y="804561"/>
                </a:cubicBezTo>
                <a:cubicBezTo>
                  <a:pt x="293896" y="802276"/>
                  <a:pt x="293963" y="799417"/>
                  <a:pt x="293961" y="795986"/>
                </a:cubicBezTo>
                <a:lnTo>
                  <a:pt x="293961" y="779270"/>
                </a:lnTo>
                <a:lnTo>
                  <a:pt x="266348" y="779270"/>
                </a:lnTo>
                <a:lnTo>
                  <a:pt x="266348" y="786328"/>
                </a:lnTo>
                <a:lnTo>
                  <a:pt x="251736" y="786328"/>
                </a:lnTo>
                <a:cubicBezTo>
                  <a:pt x="251979" y="784458"/>
                  <a:pt x="252144" y="782533"/>
                  <a:pt x="252231" y="780555"/>
                </a:cubicBezTo>
                <a:cubicBezTo>
                  <a:pt x="252319" y="778576"/>
                  <a:pt x="252361" y="776249"/>
                  <a:pt x="252355" y="773574"/>
                </a:cubicBezTo>
                <a:lnTo>
                  <a:pt x="252355" y="725530"/>
                </a:lnTo>
                <a:cubicBezTo>
                  <a:pt x="252361" y="723046"/>
                  <a:pt x="252319" y="720894"/>
                  <a:pt x="252231" y="719076"/>
                </a:cubicBezTo>
                <a:cubicBezTo>
                  <a:pt x="252144" y="717257"/>
                  <a:pt x="251979" y="715446"/>
                  <a:pt x="251736" y="713643"/>
                </a:cubicBezTo>
                <a:cubicBezTo>
                  <a:pt x="253926" y="713826"/>
                  <a:pt x="256016" y="713955"/>
                  <a:pt x="258005" y="714030"/>
                </a:cubicBezTo>
                <a:cubicBezTo>
                  <a:pt x="259994" y="714104"/>
                  <a:pt x="262486" y="714141"/>
                  <a:pt x="265481" y="714138"/>
                </a:cubicBezTo>
                <a:lnTo>
                  <a:pt x="293961" y="714138"/>
                </a:lnTo>
                <a:lnTo>
                  <a:pt x="293961" y="710547"/>
                </a:lnTo>
                <a:cubicBezTo>
                  <a:pt x="293968" y="707423"/>
                  <a:pt x="293922" y="704880"/>
                  <a:pt x="293821" y="702916"/>
                </a:cubicBezTo>
                <a:cubicBezTo>
                  <a:pt x="293721" y="700953"/>
                  <a:pt x="293519" y="698998"/>
                  <a:pt x="293218" y="697050"/>
                </a:cubicBezTo>
                <a:close/>
                <a:moveTo>
                  <a:pt x="4312558" y="696679"/>
                </a:moveTo>
                <a:cubicBezTo>
                  <a:pt x="4314738" y="699449"/>
                  <a:pt x="4316539" y="702019"/>
                  <a:pt x="4317960" y="704387"/>
                </a:cubicBezTo>
                <a:cubicBezTo>
                  <a:pt x="4319381" y="706755"/>
                  <a:pt x="4320718" y="709386"/>
                  <a:pt x="4321969" y="712281"/>
                </a:cubicBezTo>
                <a:lnTo>
                  <a:pt x="4312187" y="716119"/>
                </a:lnTo>
                <a:cubicBezTo>
                  <a:pt x="4310964" y="713222"/>
                  <a:pt x="4309602" y="710472"/>
                  <a:pt x="4308101" y="707869"/>
                </a:cubicBezTo>
                <a:cubicBezTo>
                  <a:pt x="4306599" y="705266"/>
                  <a:pt x="4304866" y="702733"/>
                  <a:pt x="4302900" y="700270"/>
                </a:cubicBezTo>
                <a:close/>
                <a:moveTo>
                  <a:pt x="4087435" y="696307"/>
                </a:moveTo>
                <a:cubicBezTo>
                  <a:pt x="4089818" y="698802"/>
                  <a:pt x="4091923" y="701273"/>
                  <a:pt x="4093750" y="703721"/>
                </a:cubicBezTo>
                <a:cubicBezTo>
                  <a:pt x="4095576" y="706169"/>
                  <a:pt x="4097310" y="708857"/>
                  <a:pt x="4098951" y="711785"/>
                </a:cubicBezTo>
                <a:lnTo>
                  <a:pt x="4089540" y="717110"/>
                </a:lnTo>
                <a:cubicBezTo>
                  <a:pt x="4087935" y="714208"/>
                  <a:pt x="4086191" y="711437"/>
                  <a:pt x="4084308" y="708798"/>
                </a:cubicBezTo>
                <a:cubicBezTo>
                  <a:pt x="4082425" y="706159"/>
                  <a:pt x="4080372" y="703605"/>
                  <a:pt x="4078148" y="701136"/>
                </a:cubicBezTo>
                <a:close/>
                <a:moveTo>
                  <a:pt x="2751458" y="696307"/>
                </a:moveTo>
                <a:lnTo>
                  <a:pt x="2760002" y="708318"/>
                </a:lnTo>
                <a:cubicBezTo>
                  <a:pt x="2759099" y="708481"/>
                  <a:pt x="2758336" y="708620"/>
                  <a:pt x="2757711" y="708736"/>
                </a:cubicBezTo>
                <a:cubicBezTo>
                  <a:pt x="2757087" y="708852"/>
                  <a:pt x="2756076" y="709084"/>
                  <a:pt x="2754678" y="709433"/>
                </a:cubicBezTo>
                <a:cubicBezTo>
                  <a:pt x="2752335" y="709977"/>
                  <a:pt x="2750024" y="710467"/>
                  <a:pt x="2747744" y="710903"/>
                </a:cubicBezTo>
                <a:cubicBezTo>
                  <a:pt x="2745463" y="711339"/>
                  <a:pt x="2742780" y="711798"/>
                  <a:pt x="2739695" y="712281"/>
                </a:cubicBezTo>
                <a:lnTo>
                  <a:pt x="2751706" y="716119"/>
                </a:lnTo>
                <a:cubicBezTo>
                  <a:pt x="2749893" y="719629"/>
                  <a:pt x="2748552" y="722226"/>
                  <a:pt x="2747684" y="723911"/>
                </a:cubicBezTo>
                <a:cubicBezTo>
                  <a:pt x="2746815" y="725596"/>
                  <a:pt x="2746154" y="726854"/>
                  <a:pt x="2745698" y="727685"/>
                </a:cubicBezTo>
                <a:cubicBezTo>
                  <a:pt x="2745243" y="728517"/>
                  <a:pt x="2744727" y="729408"/>
                  <a:pt x="2744153" y="730359"/>
                </a:cubicBezTo>
                <a:lnTo>
                  <a:pt x="2752325" y="730359"/>
                </a:lnTo>
                <a:cubicBezTo>
                  <a:pt x="2755753" y="730362"/>
                  <a:pt x="2758431" y="730326"/>
                  <a:pt x="2760358" y="730251"/>
                </a:cubicBezTo>
                <a:cubicBezTo>
                  <a:pt x="2762285" y="730176"/>
                  <a:pt x="2764065" y="730047"/>
                  <a:pt x="2765698" y="729864"/>
                </a:cubicBezTo>
                <a:cubicBezTo>
                  <a:pt x="2765574" y="731427"/>
                  <a:pt x="2765481" y="733006"/>
                  <a:pt x="2765420" y="734600"/>
                </a:cubicBezTo>
                <a:cubicBezTo>
                  <a:pt x="2765358" y="736194"/>
                  <a:pt x="2765327" y="738083"/>
                  <a:pt x="2765327" y="740265"/>
                </a:cubicBezTo>
                <a:lnTo>
                  <a:pt x="2765327" y="749304"/>
                </a:lnTo>
                <a:cubicBezTo>
                  <a:pt x="2765329" y="751033"/>
                  <a:pt x="2765386" y="752653"/>
                  <a:pt x="2765497" y="754164"/>
                </a:cubicBezTo>
                <a:cubicBezTo>
                  <a:pt x="2765608" y="755676"/>
                  <a:pt x="2765757" y="757110"/>
                  <a:pt x="2765946" y="758467"/>
                </a:cubicBezTo>
                <a:lnTo>
                  <a:pt x="2752201" y="758467"/>
                </a:lnTo>
                <a:lnTo>
                  <a:pt x="2752201" y="742989"/>
                </a:lnTo>
                <a:lnTo>
                  <a:pt x="2670724" y="742989"/>
                </a:lnTo>
                <a:lnTo>
                  <a:pt x="2670724" y="759086"/>
                </a:lnTo>
                <a:lnTo>
                  <a:pt x="2656980" y="759086"/>
                </a:lnTo>
                <a:cubicBezTo>
                  <a:pt x="2657227" y="757652"/>
                  <a:pt x="2657413" y="756125"/>
                  <a:pt x="2657537" y="754505"/>
                </a:cubicBezTo>
                <a:cubicBezTo>
                  <a:pt x="2657661" y="752885"/>
                  <a:pt x="2657723" y="751234"/>
                  <a:pt x="2657723" y="749552"/>
                </a:cubicBezTo>
                <a:lnTo>
                  <a:pt x="2657723" y="740265"/>
                </a:lnTo>
                <a:cubicBezTo>
                  <a:pt x="2657725" y="738588"/>
                  <a:pt x="2657689" y="736958"/>
                  <a:pt x="2657614" y="735374"/>
                </a:cubicBezTo>
                <a:cubicBezTo>
                  <a:pt x="2657540" y="733790"/>
                  <a:pt x="2657410" y="731912"/>
                  <a:pt x="2657227" y="729740"/>
                </a:cubicBezTo>
                <a:cubicBezTo>
                  <a:pt x="2659002" y="729982"/>
                  <a:pt x="2660901" y="730148"/>
                  <a:pt x="2662923" y="730235"/>
                </a:cubicBezTo>
                <a:cubicBezTo>
                  <a:pt x="2664946" y="730323"/>
                  <a:pt x="2667587" y="730364"/>
                  <a:pt x="2670848" y="730359"/>
                </a:cubicBezTo>
                <a:lnTo>
                  <a:pt x="2678649" y="730359"/>
                </a:lnTo>
                <a:cubicBezTo>
                  <a:pt x="2678001" y="728252"/>
                  <a:pt x="2677192" y="726028"/>
                  <a:pt x="2676219" y="723688"/>
                </a:cubicBezTo>
                <a:cubicBezTo>
                  <a:pt x="2675246" y="721348"/>
                  <a:pt x="2674282" y="719279"/>
                  <a:pt x="2673325" y="717481"/>
                </a:cubicBezTo>
                <a:lnTo>
                  <a:pt x="2665028" y="717481"/>
                </a:lnTo>
                <a:cubicBezTo>
                  <a:pt x="2664432" y="715247"/>
                  <a:pt x="2663798" y="713184"/>
                  <a:pt x="2663125" y="711290"/>
                </a:cubicBezTo>
                <a:cubicBezTo>
                  <a:pt x="2662451" y="709397"/>
                  <a:pt x="2661600" y="707333"/>
                  <a:pt x="2660571" y="705099"/>
                </a:cubicBezTo>
                <a:cubicBezTo>
                  <a:pt x="2662681" y="705158"/>
                  <a:pt x="2664559" y="705194"/>
                  <a:pt x="2666205" y="705207"/>
                </a:cubicBezTo>
                <a:cubicBezTo>
                  <a:pt x="2667851" y="705220"/>
                  <a:pt x="2669233" y="705225"/>
                  <a:pt x="2670353" y="705223"/>
                </a:cubicBezTo>
                <a:cubicBezTo>
                  <a:pt x="2676367" y="705218"/>
                  <a:pt x="2682691" y="705076"/>
                  <a:pt x="2689325" y="704796"/>
                </a:cubicBezTo>
                <a:cubicBezTo>
                  <a:pt x="2695959" y="704516"/>
                  <a:pt x="2702476" y="704126"/>
                  <a:pt x="2708876" y="703627"/>
                </a:cubicBezTo>
                <a:cubicBezTo>
                  <a:pt x="2715276" y="703127"/>
                  <a:pt x="2721132" y="702544"/>
                  <a:pt x="2726445" y="701879"/>
                </a:cubicBezTo>
                <a:cubicBezTo>
                  <a:pt x="2731543" y="701191"/>
                  <a:pt x="2736207" y="700370"/>
                  <a:pt x="2740438" y="699418"/>
                </a:cubicBezTo>
                <a:cubicBezTo>
                  <a:pt x="2744669" y="698466"/>
                  <a:pt x="2748342" y="697429"/>
                  <a:pt x="2751458" y="696307"/>
                </a:cubicBezTo>
                <a:close/>
                <a:moveTo>
                  <a:pt x="2929271" y="696060"/>
                </a:moveTo>
                <a:lnTo>
                  <a:pt x="2943511" y="700022"/>
                </a:lnTo>
                <a:cubicBezTo>
                  <a:pt x="2943085" y="700933"/>
                  <a:pt x="2942636" y="701959"/>
                  <a:pt x="2942164" y="703102"/>
                </a:cubicBezTo>
                <a:cubicBezTo>
                  <a:pt x="2941692" y="704245"/>
                  <a:pt x="2941150" y="705612"/>
                  <a:pt x="2940539" y="707204"/>
                </a:cubicBezTo>
                <a:cubicBezTo>
                  <a:pt x="2939755" y="709342"/>
                  <a:pt x="2938599" y="712123"/>
                  <a:pt x="2937072" y="715547"/>
                </a:cubicBezTo>
                <a:cubicBezTo>
                  <a:pt x="2935545" y="718970"/>
                  <a:pt x="2933894" y="722463"/>
                  <a:pt x="2932119" y="726025"/>
                </a:cubicBezTo>
                <a:lnTo>
                  <a:pt x="2932119" y="796358"/>
                </a:lnTo>
                <a:cubicBezTo>
                  <a:pt x="2932121" y="799121"/>
                  <a:pt x="2932178" y="801706"/>
                  <a:pt x="2932289" y="804112"/>
                </a:cubicBezTo>
                <a:cubicBezTo>
                  <a:pt x="2932400" y="806519"/>
                  <a:pt x="2932550" y="808887"/>
                  <a:pt x="2932738" y="811217"/>
                </a:cubicBezTo>
                <a:lnTo>
                  <a:pt x="2917879" y="811217"/>
                </a:lnTo>
                <a:cubicBezTo>
                  <a:pt x="2918127" y="809034"/>
                  <a:pt x="2918313" y="806775"/>
                  <a:pt x="2918436" y="804437"/>
                </a:cubicBezTo>
                <a:cubicBezTo>
                  <a:pt x="2918560" y="802100"/>
                  <a:pt x="2918622" y="799407"/>
                  <a:pt x="2918622" y="796358"/>
                </a:cubicBezTo>
                <a:lnTo>
                  <a:pt x="2918622" y="759829"/>
                </a:lnTo>
                <a:cubicBezTo>
                  <a:pt x="2918617" y="756907"/>
                  <a:pt x="2918627" y="754456"/>
                  <a:pt x="2918653" y="752477"/>
                </a:cubicBezTo>
                <a:cubicBezTo>
                  <a:pt x="2918679" y="750499"/>
                  <a:pt x="2918751" y="748327"/>
                  <a:pt x="2918870" y="745961"/>
                </a:cubicBezTo>
                <a:cubicBezTo>
                  <a:pt x="2916863" y="749297"/>
                  <a:pt x="2915119" y="751943"/>
                  <a:pt x="2913638" y="753901"/>
                </a:cubicBezTo>
                <a:cubicBezTo>
                  <a:pt x="2912157" y="755859"/>
                  <a:pt x="2910351" y="757918"/>
                  <a:pt x="2908221" y="760077"/>
                </a:cubicBezTo>
                <a:cubicBezTo>
                  <a:pt x="2907320" y="757407"/>
                  <a:pt x="2906335" y="754977"/>
                  <a:pt x="2905264" y="752787"/>
                </a:cubicBezTo>
                <a:cubicBezTo>
                  <a:pt x="2904194" y="750597"/>
                  <a:pt x="2902868" y="748321"/>
                  <a:pt x="2901287" y="745961"/>
                </a:cubicBezTo>
                <a:cubicBezTo>
                  <a:pt x="2906095" y="741168"/>
                  <a:pt x="2910377" y="735957"/>
                  <a:pt x="2914133" y="730328"/>
                </a:cubicBezTo>
                <a:cubicBezTo>
                  <a:pt x="2917889" y="724699"/>
                  <a:pt x="2921243" y="718436"/>
                  <a:pt x="2924194" y="711538"/>
                </a:cubicBezTo>
                <a:cubicBezTo>
                  <a:pt x="2925659" y="708192"/>
                  <a:pt x="2926784" y="705318"/>
                  <a:pt x="2927568" y="702916"/>
                </a:cubicBezTo>
                <a:cubicBezTo>
                  <a:pt x="2928352" y="700515"/>
                  <a:pt x="2928920" y="698229"/>
                  <a:pt x="2929271" y="696060"/>
                </a:cubicBezTo>
                <a:close/>
                <a:moveTo>
                  <a:pt x="3283048" y="695564"/>
                </a:moveTo>
                <a:lnTo>
                  <a:pt x="3294935" y="700394"/>
                </a:lnTo>
                <a:cubicBezTo>
                  <a:pt x="3294489" y="701056"/>
                  <a:pt x="3293989" y="701897"/>
                  <a:pt x="3293434" y="702916"/>
                </a:cubicBezTo>
                <a:cubicBezTo>
                  <a:pt x="3292880" y="703935"/>
                  <a:pt x="3291977" y="705612"/>
                  <a:pt x="3290726" y="707947"/>
                </a:cubicBezTo>
                <a:cubicBezTo>
                  <a:pt x="3289139" y="711048"/>
                  <a:pt x="3287483" y="714102"/>
                  <a:pt x="3285757" y="717110"/>
                </a:cubicBezTo>
                <a:cubicBezTo>
                  <a:pt x="3284031" y="720118"/>
                  <a:pt x="3282468" y="722677"/>
                  <a:pt x="3281067" y="724787"/>
                </a:cubicBezTo>
                <a:cubicBezTo>
                  <a:pt x="3282130" y="726141"/>
                  <a:pt x="3282945" y="727209"/>
                  <a:pt x="3283513" y="727991"/>
                </a:cubicBezTo>
                <a:cubicBezTo>
                  <a:pt x="3284080" y="728773"/>
                  <a:pt x="3284710" y="729686"/>
                  <a:pt x="3285401" y="730731"/>
                </a:cubicBezTo>
                <a:cubicBezTo>
                  <a:pt x="3288780" y="725269"/>
                  <a:pt x="3291371" y="720838"/>
                  <a:pt x="3293171" y="717435"/>
                </a:cubicBezTo>
                <a:cubicBezTo>
                  <a:pt x="3294972" y="714032"/>
                  <a:pt x="3296138" y="711365"/>
                  <a:pt x="3296669" y="709433"/>
                </a:cubicBezTo>
                <a:lnTo>
                  <a:pt x="3308185" y="715376"/>
                </a:lnTo>
                <a:cubicBezTo>
                  <a:pt x="3307648" y="716086"/>
                  <a:pt x="3307050" y="716958"/>
                  <a:pt x="3306389" y="717992"/>
                </a:cubicBezTo>
                <a:cubicBezTo>
                  <a:pt x="3305729" y="719027"/>
                  <a:pt x="3304883" y="720425"/>
                  <a:pt x="3303851" y="722187"/>
                </a:cubicBezTo>
                <a:cubicBezTo>
                  <a:pt x="3301387" y="726247"/>
                  <a:pt x="3298452" y="730756"/>
                  <a:pt x="3295044" y="735714"/>
                </a:cubicBezTo>
                <a:cubicBezTo>
                  <a:pt x="3291636" y="740673"/>
                  <a:pt x="3288422" y="745120"/>
                  <a:pt x="3285401" y="749057"/>
                </a:cubicBezTo>
                <a:cubicBezTo>
                  <a:pt x="3287317" y="748937"/>
                  <a:pt x="3288809" y="748832"/>
                  <a:pt x="3289877" y="748740"/>
                </a:cubicBezTo>
                <a:cubicBezTo>
                  <a:pt x="3290945" y="748648"/>
                  <a:pt x="3291978" y="748543"/>
                  <a:pt x="3292977" y="748424"/>
                </a:cubicBezTo>
                <a:cubicBezTo>
                  <a:pt x="3293977" y="748305"/>
                  <a:pt x="3295331" y="748144"/>
                  <a:pt x="3297041" y="747942"/>
                </a:cubicBezTo>
                <a:cubicBezTo>
                  <a:pt x="3296641" y="746841"/>
                  <a:pt x="3296233" y="745762"/>
                  <a:pt x="3295818" y="744707"/>
                </a:cubicBezTo>
                <a:cubicBezTo>
                  <a:pt x="3295403" y="743652"/>
                  <a:pt x="3294778" y="742172"/>
                  <a:pt x="3293945" y="740265"/>
                </a:cubicBezTo>
                <a:lnTo>
                  <a:pt x="3302365" y="737046"/>
                </a:lnTo>
                <a:cubicBezTo>
                  <a:pt x="3303450" y="739601"/>
                  <a:pt x="3304293" y="741603"/>
                  <a:pt x="3304892" y="743053"/>
                </a:cubicBezTo>
                <a:cubicBezTo>
                  <a:pt x="3305491" y="744503"/>
                  <a:pt x="3306022" y="745919"/>
                  <a:pt x="3306483" y="747300"/>
                </a:cubicBezTo>
                <a:cubicBezTo>
                  <a:pt x="3306945" y="748681"/>
                  <a:pt x="3307512" y="750546"/>
                  <a:pt x="3308185" y="752895"/>
                </a:cubicBezTo>
                <a:cubicBezTo>
                  <a:pt x="3308250" y="751644"/>
                  <a:pt x="3308306" y="750463"/>
                  <a:pt x="3308355" y="749351"/>
                </a:cubicBezTo>
                <a:cubicBezTo>
                  <a:pt x="3308404" y="748239"/>
                  <a:pt x="3308430" y="747274"/>
                  <a:pt x="3308433" y="746456"/>
                </a:cubicBezTo>
                <a:lnTo>
                  <a:pt x="3308433" y="740141"/>
                </a:lnTo>
                <a:cubicBezTo>
                  <a:pt x="3308433" y="738642"/>
                  <a:pt x="3308402" y="737182"/>
                  <a:pt x="3308340" y="735761"/>
                </a:cubicBezTo>
                <a:cubicBezTo>
                  <a:pt x="3308278" y="734340"/>
                  <a:pt x="3308185" y="733034"/>
                  <a:pt x="3308061" y="731845"/>
                </a:cubicBezTo>
                <a:cubicBezTo>
                  <a:pt x="3309485" y="731969"/>
                  <a:pt x="3310909" y="732062"/>
                  <a:pt x="3312333" y="732124"/>
                </a:cubicBezTo>
                <a:cubicBezTo>
                  <a:pt x="3313757" y="732186"/>
                  <a:pt x="3315553" y="732216"/>
                  <a:pt x="3317719" y="732216"/>
                </a:cubicBezTo>
                <a:lnTo>
                  <a:pt x="3324406" y="732216"/>
                </a:lnTo>
                <a:cubicBezTo>
                  <a:pt x="3323784" y="729874"/>
                  <a:pt x="3323047" y="727563"/>
                  <a:pt x="3322193" y="725282"/>
                </a:cubicBezTo>
                <a:cubicBezTo>
                  <a:pt x="3321339" y="723002"/>
                  <a:pt x="3320384" y="720690"/>
                  <a:pt x="3319329" y="718348"/>
                </a:cubicBezTo>
                <a:cubicBezTo>
                  <a:pt x="3316889" y="718405"/>
                  <a:pt x="3315052" y="718477"/>
                  <a:pt x="3313819" y="718565"/>
                </a:cubicBezTo>
                <a:cubicBezTo>
                  <a:pt x="3312586" y="718652"/>
                  <a:pt x="3311368" y="718787"/>
                  <a:pt x="3310166" y="718967"/>
                </a:cubicBezTo>
                <a:lnTo>
                  <a:pt x="3310166" y="706337"/>
                </a:lnTo>
                <a:cubicBezTo>
                  <a:pt x="3311869" y="706585"/>
                  <a:pt x="3313726" y="706770"/>
                  <a:pt x="3315738" y="706894"/>
                </a:cubicBezTo>
                <a:cubicBezTo>
                  <a:pt x="3317750" y="707018"/>
                  <a:pt x="3320103" y="707080"/>
                  <a:pt x="3322796" y="707080"/>
                </a:cubicBezTo>
                <a:lnTo>
                  <a:pt x="3335674" y="707080"/>
                </a:lnTo>
                <a:lnTo>
                  <a:pt x="3335674" y="706089"/>
                </a:lnTo>
                <a:cubicBezTo>
                  <a:pt x="3335674" y="704369"/>
                  <a:pt x="3335612" y="702764"/>
                  <a:pt x="3335488" y="701276"/>
                </a:cubicBezTo>
                <a:cubicBezTo>
                  <a:pt x="3335364" y="699787"/>
                  <a:pt x="3335179" y="698337"/>
                  <a:pt x="3334931" y="696926"/>
                </a:cubicBezTo>
                <a:lnTo>
                  <a:pt x="3349295" y="696926"/>
                </a:lnTo>
                <a:cubicBezTo>
                  <a:pt x="3349047" y="698276"/>
                  <a:pt x="3348861" y="699694"/>
                  <a:pt x="3348737" y="701183"/>
                </a:cubicBezTo>
                <a:cubicBezTo>
                  <a:pt x="3348614" y="702671"/>
                  <a:pt x="3348552" y="704307"/>
                  <a:pt x="3348552" y="706089"/>
                </a:cubicBezTo>
                <a:lnTo>
                  <a:pt x="3348552" y="707080"/>
                </a:lnTo>
                <a:lnTo>
                  <a:pt x="3363535" y="707080"/>
                </a:lnTo>
                <a:cubicBezTo>
                  <a:pt x="3366344" y="707080"/>
                  <a:pt x="3368774" y="707018"/>
                  <a:pt x="3370825" y="706894"/>
                </a:cubicBezTo>
                <a:cubicBezTo>
                  <a:pt x="3372876" y="706770"/>
                  <a:pt x="3374779" y="706585"/>
                  <a:pt x="3376536" y="706337"/>
                </a:cubicBezTo>
                <a:lnTo>
                  <a:pt x="3376536" y="718967"/>
                </a:lnTo>
                <a:cubicBezTo>
                  <a:pt x="3374839" y="718725"/>
                  <a:pt x="3373281" y="718560"/>
                  <a:pt x="3371862" y="718472"/>
                </a:cubicBezTo>
                <a:cubicBezTo>
                  <a:pt x="3370443" y="718384"/>
                  <a:pt x="3368575" y="718343"/>
                  <a:pt x="3366259" y="718348"/>
                </a:cubicBezTo>
                <a:cubicBezTo>
                  <a:pt x="3365490" y="720745"/>
                  <a:pt x="3364675" y="722979"/>
                  <a:pt x="3363813" y="725050"/>
                </a:cubicBezTo>
                <a:cubicBezTo>
                  <a:pt x="3362951" y="727122"/>
                  <a:pt x="3361827" y="729510"/>
                  <a:pt x="3360439" y="732216"/>
                </a:cubicBezTo>
                <a:lnTo>
                  <a:pt x="3367869" y="732216"/>
                </a:lnTo>
                <a:cubicBezTo>
                  <a:pt x="3370440" y="732219"/>
                  <a:pt x="3372478" y="732183"/>
                  <a:pt x="3373982" y="732108"/>
                </a:cubicBezTo>
                <a:cubicBezTo>
                  <a:pt x="3375486" y="732033"/>
                  <a:pt x="3376998" y="731904"/>
                  <a:pt x="3378518" y="731721"/>
                </a:cubicBezTo>
                <a:cubicBezTo>
                  <a:pt x="3378339" y="732996"/>
                  <a:pt x="3378231" y="734192"/>
                  <a:pt x="3378192" y="735312"/>
                </a:cubicBezTo>
                <a:cubicBezTo>
                  <a:pt x="3378154" y="736432"/>
                  <a:pt x="3378138" y="738000"/>
                  <a:pt x="3378146" y="740017"/>
                </a:cubicBezTo>
                <a:lnTo>
                  <a:pt x="3378146" y="746209"/>
                </a:lnTo>
                <a:cubicBezTo>
                  <a:pt x="3378143" y="748076"/>
                  <a:pt x="3378180" y="749665"/>
                  <a:pt x="3378254" y="750976"/>
                </a:cubicBezTo>
                <a:cubicBezTo>
                  <a:pt x="3378329" y="752286"/>
                  <a:pt x="3378458" y="753628"/>
                  <a:pt x="3378641" y="755000"/>
                </a:cubicBezTo>
                <a:lnTo>
                  <a:pt x="3365887" y="755000"/>
                </a:lnTo>
                <a:lnTo>
                  <a:pt x="3365887" y="743361"/>
                </a:lnTo>
                <a:lnTo>
                  <a:pt x="3320444" y="743361"/>
                </a:lnTo>
                <a:lnTo>
                  <a:pt x="3320444" y="754753"/>
                </a:lnTo>
                <a:lnTo>
                  <a:pt x="3308804" y="754753"/>
                </a:lnTo>
                <a:cubicBezTo>
                  <a:pt x="3309155" y="755916"/>
                  <a:pt x="3309475" y="756932"/>
                  <a:pt x="3309764" y="757802"/>
                </a:cubicBezTo>
                <a:cubicBezTo>
                  <a:pt x="3310053" y="758671"/>
                  <a:pt x="3310434" y="759842"/>
                  <a:pt x="3310909" y="761315"/>
                </a:cubicBezTo>
                <a:lnTo>
                  <a:pt x="3301746" y="764535"/>
                </a:lnTo>
                <a:cubicBezTo>
                  <a:pt x="3301449" y="763157"/>
                  <a:pt x="3301207" y="762043"/>
                  <a:pt x="3301019" y="761192"/>
                </a:cubicBezTo>
                <a:cubicBezTo>
                  <a:pt x="3300830" y="760340"/>
                  <a:pt x="3300619" y="759473"/>
                  <a:pt x="3300384" y="758591"/>
                </a:cubicBezTo>
                <a:cubicBezTo>
                  <a:pt x="3298560" y="758883"/>
                  <a:pt x="3297255" y="759074"/>
                  <a:pt x="3296468" y="759164"/>
                </a:cubicBezTo>
                <a:cubicBezTo>
                  <a:pt x="3295681" y="759254"/>
                  <a:pt x="3294840" y="759352"/>
                  <a:pt x="3293945" y="759458"/>
                </a:cubicBezTo>
                <a:lnTo>
                  <a:pt x="3293945" y="798463"/>
                </a:lnTo>
                <a:cubicBezTo>
                  <a:pt x="3293937" y="801427"/>
                  <a:pt x="3293984" y="803888"/>
                  <a:pt x="3294084" y="805846"/>
                </a:cubicBezTo>
                <a:cubicBezTo>
                  <a:pt x="3294185" y="807804"/>
                  <a:pt x="3294386" y="809677"/>
                  <a:pt x="3294688" y="811464"/>
                </a:cubicBezTo>
                <a:lnTo>
                  <a:pt x="3281439" y="811464"/>
                </a:lnTo>
                <a:cubicBezTo>
                  <a:pt x="3281686" y="809599"/>
                  <a:pt x="3281872" y="807665"/>
                  <a:pt x="3281996" y="805660"/>
                </a:cubicBezTo>
                <a:cubicBezTo>
                  <a:pt x="3282120" y="803656"/>
                  <a:pt x="3282182" y="801257"/>
                  <a:pt x="3282182" y="798463"/>
                </a:cubicBezTo>
                <a:lnTo>
                  <a:pt x="3282182" y="760449"/>
                </a:lnTo>
                <a:cubicBezTo>
                  <a:pt x="3280763" y="760578"/>
                  <a:pt x="3279050" y="760722"/>
                  <a:pt x="3277043" y="760882"/>
                </a:cubicBezTo>
                <a:cubicBezTo>
                  <a:pt x="3275036" y="761042"/>
                  <a:pt x="3272704" y="761186"/>
                  <a:pt x="3270047" y="761315"/>
                </a:cubicBezTo>
                <a:cubicBezTo>
                  <a:pt x="3268845" y="761434"/>
                  <a:pt x="3267875" y="761537"/>
                  <a:pt x="3267137" y="761625"/>
                </a:cubicBezTo>
                <a:cubicBezTo>
                  <a:pt x="3266399" y="761713"/>
                  <a:pt x="3265677" y="761816"/>
                  <a:pt x="3264970" y="761934"/>
                </a:cubicBezTo>
                <a:lnTo>
                  <a:pt x="3263608" y="749180"/>
                </a:lnTo>
                <a:cubicBezTo>
                  <a:pt x="3264534" y="749304"/>
                  <a:pt x="3265561" y="749397"/>
                  <a:pt x="3266688" y="749459"/>
                </a:cubicBezTo>
                <a:cubicBezTo>
                  <a:pt x="3267815" y="749521"/>
                  <a:pt x="3269802" y="749552"/>
                  <a:pt x="3272647" y="749552"/>
                </a:cubicBezTo>
                <a:cubicBezTo>
                  <a:pt x="3273829" y="747922"/>
                  <a:pt x="3274716" y="746694"/>
                  <a:pt x="3275309" y="745868"/>
                </a:cubicBezTo>
                <a:cubicBezTo>
                  <a:pt x="3275903" y="745043"/>
                  <a:pt x="3276914" y="743629"/>
                  <a:pt x="3278343" y="741627"/>
                </a:cubicBezTo>
                <a:cubicBezTo>
                  <a:pt x="3276094" y="738152"/>
                  <a:pt x="3273782" y="734886"/>
                  <a:pt x="3271409" y="731830"/>
                </a:cubicBezTo>
                <a:cubicBezTo>
                  <a:pt x="3269036" y="728773"/>
                  <a:pt x="3266353" y="725600"/>
                  <a:pt x="3263360" y="722310"/>
                </a:cubicBezTo>
                <a:lnTo>
                  <a:pt x="3269799" y="711290"/>
                </a:lnTo>
                <a:cubicBezTo>
                  <a:pt x="3271037" y="712755"/>
                  <a:pt x="3272399" y="714282"/>
                  <a:pt x="3273885" y="715872"/>
                </a:cubicBezTo>
                <a:cubicBezTo>
                  <a:pt x="3276078" y="712224"/>
                  <a:pt x="3277977" y="708623"/>
                  <a:pt x="3279581" y="705068"/>
                </a:cubicBezTo>
                <a:cubicBezTo>
                  <a:pt x="3281186" y="701513"/>
                  <a:pt x="3282342" y="698345"/>
                  <a:pt x="3283048" y="695564"/>
                </a:cubicBezTo>
                <a:close/>
                <a:moveTo>
                  <a:pt x="2453158" y="695448"/>
                </a:moveTo>
                <a:cubicBezTo>
                  <a:pt x="2455181" y="698108"/>
                  <a:pt x="2456819" y="700314"/>
                  <a:pt x="2458071" y="702066"/>
                </a:cubicBezTo>
                <a:cubicBezTo>
                  <a:pt x="2459323" y="703818"/>
                  <a:pt x="2460436" y="705501"/>
                  <a:pt x="2461412" y="707115"/>
                </a:cubicBezTo>
                <a:cubicBezTo>
                  <a:pt x="2462388" y="708730"/>
                  <a:pt x="2463474" y="710660"/>
                  <a:pt x="2464670" y="712908"/>
                </a:cubicBezTo>
                <a:lnTo>
                  <a:pt x="2481392" y="712908"/>
                </a:lnTo>
                <a:cubicBezTo>
                  <a:pt x="2483818" y="710072"/>
                  <a:pt x="2485865" y="707322"/>
                  <a:pt x="2487533" y="704658"/>
                </a:cubicBezTo>
                <a:cubicBezTo>
                  <a:pt x="2489200" y="701993"/>
                  <a:pt x="2490782" y="698964"/>
                  <a:pt x="2492279" y="695572"/>
                </a:cubicBezTo>
                <a:lnTo>
                  <a:pt x="2506280" y="699411"/>
                </a:lnTo>
                <a:cubicBezTo>
                  <a:pt x="2504642" y="701977"/>
                  <a:pt x="2502959" y="704428"/>
                  <a:pt x="2501228" y="706763"/>
                </a:cubicBezTo>
                <a:cubicBezTo>
                  <a:pt x="2499497" y="709097"/>
                  <a:pt x="2497876" y="711146"/>
                  <a:pt x="2496362" y="712908"/>
                </a:cubicBezTo>
                <a:lnTo>
                  <a:pt x="2515438" y="712908"/>
                </a:lnTo>
                <a:cubicBezTo>
                  <a:pt x="2518424" y="712908"/>
                  <a:pt x="2520955" y="712846"/>
                  <a:pt x="2523031" y="712722"/>
                </a:cubicBezTo>
                <a:cubicBezTo>
                  <a:pt x="2525107" y="712598"/>
                  <a:pt x="2526990" y="712412"/>
                  <a:pt x="2528680" y="712165"/>
                </a:cubicBezTo>
                <a:lnTo>
                  <a:pt x="2528680" y="725524"/>
                </a:lnTo>
                <a:cubicBezTo>
                  <a:pt x="2526897" y="725221"/>
                  <a:pt x="2525014" y="725020"/>
                  <a:pt x="2523031" y="724919"/>
                </a:cubicBezTo>
                <a:cubicBezTo>
                  <a:pt x="2521048" y="724818"/>
                  <a:pt x="2518517" y="724772"/>
                  <a:pt x="2515438" y="724779"/>
                </a:cubicBezTo>
                <a:lnTo>
                  <a:pt x="2431361" y="724779"/>
                </a:lnTo>
                <a:cubicBezTo>
                  <a:pt x="2428452" y="724772"/>
                  <a:pt x="2425983" y="724818"/>
                  <a:pt x="2423953" y="724919"/>
                </a:cubicBezTo>
                <a:cubicBezTo>
                  <a:pt x="2421925" y="725020"/>
                  <a:pt x="2419980" y="725221"/>
                  <a:pt x="2418120" y="725524"/>
                </a:cubicBezTo>
                <a:lnTo>
                  <a:pt x="2418120" y="712165"/>
                </a:lnTo>
                <a:cubicBezTo>
                  <a:pt x="2420390" y="712466"/>
                  <a:pt x="2422412" y="712668"/>
                  <a:pt x="2424186" y="712768"/>
                </a:cubicBezTo>
                <a:cubicBezTo>
                  <a:pt x="2425960" y="712869"/>
                  <a:pt x="2428351" y="712915"/>
                  <a:pt x="2431361" y="712908"/>
                </a:cubicBezTo>
                <a:lnTo>
                  <a:pt x="2449812" y="712908"/>
                </a:lnTo>
                <a:cubicBezTo>
                  <a:pt x="2448356" y="710428"/>
                  <a:pt x="2446931" y="708236"/>
                  <a:pt x="2445537" y="706329"/>
                </a:cubicBezTo>
                <a:cubicBezTo>
                  <a:pt x="2444143" y="704423"/>
                  <a:pt x="2442222" y="702075"/>
                  <a:pt x="2439775" y="699287"/>
                </a:cubicBezTo>
                <a:close/>
                <a:moveTo>
                  <a:pt x="4327417" y="692716"/>
                </a:moveTo>
                <a:cubicBezTo>
                  <a:pt x="4329543" y="695319"/>
                  <a:pt x="4331328" y="697791"/>
                  <a:pt x="4332773" y="700130"/>
                </a:cubicBezTo>
                <a:cubicBezTo>
                  <a:pt x="4334217" y="702470"/>
                  <a:pt x="4335569" y="705034"/>
                  <a:pt x="4336828" y="707823"/>
                </a:cubicBezTo>
                <a:lnTo>
                  <a:pt x="4327170" y="711662"/>
                </a:lnTo>
                <a:cubicBezTo>
                  <a:pt x="4325936" y="708888"/>
                  <a:pt x="4324564" y="706231"/>
                  <a:pt x="4323053" y="703690"/>
                </a:cubicBezTo>
                <a:cubicBezTo>
                  <a:pt x="4321540" y="701149"/>
                  <a:pt x="4319859" y="698647"/>
                  <a:pt x="4318007" y="696183"/>
                </a:cubicBezTo>
                <a:close/>
                <a:moveTo>
                  <a:pt x="3428028" y="597676"/>
                </a:moveTo>
                <a:cubicBezTo>
                  <a:pt x="3424850" y="597758"/>
                  <a:pt x="3422198" y="598863"/>
                  <a:pt x="3420073" y="600988"/>
                </a:cubicBezTo>
                <a:cubicBezTo>
                  <a:pt x="3417947" y="603114"/>
                  <a:pt x="3416843" y="605766"/>
                  <a:pt x="3416760" y="608944"/>
                </a:cubicBezTo>
                <a:cubicBezTo>
                  <a:pt x="3416843" y="612181"/>
                  <a:pt x="3417947" y="614870"/>
                  <a:pt x="3420073" y="617008"/>
                </a:cubicBezTo>
                <a:cubicBezTo>
                  <a:pt x="3422198" y="619147"/>
                  <a:pt x="3424850" y="620256"/>
                  <a:pt x="3428028" y="620336"/>
                </a:cubicBezTo>
                <a:cubicBezTo>
                  <a:pt x="3431207" y="620256"/>
                  <a:pt x="3433858" y="619147"/>
                  <a:pt x="3435984" y="617008"/>
                </a:cubicBezTo>
                <a:cubicBezTo>
                  <a:pt x="3438110" y="614870"/>
                  <a:pt x="3439214" y="612181"/>
                  <a:pt x="3439296" y="608944"/>
                </a:cubicBezTo>
                <a:cubicBezTo>
                  <a:pt x="3439214" y="605766"/>
                  <a:pt x="3438110" y="603114"/>
                  <a:pt x="3435984" y="600988"/>
                </a:cubicBezTo>
                <a:cubicBezTo>
                  <a:pt x="3433858" y="598863"/>
                  <a:pt x="3431207" y="597758"/>
                  <a:pt x="3428028" y="597676"/>
                </a:cubicBezTo>
                <a:close/>
                <a:moveTo>
                  <a:pt x="1393412" y="596438"/>
                </a:moveTo>
                <a:cubicBezTo>
                  <a:pt x="1388354" y="596461"/>
                  <a:pt x="1384417" y="597219"/>
                  <a:pt x="1381602" y="598713"/>
                </a:cubicBezTo>
                <a:cubicBezTo>
                  <a:pt x="1378788" y="600206"/>
                  <a:pt x="1377359" y="602296"/>
                  <a:pt x="1377315" y="604982"/>
                </a:cubicBezTo>
                <a:cubicBezTo>
                  <a:pt x="1377354" y="607296"/>
                  <a:pt x="1378607" y="609106"/>
                  <a:pt x="1381076" y="610414"/>
                </a:cubicBezTo>
                <a:cubicBezTo>
                  <a:pt x="1383545" y="611722"/>
                  <a:pt x="1386997" y="612388"/>
                  <a:pt x="1391431" y="612411"/>
                </a:cubicBezTo>
                <a:cubicBezTo>
                  <a:pt x="1394047" y="612401"/>
                  <a:pt x="1396276" y="612050"/>
                  <a:pt x="1398118" y="611358"/>
                </a:cubicBezTo>
                <a:cubicBezTo>
                  <a:pt x="1399960" y="610667"/>
                  <a:pt x="1401322" y="609697"/>
                  <a:pt x="1402204" y="608449"/>
                </a:cubicBezTo>
                <a:cubicBezTo>
                  <a:pt x="1403194" y="606860"/>
                  <a:pt x="1403690" y="604218"/>
                  <a:pt x="1403690" y="600524"/>
                </a:cubicBezTo>
                <a:cubicBezTo>
                  <a:pt x="1403690" y="600183"/>
                  <a:pt x="1403690" y="599626"/>
                  <a:pt x="1403690" y="598852"/>
                </a:cubicBezTo>
                <a:cubicBezTo>
                  <a:pt x="1403690" y="598078"/>
                  <a:pt x="1403690" y="597645"/>
                  <a:pt x="1403690" y="597552"/>
                </a:cubicBezTo>
                <a:cubicBezTo>
                  <a:pt x="1401706" y="597126"/>
                  <a:pt x="1399947" y="596832"/>
                  <a:pt x="1398412" y="596670"/>
                </a:cubicBezTo>
                <a:cubicBezTo>
                  <a:pt x="1396877" y="596507"/>
                  <a:pt x="1395210" y="596430"/>
                  <a:pt x="1393412" y="596438"/>
                </a:cubicBezTo>
                <a:close/>
                <a:moveTo>
                  <a:pt x="1845259" y="591856"/>
                </a:moveTo>
                <a:cubicBezTo>
                  <a:pt x="1850808" y="596048"/>
                  <a:pt x="1855684" y="600201"/>
                  <a:pt x="1859886" y="604316"/>
                </a:cubicBezTo>
                <a:cubicBezTo>
                  <a:pt x="1864088" y="608431"/>
                  <a:pt x="1868500" y="613358"/>
                  <a:pt x="1873120" y="619098"/>
                </a:cubicBezTo>
                <a:lnTo>
                  <a:pt x="1861604" y="629870"/>
                </a:lnTo>
                <a:cubicBezTo>
                  <a:pt x="1857203" y="623865"/>
                  <a:pt x="1852942" y="618695"/>
                  <a:pt x="1848819" y="614361"/>
                </a:cubicBezTo>
                <a:cubicBezTo>
                  <a:pt x="1844697" y="610027"/>
                  <a:pt x="1840002" y="605786"/>
                  <a:pt x="1834734" y="601638"/>
                </a:cubicBezTo>
                <a:close/>
                <a:moveTo>
                  <a:pt x="3428028" y="588018"/>
                </a:moveTo>
                <a:cubicBezTo>
                  <a:pt x="3433993" y="588170"/>
                  <a:pt x="3438935" y="590218"/>
                  <a:pt x="3442856" y="594162"/>
                </a:cubicBezTo>
                <a:cubicBezTo>
                  <a:pt x="3446778" y="598107"/>
                  <a:pt x="3448810" y="603034"/>
                  <a:pt x="3448955" y="608944"/>
                </a:cubicBezTo>
                <a:cubicBezTo>
                  <a:pt x="3448803" y="614913"/>
                  <a:pt x="3446754" y="619877"/>
                  <a:pt x="3442810" y="623834"/>
                </a:cubicBezTo>
                <a:cubicBezTo>
                  <a:pt x="3438866" y="627791"/>
                  <a:pt x="3433939" y="629845"/>
                  <a:pt x="3428028" y="629994"/>
                </a:cubicBezTo>
                <a:cubicBezTo>
                  <a:pt x="3422118" y="629845"/>
                  <a:pt x="3417191" y="627791"/>
                  <a:pt x="3413247" y="623834"/>
                </a:cubicBezTo>
                <a:cubicBezTo>
                  <a:pt x="3409302" y="619877"/>
                  <a:pt x="3407254" y="614913"/>
                  <a:pt x="3407102" y="608944"/>
                </a:cubicBezTo>
                <a:cubicBezTo>
                  <a:pt x="3407254" y="603034"/>
                  <a:pt x="3409302" y="598107"/>
                  <a:pt x="3413247" y="594162"/>
                </a:cubicBezTo>
                <a:cubicBezTo>
                  <a:pt x="3417191" y="590218"/>
                  <a:pt x="3422118" y="588170"/>
                  <a:pt x="3428028" y="588018"/>
                </a:cubicBezTo>
                <a:close/>
                <a:moveTo>
                  <a:pt x="3100130" y="581702"/>
                </a:moveTo>
                <a:lnTo>
                  <a:pt x="3112389" y="586655"/>
                </a:lnTo>
                <a:cubicBezTo>
                  <a:pt x="3109954" y="589658"/>
                  <a:pt x="3108261" y="592166"/>
                  <a:pt x="3107312" y="594178"/>
                </a:cubicBezTo>
                <a:cubicBezTo>
                  <a:pt x="3106363" y="596190"/>
                  <a:pt x="3105909" y="598264"/>
                  <a:pt x="3105950" y="600400"/>
                </a:cubicBezTo>
                <a:cubicBezTo>
                  <a:pt x="3105950" y="606736"/>
                  <a:pt x="3112141" y="609914"/>
                  <a:pt x="3124524" y="609935"/>
                </a:cubicBezTo>
                <a:cubicBezTo>
                  <a:pt x="3129201" y="609909"/>
                  <a:pt x="3134118" y="609465"/>
                  <a:pt x="3139274" y="608603"/>
                </a:cubicBezTo>
                <a:cubicBezTo>
                  <a:pt x="3144431" y="607742"/>
                  <a:pt x="3148884" y="606617"/>
                  <a:pt x="3152632" y="605229"/>
                </a:cubicBezTo>
                <a:lnTo>
                  <a:pt x="3153746" y="620460"/>
                </a:lnTo>
                <a:cubicBezTo>
                  <a:pt x="3152697" y="620573"/>
                  <a:pt x="3151763" y="620687"/>
                  <a:pt x="3150945" y="620800"/>
                </a:cubicBezTo>
                <a:cubicBezTo>
                  <a:pt x="3150127" y="620914"/>
                  <a:pt x="3149039" y="621089"/>
                  <a:pt x="3147679" y="621326"/>
                </a:cubicBezTo>
                <a:cubicBezTo>
                  <a:pt x="3142680" y="622118"/>
                  <a:pt x="3138470" y="622670"/>
                  <a:pt x="3135049" y="622983"/>
                </a:cubicBezTo>
                <a:cubicBezTo>
                  <a:pt x="3131628" y="623295"/>
                  <a:pt x="3128161" y="623444"/>
                  <a:pt x="3124648" y="623431"/>
                </a:cubicBezTo>
                <a:cubicBezTo>
                  <a:pt x="3119161" y="623434"/>
                  <a:pt x="3114378" y="623026"/>
                  <a:pt x="3110299" y="622209"/>
                </a:cubicBezTo>
                <a:cubicBezTo>
                  <a:pt x="3106221" y="621391"/>
                  <a:pt x="3102707" y="620148"/>
                  <a:pt x="3099759" y="618478"/>
                </a:cubicBezTo>
                <a:cubicBezTo>
                  <a:pt x="3097063" y="616876"/>
                  <a:pt x="3094932" y="614725"/>
                  <a:pt x="3093366" y="612024"/>
                </a:cubicBezTo>
                <a:cubicBezTo>
                  <a:pt x="3091801" y="609323"/>
                  <a:pt x="3091001" y="606398"/>
                  <a:pt x="3090967" y="603248"/>
                </a:cubicBezTo>
                <a:cubicBezTo>
                  <a:pt x="3090924" y="600013"/>
                  <a:pt x="3091599" y="596763"/>
                  <a:pt x="3092995" y="593497"/>
                </a:cubicBezTo>
                <a:cubicBezTo>
                  <a:pt x="3094390" y="590231"/>
                  <a:pt x="3096769" y="586299"/>
                  <a:pt x="3100130" y="581702"/>
                </a:cubicBezTo>
                <a:close/>
                <a:moveTo>
                  <a:pt x="1166555" y="581702"/>
                </a:moveTo>
                <a:lnTo>
                  <a:pt x="1178814" y="586655"/>
                </a:lnTo>
                <a:cubicBezTo>
                  <a:pt x="1176379" y="589658"/>
                  <a:pt x="1174687" y="592166"/>
                  <a:pt x="1173737" y="594178"/>
                </a:cubicBezTo>
                <a:cubicBezTo>
                  <a:pt x="1172788" y="596190"/>
                  <a:pt x="1172334" y="598264"/>
                  <a:pt x="1172375" y="600400"/>
                </a:cubicBezTo>
                <a:cubicBezTo>
                  <a:pt x="1172375" y="606736"/>
                  <a:pt x="1178566" y="609914"/>
                  <a:pt x="1190949" y="609935"/>
                </a:cubicBezTo>
                <a:cubicBezTo>
                  <a:pt x="1195626" y="609909"/>
                  <a:pt x="1200543" y="609465"/>
                  <a:pt x="1205700" y="608603"/>
                </a:cubicBezTo>
                <a:cubicBezTo>
                  <a:pt x="1210856" y="607742"/>
                  <a:pt x="1215309" y="606617"/>
                  <a:pt x="1219057" y="605229"/>
                </a:cubicBezTo>
                <a:lnTo>
                  <a:pt x="1220172" y="620460"/>
                </a:lnTo>
                <a:cubicBezTo>
                  <a:pt x="1219122" y="620573"/>
                  <a:pt x="1218188" y="620687"/>
                  <a:pt x="1217370" y="620800"/>
                </a:cubicBezTo>
                <a:cubicBezTo>
                  <a:pt x="1216552" y="620914"/>
                  <a:pt x="1215464" y="621089"/>
                  <a:pt x="1214104" y="621326"/>
                </a:cubicBezTo>
                <a:cubicBezTo>
                  <a:pt x="1209105" y="622118"/>
                  <a:pt x="1204895" y="622670"/>
                  <a:pt x="1201474" y="622983"/>
                </a:cubicBezTo>
                <a:cubicBezTo>
                  <a:pt x="1198053" y="623295"/>
                  <a:pt x="1194586" y="623444"/>
                  <a:pt x="1191073" y="623431"/>
                </a:cubicBezTo>
                <a:cubicBezTo>
                  <a:pt x="1185586" y="623434"/>
                  <a:pt x="1180803" y="623026"/>
                  <a:pt x="1176725" y="622209"/>
                </a:cubicBezTo>
                <a:cubicBezTo>
                  <a:pt x="1172646" y="621391"/>
                  <a:pt x="1169132" y="620148"/>
                  <a:pt x="1166184" y="618478"/>
                </a:cubicBezTo>
                <a:cubicBezTo>
                  <a:pt x="1163488" y="616876"/>
                  <a:pt x="1161357" y="614725"/>
                  <a:pt x="1159791" y="612024"/>
                </a:cubicBezTo>
                <a:cubicBezTo>
                  <a:pt x="1158226" y="609323"/>
                  <a:pt x="1157426" y="606398"/>
                  <a:pt x="1157392" y="603248"/>
                </a:cubicBezTo>
                <a:cubicBezTo>
                  <a:pt x="1157348" y="600013"/>
                  <a:pt x="1158024" y="596763"/>
                  <a:pt x="1159420" y="593497"/>
                </a:cubicBezTo>
                <a:cubicBezTo>
                  <a:pt x="1160816" y="590231"/>
                  <a:pt x="1163194" y="586299"/>
                  <a:pt x="1166555" y="581702"/>
                </a:cubicBezTo>
                <a:close/>
                <a:moveTo>
                  <a:pt x="1043597" y="581083"/>
                </a:moveTo>
                <a:lnTo>
                  <a:pt x="1055856" y="586036"/>
                </a:lnTo>
                <a:cubicBezTo>
                  <a:pt x="1053420" y="589042"/>
                  <a:pt x="1051728" y="591544"/>
                  <a:pt x="1050779" y="593543"/>
                </a:cubicBezTo>
                <a:cubicBezTo>
                  <a:pt x="1049830" y="595542"/>
                  <a:pt x="1049376" y="597580"/>
                  <a:pt x="1049417" y="599657"/>
                </a:cubicBezTo>
                <a:cubicBezTo>
                  <a:pt x="1049417" y="605993"/>
                  <a:pt x="1055608" y="609171"/>
                  <a:pt x="1067991" y="609192"/>
                </a:cubicBezTo>
                <a:cubicBezTo>
                  <a:pt x="1072668" y="609163"/>
                  <a:pt x="1077585" y="608725"/>
                  <a:pt x="1082741" y="607876"/>
                </a:cubicBezTo>
                <a:cubicBezTo>
                  <a:pt x="1087898" y="607027"/>
                  <a:pt x="1092351" y="605939"/>
                  <a:pt x="1096099" y="604610"/>
                </a:cubicBezTo>
                <a:lnTo>
                  <a:pt x="1097213" y="619841"/>
                </a:lnTo>
                <a:cubicBezTo>
                  <a:pt x="1096163" y="619954"/>
                  <a:pt x="1095230" y="620068"/>
                  <a:pt x="1094412" y="620181"/>
                </a:cubicBezTo>
                <a:cubicBezTo>
                  <a:pt x="1093594" y="620295"/>
                  <a:pt x="1092505" y="620470"/>
                  <a:pt x="1091146" y="620707"/>
                </a:cubicBezTo>
                <a:cubicBezTo>
                  <a:pt x="1086147" y="621440"/>
                  <a:pt x="1081936" y="621956"/>
                  <a:pt x="1078516" y="622255"/>
                </a:cubicBezTo>
                <a:cubicBezTo>
                  <a:pt x="1075095" y="622554"/>
                  <a:pt x="1071628" y="622699"/>
                  <a:pt x="1068115" y="622688"/>
                </a:cubicBezTo>
                <a:cubicBezTo>
                  <a:pt x="1062627" y="622691"/>
                  <a:pt x="1057845" y="622284"/>
                  <a:pt x="1053766" y="621466"/>
                </a:cubicBezTo>
                <a:cubicBezTo>
                  <a:pt x="1049688" y="620648"/>
                  <a:pt x="1046174" y="619405"/>
                  <a:pt x="1043226" y="617736"/>
                </a:cubicBezTo>
                <a:cubicBezTo>
                  <a:pt x="1040530" y="616134"/>
                  <a:pt x="1038399" y="613982"/>
                  <a:pt x="1036833" y="611281"/>
                </a:cubicBezTo>
                <a:cubicBezTo>
                  <a:pt x="1035267" y="608580"/>
                  <a:pt x="1034468" y="605655"/>
                  <a:pt x="1034434" y="602505"/>
                </a:cubicBezTo>
                <a:cubicBezTo>
                  <a:pt x="1034390" y="599322"/>
                  <a:pt x="1035066" y="596092"/>
                  <a:pt x="1036462" y="592816"/>
                </a:cubicBezTo>
                <a:cubicBezTo>
                  <a:pt x="1037857" y="589540"/>
                  <a:pt x="1040236" y="585629"/>
                  <a:pt x="1043597" y="581083"/>
                </a:cubicBezTo>
                <a:close/>
                <a:moveTo>
                  <a:pt x="463601" y="578607"/>
                </a:moveTo>
                <a:cubicBezTo>
                  <a:pt x="465929" y="581801"/>
                  <a:pt x="467973" y="584452"/>
                  <a:pt x="469732" y="586559"/>
                </a:cubicBezTo>
                <a:cubicBezTo>
                  <a:pt x="471492" y="588666"/>
                  <a:pt x="473362" y="590629"/>
                  <a:pt x="475341" y="592448"/>
                </a:cubicBezTo>
                <a:cubicBezTo>
                  <a:pt x="477321" y="594266"/>
                  <a:pt x="479805" y="596339"/>
                  <a:pt x="482794" y="598666"/>
                </a:cubicBezTo>
                <a:cubicBezTo>
                  <a:pt x="480678" y="600168"/>
                  <a:pt x="478934" y="601530"/>
                  <a:pt x="477562" y="602753"/>
                </a:cubicBezTo>
                <a:cubicBezTo>
                  <a:pt x="476190" y="603975"/>
                  <a:pt x="474508" y="605709"/>
                  <a:pt x="472516" y="607953"/>
                </a:cubicBezTo>
                <a:cubicBezTo>
                  <a:pt x="468056" y="603893"/>
                  <a:pt x="464377" y="600096"/>
                  <a:pt x="461480" y="596561"/>
                </a:cubicBezTo>
                <a:cubicBezTo>
                  <a:pt x="458583" y="593027"/>
                  <a:pt x="455740" y="588858"/>
                  <a:pt x="452952" y="584055"/>
                </a:cubicBezTo>
                <a:close/>
                <a:moveTo>
                  <a:pt x="415557" y="578483"/>
                </a:moveTo>
                <a:lnTo>
                  <a:pt x="426577" y="583931"/>
                </a:lnTo>
                <a:cubicBezTo>
                  <a:pt x="423995" y="588482"/>
                  <a:pt x="421235" y="592537"/>
                  <a:pt x="418296" y="596097"/>
                </a:cubicBezTo>
                <a:cubicBezTo>
                  <a:pt x="415358" y="599657"/>
                  <a:pt x="411762" y="603279"/>
                  <a:pt x="407508" y="606963"/>
                </a:cubicBezTo>
                <a:cubicBezTo>
                  <a:pt x="405885" y="604842"/>
                  <a:pt x="404456" y="603171"/>
                  <a:pt x="403221" y="601948"/>
                </a:cubicBezTo>
                <a:cubicBezTo>
                  <a:pt x="401985" y="600725"/>
                  <a:pt x="400277" y="599301"/>
                  <a:pt x="398097" y="597676"/>
                </a:cubicBezTo>
                <a:cubicBezTo>
                  <a:pt x="402431" y="594345"/>
                  <a:pt x="405867" y="591286"/>
                  <a:pt x="408406" y="588497"/>
                </a:cubicBezTo>
                <a:cubicBezTo>
                  <a:pt x="410944" y="585709"/>
                  <a:pt x="413328" y="582371"/>
                  <a:pt x="415557" y="578483"/>
                </a:cubicBezTo>
                <a:close/>
                <a:moveTo>
                  <a:pt x="1994345" y="575759"/>
                </a:moveTo>
                <a:cubicBezTo>
                  <a:pt x="1991698" y="577492"/>
                  <a:pt x="1989655" y="578978"/>
                  <a:pt x="1988215" y="580216"/>
                </a:cubicBezTo>
                <a:cubicBezTo>
                  <a:pt x="1986776" y="581455"/>
                  <a:pt x="1985476" y="582817"/>
                  <a:pt x="1984315" y="584303"/>
                </a:cubicBezTo>
                <a:cubicBezTo>
                  <a:pt x="1980600" y="589153"/>
                  <a:pt x="1978743" y="594188"/>
                  <a:pt x="1978743" y="599409"/>
                </a:cubicBezTo>
                <a:cubicBezTo>
                  <a:pt x="1978766" y="602224"/>
                  <a:pt x="1979400" y="604427"/>
                  <a:pt x="1980646" y="606019"/>
                </a:cubicBezTo>
                <a:cubicBezTo>
                  <a:pt x="1981892" y="607610"/>
                  <a:pt x="1983611" y="608420"/>
                  <a:pt x="1985801" y="608449"/>
                </a:cubicBezTo>
                <a:cubicBezTo>
                  <a:pt x="1987519" y="608454"/>
                  <a:pt x="1989252" y="608072"/>
                  <a:pt x="1991001" y="607303"/>
                </a:cubicBezTo>
                <a:cubicBezTo>
                  <a:pt x="1992750" y="606534"/>
                  <a:pt x="1994608" y="605348"/>
                  <a:pt x="1996573" y="603743"/>
                </a:cubicBezTo>
                <a:cubicBezTo>
                  <a:pt x="1995776" y="599807"/>
                  <a:pt x="1995204" y="595638"/>
                  <a:pt x="1994855" y="591237"/>
                </a:cubicBezTo>
                <a:cubicBezTo>
                  <a:pt x="1994507" y="586836"/>
                  <a:pt x="1994337" y="581677"/>
                  <a:pt x="1994345" y="575759"/>
                </a:cubicBezTo>
                <a:close/>
                <a:moveTo>
                  <a:pt x="2588105" y="569691"/>
                </a:moveTo>
                <a:lnTo>
                  <a:pt x="2598877" y="577864"/>
                </a:lnTo>
                <a:cubicBezTo>
                  <a:pt x="2594995" y="581114"/>
                  <a:pt x="2592142" y="584117"/>
                  <a:pt x="2590318" y="586872"/>
                </a:cubicBezTo>
                <a:cubicBezTo>
                  <a:pt x="2588494" y="589627"/>
                  <a:pt x="2587591" y="592320"/>
                  <a:pt x="2587609" y="594952"/>
                </a:cubicBezTo>
                <a:cubicBezTo>
                  <a:pt x="2587550" y="598953"/>
                  <a:pt x="2589928" y="601878"/>
                  <a:pt x="2594745" y="603728"/>
                </a:cubicBezTo>
                <a:cubicBezTo>
                  <a:pt x="2599561" y="605577"/>
                  <a:pt x="2607171" y="606491"/>
                  <a:pt x="2617575" y="606467"/>
                </a:cubicBezTo>
                <a:cubicBezTo>
                  <a:pt x="2625146" y="606439"/>
                  <a:pt x="2632478" y="605939"/>
                  <a:pt x="2639569" y="604966"/>
                </a:cubicBezTo>
                <a:cubicBezTo>
                  <a:pt x="2646661" y="603994"/>
                  <a:pt x="2652290" y="602719"/>
                  <a:pt x="2656456" y="601143"/>
                </a:cubicBezTo>
                <a:lnTo>
                  <a:pt x="2657818" y="618107"/>
                </a:lnTo>
                <a:cubicBezTo>
                  <a:pt x="2656833" y="618166"/>
                  <a:pt x="2655986" y="618233"/>
                  <a:pt x="2655279" y="618308"/>
                </a:cubicBezTo>
                <a:cubicBezTo>
                  <a:pt x="2654573" y="618383"/>
                  <a:pt x="2653603" y="618481"/>
                  <a:pt x="2652370" y="618602"/>
                </a:cubicBezTo>
                <a:cubicBezTo>
                  <a:pt x="2645141" y="619696"/>
                  <a:pt x="2639043" y="620449"/>
                  <a:pt x="2634075" y="620862"/>
                </a:cubicBezTo>
                <a:cubicBezTo>
                  <a:pt x="2629106" y="621275"/>
                  <a:pt x="2624060" y="621471"/>
                  <a:pt x="2618937" y="621450"/>
                </a:cubicBezTo>
                <a:cubicBezTo>
                  <a:pt x="2612152" y="621450"/>
                  <a:pt x="2606126" y="621110"/>
                  <a:pt x="2600858" y="620429"/>
                </a:cubicBezTo>
                <a:cubicBezTo>
                  <a:pt x="2595591" y="619748"/>
                  <a:pt x="2591298" y="618726"/>
                  <a:pt x="2587981" y="617364"/>
                </a:cubicBezTo>
                <a:cubicBezTo>
                  <a:pt x="2582661" y="615264"/>
                  <a:pt x="2578689" y="612499"/>
                  <a:pt x="2576063" y="609068"/>
                </a:cubicBezTo>
                <a:cubicBezTo>
                  <a:pt x="2573436" y="605637"/>
                  <a:pt x="2572126" y="601509"/>
                  <a:pt x="2572131" y="596685"/>
                </a:cubicBezTo>
                <a:cubicBezTo>
                  <a:pt x="2572100" y="591970"/>
                  <a:pt x="2573369" y="587440"/>
                  <a:pt x="2575939" y="583096"/>
                </a:cubicBezTo>
                <a:cubicBezTo>
                  <a:pt x="2578508" y="578751"/>
                  <a:pt x="2582563" y="574283"/>
                  <a:pt x="2588105" y="569691"/>
                </a:cubicBezTo>
                <a:close/>
                <a:moveTo>
                  <a:pt x="2022081" y="567958"/>
                </a:moveTo>
                <a:cubicBezTo>
                  <a:pt x="2019388" y="567950"/>
                  <a:pt x="2016850" y="568120"/>
                  <a:pt x="2014466" y="568469"/>
                </a:cubicBezTo>
                <a:cubicBezTo>
                  <a:pt x="2012082" y="568817"/>
                  <a:pt x="2009668" y="569390"/>
                  <a:pt x="2007222" y="570187"/>
                </a:cubicBezTo>
                <a:cubicBezTo>
                  <a:pt x="2007258" y="573875"/>
                  <a:pt x="2007297" y="576762"/>
                  <a:pt x="2007337" y="578845"/>
                </a:cubicBezTo>
                <a:cubicBezTo>
                  <a:pt x="2007377" y="580929"/>
                  <a:pt x="2007452" y="582861"/>
                  <a:pt x="2007562" y="584642"/>
                </a:cubicBezTo>
                <a:cubicBezTo>
                  <a:pt x="2007671" y="586423"/>
                  <a:pt x="2007847" y="588704"/>
                  <a:pt x="2008089" y="591485"/>
                </a:cubicBezTo>
                <a:cubicBezTo>
                  <a:pt x="2008148" y="591823"/>
                  <a:pt x="2008185" y="592075"/>
                  <a:pt x="2008197" y="592243"/>
                </a:cubicBezTo>
                <a:cubicBezTo>
                  <a:pt x="2008210" y="592411"/>
                  <a:pt x="2008215" y="592694"/>
                  <a:pt x="2008213" y="593094"/>
                </a:cubicBezTo>
                <a:cubicBezTo>
                  <a:pt x="2008210" y="593383"/>
                  <a:pt x="2008215" y="593610"/>
                  <a:pt x="2008228" y="593775"/>
                </a:cubicBezTo>
                <a:cubicBezTo>
                  <a:pt x="2008241" y="593940"/>
                  <a:pt x="2008277" y="594168"/>
                  <a:pt x="2008337" y="594456"/>
                </a:cubicBezTo>
                <a:lnTo>
                  <a:pt x="2008584" y="594580"/>
                </a:lnTo>
                <a:cubicBezTo>
                  <a:pt x="2008804" y="594245"/>
                  <a:pt x="2008984" y="593987"/>
                  <a:pt x="2009126" y="593806"/>
                </a:cubicBezTo>
                <a:cubicBezTo>
                  <a:pt x="2009268" y="593626"/>
                  <a:pt x="2009541" y="593306"/>
                  <a:pt x="2009946" y="592847"/>
                </a:cubicBezTo>
                <a:cubicBezTo>
                  <a:pt x="2012846" y="589586"/>
                  <a:pt x="2015560" y="585923"/>
                  <a:pt x="2018088" y="581857"/>
                </a:cubicBezTo>
                <a:cubicBezTo>
                  <a:pt x="2020616" y="577792"/>
                  <a:pt x="2023020" y="573200"/>
                  <a:pt x="2025301" y="568082"/>
                </a:cubicBezTo>
                <a:cubicBezTo>
                  <a:pt x="2024648" y="568022"/>
                  <a:pt x="2024096" y="567986"/>
                  <a:pt x="2023645" y="567973"/>
                </a:cubicBezTo>
                <a:cubicBezTo>
                  <a:pt x="2023193" y="567960"/>
                  <a:pt x="2022672" y="567955"/>
                  <a:pt x="2022081" y="567958"/>
                </a:cubicBezTo>
                <a:close/>
                <a:moveTo>
                  <a:pt x="1522933" y="566224"/>
                </a:moveTo>
                <a:cubicBezTo>
                  <a:pt x="1519691" y="566296"/>
                  <a:pt x="1516982" y="567266"/>
                  <a:pt x="1514807" y="569134"/>
                </a:cubicBezTo>
                <a:cubicBezTo>
                  <a:pt x="1512633" y="571002"/>
                  <a:pt x="1511503" y="573334"/>
                  <a:pt x="1511418" y="576130"/>
                </a:cubicBezTo>
                <a:cubicBezTo>
                  <a:pt x="1511469" y="579030"/>
                  <a:pt x="1512449" y="581372"/>
                  <a:pt x="1514358" y="583157"/>
                </a:cubicBezTo>
                <a:cubicBezTo>
                  <a:pt x="1516267" y="584942"/>
                  <a:pt x="1518795" y="585861"/>
                  <a:pt x="1521943" y="585912"/>
                </a:cubicBezTo>
                <a:cubicBezTo>
                  <a:pt x="1525536" y="585851"/>
                  <a:pt x="1528441" y="584798"/>
                  <a:pt x="1530657" y="582755"/>
                </a:cubicBezTo>
                <a:cubicBezTo>
                  <a:pt x="1532873" y="580712"/>
                  <a:pt x="1534013" y="578050"/>
                  <a:pt x="1534077" y="574768"/>
                </a:cubicBezTo>
                <a:cubicBezTo>
                  <a:pt x="1534039" y="572137"/>
                  <a:pt x="1533033" y="570063"/>
                  <a:pt x="1531059" y="568546"/>
                </a:cubicBezTo>
                <a:cubicBezTo>
                  <a:pt x="1529086" y="567029"/>
                  <a:pt x="1526377" y="566255"/>
                  <a:pt x="1522933" y="566224"/>
                </a:cubicBezTo>
                <a:close/>
                <a:moveTo>
                  <a:pt x="2463289" y="564243"/>
                </a:moveTo>
                <a:cubicBezTo>
                  <a:pt x="2459842" y="567852"/>
                  <a:pt x="2457324" y="571500"/>
                  <a:pt x="2455736" y="575186"/>
                </a:cubicBezTo>
                <a:cubicBezTo>
                  <a:pt x="2454146" y="578872"/>
                  <a:pt x="2453362" y="582861"/>
                  <a:pt x="2453383" y="587151"/>
                </a:cubicBezTo>
                <a:cubicBezTo>
                  <a:pt x="2453424" y="591240"/>
                  <a:pt x="2454208" y="594516"/>
                  <a:pt x="2455736" y="596979"/>
                </a:cubicBezTo>
                <a:cubicBezTo>
                  <a:pt x="2457263" y="599443"/>
                  <a:pt x="2459285" y="600707"/>
                  <a:pt x="2461803" y="600772"/>
                </a:cubicBezTo>
                <a:cubicBezTo>
                  <a:pt x="2463542" y="600769"/>
                  <a:pt x="2465389" y="600093"/>
                  <a:pt x="2467344" y="598744"/>
                </a:cubicBezTo>
                <a:cubicBezTo>
                  <a:pt x="2469300" y="597395"/>
                  <a:pt x="2471332" y="595388"/>
                  <a:pt x="2473443" y="592723"/>
                </a:cubicBezTo>
                <a:cubicBezTo>
                  <a:pt x="2471570" y="588624"/>
                  <a:pt x="2470032" y="585072"/>
                  <a:pt x="2468829" y="582065"/>
                </a:cubicBezTo>
                <a:cubicBezTo>
                  <a:pt x="2467626" y="579058"/>
                  <a:pt x="2466601" y="576175"/>
                  <a:pt x="2465756" y="573415"/>
                </a:cubicBezTo>
                <a:cubicBezTo>
                  <a:pt x="2464911" y="570656"/>
                  <a:pt x="2464089" y="567599"/>
                  <a:pt x="2463289" y="564243"/>
                </a:cubicBezTo>
                <a:close/>
                <a:moveTo>
                  <a:pt x="369122" y="563129"/>
                </a:moveTo>
                <a:cubicBezTo>
                  <a:pt x="370649" y="563371"/>
                  <a:pt x="372115" y="563536"/>
                  <a:pt x="373518" y="563624"/>
                </a:cubicBezTo>
                <a:cubicBezTo>
                  <a:pt x="374921" y="563712"/>
                  <a:pt x="376758" y="563753"/>
                  <a:pt x="379028" y="563748"/>
                </a:cubicBezTo>
                <a:lnTo>
                  <a:pt x="388315" y="563748"/>
                </a:lnTo>
                <a:cubicBezTo>
                  <a:pt x="390371" y="563750"/>
                  <a:pt x="392110" y="563714"/>
                  <a:pt x="393531" y="563639"/>
                </a:cubicBezTo>
                <a:cubicBezTo>
                  <a:pt x="394953" y="563565"/>
                  <a:pt x="396351" y="563436"/>
                  <a:pt x="397726" y="563252"/>
                </a:cubicBezTo>
                <a:cubicBezTo>
                  <a:pt x="397489" y="564909"/>
                  <a:pt x="397344" y="566642"/>
                  <a:pt x="397293" y="568453"/>
                </a:cubicBezTo>
                <a:cubicBezTo>
                  <a:pt x="397241" y="570264"/>
                  <a:pt x="397220" y="572988"/>
                  <a:pt x="397231" y="576626"/>
                </a:cubicBezTo>
                <a:lnTo>
                  <a:pt x="397231" y="603248"/>
                </a:lnTo>
                <a:cubicBezTo>
                  <a:pt x="398433" y="605121"/>
                  <a:pt x="399496" y="606576"/>
                  <a:pt x="400419" y="607613"/>
                </a:cubicBezTo>
                <a:cubicBezTo>
                  <a:pt x="401343" y="608650"/>
                  <a:pt x="402344" y="609548"/>
                  <a:pt x="403422" y="610306"/>
                </a:cubicBezTo>
                <a:cubicBezTo>
                  <a:pt x="406066" y="612138"/>
                  <a:pt x="409322" y="613427"/>
                  <a:pt x="413189" y="614176"/>
                </a:cubicBezTo>
                <a:cubicBezTo>
                  <a:pt x="417055" y="614924"/>
                  <a:pt x="422385" y="615285"/>
                  <a:pt x="429177" y="615259"/>
                </a:cubicBezTo>
                <a:cubicBezTo>
                  <a:pt x="442334" y="615269"/>
                  <a:pt x="453323" y="615063"/>
                  <a:pt x="462146" y="614640"/>
                </a:cubicBezTo>
                <a:cubicBezTo>
                  <a:pt x="470968" y="614217"/>
                  <a:pt x="478553" y="613515"/>
                  <a:pt x="484899" y="612535"/>
                </a:cubicBezTo>
                <a:cubicBezTo>
                  <a:pt x="484131" y="614617"/>
                  <a:pt x="483534" y="616328"/>
                  <a:pt x="483110" y="617667"/>
                </a:cubicBezTo>
                <a:cubicBezTo>
                  <a:pt x="482686" y="619006"/>
                  <a:pt x="482337" y="620359"/>
                  <a:pt x="482064" y="621725"/>
                </a:cubicBezTo>
                <a:cubicBezTo>
                  <a:pt x="481792" y="623092"/>
                  <a:pt x="481498" y="624858"/>
                  <a:pt x="481184" y="627022"/>
                </a:cubicBezTo>
                <a:cubicBezTo>
                  <a:pt x="475692" y="627270"/>
                  <a:pt x="469434" y="627456"/>
                  <a:pt x="462409" y="627580"/>
                </a:cubicBezTo>
                <a:cubicBezTo>
                  <a:pt x="455385" y="627703"/>
                  <a:pt x="448600" y="627765"/>
                  <a:pt x="442055" y="627765"/>
                </a:cubicBezTo>
                <a:cubicBezTo>
                  <a:pt x="434825" y="627771"/>
                  <a:pt x="428923" y="627704"/>
                  <a:pt x="424348" y="627564"/>
                </a:cubicBezTo>
                <a:cubicBezTo>
                  <a:pt x="419774" y="627423"/>
                  <a:pt x="416073" y="627172"/>
                  <a:pt x="413245" y="626811"/>
                </a:cubicBezTo>
                <a:cubicBezTo>
                  <a:pt x="410418" y="626451"/>
                  <a:pt x="408010" y="625943"/>
                  <a:pt x="406022" y="625289"/>
                </a:cubicBezTo>
                <a:cubicBezTo>
                  <a:pt x="402968" y="624327"/>
                  <a:pt x="400223" y="622939"/>
                  <a:pt x="397788" y="621125"/>
                </a:cubicBezTo>
                <a:cubicBezTo>
                  <a:pt x="395353" y="619312"/>
                  <a:pt x="392979" y="616902"/>
                  <a:pt x="390668" y="613897"/>
                </a:cubicBezTo>
                <a:cubicBezTo>
                  <a:pt x="388264" y="616195"/>
                  <a:pt x="386076" y="618161"/>
                  <a:pt x="384105" y="619794"/>
                </a:cubicBezTo>
                <a:cubicBezTo>
                  <a:pt x="382134" y="621427"/>
                  <a:pt x="379575" y="623424"/>
                  <a:pt x="376428" y="625784"/>
                </a:cubicBezTo>
                <a:cubicBezTo>
                  <a:pt x="375473" y="626501"/>
                  <a:pt x="374720" y="627079"/>
                  <a:pt x="374168" y="627518"/>
                </a:cubicBezTo>
                <a:cubicBezTo>
                  <a:pt x="373616" y="627956"/>
                  <a:pt x="373049" y="628410"/>
                  <a:pt x="372466" y="628880"/>
                </a:cubicBezTo>
                <a:lnTo>
                  <a:pt x="366398" y="614764"/>
                </a:lnTo>
                <a:cubicBezTo>
                  <a:pt x="368581" y="613838"/>
                  <a:pt x="371274" y="612285"/>
                  <a:pt x="374478" y="610105"/>
                </a:cubicBezTo>
                <a:cubicBezTo>
                  <a:pt x="377682" y="607925"/>
                  <a:pt x="380932" y="605474"/>
                  <a:pt x="384229" y="602753"/>
                </a:cubicBezTo>
                <a:lnTo>
                  <a:pt x="384229" y="575883"/>
                </a:lnTo>
                <a:lnTo>
                  <a:pt x="377419" y="575883"/>
                </a:lnTo>
                <a:cubicBezTo>
                  <a:pt x="375858" y="575878"/>
                  <a:pt x="374460" y="575919"/>
                  <a:pt x="373224" y="576006"/>
                </a:cubicBezTo>
                <a:cubicBezTo>
                  <a:pt x="371988" y="576094"/>
                  <a:pt x="370621" y="576259"/>
                  <a:pt x="369122" y="576502"/>
                </a:cubicBezTo>
                <a:close/>
                <a:moveTo>
                  <a:pt x="3136659" y="555575"/>
                </a:moveTo>
                <a:cubicBezTo>
                  <a:pt x="3138144" y="555573"/>
                  <a:pt x="3139630" y="555578"/>
                  <a:pt x="3141116" y="555591"/>
                </a:cubicBezTo>
                <a:cubicBezTo>
                  <a:pt x="3142602" y="555604"/>
                  <a:pt x="3145202" y="555640"/>
                  <a:pt x="3148917" y="555699"/>
                </a:cubicBezTo>
                <a:lnTo>
                  <a:pt x="3149165" y="570434"/>
                </a:lnTo>
                <a:cubicBezTo>
                  <a:pt x="3146302" y="570127"/>
                  <a:pt x="3143732" y="569906"/>
                  <a:pt x="3141457" y="569769"/>
                </a:cubicBezTo>
                <a:cubicBezTo>
                  <a:pt x="3139182" y="569632"/>
                  <a:pt x="3136550" y="569565"/>
                  <a:pt x="3133563" y="569568"/>
                </a:cubicBezTo>
                <a:cubicBezTo>
                  <a:pt x="3127604" y="569547"/>
                  <a:pt x="3122156" y="569805"/>
                  <a:pt x="3117218" y="570341"/>
                </a:cubicBezTo>
                <a:cubicBezTo>
                  <a:pt x="3112281" y="570878"/>
                  <a:pt x="3106832" y="571817"/>
                  <a:pt x="3100873" y="573158"/>
                </a:cubicBezTo>
                <a:lnTo>
                  <a:pt x="3099759" y="559538"/>
                </a:lnTo>
                <a:cubicBezTo>
                  <a:pt x="3105502" y="558436"/>
                  <a:pt x="3110305" y="557599"/>
                  <a:pt x="3114169" y="557025"/>
                </a:cubicBezTo>
                <a:cubicBezTo>
                  <a:pt x="3118031" y="556450"/>
                  <a:pt x="3121661" y="556062"/>
                  <a:pt x="3125056" y="555860"/>
                </a:cubicBezTo>
                <a:cubicBezTo>
                  <a:pt x="3128451" y="555657"/>
                  <a:pt x="3132319" y="555562"/>
                  <a:pt x="3136659" y="555575"/>
                </a:cubicBezTo>
                <a:close/>
                <a:moveTo>
                  <a:pt x="1203084" y="555575"/>
                </a:moveTo>
                <a:cubicBezTo>
                  <a:pt x="1204570" y="555573"/>
                  <a:pt x="1206056" y="555578"/>
                  <a:pt x="1207541" y="555591"/>
                </a:cubicBezTo>
                <a:cubicBezTo>
                  <a:pt x="1209027" y="555604"/>
                  <a:pt x="1211628" y="555640"/>
                  <a:pt x="1215342" y="555699"/>
                </a:cubicBezTo>
                <a:lnTo>
                  <a:pt x="1215590" y="570434"/>
                </a:lnTo>
                <a:cubicBezTo>
                  <a:pt x="1212727" y="570127"/>
                  <a:pt x="1210157" y="569906"/>
                  <a:pt x="1207882" y="569769"/>
                </a:cubicBezTo>
                <a:cubicBezTo>
                  <a:pt x="1205607" y="569632"/>
                  <a:pt x="1202975" y="569565"/>
                  <a:pt x="1199988" y="569568"/>
                </a:cubicBezTo>
                <a:cubicBezTo>
                  <a:pt x="1194029" y="569547"/>
                  <a:pt x="1188581" y="569805"/>
                  <a:pt x="1183643" y="570341"/>
                </a:cubicBezTo>
                <a:cubicBezTo>
                  <a:pt x="1178706" y="570878"/>
                  <a:pt x="1173257" y="571817"/>
                  <a:pt x="1167298" y="573158"/>
                </a:cubicBezTo>
                <a:lnTo>
                  <a:pt x="1166184" y="559538"/>
                </a:lnTo>
                <a:cubicBezTo>
                  <a:pt x="1171927" y="558436"/>
                  <a:pt x="1176730" y="557599"/>
                  <a:pt x="1180593" y="557025"/>
                </a:cubicBezTo>
                <a:cubicBezTo>
                  <a:pt x="1184457" y="556450"/>
                  <a:pt x="1188086" y="556062"/>
                  <a:pt x="1191481" y="555860"/>
                </a:cubicBezTo>
                <a:cubicBezTo>
                  <a:pt x="1194876" y="555657"/>
                  <a:pt x="1198744" y="555562"/>
                  <a:pt x="1203084" y="555575"/>
                </a:cubicBezTo>
                <a:close/>
                <a:moveTo>
                  <a:pt x="1080126" y="554956"/>
                </a:moveTo>
                <a:cubicBezTo>
                  <a:pt x="1081611" y="554954"/>
                  <a:pt x="1083097" y="554959"/>
                  <a:pt x="1084583" y="554972"/>
                </a:cubicBezTo>
                <a:cubicBezTo>
                  <a:pt x="1086069" y="554985"/>
                  <a:pt x="1088669" y="555021"/>
                  <a:pt x="1092384" y="555080"/>
                </a:cubicBezTo>
                <a:lnTo>
                  <a:pt x="1092632" y="569815"/>
                </a:lnTo>
                <a:cubicBezTo>
                  <a:pt x="1089768" y="569508"/>
                  <a:pt x="1087199" y="569286"/>
                  <a:pt x="1084924" y="569150"/>
                </a:cubicBezTo>
                <a:cubicBezTo>
                  <a:pt x="1082648" y="569013"/>
                  <a:pt x="1080017" y="568946"/>
                  <a:pt x="1077030" y="568948"/>
                </a:cubicBezTo>
                <a:cubicBezTo>
                  <a:pt x="1071071" y="568928"/>
                  <a:pt x="1065623" y="569186"/>
                  <a:pt x="1060685" y="569722"/>
                </a:cubicBezTo>
                <a:cubicBezTo>
                  <a:pt x="1055747" y="570259"/>
                  <a:pt x="1050299" y="571198"/>
                  <a:pt x="1044340" y="572539"/>
                </a:cubicBezTo>
                <a:lnTo>
                  <a:pt x="1043226" y="558919"/>
                </a:lnTo>
                <a:cubicBezTo>
                  <a:pt x="1048969" y="557817"/>
                  <a:pt x="1053772" y="556980"/>
                  <a:pt x="1057635" y="556405"/>
                </a:cubicBezTo>
                <a:cubicBezTo>
                  <a:pt x="1061498" y="555831"/>
                  <a:pt x="1065127" y="555443"/>
                  <a:pt x="1068523" y="555241"/>
                </a:cubicBezTo>
                <a:cubicBezTo>
                  <a:pt x="1071918" y="555038"/>
                  <a:pt x="1075785" y="554943"/>
                  <a:pt x="1080126" y="554956"/>
                </a:cubicBezTo>
                <a:close/>
                <a:moveTo>
                  <a:pt x="1800558" y="551984"/>
                </a:moveTo>
                <a:cubicBezTo>
                  <a:pt x="1802945" y="554693"/>
                  <a:pt x="1804921" y="557232"/>
                  <a:pt x="1806487" y="559600"/>
                </a:cubicBezTo>
                <a:cubicBezTo>
                  <a:pt x="1808052" y="561968"/>
                  <a:pt x="1809750" y="565002"/>
                  <a:pt x="1811579" y="568701"/>
                </a:cubicBezTo>
                <a:lnTo>
                  <a:pt x="1802168" y="573654"/>
                </a:lnTo>
                <a:cubicBezTo>
                  <a:pt x="1800355" y="570068"/>
                  <a:pt x="1798595" y="566962"/>
                  <a:pt x="1796890" y="564336"/>
                </a:cubicBezTo>
                <a:cubicBezTo>
                  <a:pt x="1795185" y="561710"/>
                  <a:pt x="1793271" y="559161"/>
                  <a:pt x="1791148" y="556690"/>
                </a:cubicBezTo>
                <a:close/>
                <a:moveTo>
                  <a:pt x="2642092" y="551861"/>
                </a:moveTo>
                <a:cubicBezTo>
                  <a:pt x="2644504" y="554360"/>
                  <a:pt x="2646552" y="556759"/>
                  <a:pt x="2648237" y="559058"/>
                </a:cubicBezTo>
                <a:cubicBezTo>
                  <a:pt x="2649921" y="561356"/>
                  <a:pt x="2651629" y="564158"/>
                  <a:pt x="2653360" y="567463"/>
                </a:cubicBezTo>
                <a:lnTo>
                  <a:pt x="2644321" y="572787"/>
                </a:lnTo>
                <a:cubicBezTo>
                  <a:pt x="2642660" y="569707"/>
                  <a:pt x="2640905" y="566859"/>
                  <a:pt x="2639058" y="564243"/>
                </a:cubicBezTo>
                <a:cubicBezTo>
                  <a:pt x="2637211" y="561627"/>
                  <a:pt x="2635209" y="559151"/>
                  <a:pt x="2633053" y="556814"/>
                </a:cubicBezTo>
                <a:close/>
                <a:moveTo>
                  <a:pt x="2495979" y="550375"/>
                </a:moveTo>
                <a:cubicBezTo>
                  <a:pt x="2491763" y="550357"/>
                  <a:pt x="2487966" y="550733"/>
                  <a:pt x="2484587" y="551505"/>
                </a:cubicBezTo>
                <a:cubicBezTo>
                  <a:pt x="2481207" y="552276"/>
                  <a:pt x="2477905" y="553550"/>
                  <a:pt x="2474681" y="555328"/>
                </a:cubicBezTo>
                <a:cubicBezTo>
                  <a:pt x="2475617" y="559429"/>
                  <a:pt x="2476623" y="563175"/>
                  <a:pt x="2477699" y="566565"/>
                </a:cubicBezTo>
                <a:cubicBezTo>
                  <a:pt x="2478775" y="569955"/>
                  <a:pt x="2480245" y="574010"/>
                  <a:pt x="2482110" y="578731"/>
                </a:cubicBezTo>
                <a:cubicBezTo>
                  <a:pt x="2482291" y="579203"/>
                  <a:pt x="2482425" y="579559"/>
                  <a:pt x="2482513" y="579799"/>
                </a:cubicBezTo>
                <a:cubicBezTo>
                  <a:pt x="2482600" y="580039"/>
                  <a:pt x="2482673" y="580302"/>
                  <a:pt x="2482730" y="580588"/>
                </a:cubicBezTo>
                <a:lnTo>
                  <a:pt x="2482853" y="580588"/>
                </a:lnTo>
                <a:cubicBezTo>
                  <a:pt x="2483023" y="580180"/>
                  <a:pt x="2483147" y="579881"/>
                  <a:pt x="2483225" y="579690"/>
                </a:cubicBezTo>
                <a:cubicBezTo>
                  <a:pt x="2483302" y="579499"/>
                  <a:pt x="2483426" y="579262"/>
                  <a:pt x="2483596" y="578978"/>
                </a:cubicBezTo>
                <a:cubicBezTo>
                  <a:pt x="2486024" y="574877"/>
                  <a:pt x="2488195" y="570605"/>
                  <a:pt x="2490113" y="566162"/>
                </a:cubicBezTo>
                <a:cubicBezTo>
                  <a:pt x="2492029" y="561720"/>
                  <a:pt x="2493984" y="556458"/>
                  <a:pt x="2495979" y="550375"/>
                </a:cubicBezTo>
                <a:close/>
                <a:moveTo>
                  <a:pt x="2798493" y="547774"/>
                </a:moveTo>
                <a:cubicBezTo>
                  <a:pt x="2799850" y="548017"/>
                  <a:pt x="2801284" y="548182"/>
                  <a:pt x="2802795" y="548270"/>
                </a:cubicBezTo>
                <a:cubicBezTo>
                  <a:pt x="2804307" y="548357"/>
                  <a:pt x="2806299" y="548399"/>
                  <a:pt x="2808770" y="548394"/>
                </a:cubicBezTo>
                <a:lnTo>
                  <a:pt x="2820657" y="548394"/>
                </a:lnTo>
                <a:cubicBezTo>
                  <a:pt x="2823980" y="548373"/>
                  <a:pt x="2826621" y="548166"/>
                  <a:pt x="2828582" y="547774"/>
                </a:cubicBezTo>
                <a:lnTo>
                  <a:pt x="2834154" y="553594"/>
                </a:lnTo>
                <a:cubicBezTo>
                  <a:pt x="2833963" y="554145"/>
                  <a:pt x="2833795" y="554694"/>
                  <a:pt x="2833650" y="555241"/>
                </a:cubicBezTo>
                <a:cubicBezTo>
                  <a:pt x="2833504" y="555787"/>
                  <a:pt x="2833291" y="556739"/>
                  <a:pt x="2833008" y="558098"/>
                </a:cubicBezTo>
                <a:cubicBezTo>
                  <a:pt x="2832725" y="559456"/>
                  <a:pt x="2832281" y="561628"/>
                  <a:pt x="2831678" y="564615"/>
                </a:cubicBezTo>
                <a:cubicBezTo>
                  <a:pt x="2830420" y="570538"/>
                  <a:pt x="2829180" y="575683"/>
                  <a:pt x="2827958" y="580051"/>
                </a:cubicBezTo>
                <a:cubicBezTo>
                  <a:pt x="2826737" y="584420"/>
                  <a:pt x="2825405" y="588382"/>
                  <a:pt x="2823964" y="591939"/>
                </a:cubicBezTo>
                <a:cubicBezTo>
                  <a:pt x="2822522" y="595495"/>
                  <a:pt x="2820842" y="599017"/>
                  <a:pt x="2818924" y="602505"/>
                </a:cubicBezTo>
                <a:cubicBezTo>
                  <a:pt x="2817061" y="605861"/>
                  <a:pt x="2814905" y="609241"/>
                  <a:pt x="2812454" y="612643"/>
                </a:cubicBezTo>
                <a:cubicBezTo>
                  <a:pt x="2810003" y="616046"/>
                  <a:pt x="2807289" y="619394"/>
                  <a:pt x="2804313" y="622688"/>
                </a:cubicBezTo>
                <a:cubicBezTo>
                  <a:pt x="2802641" y="620101"/>
                  <a:pt x="2801124" y="617970"/>
                  <a:pt x="2799762" y="616296"/>
                </a:cubicBezTo>
                <a:cubicBezTo>
                  <a:pt x="2798400" y="614622"/>
                  <a:pt x="2796821" y="612955"/>
                  <a:pt x="2795026" y="611297"/>
                </a:cubicBezTo>
                <a:cubicBezTo>
                  <a:pt x="2798080" y="608547"/>
                  <a:pt x="2800918" y="605410"/>
                  <a:pt x="2803538" y="601886"/>
                </a:cubicBezTo>
                <a:cubicBezTo>
                  <a:pt x="2806160" y="598362"/>
                  <a:pt x="2808440" y="594606"/>
                  <a:pt x="2810380" y="590618"/>
                </a:cubicBezTo>
                <a:cubicBezTo>
                  <a:pt x="2812591" y="586158"/>
                  <a:pt x="2814453" y="581488"/>
                  <a:pt x="2815967" y="576610"/>
                </a:cubicBezTo>
                <a:cubicBezTo>
                  <a:pt x="2817482" y="571732"/>
                  <a:pt x="2818756" y="566289"/>
                  <a:pt x="2819791" y="560281"/>
                </a:cubicBezTo>
                <a:lnTo>
                  <a:pt x="2808027" y="560281"/>
                </a:lnTo>
                <a:cubicBezTo>
                  <a:pt x="2805904" y="560276"/>
                  <a:pt x="2804114" y="560317"/>
                  <a:pt x="2802656" y="560405"/>
                </a:cubicBezTo>
                <a:cubicBezTo>
                  <a:pt x="2801199" y="560492"/>
                  <a:pt x="2799811" y="560657"/>
                  <a:pt x="2798493" y="560900"/>
                </a:cubicBezTo>
                <a:close/>
                <a:moveTo>
                  <a:pt x="1814303" y="545793"/>
                </a:moveTo>
                <a:cubicBezTo>
                  <a:pt x="1816599" y="548308"/>
                  <a:pt x="1818570" y="550769"/>
                  <a:pt x="1820216" y="553176"/>
                </a:cubicBezTo>
                <a:cubicBezTo>
                  <a:pt x="1821862" y="555583"/>
                  <a:pt x="1823523" y="558447"/>
                  <a:pt x="1825200" y="561767"/>
                </a:cubicBezTo>
                <a:lnTo>
                  <a:pt x="1815913" y="566720"/>
                </a:lnTo>
                <a:cubicBezTo>
                  <a:pt x="1814215" y="563371"/>
                  <a:pt x="1812533" y="560410"/>
                  <a:pt x="1810867" y="557835"/>
                </a:cubicBezTo>
                <a:cubicBezTo>
                  <a:pt x="1809200" y="555261"/>
                  <a:pt x="1807333" y="552733"/>
                  <a:pt x="1805264" y="550251"/>
                </a:cubicBezTo>
                <a:close/>
                <a:moveTo>
                  <a:pt x="59188" y="545422"/>
                </a:moveTo>
                <a:cubicBezTo>
                  <a:pt x="59013" y="546884"/>
                  <a:pt x="58868" y="547983"/>
                  <a:pt x="58755" y="548719"/>
                </a:cubicBezTo>
                <a:cubicBezTo>
                  <a:pt x="58641" y="549454"/>
                  <a:pt x="58497" y="550336"/>
                  <a:pt x="58322" y="551365"/>
                </a:cubicBezTo>
                <a:cubicBezTo>
                  <a:pt x="60073" y="555224"/>
                  <a:pt x="62142" y="558898"/>
                  <a:pt x="64528" y="562386"/>
                </a:cubicBezTo>
                <a:cubicBezTo>
                  <a:pt x="66915" y="565874"/>
                  <a:pt x="69510" y="569052"/>
                  <a:pt x="72314" y="571920"/>
                </a:cubicBezTo>
                <a:cubicBezTo>
                  <a:pt x="74927" y="574606"/>
                  <a:pt x="77780" y="577098"/>
                  <a:pt x="80873" y="579396"/>
                </a:cubicBezTo>
                <a:cubicBezTo>
                  <a:pt x="83966" y="581695"/>
                  <a:pt x="87593" y="584032"/>
                  <a:pt x="91754" y="586408"/>
                </a:cubicBezTo>
                <a:lnTo>
                  <a:pt x="91754" y="545422"/>
                </a:lnTo>
                <a:close/>
                <a:moveTo>
                  <a:pt x="16345" y="545422"/>
                </a:moveTo>
                <a:lnTo>
                  <a:pt x="16345" y="589751"/>
                </a:lnTo>
                <a:cubicBezTo>
                  <a:pt x="21288" y="586841"/>
                  <a:pt x="25363" y="583931"/>
                  <a:pt x="28573" y="581021"/>
                </a:cubicBezTo>
                <a:cubicBezTo>
                  <a:pt x="31782" y="578112"/>
                  <a:pt x="34557" y="574830"/>
                  <a:pt x="36900" y="571177"/>
                </a:cubicBezTo>
                <a:cubicBezTo>
                  <a:pt x="39116" y="567744"/>
                  <a:pt x="40937" y="563931"/>
                  <a:pt x="42364" y="559739"/>
                </a:cubicBezTo>
                <a:cubicBezTo>
                  <a:pt x="43790" y="555547"/>
                  <a:pt x="44899" y="550775"/>
                  <a:pt x="45691" y="545422"/>
                </a:cubicBezTo>
                <a:close/>
                <a:moveTo>
                  <a:pt x="2655218" y="544803"/>
                </a:moveTo>
                <a:cubicBezTo>
                  <a:pt x="2657599" y="547186"/>
                  <a:pt x="2659678" y="549570"/>
                  <a:pt x="2661455" y="551954"/>
                </a:cubicBezTo>
                <a:cubicBezTo>
                  <a:pt x="2663233" y="554337"/>
                  <a:pt x="2664909" y="556906"/>
                  <a:pt x="2666486" y="559662"/>
                </a:cubicBezTo>
                <a:lnTo>
                  <a:pt x="2657570" y="564986"/>
                </a:lnTo>
                <a:cubicBezTo>
                  <a:pt x="2656028" y="562210"/>
                  <a:pt x="2654346" y="559558"/>
                  <a:pt x="2652524" y="557030"/>
                </a:cubicBezTo>
                <a:cubicBezTo>
                  <a:pt x="2650703" y="554502"/>
                  <a:pt x="2648712" y="552036"/>
                  <a:pt x="2646550" y="549632"/>
                </a:cubicBezTo>
                <a:close/>
                <a:moveTo>
                  <a:pt x="2094157" y="542574"/>
                </a:moveTo>
                <a:lnTo>
                  <a:pt x="2109635" y="543440"/>
                </a:lnTo>
                <a:cubicBezTo>
                  <a:pt x="2108691" y="546931"/>
                  <a:pt x="2107731" y="551342"/>
                  <a:pt x="2106756" y="556674"/>
                </a:cubicBezTo>
                <a:cubicBezTo>
                  <a:pt x="2105781" y="562006"/>
                  <a:pt x="2104883" y="567749"/>
                  <a:pt x="2104063" y="573902"/>
                </a:cubicBezTo>
                <a:cubicBezTo>
                  <a:pt x="2103952" y="574693"/>
                  <a:pt x="2103864" y="575276"/>
                  <a:pt x="2103800" y="575650"/>
                </a:cubicBezTo>
                <a:cubicBezTo>
                  <a:pt x="2103735" y="576025"/>
                  <a:pt x="2103617" y="576638"/>
                  <a:pt x="2103444" y="577492"/>
                </a:cubicBezTo>
                <a:lnTo>
                  <a:pt x="2103691" y="577740"/>
                </a:lnTo>
                <a:cubicBezTo>
                  <a:pt x="2107460" y="574216"/>
                  <a:pt x="2112738" y="571389"/>
                  <a:pt x="2119526" y="569258"/>
                </a:cubicBezTo>
                <a:cubicBezTo>
                  <a:pt x="2126313" y="567127"/>
                  <a:pt x="2133541" y="566033"/>
                  <a:pt x="2141210" y="565977"/>
                </a:cubicBezTo>
                <a:cubicBezTo>
                  <a:pt x="2151875" y="566080"/>
                  <a:pt x="2160326" y="568474"/>
                  <a:pt x="2166564" y="573158"/>
                </a:cubicBezTo>
                <a:cubicBezTo>
                  <a:pt x="2172801" y="577843"/>
                  <a:pt x="2175990" y="584200"/>
                  <a:pt x="2176129" y="592228"/>
                </a:cubicBezTo>
                <a:cubicBezTo>
                  <a:pt x="2176093" y="596822"/>
                  <a:pt x="2174958" y="601223"/>
                  <a:pt x="2172724" y="605430"/>
                </a:cubicBezTo>
                <a:cubicBezTo>
                  <a:pt x="2170490" y="609638"/>
                  <a:pt x="2167374" y="613203"/>
                  <a:pt x="2163375" y="616126"/>
                </a:cubicBezTo>
                <a:cubicBezTo>
                  <a:pt x="2159390" y="619023"/>
                  <a:pt x="2154731" y="621154"/>
                  <a:pt x="2149398" y="622518"/>
                </a:cubicBezTo>
                <a:cubicBezTo>
                  <a:pt x="2144066" y="623883"/>
                  <a:pt x="2137829" y="624559"/>
                  <a:pt x="2130685" y="624546"/>
                </a:cubicBezTo>
                <a:cubicBezTo>
                  <a:pt x="2127204" y="624557"/>
                  <a:pt x="2123944" y="624439"/>
                  <a:pt x="2120903" y="624193"/>
                </a:cubicBezTo>
                <a:cubicBezTo>
                  <a:pt x="2117863" y="623947"/>
                  <a:pt x="2114629" y="623508"/>
                  <a:pt x="2111203" y="622877"/>
                </a:cubicBezTo>
                <a:cubicBezTo>
                  <a:pt x="2107778" y="622245"/>
                  <a:pt x="2103747" y="621357"/>
                  <a:pt x="2099110" y="620212"/>
                </a:cubicBezTo>
                <a:cubicBezTo>
                  <a:pt x="2099071" y="616551"/>
                  <a:pt x="2098932" y="613657"/>
                  <a:pt x="2098692" y="611529"/>
                </a:cubicBezTo>
                <a:cubicBezTo>
                  <a:pt x="2098452" y="609401"/>
                  <a:pt x="2097972" y="606970"/>
                  <a:pt x="2097252" y="604239"/>
                </a:cubicBezTo>
                <a:cubicBezTo>
                  <a:pt x="2103292" y="606338"/>
                  <a:pt x="2109044" y="607897"/>
                  <a:pt x="2114511" y="608913"/>
                </a:cubicBezTo>
                <a:cubicBezTo>
                  <a:pt x="2119977" y="609929"/>
                  <a:pt x="2125327" y="610435"/>
                  <a:pt x="2130562" y="610430"/>
                </a:cubicBezTo>
                <a:cubicBezTo>
                  <a:pt x="2139433" y="610345"/>
                  <a:pt x="2146548" y="608689"/>
                  <a:pt x="2151906" y="605461"/>
                </a:cubicBezTo>
                <a:cubicBezTo>
                  <a:pt x="2157264" y="602234"/>
                  <a:pt x="2160014" y="597947"/>
                  <a:pt x="2160156" y="592599"/>
                </a:cubicBezTo>
                <a:cubicBezTo>
                  <a:pt x="2160104" y="588417"/>
                  <a:pt x="2158257" y="585172"/>
                  <a:pt x="2154614" y="582863"/>
                </a:cubicBezTo>
                <a:cubicBezTo>
                  <a:pt x="2150972" y="580554"/>
                  <a:pt x="2145843" y="579383"/>
                  <a:pt x="2139229" y="579350"/>
                </a:cubicBezTo>
                <a:cubicBezTo>
                  <a:pt x="2133642" y="579370"/>
                  <a:pt x="2128162" y="580165"/>
                  <a:pt x="2122791" y="581733"/>
                </a:cubicBezTo>
                <a:cubicBezTo>
                  <a:pt x="2117421" y="583302"/>
                  <a:pt x="2112622" y="585520"/>
                  <a:pt x="2108397" y="588389"/>
                </a:cubicBezTo>
                <a:cubicBezTo>
                  <a:pt x="2107352" y="589129"/>
                  <a:pt x="2106470" y="589846"/>
                  <a:pt x="2105750" y="590540"/>
                </a:cubicBezTo>
                <a:cubicBezTo>
                  <a:pt x="2105030" y="591234"/>
                  <a:pt x="2104055" y="592292"/>
                  <a:pt x="2102825" y="593713"/>
                </a:cubicBezTo>
                <a:lnTo>
                  <a:pt x="2087223" y="593218"/>
                </a:lnTo>
                <a:cubicBezTo>
                  <a:pt x="2087388" y="592228"/>
                  <a:pt x="2087522" y="591299"/>
                  <a:pt x="2087625" y="590432"/>
                </a:cubicBezTo>
                <a:cubicBezTo>
                  <a:pt x="2087728" y="589565"/>
                  <a:pt x="2087924" y="588018"/>
                  <a:pt x="2088213" y="585789"/>
                </a:cubicBezTo>
                <a:cubicBezTo>
                  <a:pt x="2088724" y="581842"/>
                  <a:pt x="2089436" y="576703"/>
                  <a:pt x="2090349" y="570372"/>
                </a:cubicBezTo>
                <a:cubicBezTo>
                  <a:pt x="2091262" y="564042"/>
                  <a:pt x="2092284" y="557170"/>
                  <a:pt x="2093414" y="549756"/>
                </a:cubicBezTo>
                <a:cubicBezTo>
                  <a:pt x="2093654" y="548326"/>
                  <a:pt x="2093824" y="547098"/>
                  <a:pt x="2093925" y="546072"/>
                </a:cubicBezTo>
                <a:cubicBezTo>
                  <a:pt x="2094025" y="545045"/>
                  <a:pt x="2094103" y="543879"/>
                  <a:pt x="2094157" y="542574"/>
                </a:cubicBezTo>
                <a:close/>
                <a:moveTo>
                  <a:pt x="1648740" y="540964"/>
                </a:moveTo>
                <a:cubicBezTo>
                  <a:pt x="1645574" y="541317"/>
                  <a:pt x="1642742" y="541973"/>
                  <a:pt x="1640242" y="542930"/>
                </a:cubicBezTo>
                <a:cubicBezTo>
                  <a:pt x="1637742" y="543887"/>
                  <a:pt x="1635250" y="545254"/>
                  <a:pt x="1632766" y="547031"/>
                </a:cubicBezTo>
                <a:cubicBezTo>
                  <a:pt x="1627514" y="550847"/>
                  <a:pt x="1623407" y="555691"/>
                  <a:pt x="1620445" y="561565"/>
                </a:cubicBezTo>
                <a:cubicBezTo>
                  <a:pt x="1617484" y="567439"/>
                  <a:pt x="1615977" y="573739"/>
                  <a:pt x="1615926" y="580464"/>
                </a:cubicBezTo>
                <a:cubicBezTo>
                  <a:pt x="1615993" y="585665"/>
                  <a:pt x="1616942" y="589968"/>
                  <a:pt x="1618774" y="593373"/>
                </a:cubicBezTo>
                <a:cubicBezTo>
                  <a:pt x="1620605" y="596778"/>
                  <a:pt x="1622917" y="598543"/>
                  <a:pt x="1625708" y="598666"/>
                </a:cubicBezTo>
                <a:cubicBezTo>
                  <a:pt x="1627749" y="598672"/>
                  <a:pt x="1629828" y="597361"/>
                  <a:pt x="1631946" y="594735"/>
                </a:cubicBezTo>
                <a:cubicBezTo>
                  <a:pt x="1634064" y="592109"/>
                  <a:pt x="1636236" y="588136"/>
                  <a:pt x="1638462" y="582817"/>
                </a:cubicBezTo>
                <a:cubicBezTo>
                  <a:pt x="1640856" y="577072"/>
                  <a:pt x="1642971" y="570452"/>
                  <a:pt x="1644808" y="562958"/>
                </a:cubicBezTo>
                <a:cubicBezTo>
                  <a:pt x="1646645" y="555464"/>
                  <a:pt x="1647955" y="548133"/>
                  <a:pt x="1648740" y="540964"/>
                </a:cubicBezTo>
                <a:close/>
                <a:moveTo>
                  <a:pt x="2286952" y="536135"/>
                </a:moveTo>
                <a:cubicBezTo>
                  <a:pt x="2293100" y="543293"/>
                  <a:pt x="2298233" y="550769"/>
                  <a:pt x="2302353" y="558563"/>
                </a:cubicBezTo>
                <a:cubicBezTo>
                  <a:pt x="2306473" y="566356"/>
                  <a:pt x="2309842" y="574977"/>
                  <a:pt x="2312460" y="584427"/>
                </a:cubicBezTo>
                <a:lnTo>
                  <a:pt x="2298344" y="591608"/>
                </a:lnTo>
                <a:cubicBezTo>
                  <a:pt x="2297196" y="586359"/>
                  <a:pt x="2295840" y="581504"/>
                  <a:pt x="2294274" y="577044"/>
                </a:cubicBezTo>
                <a:cubicBezTo>
                  <a:pt x="2292708" y="572583"/>
                  <a:pt x="2290763" y="568069"/>
                  <a:pt x="2288438" y="563500"/>
                </a:cubicBezTo>
                <a:cubicBezTo>
                  <a:pt x="2286259" y="559004"/>
                  <a:pt x="2284055" y="555119"/>
                  <a:pt x="2281829" y="551845"/>
                </a:cubicBezTo>
                <a:cubicBezTo>
                  <a:pt x="2279603" y="548572"/>
                  <a:pt x="2277059" y="545398"/>
                  <a:pt x="2274199" y="542326"/>
                </a:cubicBezTo>
                <a:close/>
                <a:moveTo>
                  <a:pt x="3366983" y="534773"/>
                </a:moveTo>
                <a:cubicBezTo>
                  <a:pt x="3374745" y="544026"/>
                  <a:pt x="3380890" y="554061"/>
                  <a:pt x="3385417" y="564878"/>
                </a:cubicBezTo>
                <a:cubicBezTo>
                  <a:pt x="3389945" y="575694"/>
                  <a:pt x="3393086" y="587865"/>
                  <a:pt x="3394843" y="601391"/>
                </a:cubicBezTo>
                <a:lnTo>
                  <a:pt x="3379489" y="607210"/>
                </a:lnTo>
                <a:cubicBezTo>
                  <a:pt x="3379105" y="601331"/>
                  <a:pt x="3378233" y="595321"/>
                  <a:pt x="3376873" y="589178"/>
                </a:cubicBezTo>
                <a:cubicBezTo>
                  <a:pt x="3375514" y="583036"/>
                  <a:pt x="3373744" y="577118"/>
                  <a:pt x="3371564" y="571425"/>
                </a:cubicBezTo>
                <a:cubicBezTo>
                  <a:pt x="3369454" y="565799"/>
                  <a:pt x="3366926" y="560459"/>
                  <a:pt x="3363980" y="555405"/>
                </a:cubicBezTo>
                <a:cubicBezTo>
                  <a:pt x="3361034" y="550351"/>
                  <a:pt x="3357701" y="545538"/>
                  <a:pt x="3353981" y="540964"/>
                </a:cubicBezTo>
                <a:close/>
                <a:moveTo>
                  <a:pt x="947633" y="534773"/>
                </a:moveTo>
                <a:cubicBezTo>
                  <a:pt x="955395" y="544026"/>
                  <a:pt x="961540" y="554061"/>
                  <a:pt x="966067" y="564878"/>
                </a:cubicBezTo>
                <a:cubicBezTo>
                  <a:pt x="970595" y="575694"/>
                  <a:pt x="973737" y="587865"/>
                  <a:pt x="975493" y="601391"/>
                </a:cubicBezTo>
                <a:lnTo>
                  <a:pt x="960139" y="607210"/>
                </a:lnTo>
                <a:cubicBezTo>
                  <a:pt x="959755" y="601331"/>
                  <a:pt x="958883" y="595321"/>
                  <a:pt x="957523" y="589178"/>
                </a:cubicBezTo>
                <a:cubicBezTo>
                  <a:pt x="956164" y="583036"/>
                  <a:pt x="954394" y="577118"/>
                  <a:pt x="952214" y="571425"/>
                </a:cubicBezTo>
                <a:cubicBezTo>
                  <a:pt x="950104" y="565799"/>
                  <a:pt x="947576" y="560459"/>
                  <a:pt x="944630" y="555405"/>
                </a:cubicBezTo>
                <a:cubicBezTo>
                  <a:pt x="941684" y="550351"/>
                  <a:pt x="938351" y="545538"/>
                  <a:pt x="934631" y="540964"/>
                </a:cubicBezTo>
                <a:close/>
                <a:moveTo>
                  <a:pt x="262254" y="531925"/>
                </a:moveTo>
                <a:lnTo>
                  <a:pt x="262254" y="549632"/>
                </a:lnTo>
                <a:lnTo>
                  <a:pt x="290996" y="549632"/>
                </a:lnTo>
                <a:lnTo>
                  <a:pt x="290996" y="531925"/>
                </a:lnTo>
                <a:close/>
                <a:moveTo>
                  <a:pt x="3291449" y="529201"/>
                </a:moveTo>
                <a:lnTo>
                  <a:pt x="3308413" y="529201"/>
                </a:lnTo>
                <a:cubicBezTo>
                  <a:pt x="3308102" y="531478"/>
                  <a:pt x="3307859" y="534166"/>
                  <a:pt x="3307686" y="537265"/>
                </a:cubicBezTo>
                <a:cubicBezTo>
                  <a:pt x="3307513" y="540363"/>
                  <a:pt x="3307425" y="543949"/>
                  <a:pt x="3307423" y="548022"/>
                </a:cubicBezTo>
                <a:cubicBezTo>
                  <a:pt x="3307427" y="551683"/>
                  <a:pt x="3307529" y="555588"/>
                  <a:pt x="3307730" y="559735"/>
                </a:cubicBezTo>
                <a:cubicBezTo>
                  <a:pt x="3307931" y="563882"/>
                  <a:pt x="3308208" y="567851"/>
                  <a:pt x="3308560" y="571640"/>
                </a:cubicBezTo>
                <a:cubicBezTo>
                  <a:pt x="3308913" y="575430"/>
                  <a:pt x="3309318" y="578619"/>
                  <a:pt x="3309776" y="581207"/>
                </a:cubicBezTo>
                <a:cubicBezTo>
                  <a:pt x="3310867" y="587708"/>
                  <a:pt x="3312306" y="592785"/>
                  <a:pt x="3314094" y="596438"/>
                </a:cubicBezTo>
                <a:cubicBezTo>
                  <a:pt x="3315882" y="600090"/>
                  <a:pt x="3317786" y="601948"/>
                  <a:pt x="3319805" y="602010"/>
                </a:cubicBezTo>
                <a:cubicBezTo>
                  <a:pt x="3320737" y="602005"/>
                  <a:pt x="3321629" y="601550"/>
                  <a:pt x="3322483" y="600648"/>
                </a:cubicBezTo>
                <a:cubicBezTo>
                  <a:pt x="3323337" y="599745"/>
                  <a:pt x="3324137" y="598424"/>
                  <a:pt x="3324882" y="596685"/>
                </a:cubicBezTo>
                <a:cubicBezTo>
                  <a:pt x="3327875" y="590019"/>
                  <a:pt x="3330062" y="582549"/>
                  <a:pt x="3331445" y="574273"/>
                </a:cubicBezTo>
                <a:cubicBezTo>
                  <a:pt x="3333478" y="576631"/>
                  <a:pt x="3335325" y="578571"/>
                  <a:pt x="3336986" y="580093"/>
                </a:cubicBezTo>
                <a:cubicBezTo>
                  <a:pt x="3338647" y="581615"/>
                  <a:pt x="3340928" y="583431"/>
                  <a:pt x="3343827" y="585541"/>
                </a:cubicBezTo>
                <a:cubicBezTo>
                  <a:pt x="3340662" y="597529"/>
                  <a:pt x="3337149" y="606243"/>
                  <a:pt x="3333287" y="611684"/>
                </a:cubicBezTo>
                <a:cubicBezTo>
                  <a:pt x="3329425" y="617124"/>
                  <a:pt x="3324890" y="619802"/>
                  <a:pt x="3319681" y="619717"/>
                </a:cubicBezTo>
                <a:cubicBezTo>
                  <a:pt x="3315531" y="619712"/>
                  <a:pt x="3311790" y="618205"/>
                  <a:pt x="3308460" y="615197"/>
                </a:cubicBezTo>
                <a:cubicBezTo>
                  <a:pt x="3305130" y="612189"/>
                  <a:pt x="3302225" y="607711"/>
                  <a:pt x="3299746" y="601762"/>
                </a:cubicBezTo>
                <a:cubicBezTo>
                  <a:pt x="3298060" y="597701"/>
                  <a:pt x="3296671" y="592822"/>
                  <a:pt x="3295577" y="587123"/>
                </a:cubicBezTo>
                <a:cubicBezTo>
                  <a:pt x="3294483" y="581425"/>
                  <a:pt x="3293644" y="574509"/>
                  <a:pt x="3293059" y="566376"/>
                </a:cubicBezTo>
                <a:cubicBezTo>
                  <a:pt x="3292475" y="558242"/>
                  <a:pt x="3292103" y="548492"/>
                  <a:pt x="3291945" y="537125"/>
                </a:cubicBezTo>
                <a:cubicBezTo>
                  <a:pt x="3291893" y="535069"/>
                  <a:pt x="3291842" y="533547"/>
                  <a:pt x="3291790" y="532559"/>
                </a:cubicBezTo>
                <a:cubicBezTo>
                  <a:pt x="3291738" y="531571"/>
                  <a:pt x="3291625" y="530452"/>
                  <a:pt x="3291449" y="529201"/>
                </a:cubicBezTo>
                <a:close/>
                <a:moveTo>
                  <a:pt x="872099" y="529201"/>
                </a:moveTo>
                <a:lnTo>
                  <a:pt x="889063" y="529201"/>
                </a:lnTo>
                <a:cubicBezTo>
                  <a:pt x="888751" y="531478"/>
                  <a:pt x="888509" y="534166"/>
                  <a:pt x="888336" y="537265"/>
                </a:cubicBezTo>
                <a:cubicBezTo>
                  <a:pt x="888163" y="540363"/>
                  <a:pt x="888076" y="543949"/>
                  <a:pt x="888073" y="548022"/>
                </a:cubicBezTo>
                <a:cubicBezTo>
                  <a:pt x="888077" y="551683"/>
                  <a:pt x="888179" y="555588"/>
                  <a:pt x="888380" y="559735"/>
                </a:cubicBezTo>
                <a:cubicBezTo>
                  <a:pt x="888581" y="563882"/>
                  <a:pt x="888858" y="567851"/>
                  <a:pt x="889210" y="571640"/>
                </a:cubicBezTo>
                <a:cubicBezTo>
                  <a:pt x="889563" y="575430"/>
                  <a:pt x="889968" y="578619"/>
                  <a:pt x="890426" y="581207"/>
                </a:cubicBezTo>
                <a:cubicBezTo>
                  <a:pt x="891517" y="587708"/>
                  <a:pt x="892956" y="592785"/>
                  <a:pt x="894744" y="596438"/>
                </a:cubicBezTo>
                <a:cubicBezTo>
                  <a:pt x="896532" y="600090"/>
                  <a:pt x="898436" y="601948"/>
                  <a:pt x="900455" y="602010"/>
                </a:cubicBezTo>
                <a:cubicBezTo>
                  <a:pt x="901387" y="602005"/>
                  <a:pt x="902279" y="601550"/>
                  <a:pt x="903133" y="600648"/>
                </a:cubicBezTo>
                <a:cubicBezTo>
                  <a:pt x="903987" y="599745"/>
                  <a:pt x="904787" y="598424"/>
                  <a:pt x="905532" y="596685"/>
                </a:cubicBezTo>
                <a:cubicBezTo>
                  <a:pt x="908525" y="590019"/>
                  <a:pt x="910712" y="582549"/>
                  <a:pt x="912095" y="574273"/>
                </a:cubicBezTo>
                <a:cubicBezTo>
                  <a:pt x="914128" y="576631"/>
                  <a:pt x="915975" y="578571"/>
                  <a:pt x="917636" y="580093"/>
                </a:cubicBezTo>
                <a:cubicBezTo>
                  <a:pt x="919297" y="581615"/>
                  <a:pt x="921578" y="583431"/>
                  <a:pt x="924477" y="585541"/>
                </a:cubicBezTo>
                <a:cubicBezTo>
                  <a:pt x="921312" y="597529"/>
                  <a:pt x="917799" y="606243"/>
                  <a:pt x="913937" y="611684"/>
                </a:cubicBezTo>
                <a:cubicBezTo>
                  <a:pt x="910075" y="617124"/>
                  <a:pt x="905540" y="619802"/>
                  <a:pt x="900332" y="619717"/>
                </a:cubicBezTo>
                <a:cubicBezTo>
                  <a:pt x="896181" y="619712"/>
                  <a:pt x="892440" y="618205"/>
                  <a:pt x="889110" y="615197"/>
                </a:cubicBezTo>
                <a:cubicBezTo>
                  <a:pt x="885780" y="612189"/>
                  <a:pt x="882875" y="607711"/>
                  <a:pt x="880396" y="601762"/>
                </a:cubicBezTo>
                <a:cubicBezTo>
                  <a:pt x="878710" y="597701"/>
                  <a:pt x="877321" y="592822"/>
                  <a:pt x="876227" y="587123"/>
                </a:cubicBezTo>
                <a:cubicBezTo>
                  <a:pt x="875133" y="581425"/>
                  <a:pt x="874294" y="574509"/>
                  <a:pt x="873709" y="566376"/>
                </a:cubicBezTo>
                <a:cubicBezTo>
                  <a:pt x="873124" y="558242"/>
                  <a:pt x="872753" y="548492"/>
                  <a:pt x="872595" y="537125"/>
                </a:cubicBezTo>
                <a:cubicBezTo>
                  <a:pt x="872543" y="535069"/>
                  <a:pt x="872492" y="533547"/>
                  <a:pt x="872440" y="532559"/>
                </a:cubicBezTo>
                <a:cubicBezTo>
                  <a:pt x="872388" y="531571"/>
                  <a:pt x="872275" y="530452"/>
                  <a:pt x="872099" y="529201"/>
                </a:cubicBezTo>
                <a:close/>
                <a:moveTo>
                  <a:pt x="845972" y="528705"/>
                </a:moveTo>
                <a:lnTo>
                  <a:pt x="846839" y="544555"/>
                </a:lnTo>
                <a:cubicBezTo>
                  <a:pt x="846212" y="544496"/>
                  <a:pt x="845763" y="544459"/>
                  <a:pt x="845493" y="544447"/>
                </a:cubicBezTo>
                <a:cubicBezTo>
                  <a:pt x="845222" y="544434"/>
                  <a:pt x="844804" y="544428"/>
                  <a:pt x="844239" y="544431"/>
                </a:cubicBezTo>
                <a:cubicBezTo>
                  <a:pt x="840462" y="544447"/>
                  <a:pt x="836438" y="545035"/>
                  <a:pt x="832166" y="546196"/>
                </a:cubicBezTo>
                <a:cubicBezTo>
                  <a:pt x="827894" y="547356"/>
                  <a:pt x="823746" y="548997"/>
                  <a:pt x="819721" y="551118"/>
                </a:cubicBezTo>
                <a:cubicBezTo>
                  <a:pt x="811799" y="555289"/>
                  <a:pt x="805665" y="560258"/>
                  <a:pt x="801318" y="566023"/>
                </a:cubicBezTo>
                <a:cubicBezTo>
                  <a:pt x="796971" y="571789"/>
                  <a:pt x="794768" y="577841"/>
                  <a:pt x="794709" y="584179"/>
                </a:cubicBezTo>
                <a:cubicBezTo>
                  <a:pt x="794745" y="589052"/>
                  <a:pt x="796190" y="593236"/>
                  <a:pt x="799043" y="596732"/>
                </a:cubicBezTo>
                <a:cubicBezTo>
                  <a:pt x="801896" y="600227"/>
                  <a:pt x="805941" y="602771"/>
                  <a:pt x="811178" y="604362"/>
                </a:cubicBezTo>
                <a:cubicBezTo>
                  <a:pt x="814322" y="605309"/>
                  <a:pt x="817598" y="606078"/>
                  <a:pt x="821006" y="606669"/>
                </a:cubicBezTo>
                <a:cubicBezTo>
                  <a:pt x="824414" y="607259"/>
                  <a:pt x="827288" y="607564"/>
                  <a:pt x="829627" y="607582"/>
                </a:cubicBezTo>
                <a:cubicBezTo>
                  <a:pt x="829708" y="607584"/>
                  <a:pt x="829981" y="607579"/>
                  <a:pt x="830448" y="607566"/>
                </a:cubicBezTo>
                <a:cubicBezTo>
                  <a:pt x="830915" y="607554"/>
                  <a:pt x="831467" y="607517"/>
                  <a:pt x="832104" y="607458"/>
                </a:cubicBezTo>
                <a:lnTo>
                  <a:pt x="829875" y="624298"/>
                </a:lnTo>
                <a:cubicBezTo>
                  <a:pt x="829181" y="624120"/>
                  <a:pt x="828557" y="623981"/>
                  <a:pt x="828002" y="623880"/>
                </a:cubicBezTo>
                <a:cubicBezTo>
                  <a:pt x="827448" y="623780"/>
                  <a:pt x="826669" y="623671"/>
                  <a:pt x="825665" y="623555"/>
                </a:cubicBezTo>
                <a:cubicBezTo>
                  <a:pt x="818971" y="622719"/>
                  <a:pt x="813383" y="621667"/>
                  <a:pt x="808902" y="620398"/>
                </a:cubicBezTo>
                <a:cubicBezTo>
                  <a:pt x="804421" y="619128"/>
                  <a:pt x="800351" y="617457"/>
                  <a:pt x="796690" y="615383"/>
                </a:cubicBezTo>
                <a:cubicBezTo>
                  <a:pt x="790968" y="612127"/>
                  <a:pt x="786593" y="607958"/>
                  <a:pt x="783565" y="602877"/>
                </a:cubicBezTo>
                <a:cubicBezTo>
                  <a:pt x="780536" y="597794"/>
                  <a:pt x="779009" y="592016"/>
                  <a:pt x="778983" y="585541"/>
                </a:cubicBezTo>
                <a:cubicBezTo>
                  <a:pt x="779001" y="580237"/>
                  <a:pt x="780018" y="575088"/>
                  <a:pt x="782032" y="570094"/>
                </a:cubicBezTo>
                <a:cubicBezTo>
                  <a:pt x="784047" y="565100"/>
                  <a:pt x="786952" y="560508"/>
                  <a:pt x="790746" y="556318"/>
                </a:cubicBezTo>
                <a:cubicBezTo>
                  <a:pt x="793019" y="553837"/>
                  <a:pt x="795470" y="551649"/>
                  <a:pt x="798098" y="549756"/>
                </a:cubicBezTo>
                <a:cubicBezTo>
                  <a:pt x="800727" y="547862"/>
                  <a:pt x="804014" y="545922"/>
                  <a:pt x="807958" y="543936"/>
                </a:cubicBezTo>
                <a:cubicBezTo>
                  <a:pt x="804783" y="544414"/>
                  <a:pt x="801681" y="544819"/>
                  <a:pt x="798653" y="545151"/>
                </a:cubicBezTo>
                <a:cubicBezTo>
                  <a:pt x="795625" y="545483"/>
                  <a:pt x="791661" y="545842"/>
                  <a:pt x="786761" y="546229"/>
                </a:cubicBezTo>
                <a:cubicBezTo>
                  <a:pt x="781862" y="546616"/>
                  <a:pt x="775018" y="547131"/>
                  <a:pt x="766229" y="547774"/>
                </a:cubicBezTo>
                <a:cubicBezTo>
                  <a:pt x="762045" y="548086"/>
                  <a:pt x="758186" y="548453"/>
                  <a:pt x="754651" y="548873"/>
                </a:cubicBezTo>
                <a:cubicBezTo>
                  <a:pt x="751117" y="549294"/>
                  <a:pt x="748125" y="549753"/>
                  <a:pt x="745674" y="550251"/>
                </a:cubicBezTo>
                <a:lnTo>
                  <a:pt x="744807" y="534154"/>
                </a:lnTo>
                <a:cubicBezTo>
                  <a:pt x="746157" y="534213"/>
                  <a:pt x="747204" y="534249"/>
                  <a:pt x="747949" y="534262"/>
                </a:cubicBezTo>
                <a:cubicBezTo>
                  <a:pt x="748695" y="534275"/>
                  <a:pt x="749216" y="534280"/>
                  <a:pt x="749513" y="534277"/>
                </a:cubicBezTo>
                <a:cubicBezTo>
                  <a:pt x="750130" y="534285"/>
                  <a:pt x="750877" y="534270"/>
                  <a:pt x="751755" y="534232"/>
                </a:cubicBezTo>
                <a:cubicBezTo>
                  <a:pt x="752634" y="534193"/>
                  <a:pt x="754399" y="534086"/>
                  <a:pt x="757052" y="533911"/>
                </a:cubicBezTo>
                <a:cubicBezTo>
                  <a:pt x="759705" y="533735"/>
                  <a:pt x="764003" y="533444"/>
                  <a:pt x="769944" y="533039"/>
                </a:cubicBezTo>
                <a:cubicBezTo>
                  <a:pt x="773408" y="532848"/>
                  <a:pt x="780286" y="532487"/>
                  <a:pt x="790576" y="531956"/>
                </a:cubicBezTo>
                <a:cubicBezTo>
                  <a:pt x="800867" y="531424"/>
                  <a:pt x="814585" y="530754"/>
                  <a:pt x="831733" y="529944"/>
                </a:cubicBezTo>
                <a:cubicBezTo>
                  <a:pt x="836629" y="529714"/>
                  <a:pt x="839993" y="529523"/>
                  <a:pt x="841824" y="529371"/>
                </a:cubicBezTo>
                <a:cubicBezTo>
                  <a:pt x="843656" y="529219"/>
                  <a:pt x="845038" y="528997"/>
                  <a:pt x="845972" y="528705"/>
                </a:cubicBezTo>
                <a:close/>
                <a:moveTo>
                  <a:pt x="1816903" y="528458"/>
                </a:moveTo>
                <a:lnTo>
                  <a:pt x="1817770" y="544183"/>
                </a:lnTo>
                <a:cubicBezTo>
                  <a:pt x="1817143" y="544124"/>
                  <a:pt x="1816694" y="544088"/>
                  <a:pt x="1816423" y="544075"/>
                </a:cubicBezTo>
                <a:cubicBezTo>
                  <a:pt x="1816153" y="544062"/>
                  <a:pt x="1815735" y="544057"/>
                  <a:pt x="1815170" y="544060"/>
                </a:cubicBezTo>
                <a:cubicBezTo>
                  <a:pt x="1811393" y="544075"/>
                  <a:pt x="1807369" y="544663"/>
                  <a:pt x="1803097" y="545824"/>
                </a:cubicBezTo>
                <a:cubicBezTo>
                  <a:pt x="1798825" y="546985"/>
                  <a:pt x="1794677" y="548626"/>
                  <a:pt x="1790653" y="550746"/>
                </a:cubicBezTo>
                <a:cubicBezTo>
                  <a:pt x="1782730" y="554918"/>
                  <a:pt x="1776596" y="559886"/>
                  <a:pt x="1772249" y="565652"/>
                </a:cubicBezTo>
                <a:cubicBezTo>
                  <a:pt x="1767902" y="571417"/>
                  <a:pt x="1765699" y="577469"/>
                  <a:pt x="1765640" y="583807"/>
                </a:cubicBezTo>
                <a:cubicBezTo>
                  <a:pt x="1765676" y="588680"/>
                  <a:pt x="1767121" y="592865"/>
                  <a:pt x="1769974" y="596360"/>
                </a:cubicBezTo>
                <a:cubicBezTo>
                  <a:pt x="1772827" y="599856"/>
                  <a:pt x="1776872" y="602399"/>
                  <a:pt x="1782109" y="603991"/>
                </a:cubicBezTo>
                <a:cubicBezTo>
                  <a:pt x="1785253" y="604938"/>
                  <a:pt x="1788529" y="605706"/>
                  <a:pt x="1791937" y="606297"/>
                </a:cubicBezTo>
                <a:cubicBezTo>
                  <a:pt x="1795345" y="606888"/>
                  <a:pt x="1798219" y="607192"/>
                  <a:pt x="1800558" y="607210"/>
                </a:cubicBezTo>
                <a:cubicBezTo>
                  <a:pt x="1800638" y="607213"/>
                  <a:pt x="1800912" y="607208"/>
                  <a:pt x="1801379" y="607195"/>
                </a:cubicBezTo>
                <a:cubicBezTo>
                  <a:pt x="1801846" y="607182"/>
                  <a:pt x="1802398" y="607146"/>
                  <a:pt x="1803035" y="607086"/>
                </a:cubicBezTo>
                <a:lnTo>
                  <a:pt x="1800806" y="623927"/>
                </a:lnTo>
                <a:cubicBezTo>
                  <a:pt x="1800112" y="623756"/>
                  <a:pt x="1799488" y="623633"/>
                  <a:pt x="1798933" y="623555"/>
                </a:cubicBezTo>
                <a:cubicBezTo>
                  <a:pt x="1798379" y="623478"/>
                  <a:pt x="1797599" y="623354"/>
                  <a:pt x="1796596" y="623184"/>
                </a:cubicBezTo>
                <a:cubicBezTo>
                  <a:pt x="1789902" y="622348"/>
                  <a:pt x="1784314" y="621295"/>
                  <a:pt x="1779833" y="620026"/>
                </a:cubicBezTo>
                <a:cubicBezTo>
                  <a:pt x="1775352" y="618757"/>
                  <a:pt x="1771282" y="617085"/>
                  <a:pt x="1767621" y="615011"/>
                </a:cubicBezTo>
                <a:cubicBezTo>
                  <a:pt x="1761899" y="611756"/>
                  <a:pt x="1757524" y="607587"/>
                  <a:pt x="1754496" y="602505"/>
                </a:cubicBezTo>
                <a:cubicBezTo>
                  <a:pt x="1751467" y="597423"/>
                  <a:pt x="1749940" y="591644"/>
                  <a:pt x="1749914" y="585170"/>
                </a:cubicBezTo>
                <a:cubicBezTo>
                  <a:pt x="1749932" y="579863"/>
                  <a:pt x="1750948" y="574719"/>
                  <a:pt x="1752963" y="569738"/>
                </a:cubicBezTo>
                <a:cubicBezTo>
                  <a:pt x="1754978" y="564756"/>
                  <a:pt x="1757883" y="560201"/>
                  <a:pt x="1761677" y="556071"/>
                </a:cubicBezTo>
                <a:cubicBezTo>
                  <a:pt x="1763950" y="553584"/>
                  <a:pt x="1766401" y="551376"/>
                  <a:pt x="1769030" y="549446"/>
                </a:cubicBezTo>
                <a:cubicBezTo>
                  <a:pt x="1771658" y="547516"/>
                  <a:pt x="1774945" y="545556"/>
                  <a:pt x="1778889" y="543564"/>
                </a:cubicBezTo>
                <a:cubicBezTo>
                  <a:pt x="1775714" y="544044"/>
                  <a:pt x="1772612" y="544460"/>
                  <a:pt x="1769584" y="544812"/>
                </a:cubicBezTo>
                <a:cubicBezTo>
                  <a:pt x="1766555" y="545163"/>
                  <a:pt x="1762591" y="545542"/>
                  <a:pt x="1757692" y="545949"/>
                </a:cubicBezTo>
                <a:cubicBezTo>
                  <a:pt x="1752792" y="546356"/>
                  <a:pt x="1745949" y="546882"/>
                  <a:pt x="1737160" y="547527"/>
                </a:cubicBezTo>
                <a:cubicBezTo>
                  <a:pt x="1732976" y="547839"/>
                  <a:pt x="1729117" y="548205"/>
                  <a:pt x="1725582" y="548626"/>
                </a:cubicBezTo>
                <a:cubicBezTo>
                  <a:pt x="1722048" y="549046"/>
                  <a:pt x="1719056" y="549505"/>
                  <a:pt x="1716605" y="550003"/>
                </a:cubicBezTo>
                <a:lnTo>
                  <a:pt x="1715738" y="533782"/>
                </a:lnTo>
                <a:cubicBezTo>
                  <a:pt x="1717088" y="533841"/>
                  <a:pt x="1718135" y="533878"/>
                  <a:pt x="1718880" y="533890"/>
                </a:cubicBezTo>
                <a:cubicBezTo>
                  <a:pt x="1719626" y="533903"/>
                  <a:pt x="1720147" y="533909"/>
                  <a:pt x="1720444" y="533906"/>
                </a:cubicBezTo>
                <a:cubicBezTo>
                  <a:pt x="1721061" y="533914"/>
                  <a:pt x="1721808" y="533898"/>
                  <a:pt x="1722686" y="533860"/>
                </a:cubicBezTo>
                <a:cubicBezTo>
                  <a:pt x="1723564" y="533822"/>
                  <a:pt x="1725330" y="533715"/>
                  <a:pt x="1727983" y="533539"/>
                </a:cubicBezTo>
                <a:cubicBezTo>
                  <a:pt x="1730636" y="533363"/>
                  <a:pt x="1734934" y="533073"/>
                  <a:pt x="1740875" y="532668"/>
                </a:cubicBezTo>
                <a:cubicBezTo>
                  <a:pt x="1744339" y="532477"/>
                  <a:pt x="1751217" y="532116"/>
                  <a:pt x="1761507" y="531584"/>
                </a:cubicBezTo>
                <a:cubicBezTo>
                  <a:pt x="1771797" y="531053"/>
                  <a:pt x="1785516" y="530382"/>
                  <a:pt x="1802664" y="529572"/>
                </a:cubicBezTo>
                <a:cubicBezTo>
                  <a:pt x="1807560" y="529340"/>
                  <a:pt x="1810924" y="529154"/>
                  <a:pt x="1812755" y="529015"/>
                </a:cubicBezTo>
                <a:cubicBezTo>
                  <a:pt x="1814587" y="528876"/>
                  <a:pt x="1815969" y="528690"/>
                  <a:pt x="1816903" y="528458"/>
                </a:cubicBezTo>
                <a:close/>
                <a:moveTo>
                  <a:pt x="439579" y="528086"/>
                </a:moveTo>
                <a:cubicBezTo>
                  <a:pt x="436713" y="531515"/>
                  <a:pt x="433994" y="534440"/>
                  <a:pt x="431422" y="536862"/>
                </a:cubicBezTo>
                <a:cubicBezTo>
                  <a:pt x="428850" y="539285"/>
                  <a:pt x="425790" y="541808"/>
                  <a:pt x="422243" y="544431"/>
                </a:cubicBezTo>
                <a:cubicBezTo>
                  <a:pt x="423657" y="544431"/>
                  <a:pt x="424637" y="544431"/>
                  <a:pt x="425184" y="544431"/>
                </a:cubicBezTo>
                <a:cubicBezTo>
                  <a:pt x="425731" y="544431"/>
                  <a:pt x="426278" y="544431"/>
                  <a:pt x="426825" y="544431"/>
                </a:cubicBezTo>
                <a:lnTo>
                  <a:pt x="453819" y="544431"/>
                </a:lnTo>
                <a:cubicBezTo>
                  <a:pt x="454825" y="544431"/>
                  <a:pt x="455599" y="544431"/>
                  <a:pt x="456140" y="544431"/>
                </a:cubicBezTo>
                <a:cubicBezTo>
                  <a:pt x="456682" y="544431"/>
                  <a:pt x="457270" y="544431"/>
                  <a:pt x="457905" y="544431"/>
                </a:cubicBezTo>
                <a:cubicBezTo>
                  <a:pt x="453999" y="541691"/>
                  <a:pt x="450697" y="539122"/>
                  <a:pt x="447999" y="536723"/>
                </a:cubicBezTo>
                <a:cubicBezTo>
                  <a:pt x="445300" y="534324"/>
                  <a:pt x="442494" y="531445"/>
                  <a:pt x="439579" y="528086"/>
                </a:cubicBezTo>
                <a:close/>
                <a:moveTo>
                  <a:pt x="2580056" y="526972"/>
                </a:moveTo>
                <a:cubicBezTo>
                  <a:pt x="2584738" y="528076"/>
                  <a:pt x="2590047" y="528870"/>
                  <a:pt x="2595983" y="529355"/>
                </a:cubicBezTo>
                <a:cubicBezTo>
                  <a:pt x="2601919" y="529840"/>
                  <a:pt x="2608992" y="530078"/>
                  <a:pt x="2617203" y="530067"/>
                </a:cubicBezTo>
                <a:cubicBezTo>
                  <a:pt x="2624935" y="530078"/>
                  <a:pt x="2631327" y="529902"/>
                  <a:pt x="2636381" y="529541"/>
                </a:cubicBezTo>
                <a:cubicBezTo>
                  <a:pt x="2641434" y="529180"/>
                  <a:pt x="2645938" y="528571"/>
                  <a:pt x="2649893" y="527715"/>
                </a:cubicBezTo>
                <a:lnTo>
                  <a:pt x="2650389" y="541707"/>
                </a:lnTo>
                <a:cubicBezTo>
                  <a:pt x="2646527" y="543410"/>
                  <a:pt x="2641620" y="546103"/>
                  <a:pt x="2635669" y="549786"/>
                </a:cubicBezTo>
                <a:cubicBezTo>
                  <a:pt x="2629717" y="553470"/>
                  <a:pt x="2623604" y="557588"/>
                  <a:pt x="2617327" y="562138"/>
                </a:cubicBezTo>
                <a:lnTo>
                  <a:pt x="2606555" y="553594"/>
                </a:lnTo>
                <a:cubicBezTo>
                  <a:pt x="2609774" y="551556"/>
                  <a:pt x="2612900" y="549627"/>
                  <a:pt x="2615934" y="547805"/>
                </a:cubicBezTo>
                <a:cubicBezTo>
                  <a:pt x="2618968" y="545984"/>
                  <a:pt x="2621909" y="544240"/>
                  <a:pt x="2624757" y="542574"/>
                </a:cubicBezTo>
                <a:cubicBezTo>
                  <a:pt x="2622087" y="542940"/>
                  <a:pt x="2619285" y="543198"/>
                  <a:pt x="2616352" y="543348"/>
                </a:cubicBezTo>
                <a:cubicBezTo>
                  <a:pt x="2613419" y="543497"/>
                  <a:pt x="2610029" y="543570"/>
                  <a:pt x="2606183" y="543564"/>
                </a:cubicBezTo>
                <a:cubicBezTo>
                  <a:pt x="2602855" y="543557"/>
                  <a:pt x="2599047" y="543417"/>
                  <a:pt x="2594760" y="543146"/>
                </a:cubicBezTo>
                <a:cubicBezTo>
                  <a:pt x="2590473" y="542876"/>
                  <a:pt x="2586727" y="542520"/>
                  <a:pt x="2583523" y="542078"/>
                </a:cubicBezTo>
                <a:cubicBezTo>
                  <a:pt x="2582357" y="541962"/>
                  <a:pt x="2581501" y="541885"/>
                  <a:pt x="2580953" y="541846"/>
                </a:cubicBezTo>
                <a:cubicBezTo>
                  <a:pt x="2580406" y="541808"/>
                  <a:pt x="2579736" y="541761"/>
                  <a:pt x="2578941" y="541707"/>
                </a:cubicBezTo>
                <a:close/>
                <a:moveTo>
                  <a:pt x="1657779" y="526972"/>
                </a:moveTo>
                <a:cubicBezTo>
                  <a:pt x="1672824" y="527145"/>
                  <a:pt x="1684711" y="531319"/>
                  <a:pt x="1693440" y="539494"/>
                </a:cubicBezTo>
                <a:cubicBezTo>
                  <a:pt x="1702170" y="547669"/>
                  <a:pt x="1706628" y="558808"/>
                  <a:pt x="1706813" y="572911"/>
                </a:cubicBezTo>
                <a:cubicBezTo>
                  <a:pt x="1706744" y="583728"/>
                  <a:pt x="1704097" y="593143"/>
                  <a:pt x="1698873" y="601158"/>
                </a:cubicBezTo>
                <a:cubicBezTo>
                  <a:pt x="1693649" y="609174"/>
                  <a:pt x="1686266" y="615153"/>
                  <a:pt x="1676724" y="619098"/>
                </a:cubicBezTo>
                <a:cubicBezTo>
                  <a:pt x="1673855" y="620305"/>
                  <a:pt x="1670956" y="621295"/>
                  <a:pt x="1668025" y="622069"/>
                </a:cubicBezTo>
                <a:cubicBezTo>
                  <a:pt x="1665095" y="622843"/>
                  <a:pt x="1661514" y="623586"/>
                  <a:pt x="1657283" y="624298"/>
                </a:cubicBezTo>
                <a:cubicBezTo>
                  <a:pt x="1656295" y="621148"/>
                  <a:pt x="1655269" y="618564"/>
                  <a:pt x="1654203" y="616544"/>
                </a:cubicBezTo>
                <a:cubicBezTo>
                  <a:pt x="1653138" y="614524"/>
                  <a:pt x="1651647" y="612279"/>
                  <a:pt x="1649730" y="609811"/>
                </a:cubicBezTo>
                <a:cubicBezTo>
                  <a:pt x="1655377" y="609086"/>
                  <a:pt x="1660180" y="608183"/>
                  <a:pt x="1664140" y="607102"/>
                </a:cubicBezTo>
                <a:cubicBezTo>
                  <a:pt x="1668100" y="606021"/>
                  <a:pt x="1671510" y="604654"/>
                  <a:pt x="1674371" y="603000"/>
                </a:cubicBezTo>
                <a:cubicBezTo>
                  <a:pt x="1679801" y="599938"/>
                  <a:pt x="1684017" y="595692"/>
                  <a:pt x="1687017" y="590262"/>
                </a:cubicBezTo>
                <a:cubicBezTo>
                  <a:pt x="1690017" y="584832"/>
                  <a:pt x="1691539" y="578759"/>
                  <a:pt x="1691583" y="572044"/>
                </a:cubicBezTo>
                <a:cubicBezTo>
                  <a:pt x="1691567" y="566070"/>
                  <a:pt x="1690267" y="560745"/>
                  <a:pt x="1687683" y="556071"/>
                </a:cubicBezTo>
                <a:cubicBezTo>
                  <a:pt x="1685098" y="551396"/>
                  <a:pt x="1681321" y="547558"/>
                  <a:pt x="1676352" y="544555"/>
                </a:cubicBezTo>
                <a:cubicBezTo>
                  <a:pt x="1674492" y="543456"/>
                  <a:pt x="1672609" y="542620"/>
                  <a:pt x="1670703" y="542048"/>
                </a:cubicBezTo>
                <a:cubicBezTo>
                  <a:pt x="1668796" y="541475"/>
                  <a:pt x="1666511" y="541072"/>
                  <a:pt x="1663846" y="540840"/>
                </a:cubicBezTo>
                <a:cubicBezTo>
                  <a:pt x="1662667" y="550576"/>
                  <a:pt x="1661001" y="559677"/>
                  <a:pt x="1658847" y="568144"/>
                </a:cubicBezTo>
                <a:cubicBezTo>
                  <a:pt x="1656693" y="576610"/>
                  <a:pt x="1654067" y="584349"/>
                  <a:pt x="1650968" y="591361"/>
                </a:cubicBezTo>
                <a:cubicBezTo>
                  <a:pt x="1647468" y="599319"/>
                  <a:pt x="1643665" y="605196"/>
                  <a:pt x="1639561" y="608990"/>
                </a:cubicBezTo>
                <a:cubicBezTo>
                  <a:pt x="1635457" y="612785"/>
                  <a:pt x="1630880" y="614668"/>
                  <a:pt x="1625832" y="614640"/>
                </a:cubicBezTo>
                <a:cubicBezTo>
                  <a:pt x="1618645" y="614457"/>
                  <a:pt x="1612836" y="611232"/>
                  <a:pt x="1608404" y="604966"/>
                </a:cubicBezTo>
                <a:cubicBezTo>
                  <a:pt x="1603972" y="598700"/>
                  <a:pt x="1601691" y="590491"/>
                  <a:pt x="1601562" y="580340"/>
                </a:cubicBezTo>
                <a:cubicBezTo>
                  <a:pt x="1601580" y="573484"/>
                  <a:pt x="1602751" y="566983"/>
                  <a:pt x="1605076" y="560838"/>
                </a:cubicBezTo>
                <a:cubicBezTo>
                  <a:pt x="1607400" y="554693"/>
                  <a:pt x="1610769" y="549183"/>
                  <a:pt x="1615183" y="544307"/>
                </a:cubicBezTo>
                <a:cubicBezTo>
                  <a:pt x="1620409" y="538601"/>
                  <a:pt x="1626611" y="534288"/>
                  <a:pt x="1633788" y="531368"/>
                </a:cubicBezTo>
                <a:cubicBezTo>
                  <a:pt x="1640964" y="528447"/>
                  <a:pt x="1648961" y="526982"/>
                  <a:pt x="1657779" y="526972"/>
                </a:cubicBezTo>
                <a:close/>
                <a:moveTo>
                  <a:pt x="2397033" y="525981"/>
                </a:moveTo>
                <a:cubicBezTo>
                  <a:pt x="2399569" y="528592"/>
                  <a:pt x="2401648" y="531048"/>
                  <a:pt x="2403270" y="533349"/>
                </a:cubicBezTo>
                <a:cubicBezTo>
                  <a:pt x="2404893" y="535650"/>
                  <a:pt x="2406818" y="538849"/>
                  <a:pt x="2409044" y="542945"/>
                </a:cubicBezTo>
                <a:lnTo>
                  <a:pt x="2399386" y="548270"/>
                </a:lnTo>
                <a:cubicBezTo>
                  <a:pt x="2397954" y="545223"/>
                  <a:pt x="2396236" y="542246"/>
                  <a:pt x="2394231" y="539339"/>
                </a:cubicBezTo>
                <a:cubicBezTo>
                  <a:pt x="2392227" y="536431"/>
                  <a:pt x="2389983" y="533671"/>
                  <a:pt x="2387498" y="531058"/>
                </a:cubicBezTo>
                <a:close/>
                <a:moveTo>
                  <a:pt x="313779" y="523505"/>
                </a:moveTo>
                <a:lnTo>
                  <a:pt x="328253" y="523505"/>
                </a:lnTo>
                <a:cubicBezTo>
                  <a:pt x="327951" y="525465"/>
                  <a:pt x="327750" y="527581"/>
                  <a:pt x="327649" y="529851"/>
                </a:cubicBezTo>
                <a:cubicBezTo>
                  <a:pt x="327548" y="532121"/>
                  <a:pt x="327502" y="535041"/>
                  <a:pt x="327509" y="538611"/>
                </a:cubicBezTo>
                <a:lnTo>
                  <a:pt x="327509" y="585417"/>
                </a:lnTo>
                <a:cubicBezTo>
                  <a:pt x="327504" y="589266"/>
                  <a:pt x="327546" y="592248"/>
                  <a:pt x="327633" y="594364"/>
                </a:cubicBezTo>
                <a:cubicBezTo>
                  <a:pt x="327721" y="596479"/>
                  <a:pt x="327886" y="598408"/>
                  <a:pt x="328129" y="600152"/>
                </a:cubicBezTo>
                <a:lnTo>
                  <a:pt x="313903" y="600152"/>
                </a:lnTo>
                <a:cubicBezTo>
                  <a:pt x="314146" y="598496"/>
                  <a:pt x="314311" y="596670"/>
                  <a:pt x="314399" y="594673"/>
                </a:cubicBezTo>
                <a:cubicBezTo>
                  <a:pt x="314487" y="592676"/>
                  <a:pt x="314528" y="589674"/>
                  <a:pt x="314523" y="585665"/>
                </a:cubicBezTo>
                <a:lnTo>
                  <a:pt x="314523" y="538611"/>
                </a:lnTo>
                <a:cubicBezTo>
                  <a:pt x="314523" y="535134"/>
                  <a:pt x="314461" y="532214"/>
                  <a:pt x="314337" y="529851"/>
                </a:cubicBezTo>
                <a:cubicBezTo>
                  <a:pt x="314213" y="527488"/>
                  <a:pt x="314027" y="525372"/>
                  <a:pt x="313779" y="523505"/>
                </a:cubicBezTo>
                <a:close/>
                <a:moveTo>
                  <a:pt x="2341311" y="521771"/>
                </a:moveTo>
                <a:lnTo>
                  <a:pt x="2358647" y="522019"/>
                </a:lnTo>
                <a:cubicBezTo>
                  <a:pt x="2358291" y="523690"/>
                  <a:pt x="2358012" y="525734"/>
                  <a:pt x="2357811" y="528148"/>
                </a:cubicBezTo>
                <a:cubicBezTo>
                  <a:pt x="2357610" y="530563"/>
                  <a:pt x="2357393" y="534092"/>
                  <a:pt x="2357161" y="538735"/>
                </a:cubicBezTo>
                <a:cubicBezTo>
                  <a:pt x="2356990" y="542759"/>
                  <a:pt x="2356810" y="547741"/>
                  <a:pt x="2356620" y="553681"/>
                </a:cubicBezTo>
                <a:cubicBezTo>
                  <a:pt x="2356431" y="559622"/>
                  <a:pt x="2356268" y="565411"/>
                  <a:pt x="2356134" y="571049"/>
                </a:cubicBezTo>
                <a:cubicBezTo>
                  <a:pt x="2355999" y="576687"/>
                  <a:pt x="2355929" y="581063"/>
                  <a:pt x="2355923" y="584179"/>
                </a:cubicBezTo>
                <a:cubicBezTo>
                  <a:pt x="2355902" y="589924"/>
                  <a:pt x="2356129" y="594253"/>
                  <a:pt x="2356604" y="597165"/>
                </a:cubicBezTo>
                <a:cubicBezTo>
                  <a:pt x="2357079" y="600078"/>
                  <a:pt x="2357925" y="602394"/>
                  <a:pt x="2359142" y="604115"/>
                </a:cubicBezTo>
                <a:cubicBezTo>
                  <a:pt x="2360592" y="606171"/>
                  <a:pt x="2362738" y="607755"/>
                  <a:pt x="2365581" y="608866"/>
                </a:cubicBezTo>
                <a:cubicBezTo>
                  <a:pt x="2368424" y="609978"/>
                  <a:pt x="2371808" y="610541"/>
                  <a:pt x="2375735" y="610554"/>
                </a:cubicBezTo>
                <a:cubicBezTo>
                  <a:pt x="2382471" y="610523"/>
                  <a:pt x="2388409" y="608696"/>
                  <a:pt x="2393550" y="605074"/>
                </a:cubicBezTo>
                <a:cubicBezTo>
                  <a:pt x="2398692" y="601452"/>
                  <a:pt x="2402742" y="596221"/>
                  <a:pt x="2405701" y="589380"/>
                </a:cubicBezTo>
                <a:cubicBezTo>
                  <a:pt x="2407044" y="586230"/>
                  <a:pt x="2408164" y="583026"/>
                  <a:pt x="2409059" y="579768"/>
                </a:cubicBezTo>
                <a:cubicBezTo>
                  <a:pt x="2409954" y="576510"/>
                  <a:pt x="2410734" y="572779"/>
                  <a:pt x="2411396" y="568577"/>
                </a:cubicBezTo>
                <a:cubicBezTo>
                  <a:pt x="2414567" y="571188"/>
                  <a:pt x="2417141" y="573117"/>
                  <a:pt x="2419120" y="574366"/>
                </a:cubicBezTo>
                <a:cubicBezTo>
                  <a:pt x="2421099" y="575614"/>
                  <a:pt x="2423519" y="576863"/>
                  <a:pt x="2426379" y="578112"/>
                </a:cubicBezTo>
                <a:cubicBezTo>
                  <a:pt x="2423978" y="586315"/>
                  <a:pt x="2421661" y="592816"/>
                  <a:pt x="2419430" y="597614"/>
                </a:cubicBezTo>
                <a:cubicBezTo>
                  <a:pt x="2417198" y="602412"/>
                  <a:pt x="2414603" y="606436"/>
                  <a:pt x="2411644" y="609687"/>
                </a:cubicBezTo>
                <a:cubicBezTo>
                  <a:pt x="2407009" y="614947"/>
                  <a:pt x="2401607" y="618884"/>
                  <a:pt x="2395439" y="621497"/>
                </a:cubicBezTo>
                <a:cubicBezTo>
                  <a:pt x="2389270" y="624110"/>
                  <a:pt x="2382290" y="625415"/>
                  <a:pt x="2374497" y="625413"/>
                </a:cubicBezTo>
                <a:cubicBezTo>
                  <a:pt x="2370181" y="625402"/>
                  <a:pt x="2366151" y="624928"/>
                  <a:pt x="2362408" y="623989"/>
                </a:cubicBezTo>
                <a:cubicBezTo>
                  <a:pt x="2358665" y="623050"/>
                  <a:pt x="2355471" y="621708"/>
                  <a:pt x="2352827" y="619964"/>
                </a:cubicBezTo>
                <a:cubicBezTo>
                  <a:pt x="2348584" y="617183"/>
                  <a:pt x="2345493" y="613242"/>
                  <a:pt x="2343556" y="608139"/>
                </a:cubicBezTo>
                <a:cubicBezTo>
                  <a:pt x="2341618" y="603036"/>
                  <a:pt x="2340664" y="596371"/>
                  <a:pt x="2340692" y="588141"/>
                </a:cubicBezTo>
                <a:cubicBezTo>
                  <a:pt x="2340691" y="586074"/>
                  <a:pt x="2340721" y="583110"/>
                  <a:pt x="2340784" y="579249"/>
                </a:cubicBezTo>
                <a:cubicBezTo>
                  <a:pt x="2340847" y="575388"/>
                  <a:pt x="2340951" y="570158"/>
                  <a:pt x="2341096" y="563560"/>
                </a:cubicBezTo>
                <a:cubicBezTo>
                  <a:pt x="2341241" y="556961"/>
                  <a:pt x="2341437" y="548521"/>
                  <a:pt x="2341683" y="538240"/>
                </a:cubicBezTo>
                <a:cubicBezTo>
                  <a:pt x="2341742" y="536388"/>
                  <a:pt x="2341779" y="534798"/>
                  <a:pt x="2341791" y="533473"/>
                </a:cubicBezTo>
                <a:cubicBezTo>
                  <a:pt x="2341804" y="532147"/>
                  <a:pt x="2341809" y="531053"/>
                  <a:pt x="2341807" y="530191"/>
                </a:cubicBezTo>
                <a:cubicBezTo>
                  <a:pt x="2341809" y="528525"/>
                  <a:pt x="2341773" y="527090"/>
                  <a:pt x="2341699" y="525888"/>
                </a:cubicBezTo>
                <a:cubicBezTo>
                  <a:pt x="2341624" y="524686"/>
                  <a:pt x="2341495" y="523314"/>
                  <a:pt x="2341311" y="521771"/>
                </a:cubicBezTo>
                <a:close/>
                <a:moveTo>
                  <a:pt x="3127991" y="521400"/>
                </a:moveTo>
                <a:cubicBezTo>
                  <a:pt x="3130307" y="524090"/>
                  <a:pt x="3132206" y="526603"/>
                  <a:pt x="3133687" y="528938"/>
                </a:cubicBezTo>
                <a:cubicBezTo>
                  <a:pt x="3135168" y="531272"/>
                  <a:pt x="3136819" y="534373"/>
                  <a:pt x="3138640" y="538240"/>
                </a:cubicBezTo>
                <a:lnTo>
                  <a:pt x="3128858" y="542698"/>
                </a:lnTo>
                <a:cubicBezTo>
                  <a:pt x="3127168" y="539109"/>
                  <a:pt x="3125502" y="535977"/>
                  <a:pt x="3123858" y="533302"/>
                </a:cubicBezTo>
                <a:cubicBezTo>
                  <a:pt x="3122215" y="530627"/>
                  <a:pt x="3120332" y="528022"/>
                  <a:pt x="3118209" y="525486"/>
                </a:cubicBezTo>
                <a:close/>
                <a:moveTo>
                  <a:pt x="1194416" y="521400"/>
                </a:moveTo>
                <a:cubicBezTo>
                  <a:pt x="1196733" y="524090"/>
                  <a:pt x="1198631" y="526603"/>
                  <a:pt x="1200112" y="528938"/>
                </a:cubicBezTo>
                <a:cubicBezTo>
                  <a:pt x="1201593" y="531272"/>
                  <a:pt x="1203244" y="534373"/>
                  <a:pt x="1205065" y="538240"/>
                </a:cubicBezTo>
                <a:lnTo>
                  <a:pt x="1195283" y="542698"/>
                </a:lnTo>
                <a:cubicBezTo>
                  <a:pt x="1193593" y="539109"/>
                  <a:pt x="1191927" y="535977"/>
                  <a:pt x="1190283" y="533302"/>
                </a:cubicBezTo>
                <a:cubicBezTo>
                  <a:pt x="1188640" y="530627"/>
                  <a:pt x="1186757" y="528022"/>
                  <a:pt x="1184634" y="525486"/>
                </a:cubicBezTo>
                <a:close/>
                <a:moveTo>
                  <a:pt x="2690013" y="521028"/>
                </a:moveTo>
                <a:cubicBezTo>
                  <a:pt x="2692324" y="521276"/>
                  <a:pt x="2694821" y="521462"/>
                  <a:pt x="2697504" y="521585"/>
                </a:cubicBezTo>
                <a:cubicBezTo>
                  <a:pt x="2700187" y="521709"/>
                  <a:pt x="2703303" y="521771"/>
                  <a:pt x="2706853" y="521771"/>
                </a:cubicBezTo>
                <a:lnTo>
                  <a:pt x="2770127" y="521771"/>
                </a:lnTo>
                <a:cubicBezTo>
                  <a:pt x="2773383" y="521769"/>
                  <a:pt x="2776097" y="521712"/>
                  <a:pt x="2778269" y="521601"/>
                </a:cubicBezTo>
                <a:cubicBezTo>
                  <a:pt x="2780441" y="521490"/>
                  <a:pt x="2782226" y="521340"/>
                  <a:pt x="2783624" y="521152"/>
                </a:cubicBezTo>
                <a:lnTo>
                  <a:pt x="2792044" y="530687"/>
                </a:lnTo>
                <a:cubicBezTo>
                  <a:pt x="2790948" y="531788"/>
                  <a:pt x="2790107" y="532619"/>
                  <a:pt x="2789521" y="533178"/>
                </a:cubicBezTo>
                <a:cubicBezTo>
                  <a:pt x="2788936" y="533738"/>
                  <a:pt x="2788126" y="534476"/>
                  <a:pt x="2787091" y="535392"/>
                </a:cubicBezTo>
                <a:cubicBezTo>
                  <a:pt x="2782578" y="539836"/>
                  <a:pt x="2778341" y="543743"/>
                  <a:pt x="2774378" y="547114"/>
                </a:cubicBezTo>
                <a:cubicBezTo>
                  <a:pt x="2770416" y="550485"/>
                  <a:pt x="2766316" y="553649"/>
                  <a:pt x="2762079" y="556607"/>
                </a:cubicBezTo>
                <a:cubicBezTo>
                  <a:pt x="2757841" y="559565"/>
                  <a:pt x="2753053" y="562647"/>
                  <a:pt x="2747715" y="565853"/>
                </a:cubicBezTo>
                <a:lnTo>
                  <a:pt x="2747715" y="616126"/>
                </a:lnTo>
                <a:cubicBezTo>
                  <a:pt x="2747810" y="620586"/>
                  <a:pt x="2746474" y="623738"/>
                  <a:pt x="2743706" y="625583"/>
                </a:cubicBezTo>
                <a:cubicBezTo>
                  <a:pt x="2740938" y="627427"/>
                  <a:pt x="2736166" y="628320"/>
                  <a:pt x="2729389" y="628261"/>
                </a:cubicBezTo>
                <a:cubicBezTo>
                  <a:pt x="2727898" y="628263"/>
                  <a:pt x="2726518" y="628245"/>
                  <a:pt x="2725248" y="628206"/>
                </a:cubicBezTo>
                <a:cubicBezTo>
                  <a:pt x="2723977" y="628167"/>
                  <a:pt x="2722349" y="628093"/>
                  <a:pt x="2720363" y="627985"/>
                </a:cubicBezTo>
                <a:cubicBezTo>
                  <a:pt x="2718377" y="627878"/>
                  <a:pt x="2715566" y="627722"/>
                  <a:pt x="2711930" y="627518"/>
                </a:cubicBezTo>
                <a:cubicBezTo>
                  <a:pt x="2711579" y="624757"/>
                  <a:pt x="2711135" y="622291"/>
                  <a:pt x="2710598" y="620119"/>
                </a:cubicBezTo>
                <a:cubicBezTo>
                  <a:pt x="2710062" y="617947"/>
                  <a:pt x="2709308" y="615543"/>
                  <a:pt x="2708338" y="612906"/>
                </a:cubicBezTo>
                <a:cubicBezTo>
                  <a:pt x="2712376" y="613580"/>
                  <a:pt x="2715941" y="614059"/>
                  <a:pt x="2719034" y="614346"/>
                </a:cubicBezTo>
                <a:cubicBezTo>
                  <a:pt x="2722127" y="614632"/>
                  <a:pt x="2725042" y="614771"/>
                  <a:pt x="2727779" y="614764"/>
                </a:cubicBezTo>
                <a:cubicBezTo>
                  <a:pt x="2729907" y="614787"/>
                  <a:pt x="2731378" y="614586"/>
                  <a:pt x="2732190" y="614160"/>
                </a:cubicBezTo>
                <a:cubicBezTo>
                  <a:pt x="2733003" y="613734"/>
                  <a:pt x="2733390" y="612945"/>
                  <a:pt x="2733351" y="611792"/>
                </a:cubicBezTo>
                <a:lnTo>
                  <a:pt x="2733351" y="565481"/>
                </a:lnTo>
                <a:cubicBezTo>
                  <a:pt x="2733349" y="562961"/>
                  <a:pt x="2733292" y="560696"/>
                  <a:pt x="2733181" y="558686"/>
                </a:cubicBezTo>
                <a:cubicBezTo>
                  <a:pt x="2733070" y="556677"/>
                  <a:pt x="2732920" y="554814"/>
                  <a:pt x="2732732" y="553099"/>
                </a:cubicBezTo>
                <a:lnTo>
                  <a:pt x="2743753" y="553099"/>
                </a:lnTo>
                <a:cubicBezTo>
                  <a:pt x="2748525" y="550530"/>
                  <a:pt x="2752817" y="547867"/>
                  <a:pt x="2756630" y="545112"/>
                </a:cubicBezTo>
                <a:cubicBezTo>
                  <a:pt x="2760443" y="542357"/>
                  <a:pt x="2764488" y="538952"/>
                  <a:pt x="2768765" y="534897"/>
                </a:cubicBezTo>
                <a:lnTo>
                  <a:pt x="2706977" y="534897"/>
                </a:lnTo>
                <a:cubicBezTo>
                  <a:pt x="2703631" y="534894"/>
                  <a:pt x="2700633" y="534961"/>
                  <a:pt x="2697984" y="535098"/>
                </a:cubicBezTo>
                <a:cubicBezTo>
                  <a:pt x="2695334" y="535234"/>
                  <a:pt x="2692677" y="535456"/>
                  <a:pt x="2690013" y="535763"/>
                </a:cubicBezTo>
                <a:close/>
                <a:moveTo>
                  <a:pt x="689829" y="520657"/>
                </a:moveTo>
                <a:lnTo>
                  <a:pt x="705307" y="520657"/>
                </a:lnTo>
                <a:cubicBezTo>
                  <a:pt x="705065" y="522553"/>
                  <a:pt x="704900" y="524085"/>
                  <a:pt x="704812" y="525254"/>
                </a:cubicBezTo>
                <a:cubicBezTo>
                  <a:pt x="704724" y="526422"/>
                  <a:pt x="704683" y="527738"/>
                  <a:pt x="704688" y="529201"/>
                </a:cubicBezTo>
                <a:lnTo>
                  <a:pt x="704688" y="537002"/>
                </a:lnTo>
                <a:cubicBezTo>
                  <a:pt x="704688" y="537923"/>
                  <a:pt x="704688" y="538681"/>
                  <a:pt x="704688" y="539277"/>
                </a:cubicBezTo>
                <a:cubicBezTo>
                  <a:pt x="704688" y="539873"/>
                  <a:pt x="704688" y="540353"/>
                  <a:pt x="704688" y="540716"/>
                </a:cubicBezTo>
                <a:cubicBezTo>
                  <a:pt x="704688" y="542202"/>
                  <a:pt x="704688" y="543069"/>
                  <a:pt x="704688" y="543317"/>
                </a:cubicBezTo>
                <a:cubicBezTo>
                  <a:pt x="704688" y="543585"/>
                  <a:pt x="704688" y="544039"/>
                  <a:pt x="704688" y="544679"/>
                </a:cubicBezTo>
                <a:cubicBezTo>
                  <a:pt x="711185" y="544479"/>
                  <a:pt x="715912" y="544328"/>
                  <a:pt x="718868" y="544225"/>
                </a:cubicBezTo>
                <a:cubicBezTo>
                  <a:pt x="721825" y="544122"/>
                  <a:pt x="723901" y="544025"/>
                  <a:pt x="725096" y="543936"/>
                </a:cubicBezTo>
                <a:cubicBezTo>
                  <a:pt x="726292" y="543846"/>
                  <a:pt x="727496" y="543722"/>
                  <a:pt x="728710" y="543564"/>
                </a:cubicBezTo>
                <a:lnTo>
                  <a:pt x="728958" y="558300"/>
                </a:lnTo>
                <a:cubicBezTo>
                  <a:pt x="727611" y="558122"/>
                  <a:pt x="726466" y="558013"/>
                  <a:pt x="725522" y="557974"/>
                </a:cubicBezTo>
                <a:cubicBezTo>
                  <a:pt x="724577" y="557936"/>
                  <a:pt x="723370" y="557920"/>
                  <a:pt x="721900" y="557928"/>
                </a:cubicBezTo>
                <a:cubicBezTo>
                  <a:pt x="719650" y="557933"/>
                  <a:pt x="716967" y="557954"/>
                  <a:pt x="713851" y="557990"/>
                </a:cubicBezTo>
                <a:cubicBezTo>
                  <a:pt x="710735" y="558026"/>
                  <a:pt x="707680" y="558047"/>
                  <a:pt x="704688" y="558052"/>
                </a:cubicBezTo>
                <a:cubicBezTo>
                  <a:pt x="704624" y="564339"/>
                  <a:pt x="704319" y="569720"/>
                  <a:pt x="703775" y="574196"/>
                </a:cubicBezTo>
                <a:cubicBezTo>
                  <a:pt x="703231" y="578671"/>
                  <a:pt x="702462" y="582040"/>
                  <a:pt x="701469" y="584303"/>
                </a:cubicBezTo>
                <a:cubicBezTo>
                  <a:pt x="698724" y="590494"/>
                  <a:pt x="693688" y="593590"/>
                  <a:pt x="686362" y="593590"/>
                </a:cubicBezTo>
                <a:cubicBezTo>
                  <a:pt x="683480" y="593600"/>
                  <a:pt x="680607" y="593270"/>
                  <a:pt x="677741" y="592599"/>
                </a:cubicBezTo>
                <a:cubicBezTo>
                  <a:pt x="674875" y="591928"/>
                  <a:pt x="671846" y="590855"/>
                  <a:pt x="668655" y="589380"/>
                </a:cubicBezTo>
                <a:cubicBezTo>
                  <a:pt x="668714" y="588198"/>
                  <a:pt x="668750" y="587280"/>
                  <a:pt x="668763" y="586624"/>
                </a:cubicBezTo>
                <a:cubicBezTo>
                  <a:pt x="668776" y="585969"/>
                  <a:pt x="668781" y="585237"/>
                  <a:pt x="668779" y="584427"/>
                </a:cubicBezTo>
                <a:cubicBezTo>
                  <a:pt x="668781" y="582819"/>
                  <a:pt x="668714" y="581266"/>
                  <a:pt x="668578" y="579768"/>
                </a:cubicBezTo>
                <a:cubicBezTo>
                  <a:pt x="668441" y="578269"/>
                  <a:pt x="668219" y="576437"/>
                  <a:pt x="667912" y="574273"/>
                </a:cubicBezTo>
                <a:cubicBezTo>
                  <a:pt x="671281" y="576205"/>
                  <a:pt x="674356" y="577696"/>
                  <a:pt x="677137" y="578746"/>
                </a:cubicBezTo>
                <a:cubicBezTo>
                  <a:pt x="679918" y="579796"/>
                  <a:pt x="682250" y="580328"/>
                  <a:pt x="684133" y="580340"/>
                </a:cubicBezTo>
                <a:cubicBezTo>
                  <a:pt x="685717" y="580374"/>
                  <a:pt x="686914" y="579904"/>
                  <a:pt x="687724" y="578932"/>
                </a:cubicBezTo>
                <a:cubicBezTo>
                  <a:pt x="688534" y="577959"/>
                  <a:pt x="689112" y="576282"/>
                  <a:pt x="689458" y="573902"/>
                </a:cubicBezTo>
                <a:cubicBezTo>
                  <a:pt x="689767" y="572119"/>
                  <a:pt x="690015" y="569957"/>
                  <a:pt x="690201" y="567416"/>
                </a:cubicBezTo>
                <a:cubicBezTo>
                  <a:pt x="690386" y="564875"/>
                  <a:pt x="690510" y="561878"/>
                  <a:pt x="690572" y="558423"/>
                </a:cubicBezTo>
                <a:cubicBezTo>
                  <a:pt x="685960" y="558604"/>
                  <a:pt x="682244" y="558753"/>
                  <a:pt x="679422" y="558868"/>
                </a:cubicBezTo>
                <a:cubicBezTo>
                  <a:pt x="676600" y="558984"/>
                  <a:pt x="674110" y="559093"/>
                  <a:pt x="671952" y="559197"/>
                </a:cubicBezTo>
                <a:cubicBezTo>
                  <a:pt x="669794" y="559301"/>
                  <a:pt x="667404" y="559426"/>
                  <a:pt x="664784" y="559573"/>
                </a:cubicBezTo>
                <a:cubicBezTo>
                  <a:pt x="662163" y="559719"/>
                  <a:pt x="658748" y="559914"/>
                  <a:pt x="654539" y="560157"/>
                </a:cubicBezTo>
                <a:cubicBezTo>
                  <a:pt x="654539" y="560900"/>
                  <a:pt x="654539" y="561457"/>
                  <a:pt x="654539" y="561828"/>
                </a:cubicBezTo>
                <a:cubicBezTo>
                  <a:pt x="654539" y="562200"/>
                  <a:pt x="654539" y="562757"/>
                  <a:pt x="654539" y="563500"/>
                </a:cubicBezTo>
                <a:cubicBezTo>
                  <a:pt x="654542" y="563660"/>
                  <a:pt x="654536" y="564114"/>
                  <a:pt x="654524" y="564862"/>
                </a:cubicBezTo>
                <a:cubicBezTo>
                  <a:pt x="654511" y="565610"/>
                  <a:pt x="654474" y="567550"/>
                  <a:pt x="654415" y="570682"/>
                </a:cubicBezTo>
                <a:cubicBezTo>
                  <a:pt x="654415" y="571077"/>
                  <a:pt x="654415" y="571526"/>
                  <a:pt x="654415" y="572029"/>
                </a:cubicBezTo>
                <a:cubicBezTo>
                  <a:pt x="654415" y="572532"/>
                  <a:pt x="654415" y="572950"/>
                  <a:pt x="654415" y="573282"/>
                </a:cubicBezTo>
                <a:cubicBezTo>
                  <a:pt x="654418" y="575540"/>
                  <a:pt x="654453" y="578248"/>
                  <a:pt x="654521" y="581404"/>
                </a:cubicBezTo>
                <a:cubicBezTo>
                  <a:pt x="654588" y="584561"/>
                  <a:pt x="654669" y="587498"/>
                  <a:pt x="654764" y="590214"/>
                </a:cubicBezTo>
                <a:cubicBezTo>
                  <a:pt x="654858" y="592931"/>
                  <a:pt x="654949" y="594758"/>
                  <a:pt x="655034" y="595695"/>
                </a:cubicBezTo>
                <a:cubicBezTo>
                  <a:pt x="655299" y="599130"/>
                  <a:pt x="656241" y="601794"/>
                  <a:pt x="657859" y="603688"/>
                </a:cubicBezTo>
                <a:cubicBezTo>
                  <a:pt x="659477" y="605582"/>
                  <a:pt x="662162" y="606898"/>
                  <a:pt x="665913" y="607637"/>
                </a:cubicBezTo>
                <a:cubicBezTo>
                  <a:pt x="669663" y="608375"/>
                  <a:pt x="674870" y="608728"/>
                  <a:pt x="681533" y="608696"/>
                </a:cubicBezTo>
                <a:cubicBezTo>
                  <a:pt x="689563" y="608701"/>
                  <a:pt x="696534" y="608320"/>
                  <a:pt x="702444" y="607551"/>
                </a:cubicBezTo>
                <a:cubicBezTo>
                  <a:pt x="708354" y="606782"/>
                  <a:pt x="713312" y="605596"/>
                  <a:pt x="717318" y="603991"/>
                </a:cubicBezTo>
                <a:lnTo>
                  <a:pt x="718309" y="620583"/>
                </a:lnTo>
                <a:cubicBezTo>
                  <a:pt x="717744" y="620632"/>
                  <a:pt x="717171" y="620689"/>
                  <a:pt x="716591" y="620754"/>
                </a:cubicBezTo>
                <a:cubicBezTo>
                  <a:pt x="716010" y="620818"/>
                  <a:pt x="714726" y="620968"/>
                  <a:pt x="712737" y="621203"/>
                </a:cubicBezTo>
                <a:cubicBezTo>
                  <a:pt x="709628" y="621537"/>
                  <a:pt x="705994" y="621845"/>
                  <a:pt x="701836" y="622124"/>
                </a:cubicBezTo>
                <a:cubicBezTo>
                  <a:pt x="697677" y="622404"/>
                  <a:pt x="693566" y="622629"/>
                  <a:pt x="689504" y="622799"/>
                </a:cubicBezTo>
                <a:cubicBezTo>
                  <a:pt x="685441" y="622968"/>
                  <a:pt x="682000" y="623055"/>
                  <a:pt x="679180" y="623060"/>
                </a:cubicBezTo>
                <a:cubicBezTo>
                  <a:pt x="667744" y="623122"/>
                  <a:pt x="659164" y="621884"/>
                  <a:pt x="653440" y="619345"/>
                </a:cubicBezTo>
                <a:cubicBezTo>
                  <a:pt x="647716" y="616807"/>
                  <a:pt x="643996" y="612597"/>
                  <a:pt x="642280" y="606715"/>
                </a:cubicBezTo>
                <a:cubicBezTo>
                  <a:pt x="641707" y="604938"/>
                  <a:pt x="641258" y="602769"/>
                  <a:pt x="640932" y="600207"/>
                </a:cubicBezTo>
                <a:cubicBezTo>
                  <a:pt x="640606" y="597646"/>
                  <a:pt x="640377" y="594211"/>
                  <a:pt x="640244" y="589902"/>
                </a:cubicBezTo>
                <a:cubicBezTo>
                  <a:pt x="640111" y="585594"/>
                  <a:pt x="640047" y="579930"/>
                  <a:pt x="640051" y="572911"/>
                </a:cubicBezTo>
                <a:cubicBezTo>
                  <a:pt x="640051" y="572357"/>
                  <a:pt x="640052" y="571759"/>
                  <a:pt x="640056" y="571118"/>
                </a:cubicBezTo>
                <a:cubicBezTo>
                  <a:pt x="640060" y="570476"/>
                  <a:pt x="640071" y="569402"/>
                  <a:pt x="640088" y="567894"/>
                </a:cubicBezTo>
                <a:cubicBezTo>
                  <a:pt x="640106" y="566386"/>
                  <a:pt x="640135" y="564054"/>
                  <a:pt x="640175" y="560900"/>
                </a:cubicBezTo>
                <a:cubicBezTo>
                  <a:pt x="634538" y="561299"/>
                  <a:pt x="630403" y="561602"/>
                  <a:pt x="627770" y="561808"/>
                </a:cubicBezTo>
                <a:cubicBezTo>
                  <a:pt x="625137" y="562014"/>
                  <a:pt x="623157" y="562207"/>
                  <a:pt x="621831" y="562386"/>
                </a:cubicBezTo>
                <a:cubicBezTo>
                  <a:pt x="620505" y="562565"/>
                  <a:pt x="618984" y="562812"/>
                  <a:pt x="617268" y="563129"/>
                </a:cubicBezTo>
                <a:lnTo>
                  <a:pt x="616277" y="548641"/>
                </a:lnTo>
                <a:cubicBezTo>
                  <a:pt x="618031" y="548744"/>
                  <a:pt x="619228" y="548786"/>
                  <a:pt x="619868" y="548765"/>
                </a:cubicBezTo>
                <a:cubicBezTo>
                  <a:pt x="620430" y="548765"/>
                  <a:pt x="622401" y="548672"/>
                  <a:pt x="625781" y="548486"/>
                </a:cubicBezTo>
                <a:cubicBezTo>
                  <a:pt x="629160" y="548301"/>
                  <a:pt x="633917" y="548022"/>
                  <a:pt x="640051" y="547651"/>
                </a:cubicBezTo>
                <a:cubicBezTo>
                  <a:pt x="640111" y="546670"/>
                  <a:pt x="640147" y="545876"/>
                  <a:pt x="640160" y="545267"/>
                </a:cubicBezTo>
                <a:cubicBezTo>
                  <a:pt x="640173" y="544658"/>
                  <a:pt x="640178" y="544173"/>
                  <a:pt x="640175" y="543812"/>
                </a:cubicBezTo>
                <a:cubicBezTo>
                  <a:pt x="640178" y="539503"/>
                  <a:pt x="640158" y="536069"/>
                  <a:pt x="640116" y="533512"/>
                </a:cubicBezTo>
                <a:cubicBezTo>
                  <a:pt x="640073" y="530954"/>
                  <a:pt x="639989" y="528878"/>
                  <a:pt x="639863" y="527284"/>
                </a:cubicBezTo>
                <a:cubicBezTo>
                  <a:pt x="639738" y="525689"/>
                  <a:pt x="639553" y="524182"/>
                  <a:pt x="639308" y="522762"/>
                </a:cubicBezTo>
                <a:lnTo>
                  <a:pt x="655901" y="522762"/>
                </a:lnTo>
                <a:cubicBezTo>
                  <a:pt x="655660" y="524140"/>
                  <a:pt x="655481" y="525456"/>
                  <a:pt x="655364" y="526710"/>
                </a:cubicBezTo>
                <a:cubicBezTo>
                  <a:pt x="655248" y="527965"/>
                  <a:pt x="655151" y="530051"/>
                  <a:pt x="655076" y="532970"/>
                </a:cubicBezTo>
                <a:cubicBezTo>
                  <a:pt x="655000" y="535889"/>
                  <a:pt x="654904" y="540535"/>
                  <a:pt x="654787" y="546908"/>
                </a:cubicBezTo>
                <a:cubicBezTo>
                  <a:pt x="659027" y="546695"/>
                  <a:pt x="662464" y="546524"/>
                  <a:pt x="665097" y="546393"/>
                </a:cubicBezTo>
                <a:cubicBezTo>
                  <a:pt x="667730" y="546262"/>
                  <a:pt x="670118" y="546145"/>
                  <a:pt x="672261" y="546041"/>
                </a:cubicBezTo>
                <a:cubicBezTo>
                  <a:pt x="674405" y="545937"/>
                  <a:pt x="676863" y="545820"/>
                  <a:pt x="679635" y="545689"/>
                </a:cubicBezTo>
                <a:cubicBezTo>
                  <a:pt x="682407" y="545558"/>
                  <a:pt x="686053" y="545386"/>
                  <a:pt x="690572" y="545174"/>
                </a:cubicBezTo>
                <a:cubicBezTo>
                  <a:pt x="690577" y="538763"/>
                  <a:pt x="690567" y="534085"/>
                  <a:pt x="690544" y="531141"/>
                </a:cubicBezTo>
                <a:cubicBezTo>
                  <a:pt x="690522" y="528196"/>
                  <a:pt x="690457" y="526078"/>
                  <a:pt x="690352" y="524784"/>
                </a:cubicBezTo>
                <a:cubicBezTo>
                  <a:pt x="690246" y="523491"/>
                  <a:pt x="690072" y="522115"/>
                  <a:pt x="689829" y="520657"/>
                </a:cubicBezTo>
                <a:close/>
                <a:moveTo>
                  <a:pt x="2814342" y="520045"/>
                </a:moveTo>
                <a:cubicBezTo>
                  <a:pt x="2816638" y="520293"/>
                  <a:pt x="2819012" y="520479"/>
                  <a:pt x="2821462" y="520602"/>
                </a:cubicBezTo>
                <a:cubicBezTo>
                  <a:pt x="2823913" y="520726"/>
                  <a:pt x="2826782" y="520788"/>
                  <a:pt x="2830068" y="520788"/>
                </a:cubicBezTo>
                <a:lnTo>
                  <a:pt x="2872788" y="520788"/>
                </a:lnTo>
                <a:cubicBezTo>
                  <a:pt x="2875992" y="520793"/>
                  <a:pt x="2878530" y="520752"/>
                  <a:pt x="2880403" y="520664"/>
                </a:cubicBezTo>
                <a:cubicBezTo>
                  <a:pt x="2882276" y="520577"/>
                  <a:pt x="2883947" y="520412"/>
                  <a:pt x="2885418" y="520169"/>
                </a:cubicBezTo>
                <a:lnTo>
                  <a:pt x="2892600" y="528579"/>
                </a:lnTo>
                <a:cubicBezTo>
                  <a:pt x="2891934" y="529117"/>
                  <a:pt x="2891191" y="529710"/>
                  <a:pt x="2890371" y="530357"/>
                </a:cubicBezTo>
                <a:cubicBezTo>
                  <a:pt x="2889550" y="531003"/>
                  <a:pt x="2888560" y="531812"/>
                  <a:pt x="2887399" y="532784"/>
                </a:cubicBezTo>
                <a:cubicBezTo>
                  <a:pt x="2884249" y="535340"/>
                  <a:pt x="2880271" y="538220"/>
                  <a:pt x="2875465" y="541426"/>
                </a:cubicBezTo>
                <a:cubicBezTo>
                  <a:pt x="2870659" y="544632"/>
                  <a:pt x="2865722" y="547699"/>
                  <a:pt x="2860653" y="550626"/>
                </a:cubicBezTo>
                <a:lnTo>
                  <a:pt x="2860653" y="557193"/>
                </a:lnTo>
                <a:lnTo>
                  <a:pt x="2868454" y="557193"/>
                </a:lnTo>
                <a:cubicBezTo>
                  <a:pt x="2871322" y="557193"/>
                  <a:pt x="2873634" y="557069"/>
                  <a:pt x="2875388" y="556821"/>
                </a:cubicBezTo>
                <a:cubicBezTo>
                  <a:pt x="2875086" y="555236"/>
                  <a:pt x="2874792" y="553636"/>
                  <a:pt x="2874506" y="552020"/>
                </a:cubicBezTo>
                <a:cubicBezTo>
                  <a:pt x="2874219" y="550404"/>
                  <a:pt x="2873894" y="548618"/>
                  <a:pt x="2873531" y="546661"/>
                </a:cubicBezTo>
                <a:lnTo>
                  <a:pt x="2885789" y="543192"/>
                </a:lnTo>
                <a:cubicBezTo>
                  <a:pt x="2886305" y="549636"/>
                  <a:pt x="2887255" y="555952"/>
                  <a:pt x="2888637" y="562138"/>
                </a:cubicBezTo>
                <a:cubicBezTo>
                  <a:pt x="2891748" y="559361"/>
                  <a:pt x="2894318" y="556814"/>
                  <a:pt x="2896345" y="554497"/>
                </a:cubicBezTo>
                <a:cubicBezTo>
                  <a:pt x="2898373" y="552180"/>
                  <a:pt x="2900509" y="549320"/>
                  <a:pt x="2902753" y="545918"/>
                </a:cubicBezTo>
                <a:lnTo>
                  <a:pt x="2912412" y="555706"/>
                </a:lnTo>
                <a:cubicBezTo>
                  <a:pt x="2912071" y="556047"/>
                  <a:pt x="2911793" y="556325"/>
                  <a:pt x="2911576" y="556542"/>
                </a:cubicBezTo>
                <a:cubicBezTo>
                  <a:pt x="2911359" y="556759"/>
                  <a:pt x="2911019" y="557099"/>
                  <a:pt x="2910554" y="557564"/>
                </a:cubicBezTo>
                <a:cubicBezTo>
                  <a:pt x="2908093" y="560382"/>
                  <a:pt x="2905214" y="563434"/>
                  <a:pt x="2901917" y="566720"/>
                </a:cubicBezTo>
                <a:cubicBezTo>
                  <a:pt x="2898621" y="570007"/>
                  <a:pt x="2895556" y="572939"/>
                  <a:pt x="2892723" y="575518"/>
                </a:cubicBezTo>
                <a:cubicBezTo>
                  <a:pt x="2894658" y="580810"/>
                  <a:pt x="2896622" y="585371"/>
                  <a:pt x="2898616" y="589200"/>
                </a:cubicBezTo>
                <a:cubicBezTo>
                  <a:pt x="2900611" y="593029"/>
                  <a:pt x="2902915" y="596562"/>
                  <a:pt x="2905528" y="599799"/>
                </a:cubicBezTo>
                <a:cubicBezTo>
                  <a:pt x="2908141" y="603036"/>
                  <a:pt x="2911344" y="606413"/>
                  <a:pt x="2915136" y="609930"/>
                </a:cubicBezTo>
                <a:cubicBezTo>
                  <a:pt x="2913049" y="611758"/>
                  <a:pt x="2911155" y="613647"/>
                  <a:pt x="2909455" y="615598"/>
                </a:cubicBezTo>
                <a:cubicBezTo>
                  <a:pt x="2907755" y="617549"/>
                  <a:pt x="2906140" y="619748"/>
                  <a:pt x="2904611" y="622193"/>
                </a:cubicBezTo>
                <a:cubicBezTo>
                  <a:pt x="2899588" y="616487"/>
                  <a:pt x="2895579" y="611270"/>
                  <a:pt x="2892584" y="606541"/>
                </a:cubicBezTo>
                <a:cubicBezTo>
                  <a:pt x="2889589" y="601813"/>
                  <a:pt x="2886911" y="596506"/>
                  <a:pt x="2884551" y="590621"/>
                </a:cubicBezTo>
                <a:cubicBezTo>
                  <a:pt x="2883166" y="587078"/>
                  <a:pt x="2881850" y="583259"/>
                  <a:pt x="2880604" y="579164"/>
                </a:cubicBezTo>
                <a:cubicBezTo>
                  <a:pt x="2879358" y="575069"/>
                  <a:pt x="2878321" y="571125"/>
                  <a:pt x="2877493" y="567332"/>
                </a:cubicBezTo>
                <a:cubicBezTo>
                  <a:pt x="2877485" y="567071"/>
                  <a:pt x="2877408" y="566572"/>
                  <a:pt x="2877261" y="565832"/>
                </a:cubicBezTo>
                <a:cubicBezTo>
                  <a:pt x="2877114" y="565093"/>
                  <a:pt x="2876944" y="564191"/>
                  <a:pt x="2876750" y="563128"/>
                </a:cubicBezTo>
                <a:cubicBezTo>
                  <a:pt x="2876629" y="562687"/>
                  <a:pt x="2876500" y="562115"/>
                  <a:pt x="2876363" y="561412"/>
                </a:cubicBezTo>
                <a:cubicBezTo>
                  <a:pt x="2876226" y="560709"/>
                  <a:pt x="2876066" y="559921"/>
                  <a:pt x="2875883" y="559047"/>
                </a:cubicBezTo>
                <a:lnTo>
                  <a:pt x="2875883" y="568199"/>
                </a:lnTo>
                <a:cubicBezTo>
                  <a:pt x="2874784" y="568015"/>
                  <a:pt x="2873639" y="567886"/>
                  <a:pt x="2872447" y="567811"/>
                </a:cubicBezTo>
                <a:cubicBezTo>
                  <a:pt x="2871255" y="567736"/>
                  <a:pt x="2869924" y="567700"/>
                  <a:pt x="2868454" y="567702"/>
                </a:cubicBezTo>
                <a:lnTo>
                  <a:pt x="2860653" y="567702"/>
                </a:lnTo>
                <a:lnTo>
                  <a:pt x="2860653" y="574652"/>
                </a:lnTo>
                <a:lnTo>
                  <a:pt x="2870063" y="574652"/>
                </a:lnTo>
                <a:cubicBezTo>
                  <a:pt x="2871985" y="574655"/>
                  <a:pt x="2873528" y="574618"/>
                  <a:pt x="2874691" y="574544"/>
                </a:cubicBezTo>
                <a:cubicBezTo>
                  <a:pt x="2875855" y="574469"/>
                  <a:pt x="2876995" y="574339"/>
                  <a:pt x="2878112" y="574156"/>
                </a:cubicBezTo>
                <a:lnTo>
                  <a:pt x="2878112" y="585658"/>
                </a:lnTo>
                <a:cubicBezTo>
                  <a:pt x="2876995" y="585475"/>
                  <a:pt x="2875855" y="585345"/>
                  <a:pt x="2874691" y="585270"/>
                </a:cubicBezTo>
                <a:cubicBezTo>
                  <a:pt x="2873528" y="585195"/>
                  <a:pt x="2871985" y="585159"/>
                  <a:pt x="2870063" y="585162"/>
                </a:cubicBezTo>
                <a:lnTo>
                  <a:pt x="2860653" y="585162"/>
                </a:lnTo>
                <a:lnTo>
                  <a:pt x="2860653" y="592854"/>
                </a:lnTo>
                <a:lnTo>
                  <a:pt x="2874769" y="592854"/>
                </a:lnTo>
                <a:cubicBezTo>
                  <a:pt x="2876714" y="592857"/>
                  <a:pt x="2878334" y="592821"/>
                  <a:pt x="2879629" y="592746"/>
                </a:cubicBezTo>
                <a:cubicBezTo>
                  <a:pt x="2880924" y="592671"/>
                  <a:pt x="2882110" y="592542"/>
                  <a:pt x="2883189" y="592358"/>
                </a:cubicBezTo>
                <a:lnTo>
                  <a:pt x="2883189" y="604231"/>
                </a:lnTo>
                <a:cubicBezTo>
                  <a:pt x="2881804" y="604048"/>
                  <a:pt x="2880333" y="603919"/>
                  <a:pt x="2878778" y="603844"/>
                </a:cubicBezTo>
                <a:cubicBezTo>
                  <a:pt x="2877222" y="603769"/>
                  <a:pt x="2875349" y="603733"/>
                  <a:pt x="2873159" y="603736"/>
                </a:cubicBezTo>
                <a:lnTo>
                  <a:pt x="2860653" y="603736"/>
                </a:lnTo>
                <a:lnTo>
                  <a:pt x="2860653" y="616745"/>
                </a:lnTo>
                <a:cubicBezTo>
                  <a:pt x="2860663" y="619064"/>
                  <a:pt x="2860395" y="620958"/>
                  <a:pt x="2859848" y="622425"/>
                </a:cubicBezTo>
                <a:cubicBezTo>
                  <a:pt x="2859301" y="623893"/>
                  <a:pt x="2858414" y="625137"/>
                  <a:pt x="2857186" y="626156"/>
                </a:cubicBezTo>
                <a:cubicBezTo>
                  <a:pt x="2856045" y="627077"/>
                  <a:pt x="2854364" y="627742"/>
                  <a:pt x="2852140" y="628152"/>
                </a:cubicBezTo>
                <a:cubicBezTo>
                  <a:pt x="2849916" y="628562"/>
                  <a:pt x="2846934" y="628764"/>
                  <a:pt x="2843194" y="628756"/>
                </a:cubicBezTo>
                <a:cubicBezTo>
                  <a:pt x="2841522" y="628761"/>
                  <a:pt x="2839881" y="628751"/>
                  <a:pt x="2838272" y="628725"/>
                </a:cubicBezTo>
                <a:cubicBezTo>
                  <a:pt x="2836662" y="628699"/>
                  <a:pt x="2833969" y="628627"/>
                  <a:pt x="2830192" y="628508"/>
                </a:cubicBezTo>
                <a:cubicBezTo>
                  <a:pt x="2829789" y="625431"/>
                  <a:pt x="2829356" y="623011"/>
                  <a:pt x="2828892" y="621249"/>
                </a:cubicBezTo>
                <a:cubicBezTo>
                  <a:pt x="2828427" y="619487"/>
                  <a:pt x="2827746" y="617531"/>
                  <a:pt x="2826849" y="615382"/>
                </a:cubicBezTo>
                <a:cubicBezTo>
                  <a:pt x="2829949" y="615818"/>
                  <a:pt x="2832818" y="616154"/>
                  <a:pt x="2835455" y="616389"/>
                </a:cubicBezTo>
                <a:cubicBezTo>
                  <a:pt x="2838091" y="616624"/>
                  <a:pt x="2840464" y="616742"/>
                  <a:pt x="2842574" y="616745"/>
                </a:cubicBezTo>
                <a:cubicBezTo>
                  <a:pt x="2844806" y="616784"/>
                  <a:pt x="2846286" y="616582"/>
                  <a:pt x="2847017" y="616141"/>
                </a:cubicBezTo>
                <a:cubicBezTo>
                  <a:pt x="2847747" y="615700"/>
                  <a:pt x="2848082" y="614786"/>
                  <a:pt x="2848023" y="613400"/>
                </a:cubicBezTo>
                <a:lnTo>
                  <a:pt x="2848023" y="603736"/>
                </a:lnTo>
                <a:lnTo>
                  <a:pt x="2836011" y="603736"/>
                </a:lnTo>
                <a:cubicBezTo>
                  <a:pt x="2833803" y="603733"/>
                  <a:pt x="2831874" y="603769"/>
                  <a:pt x="2830223" y="603844"/>
                </a:cubicBezTo>
                <a:cubicBezTo>
                  <a:pt x="2828572" y="603919"/>
                  <a:pt x="2827076" y="604048"/>
                  <a:pt x="2825734" y="604231"/>
                </a:cubicBezTo>
                <a:lnTo>
                  <a:pt x="2825734" y="592358"/>
                </a:lnTo>
                <a:cubicBezTo>
                  <a:pt x="2826995" y="592542"/>
                  <a:pt x="2828311" y="592671"/>
                  <a:pt x="2829681" y="592746"/>
                </a:cubicBezTo>
                <a:cubicBezTo>
                  <a:pt x="2831051" y="592821"/>
                  <a:pt x="2832707" y="592857"/>
                  <a:pt x="2834650" y="592854"/>
                </a:cubicBezTo>
                <a:lnTo>
                  <a:pt x="2848023" y="592854"/>
                </a:lnTo>
                <a:lnTo>
                  <a:pt x="2848023" y="585162"/>
                </a:lnTo>
                <a:lnTo>
                  <a:pt x="2839850" y="585162"/>
                </a:lnTo>
                <a:cubicBezTo>
                  <a:pt x="2838037" y="585159"/>
                  <a:pt x="2836494" y="585195"/>
                  <a:pt x="2835222" y="585270"/>
                </a:cubicBezTo>
                <a:cubicBezTo>
                  <a:pt x="2833950" y="585345"/>
                  <a:pt x="2832686" y="585475"/>
                  <a:pt x="2831430" y="585658"/>
                </a:cubicBezTo>
                <a:lnTo>
                  <a:pt x="2831430" y="574156"/>
                </a:lnTo>
                <a:cubicBezTo>
                  <a:pt x="2832624" y="574339"/>
                  <a:pt x="2833858" y="574469"/>
                  <a:pt x="2835129" y="574544"/>
                </a:cubicBezTo>
                <a:cubicBezTo>
                  <a:pt x="2836401" y="574618"/>
                  <a:pt x="2837975" y="574655"/>
                  <a:pt x="2839850" y="574652"/>
                </a:cubicBezTo>
                <a:lnTo>
                  <a:pt x="2848023" y="574652"/>
                </a:lnTo>
                <a:lnTo>
                  <a:pt x="2848023" y="567702"/>
                </a:lnTo>
                <a:lnTo>
                  <a:pt x="2841584" y="567702"/>
                </a:lnTo>
                <a:cubicBezTo>
                  <a:pt x="2840111" y="567700"/>
                  <a:pt x="2838754" y="567736"/>
                  <a:pt x="2837513" y="567811"/>
                </a:cubicBezTo>
                <a:cubicBezTo>
                  <a:pt x="2836272" y="567886"/>
                  <a:pt x="2835070" y="568015"/>
                  <a:pt x="2833907" y="568199"/>
                </a:cubicBezTo>
                <a:lnTo>
                  <a:pt x="2833907" y="556697"/>
                </a:lnTo>
                <a:cubicBezTo>
                  <a:pt x="2835116" y="556880"/>
                  <a:pt x="2836318" y="557010"/>
                  <a:pt x="2837513" y="557084"/>
                </a:cubicBezTo>
                <a:cubicBezTo>
                  <a:pt x="2838708" y="557159"/>
                  <a:pt x="2840064" y="557195"/>
                  <a:pt x="2841584" y="557193"/>
                </a:cubicBezTo>
                <a:lnTo>
                  <a:pt x="2848023" y="557193"/>
                </a:lnTo>
                <a:lnTo>
                  <a:pt x="2848023" y="552485"/>
                </a:lnTo>
                <a:cubicBezTo>
                  <a:pt x="2848025" y="550688"/>
                  <a:pt x="2847989" y="549139"/>
                  <a:pt x="2847914" y="547838"/>
                </a:cubicBezTo>
                <a:cubicBezTo>
                  <a:pt x="2847840" y="546537"/>
                  <a:pt x="2847710" y="545112"/>
                  <a:pt x="2847527" y="543564"/>
                </a:cubicBezTo>
                <a:lnTo>
                  <a:pt x="2851366" y="543564"/>
                </a:lnTo>
                <a:cubicBezTo>
                  <a:pt x="2855081" y="541597"/>
                  <a:pt x="2858207" y="539800"/>
                  <a:pt x="2860746" y="538174"/>
                </a:cubicBezTo>
                <a:cubicBezTo>
                  <a:pt x="2863284" y="536548"/>
                  <a:pt x="2865977" y="534627"/>
                  <a:pt x="2868825" y="532412"/>
                </a:cubicBezTo>
                <a:lnTo>
                  <a:pt x="2830068" y="532412"/>
                </a:lnTo>
                <a:cubicBezTo>
                  <a:pt x="2826263" y="532405"/>
                  <a:pt x="2823193" y="532451"/>
                  <a:pt x="2820859" y="532552"/>
                </a:cubicBezTo>
                <a:cubicBezTo>
                  <a:pt x="2818524" y="532652"/>
                  <a:pt x="2816352" y="532854"/>
                  <a:pt x="2814342" y="533156"/>
                </a:cubicBezTo>
                <a:close/>
                <a:moveTo>
                  <a:pt x="248648" y="519666"/>
                </a:moveTo>
                <a:cubicBezTo>
                  <a:pt x="250522" y="519909"/>
                  <a:pt x="252681" y="520074"/>
                  <a:pt x="255127" y="520161"/>
                </a:cubicBezTo>
                <a:cubicBezTo>
                  <a:pt x="257573" y="520249"/>
                  <a:pt x="260568" y="520290"/>
                  <a:pt x="264112" y="520285"/>
                </a:cubicBezTo>
                <a:lnTo>
                  <a:pt x="289138" y="520285"/>
                </a:lnTo>
                <a:cubicBezTo>
                  <a:pt x="293020" y="520290"/>
                  <a:pt x="296113" y="520249"/>
                  <a:pt x="298417" y="520161"/>
                </a:cubicBezTo>
                <a:cubicBezTo>
                  <a:pt x="300721" y="520074"/>
                  <a:pt x="302700" y="519909"/>
                  <a:pt x="304355" y="519666"/>
                </a:cubicBezTo>
                <a:cubicBezTo>
                  <a:pt x="304171" y="521730"/>
                  <a:pt x="304042" y="523701"/>
                  <a:pt x="303967" y="525579"/>
                </a:cubicBezTo>
                <a:cubicBezTo>
                  <a:pt x="303892" y="527457"/>
                  <a:pt x="303856" y="529861"/>
                  <a:pt x="303859" y="532792"/>
                </a:cubicBezTo>
                <a:lnTo>
                  <a:pt x="303859" y="548889"/>
                </a:lnTo>
                <a:cubicBezTo>
                  <a:pt x="303856" y="552552"/>
                  <a:pt x="303892" y="555286"/>
                  <a:pt x="303967" y="557092"/>
                </a:cubicBezTo>
                <a:cubicBezTo>
                  <a:pt x="304042" y="558898"/>
                  <a:pt x="304171" y="560456"/>
                  <a:pt x="304355" y="561767"/>
                </a:cubicBezTo>
                <a:cubicBezTo>
                  <a:pt x="302360" y="561583"/>
                  <a:pt x="300133" y="561454"/>
                  <a:pt x="297675" y="561380"/>
                </a:cubicBezTo>
                <a:cubicBezTo>
                  <a:pt x="295216" y="561305"/>
                  <a:pt x="292247" y="561269"/>
                  <a:pt x="288766" y="561271"/>
                </a:cubicBezTo>
                <a:lnTo>
                  <a:pt x="275758" y="561271"/>
                </a:lnTo>
                <a:cubicBezTo>
                  <a:pt x="275717" y="563437"/>
                  <a:pt x="275674" y="565118"/>
                  <a:pt x="275629" y="566311"/>
                </a:cubicBezTo>
                <a:cubicBezTo>
                  <a:pt x="275584" y="567505"/>
                  <a:pt x="275532" y="568589"/>
                  <a:pt x="275473" y="569563"/>
                </a:cubicBezTo>
                <a:cubicBezTo>
                  <a:pt x="275414" y="570537"/>
                  <a:pt x="275344" y="571777"/>
                  <a:pt x="275262" y="573282"/>
                </a:cubicBezTo>
                <a:lnTo>
                  <a:pt x="292357" y="573282"/>
                </a:lnTo>
                <a:cubicBezTo>
                  <a:pt x="294856" y="573288"/>
                  <a:pt x="297031" y="573246"/>
                  <a:pt x="298881" y="573158"/>
                </a:cubicBezTo>
                <a:cubicBezTo>
                  <a:pt x="300731" y="573071"/>
                  <a:pt x="302473" y="572906"/>
                  <a:pt x="304107" y="572663"/>
                </a:cubicBezTo>
                <a:cubicBezTo>
                  <a:pt x="303991" y="573798"/>
                  <a:pt x="303913" y="574933"/>
                  <a:pt x="303874" y="576068"/>
                </a:cubicBezTo>
                <a:cubicBezTo>
                  <a:pt x="303836" y="577203"/>
                  <a:pt x="303789" y="578958"/>
                  <a:pt x="303735" y="581331"/>
                </a:cubicBezTo>
                <a:cubicBezTo>
                  <a:pt x="303722" y="590089"/>
                  <a:pt x="303439" y="597895"/>
                  <a:pt x="302885" y="604749"/>
                </a:cubicBezTo>
                <a:cubicBezTo>
                  <a:pt x="302331" y="611604"/>
                  <a:pt x="301584" y="616593"/>
                  <a:pt x="300643" y="619717"/>
                </a:cubicBezTo>
                <a:cubicBezTo>
                  <a:pt x="299718" y="622998"/>
                  <a:pt x="298105" y="625258"/>
                  <a:pt x="295803" y="626496"/>
                </a:cubicBezTo>
                <a:cubicBezTo>
                  <a:pt x="293501" y="627734"/>
                  <a:pt x="289751" y="628322"/>
                  <a:pt x="284554" y="628261"/>
                </a:cubicBezTo>
                <a:cubicBezTo>
                  <a:pt x="283243" y="628266"/>
                  <a:pt x="281746" y="628224"/>
                  <a:pt x="280063" y="628137"/>
                </a:cubicBezTo>
                <a:cubicBezTo>
                  <a:pt x="278380" y="628049"/>
                  <a:pt x="276202" y="627884"/>
                  <a:pt x="273528" y="627642"/>
                </a:cubicBezTo>
                <a:cubicBezTo>
                  <a:pt x="273352" y="624915"/>
                  <a:pt x="273022" y="622505"/>
                  <a:pt x="272537" y="620413"/>
                </a:cubicBezTo>
                <a:cubicBezTo>
                  <a:pt x="272051" y="618321"/>
                  <a:pt x="271349" y="616190"/>
                  <a:pt x="270430" y="614021"/>
                </a:cubicBezTo>
                <a:cubicBezTo>
                  <a:pt x="273288" y="614452"/>
                  <a:pt x="275719" y="614766"/>
                  <a:pt x="277725" y="614965"/>
                </a:cubicBezTo>
                <a:cubicBezTo>
                  <a:pt x="279730" y="615164"/>
                  <a:pt x="281635" y="615262"/>
                  <a:pt x="283439" y="615259"/>
                </a:cubicBezTo>
                <a:cubicBezTo>
                  <a:pt x="285148" y="615274"/>
                  <a:pt x="286407" y="615027"/>
                  <a:pt x="287218" y="614516"/>
                </a:cubicBezTo>
                <a:cubicBezTo>
                  <a:pt x="288028" y="614005"/>
                  <a:pt x="288544" y="613138"/>
                  <a:pt x="288766" y="611916"/>
                </a:cubicBezTo>
                <a:cubicBezTo>
                  <a:pt x="289324" y="609331"/>
                  <a:pt x="289757" y="605833"/>
                  <a:pt x="290067" y="601422"/>
                </a:cubicBezTo>
                <a:cubicBezTo>
                  <a:pt x="290377" y="597010"/>
                  <a:pt x="290563" y="591593"/>
                  <a:pt x="290625" y="585170"/>
                </a:cubicBezTo>
                <a:lnTo>
                  <a:pt x="273899" y="585170"/>
                </a:lnTo>
                <a:cubicBezTo>
                  <a:pt x="273063" y="590695"/>
                  <a:pt x="272103" y="595401"/>
                  <a:pt x="271019" y="599286"/>
                </a:cubicBezTo>
                <a:cubicBezTo>
                  <a:pt x="269935" y="603171"/>
                  <a:pt x="268541" y="606885"/>
                  <a:pt x="266838" y="610430"/>
                </a:cubicBezTo>
                <a:cubicBezTo>
                  <a:pt x="264984" y="614243"/>
                  <a:pt x="262962" y="617638"/>
                  <a:pt x="260771" y="620614"/>
                </a:cubicBezTo>
                <a:cubicBezTo>
                  <a:pt x="258580" y="623591"/>
                  <a:pt x="255817" y="626677"/>
                  <a:pt x="252483" y="629870"/>
                </a:cubicBezTo>
                <a:cubicBezTo>
                  <a:pt x="250976" y="627035"/>
                  <a:pt x="249599" y="624812"/>
                  <a:pt x="248354" y="623199"/>
                </a:cubicBezTo>
                <a:cubicBezTo>
                  <a:pt x="247108" y="621587"/>
                  <a:pt x="245390" y="619766"/>
                  <a:pt x="243200" y="617736"/>
                </a:cubicBezTo>
                <a:cubicBezTo>
                  <a:pt x="248127" y="613554"/>
                  <a:pt x="251886" y="608977"/>
                  <a:pt x="254476" y="604006"/>
                </a:cubicBezTo>
                <a:cubicBezTo>
                  <a:pt x="257067" y="599035"/>
                  <a:pt x="258999" y="592756"/>
                  <a:pt x="260275" y="585170"/>
                </a:cubicBezTo>
                <a:cubicBezTo>
                  <a:pt x="260942" y="581395"/>
                  <a:pt x="261432" y="577706"/>
                  <a:pt x="261743" y="574103"/>
                </a:cubicBezTo>
                <a:cubicBezTo>
                  <a:pt x="262055" y="570499"/>
                  <a:pt x="262267" y="566222"/>
                  <a:pt x="262377" y="561271"/>
                </a:cubicBezTo>
                <a:cubicBezTo>
                  <a:pt x="258860" y="561269"/>
                  <a:pt x="256155" y="561305"/>
                  <a:pt x="254261" y="561380"/>
                </a:cubicBezTo>
                <a:cubicBezTo>
                  <a:pt x="252367" y="561454"/>
                  <a:pt x="250496" y="561583"/>
                  <a:pt x="248648" y="561767"/>
                </a:cubicBezTo>
                <a:cubicBezTo>
                  <a:pt x="248832" y="559703"/>
                  <a:pt x="248960" y="557701"/>
                  <a:pt x="249035" y="555761"/>
                </a:cubicBezTo>
                <a:cubicBezTo>
                  <a:pt x="249110" y="553821"/>
                  <a:pt x="249146" y="551324"/>
                  <a:pt x="249144" y="548270"/>
                </a:cubicBezTo>
                <a:lnTo>
                  <a:pt x="249144" y="533287"/>
                </a:lnTo>
                <a:cubicBezTo>
                  <a:pt x="249146" y="530251"/>
                  <a:pt x="249110" y="527779"/>
                  <a:pt x="249035" y="525873"/>
                </a:cubicBezTo>
                <a:cubicBezTo>
                  <a:pt x="248960" y="523966"/>
                  <a:pt x="248832" y="521898"/>
                  <a:pt x="248648" y="519666"/>
                </a:cubicBezTo>
                <a:close/>
                <a:moveTo>
                  <a:pt x="1401956" y="519418"/>
                </a:moveTo>
                <a:lnTo>
                  <a:pt x="1417682" y="519418"/>
                </a:lnTo>
                <a:cubicBezTo>
                  <a:pt x="1417479" y="520469"/>
                  <a:pt x="1417321" y="521518"/>
                  <a:pt x="1417210" y="522565"/>
                </a:cubicBezTo>
                <a:cubicBezTo>
                  <a:pt x="1417098" y="523611"/>
                  <a:pt x="1417014" y="525036"/>
                  <a:pt x="1416957" y="526839"/>
                </a:cubicBezTo>
                <a:cubicBezTo>
                  <a:pt x="1416901" y="528642"/>
                  <a:pt x="1416853" y="531204"/>
                  <a:pt x="1416815" y="534525"/>
                </a:cubicBezTo>
                <a:cubicBezTo>
                  <a:pt x="1425166" y="534043"/>
                  <a:pt x="1432208" y="533429"/>
                  <a:pt x="1437943" y="532683"/>
                </a:cubicBezTo>
                <a:cubicBezTo>
                  <a:pt x="1443677" y="531938"/>
                  <a:pt x="1448522" y="530983"/>
                  <a:pt x="1452477" y="529820"/>
                </a:cubicBezTo>
                <a:lnTo>
                  <a:pt x="1453096" y="543564"/>
                </a:lnTo>
                <a:cubicBezTo>
                  <a:pt x="1451938" y="543603"/>
                  <a:pt x="1450849" y="543680"/>
                  <a:pt x="1449830" y="543796"/>
                </a:cubicBezTo>
                <a:cubicBezTo>
                  <a:pt x="1448811" y="543913"/>
                  <a:pt x="1446639" y="544207"/>
                  <a:pt x="1443314" y="544679"/>
                </a:cubicBezTo>
                <a:cubicBezTo>
                  <a:pt x="1439757" y="545166"/>
                  <a:pt x="1436649" y="545554"/>
                  <a:pt x="1433990" y="545844"/>
                </a:cubicBezTo>
                <a:cubicBezTo>
                  <a:pt x="1431332" y="546133"/>
                  <a:pt x="1428673" y="546375"/>
                  <a:pt x="1426015" y="546568"/>
                </a:cubicBezTo>
                <a:cubicBezTo>
                  <a:pt x="1423357" y="546762"/>
                  <a:pt x="1420249" y="546957"/>
                  <a:pt x="1416691" y="547155"/>
                </a:cubicBezTo>
                <a:cubicBezTo>
                  <a:pt x="1416748" y="548541"/>
                  <a:pt x="1416789" y="550011"/>
                  <a:pt x="1416815" y="551566"/>
                </a:cubicBezTo>
                <a:cubicBezTo>
                  <a:pt x="1416841" y="553122"/>
                  <a:pt x="1416882" y="555738"/>
                  <a:pt x="1416939" y="559414"/>
                </a:cubicBezTo>
                <a:cubicBezTo>
                  <a:pt x="1418894" y="559300"/>
                  <a:pt x="1420487" y="559198"/>
                  <a:pt x="1421718" y="559107"/>
                </a:cubicBezTo>
                <a:cubicBezTo>
                  <a:pt x="1422948" y="559016"/>
                  <a:pt x="1424468" y="558877"/>
                  <a:pt x="1426276" y="558689"/>
                </a:cubicBezTo>
                <a:cubicBezTo>
                  <a:pt x="1428085" y="558502"/>
                  <a:pt x="1430834" y="558207"/>
                  <a:pt x="1434522" y="557804"/>
                </a:cubicBezTo>
                <a:cubicBezTo>
                  <a:pt x="1438227" y="557350"/>
                  <a:pt x="1441064" y="556958"/>
                  <a:pt x="1443035" y="556628"/>
                </a:cubicBezTo>
                <a:cubicBezTo>
                  <a:pt x="1445006" y="556298"/>
                  <a:pt x="1447286" y="555782"/>
                  <a:pt x="1449877" y="555080"/>
                </a:cubicBezTo>
                <a:lnTo>
                  <a:pt x="1450248" y="568701"/>
                </a:lnTo>
                <a:cubicBezTo>
                  <a:pt x="1449170" y="568768"/>
                  <a:pt x="1447921" y="568881"/>
                  <a:pt x="1446502" y="569041"/>
                </a:cubicBezTo>
                <a:cubicBezTo>
                  <a:pt x="1445083" y="569201"/>
                  <a:pt x="1443649" y="569377"/>
                  <a:pt x="1442199" y="569568"/>
                </a:cubicBezTo>
                <a:cubicBezTo>
                  <a:pt x="1440342" y="569836"/>
                  <a:pt x="1434770" y="570414"/>
                  <a:pt x="1425483" y="571301"/>
                </a:cubicBezTo>
                <a:cubicBezTo>
                  <a:pt x="1424675" y="571360"/>
                  <a:pt x="1423659" y="571428"/>
                  <a:pt x="1422434" y="571502"/>
                </a:cubicBezTo>
                <a:cubicBezTo>
                  <a:pt x="1421208" y="571577"/>
                  <a:pt x="1419418" y="571675"/>
                  <a:pt x="1417063" y="571796"/>
                </a:cubicBezTo>
                <a:cubicBezTo>
                  <a:pt x="1417184" y="575708"/>
                  <a:pt x="1417272" y="578562"/>
                  <a:pt x="1417329" y="580359"/>
                </a:cubicBezTo>
                <a:cubicBezTo>
                  <a:pt x="1417385" y="582156"/>
                  <a:pt x="1417428" y="583450"/>
                  <a:pt x="1417457" y="584243"/>
                </a:cubicBezTo>
                <a:cubicBezTo>
                  <a:pt x="1417486" y="585036"/>
                  <a:pt x="1417520" y="585881"/>
                  <a:pt x="1417558" y="586779"/>
                </a:cubicBezTo>
                <a:cubicBezTo>
                  <a:pt x="1422903" y="588327"/>
                  <a:pt x="1428248" y="590463"/>
                  <a:pt x="1433594" y="593187"/>
                </a:cubicBezTo>
                <a:cubicBezTo>
                  <a:pt x="1438939" y="595911"/>
                  <a:pt x="1444903" y="599595"/>
                  <a:pt x="1451486" y="604239"/>
                </a:cubicBezTo>
                <a:cubicBezTo>
                  <a:pt x="1452485" y="604891"/>
                  <a:pt x="1453274" y="605412"/>
                  <a:pt x="1453854" y="605802"/>
                </a:cubicBezTo>
                <a:cubicBezTo>
                  <a:pt x="1454435" y="606191"/>
                  <a:pt x="1455131" y="606620"/>
                  <a:pt x="1455944" y="607086"/>
                </a:cubicBezTo>
                <a:lnTo>
                  <a:pt x="1447524" y="621574"/>
                </a:lnTo>
                <a:cubicBezTo>
                  <a:pt x="1444743" y="618499"/>
                  <a:pt x="1441358" y="615486"/>
                  <a:pt x="1437370" y="612535"/>
                </a:cubicBezTo>
                <a:cubicBezTo>
                  <a:pt x="1433382" y="609584"/>
                  <a:pt x="1429131" y="606942"/>
                  <a:pt x="1424616" y="604610"/>
                </a:cubicBezTo>
                <a:cubicBezTo>
                  <a:pt x="1423331" y="603908"/>
                  <a:pt x="1422248" y="603361"/>
                  <a:pt x="1421366" y="602969"/>
                </a:cubicBezTo>
                <a:cubicBezTo>
                  <a:pt x="1420484" y="602577"/>
                  <a:pt x="1419338" y="602092"/>
                  <a:pt x="1417930" y="601514"/>
                </a:cubicBezTo>
                <a:cubicBezTo>
                  <a:pt x="1417930" y="602154"/>
                  <a:pt x="1417930" y="602608"/>
                  <a:pt x="1417930" y="602877"/>
                </a:cubicBezTo>
                <a:cubicBezTo>
                  <a:pt x="1417935" y="606762"/>
                  <a:pt x="1417367" y="610074"/>
                  <a:pt x="1416227" y="612813"/>
                </a:cubicBezTo>
                <a:cubicBezTo>
                  <a:pt x="1415087" y="615553"/>
                  <a:pt x="1413343" y="617813"/>
                  <a:pt x="1410995" y="619593"/>
                </a:cubicBezTo>
                <a:cubicBezTo>
                  <a:pt x="1408651" y="621386"/>
                  <a:pt x="1405787" y="622722"/>
                  <a:pt x="1402405" y="623602"/>
                </a:cubicBezTo>
                <a:cubicBezTo>
                  <a:pt x="1399023" y="624481"/>
                  <a:pt x="1395076" y="624920"/>
                  <a:pt x="1390564" y="624917"/>
                </a:cubicBezTo>
                <a:cubicBezTo>
                  <a:pt x="1381468" y="624879"/>
                  <a:pt x="1374462" y="623192"/>
                  <a:pt x="1369545" y="619856"/>
                </a:cubicBezTo>
                <a:cubicBezTo>
                  <a:pt x="1364628" y="616520"/>
                  <a:pt x="1362141" y="611769"/>
                  <a:pt x="1362085" y="605601"/>
                </a:cubicBezTo>
                <a:cubicBezTo>
                  <a:pt x="1362162" y="598803"/>
                  <a:pt x="1365072" y="593546"/>
                  <a:pt x="1370814" y="589828"/>
                </a:cubicBezTo>
                <a:cubicBezTo>
                  <a:pt x="1376557" y="586111"/>
                  <a:pt x="1384667" y="584228"/>
                  <a:pt x="1395146" y="584179"/>
                </a:cubicBezTo>
                <a:cubicBezTo>
                  <a:pt x="1396590" y="584176"/>
                  <a:pt x="1397942" y="584212"/>
                  <a:pt x="1399201" y="584287"/>
                </a:cubicBezTo>
                <a:cubicBezTo>
                  <a:pt x="1400460" y="584362"/>
                  <a:pt x="1401874" y="584491"/>
                  <a:pt x="1403442" y="584674"/>
                </a:cubicBezTo>
                <a:cubicBezTo>
                  <a:pt x="1403445" y="583993"/>
                  <a:pt x="1403440" y="583498"/>
                  <a:pt x="1403427" y="583188"/>
                </a:cubicBezTo>
                <a:cubicBezTo>
                  <a:pt x="1403414" y="582879"/>
                  <a:pt x="1403378" y="582383"/>
                  <a:pt x="1403318" y="581702"/>
                </a:cubicBezTo>
                <a:cubicBezTo>
                  <a:pt x="1403318" y="581104"/>
                  <a:pt x="1403318" y="580196"/>
                  <a:pt x="1403318" y="578978"/>
                </a:cubicBezTo>
                <a:cubicBezTo>
                  <a:pt x="1403261" y="578251"/>
                  <a:pt x="1403220" y="577539"/>
                  <a:pt x="1403194" y="576842"/>
                </a:cubicBezTo>
                <a:cubicBezTo>
                  <a:pt x="1403169" y="576146"/>
                  <a:pt x="1403127" y="574629"/>
                  <a:pt x="1403071" y="572292"/>
                </a:cubicBezTo>
                <a:cubicBezTo>
                  <a:pt x="1400117" y="572356"/>
                  <a:pt x="1397635" y="572413"/>
                  <a:pt x="1395626" y="572462"/>
                </a:cubicBezTo>
                <a:cubicBezTo>
                  <a:pt x="1393616" y="572511"/>
                  <a:pt x="1391970" y="572537"/>
                  <a:pt x="1390688" y="572539"/>
                </a:cubicBezTo>
                <a:cubicBezTo>
                  <a:pt x="1387092" y="572550"/>
                  <a:pt x="1383697" y="572498"/>
                  <a:pt x="1380504" y="572385"/>
                </a:cubicBezTo>
                <a:cubicBezTo>
                  <a:pt x="1377310" y="572271"/>
                  <a:pt x="1373234" y="572034"/>
                  <a:pt x="1368276" y="571673"/>
                </a:cubicBezTo>
                <a:cubicBezTo>
                  <a:pt x="1367492" y="571613"/>
                  <a:pt x="1366738" y="571577"/>
                  <a:pt x="1366016" y="571564"/>
                </a:cubicBezTo>
                <a:cubicBezTo>
                  <a:pt x="1365294" y="571551"/>
                  <a:pt x="1364479" y="571546"/>
                  <a:pt x="1363570" y="571549"/>
                </a:cubicBezTo>
                <a:lnTo>
                  <a:pt x="1363818" y="558176"/>
                </a:lnTo>
                <a:cubicBezTo>
                  <a:pt x="1366614" y="558805"/>
                  <a:pt x="1370618" y="559311"/>
                  <a:pt x="1375829" y="559693"/>
                </a:cubicBezTo>
                <a:cubicBezTo>
                  <a:pt x="1381040" y="560074"/>
                  <a:pt x="1386654" y="560270"/>
                  <a:pt x="1392669" y="560281"/>
                </a:cubicBezTo>
                <a:cubicBezTo>
                  <a:pt x="1393959" y="560278"/>
                  <a:pt x="1395528" y="560252"/>
                  <a:pt x="1397375" y="560203"/>
                </a:cubicBezTo>
                <a:cubicBezTo>
                  <a:pt x="1399222" y="560154"/>
                  <a:pt x="1401038" y="560098"/>
                  <a:pt x="1402823" y="560033"/>
                </a:cubicBezTo>
                <a:cubicBezTo>
                  <a:pt x="1402826" y="559471"/>
                  <a:pt x="1402821" y="558150"/>
                  <a:pt x="1402808" y="556071"/>
                </a:cubicBezTo>
                <a:cubicBezTo>
                  <a:pt x="1402795" y="553991"/>
                  <a:pt x="1402759" y="551185"/>
                  <a:pt x="1402699" y="547651"/>
                </a:cubicBezTo>
                <a:cubicBezTo>
                  <a:pt x="1400757" y="547710"/>
                  <a:pt x="1399193" y="547746"/>
                  <a:pt x="1398009" y="547759"/>
                </a:cubicBezTo>
                <a:cubicBezTo>
                  <a:pt x="1396825" y="547772"/>
                  <a:pt x="1395788" y="547777"/>
                  <a:pt x="1394898" y="547774"/>
                </a:cubicBezTo>
                <a:cubicBezTo>
                  <a:pt x="1392767" y="547770"/>
                  <a:pt x="1389861" y="547709"/>
                  <a:pt x="1386180" y="547591"/>
                </a:cubicBezTo>
                <a:cubicBezTo>
                  <a:pt x="1382499" y="547472"/>
                  <a:pt x="1378694" y="547320"/>
                  <a:pt x="1374765" y="547132"/>
                </a:cubicBezTo>
                <a:cubicBezTo>
                  <a:pt x="1370836" y="546945"/>
                  <a:pt x="1367435" y="546746"/>
                  <a:pt x="1364561" y="546536"/>
                </a:cubicBezTo>
                <a:cubicBezTo>
                  <a:pt x="1363875" y="546477"/>
                  <a:pt x="1363297" y="546441"/>
                  <a:pt x="1362827" y="546428"/>
                </a:cubicBezTo>
                <a:cubicBezTo>
                  <a:pt x="1362358" y="546415"/>
                  <a:pt x="1362028" y="546410"/>
                  <a:pt x="1361837" y="546412"/>
                </a:cubicBezTo>
                <a:cubicBezTo>
                  <a:pt x="1361362" y="546412"/>
                  <a:pt x="1360702" y="546412"/>
                  <a:pt x="1359856" y="546412"/>
                </a:cubicBezTo>
                <a:lnTo>
                  <a:pt x="1359980" y="532668"/>
                </a:lnTo>
                <a:cubicBezTo>
                  <a:pt x="1363240" y="533480"/>
                  <a:pt x="1367801" y="534115"/>
                  <a:pt x="1373662" y="534572"/>
                </a:cubicBezTo>
                <a:cubicBezTo>
                  <a:pt x="1379523" y="535028"/>
                  <a:pt x="1386065" y="535260"/>
                  <a:pt x="1393289" y="535268"/>
                </a:cubicBezTo>
                <a:cubicBezTo>
                  <a:pt x="1394349" y="535266"/>
                  <a:pt x="1395757" y="535240"/>
                  <a:pt x="1397514" y="535191"/>
                </a:cubicBezTo>
                <a:cubicBezTo>
                  <a:pt x="1399271" y="535142"/>
                  <a:pt x="1400958" y="535085"/>
                  <a:pt x="1402575" y="535020"/>
                </a:cubicBezTo>
                <a:cubicBezTo>
                  <a:pt x="1402538" y="530987"/>
                  <a:pt x="1402503" y="528033"/>
                  <a:pt x="1402470" y="526160"/>
                </a:cubicBezTo>
                <a:cubicBezTo>
                  <a:pt x="1402437" y="524287"/>
                  <a:pt x="1402384" y="522929"/>
                  <a:pt x="1402310" y="522088"/>
                </a:cubicBezTo>
                <a:cubicBezTo>
                  <a:pt x="1402235" y="521246"/>
                  <a:pt x="1402118" y="520356"/>
                  <a:pt x="1401956" y="519418"/>
                </a:cubicBezTo>
                <a:close/>
                <a:moveTo>
                  <a:pt x="2111245" y="519171"/>
                </a:moveTo>
                <a:cubicBezTo>
                  <a:pt x="2114246" y="520785"/>
                  <a:pt x="2118466" y="522523"/>
                  <a:pt x="2123907" y="524385"/>
                </a:cubicBezTo>
                <a:cubicBezTo>
                  <a:pt x="2129348" y="526247"/>
                  <a:pt x="2135091" y="527958"/>
                  <a:pt x="2141137" y="529517"/>
                </a:cubicBezTo>
                <a:cubicBezTo>
                  <a:pt x="2147183" y="531076"/>
                  <a:pt x="2152615" y="532209"/>
                  <a:pt x="2157432" y="532915"/>
                </a:cubicBezTo>
                <a:lnTo>
                  <a:pt x="2152355" y="547155"/>
                </a:lnTo>
                <a:cubicBezTo>
                  <a:pt x="2141961" y="544808"/>
                  <a:pt x="2133030" y="542445"/>
                  <a:pt x="2125562" y="540066"/>
                </a:cubicBezTo>
                <a:cubicBezTo>
                  <a:pt x="2118094" y="537688"/>
                  <a:pt x="2110928" y="534891"/>
                  <a:pt x="2104063" y="531677"/>
                </a:cubicBezTo>
                <a:close/>
                <a:moveTo>
                  <a:pt x="2410530" y="518799"/>
                </a:moveTo>
                <a:cubicBezTo>
                  <a:pt x="2412986" y="521289"/>
                  <a:pt x="2415070" y="523708"/>
                  <a:pt x="2416783" y="526059"/>
                </a:cubicBezTo>
                <a:cubicBezTo>
                  <a:pt x="2418496" y="528409"/>
                  <a:pt x="2420332" y="531355"/>
                  <a:pt x="2422293" y="534897"/>
                </a:cubicBezTo>
                <a:lnTo>
                  <a:pt x="2413006" y="540469"/>
                </a:lnTo>
                <a:cubicBezTo>
                  <a:pt x="2411311" y="537242"/>
                  <a:pt x="2409562" y="534316"/>
                  <a:pt x="2407759" y="531693"/>
                </a:cubicBezTo>
                <a:cubicBezTo>
                  <a:pt x="2405956" y="529069"/>
                  <a:pt x="2403866" y="526422"/>
                  <a:pt x="2401491" y="523752"/>
                </a:cubicBezTo>
                <a:close/>
                <a:moveTo>
                  <a:pt x="2502913" y="518676"/>
                </a:moveTo>
                <a:lnTo>
                  <a:pt x="2518515" y="521771"/>
                </a:lnTo>
                <a:cubicBezTo>
                  <a:pt x="2518154" y="522496"/>
                  <a:pt x="2517885" y="523120"/>
                  <a:pt x="2517710" y="523644"/>
                </a:cubicBezTo>
                <a:cubicBezTo>
                  <a:pt x="2517534" y="524168"/>
                  <a:pt x="2517390" y="524699"/>
                  <a:pt x="2517277" y="525238"/>
                </a:cubicBezTo>
                <a:cubicBezTo>
                  <a:pt x="2516389" y="528659"/>
                  <a:pt x="2515595" y="531693"/>
                  <a:pt x="2514893" y="534339"/>
                </a:cubicBezTo>
                <a:cubicBezTo>
                  <a:pt x="2514191" y="536986"/>
                  <a:pt x="2513706" y="538782"/>
                  <a:pt x="2513438" y="539726"/>
                </a:cubicBezTo>
                <a:cubicBezTo>
                  <a:pt x="2517024" y="540624"/>
                  <a:pt x="2520099" y="541645"/>
                  <a:pt x="2522663" y="542790"/>
                </a:cubicBezTo>
                <a:cubicBezTo>
                  <a:pt x="2525227" y="543936"/>
                  <a:pt x="2527683" y="545391"/>
                  <a:pt x="2530031" y="547155"/>
                </a:cubicBezTo>
                <a:cubicBezTo>
                  <a:pt x="2534994" y="550826"/>
                  <a:pt x="2538750" y="555248"/>
                  <a:pt x="2541299" y="560420"/>
                </a:cubicBezTo>
                <a:cubicBezTo>
                  <a:pt x="2543847" y="565592"/>
                  <a:pt x="2545127" y="571407"/>
                  <a:pt x="2545137" y="577864"/>
                </a:cubicBezTo>
                <a:cubicBezTo>
                  <a:pt x="2545083" y="587037"/>
                  <a:pt x="2542560" y="595127"/>
                  <a:pt x="2537568" y="602134"/>
                </a:cubicBezTo>
                <a:cubicBezTo>
                  <a:pt x="2532577" y="609140"/>
                  <a:pt x="2525441" y="614630"/>
                  <a:pt x="2516162" y="618602"/>
                </a:cubicBezTo>
                <a:cubicBezTo>
                  <a:pt x="2513317" y="619864"/>
                  <a:pt x="2510402" y="620932"/>
                  <a:pt x="2507417" y="621806"/>
                </a:cubicBezTo>
                <a:cubicBezTo>
                  <a:pt x="2504432" y="622681"/>
                  <a:pt x="2500619" y="623594"/>
                  <a:pt x="2495979" y="624546"/>
                </a:cubicBezTo>
                <a:cubicBezTo>
                  <a:pt x="2495140" y="621620"/>
                  <a:pt x="2494217" y="619206"/>
                  <a:pt x="2493208" y="617302"/>
                </a:cubicBezTo>
                <a:cubicBezTo>
                  <a:pt x="2492199" y="615398"/>
                  <a:pt x="2490564" y="612984"/>
                  <a:pt x="2488302" y="610058"/>
                </a:cubicBezTo>
                <a:cubicBezTo>
                  <a:pt x="2492455" y="609718"/>
                  <a:pt x="2496035" y="609192"/>
                  <a:pt x="2499043" y="608480"/>
                </a:cubicBezTo>
                <a:cubicBezTo>
                  <a:pt x="2502051" y="607768"/>
                  <a:pt x="2505198" y="606684"/>
                  <a:pt x="2508485" y="605229"/>
                </a:cubicBezTo>
                <a:cubicBezTo>
                  <a:pt x="2512682" y="603439"/>
                  <a:pt x="2516206" y="601447"/>
                  <a:pt x="2519057" y="599255"/>
                </a:cubicBezTo>
                <a:cubicBezTo>
                  <a:pt x="2521907" y="597062"/>
                  <a:pt x="2524162" y="594637"/>
                  <a:pt x="2525821" y="591980"/>
                </a:cubicBezTo>
                <a:cubicBezTo>
                  <a:pt x="2527188" y="589681"/>
                  <a:pt x="2528230" y="587251"/>
                  <a:pt x="2528947" y="584690"/>
                </a:cubicBezTo>
                <a:cubicBezTo>
                  <a:pt x="2529664" y="582128"/>
                  <a:pt x="2530025" y="579481"/>
                  <a:pt x="2530031" y="576749"/>
                </a:cubicBezTo>
                <a:cubicBezTo>
                  <a:pt x="2530041" y="572676"/>
                  <a:pt x="2529308" y="569059"/>
                  <a:pt x="2527833" y="565899"/>
                </a:cubicBezTo>
                <a:cubicBezTo>
                  <a:pt x="2526357" y="562739"/>
                  <a:pt x="2524077" y="559958"/>
                  <a:pt x="2520991" y="557557"/>
                </a:cubicBezTo>
                <a:cubicBezTo>
                  <a:pt x="2519382" y="556290"/>
                  <a:pt x="2517741" y="555263"/>
                  <a:pt x="2516069" y="554476"/>
                </a:cubicBezTo>
                <a:cubicBezTo>
                  <a:pt x="2514398" y="553690"/>
                  <a:pt x="2512324" y="552942"/>
                  <a:pt x="2509847" y="552232"/>
                </a:cubicBezTo>
                <a:cubicBezTo>
                  <a:pt x="2507306" y="560843"/>
                  <a:pt x="2504061" y="569191"/>
                  <a:pt x="2500111" y="577276"/>
                </a:cubicBezTo>
                <a:cubicBezTo>
                  <a:pt x="2496162" y="585360"/>
                  <a:pt x="2491895" y="592408"/>
                  <a:pt x="2487311" y="598419"/>
                </a:cubicBezTo>
                <a:cubicBezTo>
                  <a:pt x="2485056" y="601300"/>
                  <a:pt x="2482662" y="603926"/>
                  <a:pt x="2480129" y="606297"/>
                </a:cubicBezTo>
                <a:cubicBezTo>
                  <a:pt x="2477596" y="608668"/>
                  <a:pt x="2475078" y="610582"/>
                  <a:pt x="2472576" y="612040"/>
                </a:cubicBezTo>
                <a:cubicBezTo>
                  <a:pt x="2470680" y="613208"/>
                  <a:pt x="2468807" y="614059"/>
                  <a:pt x="2466957" y="614593"/>
                </a:cubicBezTo>
                <a:cubicBezTo>
                  <a:pt x="2465108" y="615127"/>
                  <a:pt x="2463142" y="615391"/>
                  <a:pt x="2461060" y="615383"/>
                </a:cubicBezTo>
                <a:cubicBezTo>
                  <a:pt x="2454593" y="615267"/>
                  <a:pt x="2449449" y="612713"/>
                  <a:pt x="2445628" y="607721"/>
                </a:cubicBezTo>
                <a:cubicBezTo>
                  <a:pt x="2441808" y="602729"/>
                  <a:pt x="2439853" y="595996"/>
                  <a:pt x="2439762" y="587522"/>
                </a:cubicBezTo>
                <a:cubicBezTo>
                  <a:pt x="2439783" y="579879"/>
                  <a:pt x="2441475" y="572846"/>
                  <a:pt x="2444839" y="566426"/>
                </a:cubicBezTo>
                <a:cubicBezTo>
                  <a:pt x="2448203" y="560005"/>
                  <a:pt x="2453114" y="554365"/>
                  <a:pt x="2459574" y="549508"/>
                </a:cubicBezTo>
                <a:cubicBezTo>
                  <a:pt x="2459352" y="548810"/>
                  <a:pt x="2458998" y="547358"/>
                  <a:pt x="2458510" y="545151"/>
                </a:cubicBezTo>
                <a:cubicBezTo>
                  <a:pt x="2458023" y="542944"/>
                  <a:pt x="2457494" y="540456"/>
                  <a:pt x="2456923" y="537685"/>
                </a:cubicBezTo>
                <a:cubicBezTo>
                  <a:pt x="2456353" y="534914"/>
                  <a:pt x="2455833" y="532334"/>
                  <a:pt x="2455364" y="529944"/>
                </a:cubicBezTo>
                <a:cubicBezTo>
                  <a:pt x="2455250" y="529180"/>
                  <a:pt x="2455106" y="528509"/>
                  <a:pt x="2454931" y="527931"/>
                </a:cubicBezTo>
                <a:cubicBezTo>
                  <a:pt x="2454755" y="527354"/>
                  <a:pt x="2454487" y="526621"/>
                  <a:pt x="2454126" y="525734"/>
                </a:cubicBezTo>
                <a:lnTo>
                  <a:pt x="2469109" y="522886"/>
                </a:lnTo>
                <a:cubicBezTo>
                  <a:pt x="2469194" y="525380"/>
                  <a:pt x="2469519" y="528502"/>
                  <a:pt x="2470084" y="532250"/>
                </a:cubicBezTo>
                <a:cubicBezTo>
                  <a:pt x="2470649" y="535998"/>
                  <a:pt x="2471314" y="539522"/>
                  <a:pt x="2472080" y="542821"/>
                </a:cubicBezTo>
                <a:cubicBezTo>
                  <a:pt x="2476249" y="541098"/>
                  <a:pt x="2480263" y="539839"/>
                  <a:pt x="2484122" y="539045"/>
                </a:cubicBezTo>
                <a:cubicBezTo>
                  <a:pt x="2487982" y="538250"/>
                  <a:pt x="2491934" y="537858"/>
                  <a:pt x="2495979" y="537868"/>
                </a:cubicBezTo>
                <a:cubicBezTo>
                  <a:pt x="2496722" y="537868"/>
                  <a:pt x="2497836" y="537868"/>
                  <a:pt x="2499322" y="537868"/>
                </a:cubicBezTo>
                <a:cubicBezTo>
                  <a:pt x="2500601" y="532719"/>
                  <a:pt x="2501510" y="528716"/>
                  <a:pt x="2502046" y="525857"/>
                </a:cubicBezTo>
                <a:cubicBezTo>
                  <a:pt x="2502583" y="522999"/>
                  <a:pt x="2502872" y="520605"/>
                  <a:pt x="2502913" y="518676"/>
                </a:cubicBezTo>
                <a:close/>
                <a:moveTo>
                  <a:pt x="3222974" y="518552"/>
                </a:moveTo>
                <a:cubicBezTo>
                  <a:pt x="3223697" y="522741"/>
                  <a:pt x="3225967" y="529345"/>
                  <a:pt x="3229785" y="538364"/>
                </a:cubicBezTo>
                <a:cubicBezTo>
                  <a:pt x="3236218" y="537239"/>
                  <a:pt x="3242049" y="536052"/>
                  <a:pt x="3247275" y="534804"/>
                </a:cubicBezTo>
                <a:cubicBezTo>
                  <a:pt x="3252501" y="533555"/>
                  <a:pt x="3256784" y="532307"/>
                  <a:pt x="3260122" y="531058"/>
                </a:cubicBezTo>
                <a:lnTo>
                  <a:pt x="3261855" y="545793"/>
                </a:lnTo>
                <a:cubicBezTo>
                  <a:pt x="3260344" y="546028"/>
                  <a:pt x="3259002" y="546270"/>
                  <a:pt x="3257831" y="546521"/>
                </a:cubicBezTo>
                <a:cubicBezTo>
                  <a:pt x="3256660" y="546771"/>
                  <a:pt x="3255071" y="547106"/>
                  <a:pt x="3253064" y="547527"/>
                </a:cubicBezTo>
                <a:cubicBezTo>
                  <a:pt x="3251206" y="548022"/>
                  <a:pt x="3245139" y="549260"/>
                  <a:pt x="3234861" y="551241"/>
                </a:cubicBezTo>
                <a:cubicBezTo>
                  <a:pt x="3239319" y="559517"/>
                  <a:pt x="3242167" y="564759"/>
                  <a:pt x="3243405" y="566967"/>
                </a:cubicBezTo>
                <a:cubicBezTo>
                  <a:pt x="3245144" y="569911"/>
                  <a:pt x="3247208" y="573156"/>
                  <a:pt x="3249596" y="576703"/>
                </a:cubicBezTo>
                <a:cubicBezTo>
                  <a:pt x="3251986" y="580250"/>
                  <a:pt x="3254297" y="583526"/>
                  <a:pt x="3256531" y="586532"/>
                </a:cubicBezTo>
                <a:lnTo>
                  <a:pt x="3242167" y="593094"/>
                </a:lnTo>
                <a:cubicBezTo>
                  <a:pt x="3240673" y="591704"/>
                  <a:pt x="3239296" y="590615"/>
                  <a:pt x="3238034" y="589828"/>
                </a:cubicBezTo>
                <a:cubicBezTo>
                  <a:pt x="3236773" y="589042"/>
                  <a:pt x="3235303" y="588356"/>
                  <a:pt x="3233623" y="587770"/>
                </a:cubicBezTo>
                <a:cubicBezTo>
                  <a:pt x="3228031" y="585892"/>
                  <a:pt x="3221509" y="584942"/>
                  <a:pt x="3214059" y="584922"/>
                </a:cubicBezTo>
                <a:cubicBezTo>
                  <a:pt x="3205577" y="584950"/>
                  <a:pt x="3199014" y="586163"/>
                  <a:pt x="3194371" y="588559"/>
                </a:cubicBezTo>
                <a:cubicBezTo>
                  <a:pt x="3189727" y="590956"/>
                  <a:pt x="3187374" y="594366"/>
                  <a:pt x="3187312" y="598790"/>
                </a:cubicBezTo>
                <a:cubicBezTo>
                  <a:pt x="3187344" y="602833"/>
                  <a:pt x="3189572" y="605923"/>
                  <a:pt x="3193999" y="608062"/>
                </a:cubicBezTo>
                <a:cubicBezTo>
                  <a:pt x="3198426" y="610200"/>
                  <a:pt x="3204865" y="611279"/>
                  <a:pt x="3213316" y="611297"/>
                </a:cubicBezTo>
                <a:cubicBezTo>
                  <a:pt x="3220008" y="611268"/>
                  <a:pt x="3226653" y="610520"/>
                  <a:pt x="3233252" y="609052"/>
                </a:cubicBezTo>
                <a:cubicBezTo>
                  <a:pt x="3239851" y="607584"/>
                  <a:pt x="3245629" y="605567"/>
                  <a:pt x="3250587" y="603000"/>
                </a:cubicBezTo>
                <a:lnTo>
                  <a:pt x="3252568" y="618850"/>
                </a:lnTo>
                <a:cubicBezTo>
                  <a:pt x="3244989" y="621187"/>
                  <a:pt x="3238076" y="622890"/>
                  <a:pt x="3231828" y="623958"/>
                </a:cubicBezTo>
                <a:cubicBezTo>
                  <a:pt x="3225580" y="625026"/>
                  <a:pt x="3219409" y="625552"/>
                  <a:pt x="3213316" y="625536"/>
                </a:cubicBezTo>
                <a:cubicBezTo>
                  <a:pt x="3205342" y="625524"/>
                  <a:pt x="3198413" y="624714"/>
                  <a:pt x="3192529" y="623106"/>
                </a:cubicBezTo>
                <a:cubicBezTo>
                  <a:pt x="3186645" y="621499"/>
                  <a:pt x="3182099" y="619172"/>
                  <a:pt x="3178893" y="616126"/>
                </a:cubicBezTo>
                <a:cubicBezTo>
                  <a:pt x="3176530" y="613866"/>
                  <a:pt x="3174724" y="611297"/>
                  <a:pt x="3173475" y="608418"/>
                </a:cubicBezTo>
                <a:cubicBezTo>
                  <a:pt x="3172227" y="605539"/>
                  <a:pt x="3171597" y="602536"/>
                  <a:pt x="3171587" y="599409"/>
                </a:cubicBezTo>
                <a:cubicBezTo>
                  <a:pt x="3171602" y="595855"/>
                  <a:pt x="3172376" y="592501"/>
                  <a:pt x="3173909" y="589349"/>
                </a:cubicBezTo>
                <a:cubicBezTo>
                  <a:pt x="3175441" y="586196"/>
                  <a:pt x="3177639" y="583400"/>
                  <a:pt x="3180502" y="580960"/>
                </a:cubicBezTo>
                <a:cubicBezTo>
                  <a:pt x="3184078" y="577934"/>
                  <a:pt x="3188473" y="575689"/>
                  <a:pt x="3193690" y="574226"/>
                </a:cubicBezTo>
                <a:cubicBezTo>
                  <a:pt x="3198906" y="572764"/>
                  <a:pt x="3205035" y="572036"/>
                  <a:pt x="3212077" y="572044"/>
                </a:cubicBezTo>
                <a:cubicBezTo>
                  <a:pt x="3220147" y="572044"/>
                  <a:pt x="3227288" y="573282"/>
                  <a:pt x="3233499" y="575759"/>
                </a:cubicBezTo>
                <a:cubicBezTo>
                  <a:pt x="3231887" y="573580"/>
                  <a:pt x="3230585" y="571733"/>
                  <a:pt x="3229592" y="570219"/>
                </a:cubicBezTo>
                <a:cubicBezTo>
                  <a:pt x="3228599" y="568705"/>
                  <a:pt x="3227434" y="566730"/>
                  <a:pt x="3226097" y="564294"/>
                </a:cubicBezTo>
                <a:cubicBezTo>
                  <a:pt x="3224760" y="561858"/>
                  <a:pt x="3222770" y="558167"/>
                  <a:pt x="3220126" y="553223"/>
                </a:cubicBezTo>
                <a:cubicBezTo>
                  <a:pt x="3216426" y="553723"/>
                  <a:pt x="3212105" y="554181"/>
                  <a:pt x="3207161" y="554598"/>
                </a:cubicBezTo>
                <a:cubicBezTo>
                  <a:pt x="3202218" y="555016"/>
                  <a:pt x="3197062" y="555364"/>
                  <a:pt x="3191692" y="555644"/>
                </a:cubicBezTo>
                <a:cubicBezTo>
                  <a:pt x="3186323" y="555924"/>
                  <a:pt x="3181148" y="556107"/>
                  <a:pt x="3176168" y="556194"/>
                </a:cubicBezTo>
                <a:cubicBezTo>
                  <a:pt x="3174703" y="556249"/>
                  <a:pt x="3173640" y="556295"/>
                  <a:pt x="3172980" y="556334"/>
                </a:cubicBezTo>
                <a:cubicBezTo>
                  <a:pt x="3172319" y="556372"/>
                  <a:pt x="3171566" y="556450"/>
                  <a:pt x="3170720" y="556566"/>
                </a:cubicBezTo>
                <a:lnTo>
                  <a:pt x="3169606" y="541707"/>
                </a:lnTo>
                <a:cubicBezTo>
                  <a:pt x="3171414" y="541949"/>
                  <a:pt x="3173246" y="542115"/>
                  <a:pt x="3175100" y="542202"/>
                </a:cubicBezTo>
                <a:cubicBezTo>
                  <a:pt x="3176955" y="542290"/>
                  <a:pt x="3179127" y="542331"/>
                  <a:pt x="3181617" y="542326"/>
                </a:cubicBezTo>
                <a:cubicBezTo>
                  <a:pt x="3184811" y="542318"/>
                  <a:pt x="3188507" y="542210"/>
                  <a:pt x="3192706" y="542000"/>
                </a:cubicBezTo>
                <a:cubicBezTo>
                  <a:pt x="3196904" y="541791"/>
                  <a:pt x="3201014" y="541527"/>
                  <a:pt x="3205033" y="541207"/>
                </a:cubicBezTo>
                <a:cubicBezTo>
                  <a:pt x="3209053" y="540888"/>
                  <a:pt x="3212392" y="540559"/>
                  <a:pt x="3215049" y="540221"/>
                </a:cubicBezTo>
                <a:cubicBezTo>
                  <a:pt x="3214299" y="538283"/>
                  <a:pt x="3213337" y="535858"/>
                  <a:pt x="3212165" y="532948"/>
                </a:cubicBezTo>
                <a:cubicBezTo>
                  <a:pt x="3210992" y="530037"/>
                  <a:pt x="3209902" y="527374"/>
                  <a:pt x="3208895" y="524958"/>
                </a:cubicBezTo>
                <a:cubicBezTo>
                  <a:pt x="3207887" y="522543"/>
                  <a:pt x="3207256" y="521109"/>
                  <a:pt x="3207001" y="520657"/>
                </a:cubicBezTo>
                <a:close/>
                <a:moveTo>
                  <a:pt x="2229869" y="518552"/>
                </a:moveTo>
                <a:lnTo>
                  <a:pt x="2245966" y="520285"/>
                </a:lnTo>
                <a:cubicBezTo>
                  <a:pt x="2245778" y="520848"/>
                  <a:pt x="2245598" y="521456"/>
                  <a:pt x="2245425" y="522112"/>
                </a:cubicBezTo>
                <a:cubicBezTo>
                  <a:pt x="2245252" y="522767"/>
                  <a:pt x="2245102" y="523438"/>
                  <a:pt x="2244976" y="524124"/>
                </a:cubicBezTo>
                <a:cubicBezTo>
                  <a:pt x="2244860" y="524880"/>
                  <a:pt x="2244751" y="525535"/>
                  <a:pt x="2244651" y="526090"/>
                </a:cubicBezTo>
                <a:cubicBezTo>
                  <a:pt x="2244550" y="526644"/>
                  <a:pt x="2244411" y="527392"/>
                  <a:pt x="2244233" y="528334"/>
                </a:cubicBezTo>
                <a:cubicBezTo>
                  <a:pt x="2244122" y="529127"/>
                  <a:pt x="2244013" y="529852"/>
                  <a:pt x="2243907" y="530508"/>
                </a:cubicBezTo>
                <a:cubicBezTo>
                  <a:pt x="2243801" y="531163"/>
                  <a:pt x="2243619" y="532191"/>
                  <a:pt x="2243361" y="533590"/>
                </a:cubicBezTo>
                <a:cubicBezTo>
                  <a:pt x="2243104" y="534988"/>
                  <a:pt x="2242693" y="537199"/>
                  <a:pt x="2242128" y="540221"/>
                </a:cubicBezTo>
                <a:cubicBezTo>
                  <a:pt x="2241898" y="541503"/>
                  <a:pt x="2241738" y="542406"/>
                  <a:pt x="2241648" y="542930"/>
                </a:cubicBezTo>
                <a:cubicBezTo>
                  <a:pt x="2241558" y="543453"/>
                  <a:pt x="2241429" y="544078"/>
                  <a:pt x="2241261" y="544803"/>
                </a:cubicBezTo>
                <a:cubicBezTo>
                  <a:pt x="2243005" y="544679"/>
                  <a:pt x="2244439" y="544586"/>
                  <a:pt x="2245564" y="544524"/>
                </a:cubicBezTo>
                <a:cubicBezTo>
                  <a:pt x="2246689" y="544462"/>
                  <a:pt x="2247813" y="544431"/>
                  <a:pt x="2248938" y="544431"/>
                </a:cubicBezTo>
                <a:cubicBezTo>
                  <a:pt x="2257090" y="544452"/>
                  <a:pt x="2263199" y="546639"/>
                  <a:pt x="2267264" y="550994"/>
                </a:cubicBezTo>
                <a:cubicBezTo>
                  <a:pt x="2269349" y="553261"/>
                  <a:pt x="2270845" y="556094"/>
                  <a:pt x="2271753" y="559491"/>
                </a:cubicBezTo>
                <a:cubicBezTo>
                  <a:pt x="2272661" y="562889"/>
                  <a:pt x="2273105" y="567362"/>
                  <a:pt x="2273084" y="572911"/>
                </a:cubicBezTo>
                <a:cubicBezTo>
                  <a:pt x="2273058" y="583681"/>
                  <a:pt x="2272212" y="593004"/>
                  <a:pt x="2270546" y="600880"/>
                </a:cubicBezTo>
                <a:cubicBezTo>
                  <a:pt x="2268879" y="608756"/>
                  <a:pt x="2266547" y="614457"/>
                  <a:pt x="2263549" y="617983"/>
                </a:cubicBezTo>
                <a:cubicBezTo>
                  <a:pt x="2261870" y="620003"/>
                  <a:pt x="2259966" y="621442"/>
                  <a:pt x="2257838" y="622302"/>
                </a:cubicBezTo>
                <a:cubicBezTo>
                  <a:pt x="2255710" y="623161"/>
                  <a:pt x="2253032" y="623578"/>
                  <a:pt x="2249805" y="623555"/>
                </a:cubicBezTo>
                <a:cubicBezTo>
                  <a:pt x="2247037" y="623568"/>
                  <a:pt x="2244184" y="623295"/>
                  <a:pt x="2241246" y="622735"/>
                </a:cubicBezTo>
                <a:cubicBezTo>
                  <a:pt x="2238307" y="622175"/>
                  <a:pt x="2234804" y="621252"/>
                  <a:pt x="2230736" y="619964"/>
                </a:cubicBezTo>
                <a:cubicBezTo>
                  <a:pt x="2230800" y="618731"/>
                  <a:pt x="2230857" y="617668"/>
                  <a:pt x="2230906" y="616776"/>
                </a:cubicBezTo>
                <a:cubicBezTo>
                  <a:pt x="2230955" y="615883"/>
                  <a:pt x="2230981" y="615130"/>
                  <a:pt x="2230984" y="614516"/>
                </a:cubicBezTo>
                <a:cubicBezTo>
                  <a:pt x="2230994" y="612971"/>
                  <a:pt x="2230911" y="611418"/>
                  <a:pt x="2230736" y="609857"/>
                </a:cubicBezTo>
                <a:cubicBezTo>
                  <a:pt x="2230560" y="608296"/>
                  <a:pt x="2230230" y="606341"/>
                  <a:pt x="2229745" y="603991"/>
                </a:cubicBezTo>
                <a:cubicBezTo>
                  <a:pt x="2233153" y="605492"/>
                  <a:pt x="2236460" y="606669"/>
                  <a:pt x="2239667" y="607520"/>
                </a:cubicBezTo>
                <a:cubicBezTo>
                  <a:pt x="2242873" y="608371"/>
                  <a:pt x="2245592" y="608805"/>
                  <a:pt x="2247824" y="608820"/>
                </a:cubicBezTo>
                <a:cubicBezTo>
                  <a:pt x="2249588" y="608848"/>
                  <a:pt x="2251043" y="608204"/>
                  <a:pt x="2252189" y="606885"/>
                </a:cubicBezTo>
                <a:cubicBezTo>
                  <a:pt x="2253334" y="605567"/>
                  <a:pt x="2254356" y="603405"/>
                  <a:pt x="2255253" y="600400"/>
                </a:cubicBezTo>
                <a:cubicBezTo>
                  <a:pt x="2256254" y="597064"/>
                  <a:pt x="2257038" y="592870"/>
                  <a:pt x="2257606" y="587816"/>
                </a:cubicBezTo>
                <a:cubicBezTo>
                  <a:pt x="2258173" y="582763"/>
                  <a:pt x="2258462" y="577547"/>
                  <a:pt x="2258473" y="572168"/>
                </a:cubicBezTo>
                <a:cubicBezTo>
                  <a:pt x="2258558" y="566570"/>
                  <a:pt x="2257676" y="562690"/>
                  <a:pt x="2255826" y="560528"/>
                </a:cubicBezTo>
                <a:cubicBezTo>
                  <a:pt x="2253976" y="558367"/>
                  <a:pt x="2250649" y="557335"/>
                  <a:pt x="2245843" y="557433"/>
                </a:cubicBezTo>
                <a:cubicBezTo>
                  <a:pt x="2244638" y="557433"/>
                  <a:pt x="2243487" y="557464"/>
                  <a:pt x="2242391" y="557526"/>
                </a:cubicBezTo>
                <a:cubicBezTo>
                  <a:pt x="2241295" y="557588"/>
                  <a:pt x="2240051" y="557680"/>
                  <a:pt x="2238661" y="557804"/>
                </a:cubicBezTo>
                <a:cubicBezTo>
                  <a:pt x="2237449" y="562743"/>
                  <a:pt x="2236447" y="566707"/>
                  <a:pt x="2235657" y="569696"/>
                </a:cubicBezTo>
                <a:cubicBezTo>
                  <a:pt x="2234866" y="572685"/>
                  <a:pt x="2234131" y="575283"/>
                  <a:pt x="2233451" y="577488"/>
                </a:cubicBezTo>
                <a:cubicBezTo>
                  <a:pt x="2232771" y="579693"/>
                  <a:pt x="2231989" y="582088"/>
                  <a:pt x="2231107" y="584674"/>
                </a:cubicBezTo>
                <a:cubicBezTo>
                  <a:pt x="2229693" y="588734"/>
                  <a:pt x="2228298" y="592502"/>
                  <a:pt x="2226925" y="595979"/>
                </a:cubicBezTo>
                <a:cubicBezTo>
                  <a:pt x="2225551" y="599456"/>
                  <a:pt x="2224020" y="603050"/>
                  <a:pt x="2222330" y="606761"/>
                </a:cubicBezTo>
                <a:cubicBezTo>
                  <a:pt x="2220640" y="610472"/>
                  <a:pt x="2218613" y="614708"/>
                  <a:pt x="2216248" y="619469"/>
                </a:cubicBezTo>
                <a:cubicBezTo>
                  <a:pt x="2215978" y="620011"/>
                  <a:pt x="2215745" y="620475"/>
                  <a:pt x="2215552" y="620862"/>
                </a:cubicBezTo>
                <a:cubicBezTo>
                  <a:pt x="2215358" y="621249"/>
                  <a:pt x="2214971" y="622023"/>
                  <a:pt x="2214391" y="623184"/>
                </a:cubicBezTo>
                <a:cubicBezTo>
                  <a:pt x="2214226" y="623519"/>
                  <a:pt x="2214092" y="623808"/>
                  <a:pt x="2213989" y="624051"/>
                </a:cubicBezTo>
                <a:cubicBezTo>
                  <a:pt x="2213885" y="624293"/>
                  <a:pt x="2213689" y="624706"/>
                  <a:pt x="2213400" y="625289"/>
                </a:cubicBezTo>
                <a:lnTo>
                  <a:pt x="2199037" y="617364"/>
                </a:lnTo>
                <a:cubicBezTo>
                  <a:pt x="2200935" y="614815"/>
                  <a:pt x="2203020" y="611493"/>
                  <a:pt x="2205290" y="607396"/>
                </a:cubicBezTo>
                <a:cubicBezTo>
                  <a:pt x="2207560" y="603300"/>
                  <a:pt x="2209768" y="598863"/>
                  <a:pt x="2211915" y="594085"/>
                </a:cubicBezTo>
                <a:cubicBezTo>
                  <a:pt x="2213647" y="590160"/>
                  <a:pt x="2215107" y="586646"/>
                  <a:pt x="2216294" y="583541"/>
                </a:cubicBezTo>
                <a:cubicBezTo>
                  <a:pt x="2217481" y="580437"/>
                  <a:pt x="2218648" y="577024"/>
                  <a:pt x="2219794" y="573301"/>
                </a:cubicBezTo>
                <a:cubicBezTo>
                  <a:pt x="2220939" y="569578"/>
                  <a:pt x="2222317" y="564825"/>
                  <a:pt x="2223926" y="559042"/>
                </a:cubicBezTo>
                <a:cubicBezTo>
                  <a:pt x="2221740" y="559305"/>
                  <a:pt x="2219191" y="559675"/>
                  <a:pt x="2216281" y="560152"/>
                </a:cubicBezTo>
                <a:cubicBezTo>
                  <a:pt x="2213370" y="560630"/>
                  <a:pt x="2210583" y="561128"/>
                  <a:pt x="2207920" y="561647"/>
                </a:cubicBezTo>
                <a:cubicBezTo>
                  <a:pt x="2205257" y="562166"/>
                  <a:pt x="2203204" y="562619"/>
                  <a:pt x="2201761" y="563005"/>
                </a:cubicBezTo>
                <a:lnTo>
                  <a:pt x="2200275" y="548394"/>
                </a:lnTo>
                <a:cubicBezTo>
                  <a:pt x="2201917" y="548381"/>
                  <a:pt x="2204370" y="548241"/>
                  <a:pt x="2207636" y="547972"/>
                </a:cubicBezTo>
                <a:cubicBezTo>
                  <a:pt x="2210901" y="547702"/>
                  <a:pt x="2214290" y="547378"/>
                  <a:pt x="2217803" y="546999"/>
                </a:cubicBezTo>
                <a:cubicBezTo>
                  <a:pt x="2221316" y="546620"/>
                  <a:pt x="2224265" y="546259"/>
                  <a:pt x="2226650" y="545917"/>
                </a:cubicBezTo>
                <a:cubicBezTo>
                  <a:pt x="2227759" y="539280"/>
                  <a:pt x="2228574" y="533950"/>
                  <a:pt x="2229095" y="529928"/>
                </a:cubicBezTo>
                <a:cubicBezTo>
                  <a:pt x="2229616" y="525906"/>
                  <a:pt x="2229874" y="522898"/>
                  <a:pt x="2229869" y="520904"/>
                </a:cubicBezTo>
                <a:cubicBezTo>
                  <a:pt x="2229869" y="520652"/>
                  <a:pt x="2229869" y="520321"/>
                  <a:pt x="2229869" y="519914"/>
                </a:cubicBezTo>
                <a:cubicBezTo>
                  <a:pt x="2229869" y="519506"/>
                  <a:pt x="2229869" y="519052"/>
                  <a:pt x="2229869" y="518552"/>
                </a:cubicBezTo>
                <a:close/>
                <a:moveTo>
                  <a:pt x="1548813" y="518552"/>
                </a:moveTo>
                <a:cubicBezTo>
                  <a:pt x="1548651" y="519745"/>
                  <a:pt x="1548534" y="520798"/>
                  <a:pt x="1548459" y="521712"/>
                </a:cubicBezTo>
                <a:cubicBezTo>
                  <a:pt x="1548385" y="522625"/>
                  <a:pt x="1548332" y="523917"/>
                  <a:pt x="1548299" y="525587"/>
                </a:cubicBezTo>
                <a:cubicBezTo>
                  <a:pt x="1548266" y="527257"/>
                  <a:pt x="1548231" y="529824"/>
                  <a:pt x="1548194" y="533287"/>
                </a:cubicBezTo>
                <a:cubicBezTo>
                  <a:pt x="1558824" y="533228"/>
                  <a:pt x="1566909" y="533130"/>
                  <a:pt x="1572448" y="532993"/>
                </a:cubicBezTo>
                <a:cubicBezTo>
                  <a:pt x="1577986" y="532856"/>
                  <a:pt x="1581830" y="532665"/>
                  <a:pt x="1583979" y="532420"/>
                </a:cubicBezTo>
                <a:lnTo>
                  <a:pt x="1584103" y="546660"/>
                </a:lnTo>
                <a:cubicBezTo>
                  <a:pt x="1581874" y="546472"/>
                  <a:pt x="1579119" y="546322"/>
                  <a:pt x="1575837" y="546211"/>
                </a:cubicBezTo>
                <a:cubicBezTo>
                  <a:pt x="1572556" y="546100"/>
                  <a:pt x="1568377" y="546043"/>
                  <a:pt x="1563300" y="546041"/>
                </a:cubicBezTo>
                <a:cubicBezTo>
                  <a:pt x="1561987" y="546036"/>
                  <a:pt x="1560341" y="546046"/>
                  <a:pt x="1558363" y="546072"/>
                </a:cubicBezTo>
                <a:cubicBezTo>
                  <a:pt x="1556384" y="546098"/>
                  <a:pt x="1553036" y="546170"/>
                  <a:pt x="1548317" y="546288"/>
                </a:cubicBezTo>
                <a:lnTo>
                  <a:pt x="1548317" y="554337"/>
                </a:lnTo>
                <a:lnTo>
                  <a:pt x="1548194" y="564986"/>
                </a:lnTo>
                <a:cubicBezTo>
                  <a:pt x="1548199" y="565234"/>
                  <a:pt x="1548219" y="565605"/>
                  <a:pt x="1548256" y="566100"/>
                </a:cubicBezTo>
                <a:cubicBezTo>
                  <a:pt x="1548292" y="566596"/>
                  <a:pt x="1548312" y="567215"/>
                  <a:pt x="1548317" y="567958"/>
                </a:cubicBezTo>
                <a:cubicBezTo>
                  <a:pt x="1549674" y="570759"/>
                  <a:pt x="1550675" y="573546"/>
                  <a:pt x="1551320" y="576316"/>
                </a:cubicBezTo>
                <a:cubicBezTo>
                  <a:pt x="1551965" y="579087"/>
                  <a:pt x="1552285" y="582120"/>
                  <a:pt x="1552280" y="585417"/>
                </a:cubicBezTo>
                <a:cubicBezTo>
                  <a:pt x="1552262" y="592197"/>
                  <a:pt x="1550688" y="598419"/>
                  <a:pt x="1547559" y="604084"/>
                </a:cubicBezTo>
                <a:cubicBezTo>
                  <a:pt x="1544430" y="609749"/>
                  <a:pt x="1539853" y="614671"/>
                  <a:pt x="1533830" y="618850"/>
                </a:cubicBezTo>
                <a:cubicBezTo>
                  <a:pt x="1531340" y="620596"/>
                  <a:pt x="1528395" y="622242"/>
                  <a:pt x="1524992" y="623787"/>
                </a:cubicBezTo>
                <a:cubicBezTo>
                  <a:pt x="1521589" y="625333"/>
                  <a:pt x="1517065" y="627071"/>
                  <a:pt x="1511418" y="629004"/>
                </a:cubicBezTo>
                <a:cubicBezTo>
                  <a:pt x="1509790" y="625340"/>
                  <a:pt x="1508402" y="622606"/>
                  <a:pt x="1507254" y="620800"/>
                </a:cubicBezTo>
                <a:cubicBezTo>
                  <a:pt x="1506106" y="618994"/>
                  <a:pt x="1504563" y="617065"/>
                  <a:pt x="1502626" y="615011"/>
                </a:cubicBezTo>
                <a:cubicBezTo>
                  <a:pt x="1507582" y="614062"/>
                  <a:pt x="1511632" y="613051"/>
                  <a:pt x="1514776" y="611978"/>
                </a:cubicBezTo>
                <a:cubicBezTo>
                  <a:pt x="1517921" y="610904"/>
                  <a:pt x="1520888" y="609522"/>
                  <a:pt x="1523676" y="607830"/>
                </a:cubicBezTo>
                <a:cubicBezTo>
                  <a:pt x="1527897" y="605397"/>
                  <a:pt x="1531219" y="602647"/>
                  <a:pt x="1533644" y="599580"/>
                </a:cubicBezTo>
                <a:cubicBezTo>
                  <a:pt x="1536069" y="596512"/>
                  <a:pt x="1537534" y="593236"/>
                  <a:pt x="1538040" y="589751"/>
                </a:cubicBezTo>
                <a:cubicBezTo>
                  <a:pt x="1536221" y="592609"/>
                  <a:pt x="1533760" y="594787"/>
                  <a:pt x="1530657" y="596283"/>
                </a:cubicBezTo>
                <a:cubicBezTo>
                  <a:pt x="1527553" y="597779"/>
                  <a:pt x="1523947" y="598532"/>
                  <a:pt x="1519838" y="598543"/>
                </a:cubicBezTo>
                <a:cubicBezTo>
                  <a:pt x="1517010" y="598550"/>
                  <a:pt x="1514431" y="598194"/>
                  <a:pt x="1512099" y="597475"/>
                </a:cubicBezTo>
                <a:cubicBezTo>
                  <a:pt x="1509766" y="596755"/>
                  <a:pt x="1507558" y="595625"/>
                  <a:pt x="1505474" y="594085"/>
                </a:cubicBezTo>
                <a:cubicBezTo>
                  <a:pt x="1502572" y="591988"/>
                  <a:pt x="1500420" y="589558"/>
                  <a:pt x="1499020" y="586795"/>
                </a:cubicBezTo>
                <a:cubicBezTo>
                  <a:pt x="1497619" y="584032"/>
                  <a:pt x="1496922" y="580890"/>
                  <a:pt x="1496930" y="577369"/>
                </a:cubicBezTo>
                <a:cubicBezTo>
                  <a:pt x="1497059" y="570687"/>
                  <a:pt x="1499370" y="565290"/>
                  <a:pt x="1503864" y="561178"/>
                </a:cubicBezTo>
                <a:cubicBezTo>
                  <a:pt x="1508358" y="557066"/>
                  <a:pt x="1514260" y="554951"/>
                  <a:pt x="1521571" y="554832"/>
                </a:cubicBezTo>
                <a:cubicBezTo>
                  <a:pt x="1524259" y="554840"/>
                  <a:pt x="1526715" y="555165"/>
                  <a:pt x="1528939" y="555808"/>
                </a:cubicBezTo>
                <a:cubicBezTo>
                  <a:pt x="1531162" y="556450"/>
                  <a:pt x="1532999" y="557363"/>
                  <a:pt x="1534449" y="558547"/>
                </a:cubicBezTo>
                <a:cubicBezTo>
                  <a:pt x="1534390" y="558269"/>
                  <a:pt x="1534354" y="558052"/>
                  <a:pt x="1534341" y="557897"/>
                </a:cubicBezTo>
                <a:cubicBezTo>
                  <a:pt x="1534328" y="557742"/>
                  <a:pt x="1534323" y="557464"/>
                  <a:pt x="1534325" y="557061"/>
                </a:cubicBezTo>
                <a:cubicBezTo>
                  <a:pt x="1534285" y="556915"/>
                  <a:pt x="1534256" y="556217"/>
                  <a:pt x="1534238" y="554965"/>
                </a:cubicBezTo>
                <a:cubicBezTo>
                  <a:pt x="1534221" y="553714"/>
                  <a:pt x="1534210" y="552291"/>
                  <a:pt x="1534206" y="550696"/>
                </a:cubicBezTo>
                <a:cubicBezTo>
                  <a:pt x="1534202" y="549100"/>
                  <a:pt x="1534201" y="547714"/>
                  <a:pt x="1534201" y="546536"/>
                </a:cubicBezTo>
                <a:cubicBezTo>
                  <a:pt x="1516474" y="547011"/>
                  <a:pt x="1504875" y="547424"/>
                  <a:pt x="1499406" y="547774"/>
                </a:cubicBezTo>
                <a:cubicBezTo>
                  <a:pt x="1493310" y="548217"/>
                  <a:pt x="1488883" y="548543"/>
                  <a:pt x="1486125" y="548751"/>
                </a:cubicBezTo>
                <a:cubicBezTo>
                  <a:pt x="1483367" y="548960"/>
                  <a:pt x="1481463" y="549120"/>
                  <a:pt x="1480411" y="549233"/>
                </a:cubicBezTo>
                <a:cubicBezTo>
                  <a:pt x="1479359" y="549345"/>
                  <a:pt x="1478344" y="549478"/>
                  <a:pt x="1477366" y="549632"/>
                </a:cubicBezTo>
                <a:lnTo>
                  <a:pt x="1476870" y="534897"/>
                </a:lnTo>
                <a:cubicBezTo>
                  <a:pt x="1478176" y="535015"/>
                  <a:pt x="1479249" y="535087"/>
                  <a:pt x="1480090" y="535113"/>
                </a:cubicBezTo>
                <a:cubicBezTo>
                  <a:pt x="1480931" y="535139"/>
                  <a:pt x="1481880" y="535149"/>
                  <a:pt x="1482938" y="535144"/>
                </a:cubicBezTo>
                <a:cubicBezTo>
                  <a:pt x="1483876" y="535148"/>
                  <a:pt x="1484971" y="535140"/>
                  <a:pt x="1486221" y="535121"/>
                </a:cubicBezTo>
                <a:cubicBezTo>
                  <a:pt x="1487472" y="535102"/>
                  <a:pt x="1489438" y="535049"/>
                  <a:pt x="1492119" y="534961"/>
                </a:cubicBezTo>
                <a:cubicBezTo>
                  <a:pt x="1494801" y="534873"/>
                  <a:pt x="1498757" y="534728"/>
                  <a:pt x="1503988" y="534525"/>
                </a:cubicBezTo>
                <a:cubicBezTo>
                  <a:pt x="1506574" y="534446"/>
                  <a:pt x="1508694" y="534384"/>
                  <a:pt x="1510349" y="534342"/>
                </a:cubicBezTo>
                <a:cubicBezTo>
                  <a:pt x="1512004" y="534299"/>
                  <a:pt x="1513776" y="534256"/>
                  <a:pt x="1515664" y="534213"/>
                </a:cubicBezTo>
                <a:cubicBezTo>
                  <a:pt x="1517553" y="534170"/>
                  <a:pt x="1520141" y="534109"/>
                  <a:pt x="1523429" y="534030"/>
                </a:cubicBezTo>
                <a:cubicBezTo>
                  <a:pt x="1524726" y="533991"/>
                  <a:pt x="1525764" y="533959"/>
                  <a:pt x="1526542" y="533934"/>
                </a:cubicBezTo>
                <a:cubicBezTo>
                  <a:pt x="1527322" y="533908"/>
                  <a:pt x="1528231" y="533876"/>
                  <a:pt x="1529271" y="533837"/>
                </a:cubicBezTo>
                <a:cubicBezTo>
                  <a:pt x="1530311" y="533798"/>
                  <a:pt x="1531872" y="533739"/>
                  <a:pt x="1533954" y="533658"/>
                </a:cubicBezTo>
                <a:cubicBezTo>
                  <a:pt x="1533917" y="529830"/>
                  <a:pt x="1533880" y="527031"/>
                  <a:pt x="1533844" y="525261"/>
                </a:cubicBezTo>
                <a:cubicBezTo>
                  <a:pt x="1533807" y="523492"/>
                  <a:pt x="1533743" y="522197"/>
                  <a:pt x="1533651" y="521377"/>
                </a:cubicBezTo>
                <a:cubicBezTo>
                  <a:pt x="1533559" y="520557"/>
                  <a:pt x="1533413" y="519656"/>
                  <a:pt x="1533211" y="518676"/>
                </a:cubicBezTo>
                <a:close/>
                <a:moveTo>
                  <a:pt x="555974" y="518552"/>
                </a:moveTo>
                <a:cubicBezTo>
                  <a:pt x="556697" y="522741"/>
                  <a:pt x="558967" y="529345"/>
                  <a:pt x="562785" y="538364"/>
                </a:cubicBezTo>
                <a:cubicBezTo>
                  <a:pt x="569218" y="537239"/>
                  <a:pt x="575048" y="536052"/>
                  <a:pt x="580275" y="534804"/>
                </a:cubicBezTo>
                <a:cubicBezTo>
                  <a:pt x="585501" y="533555"/>
                  <a:pt x="589784" y="532307"/>
                  <a:pt x="593122" y="531058"/>
                </a:cubicBezTo>
                <a:lnTo>
                  <a:pt x="594855" y="545793"/>
                </a:lnTo>
                <a:cubicBezTo>
                  <a:pt x="593344" y="546028"/>
                  <a:pt x="592002" y="546270"/>
                  <a:pt x="590831" y="546521"/>
                </a:cubicBezTo>
                <a:cubicBezTo>
                  <a:pt x="589660" y="546771"/>
                  <a:pt x="588071" y="547106"/>
                  <a:pt x="586064" y="547527"/>
                </a:cubicBezTo>
                <a:cubicBezTo>
                  <a:pt x="584206" y="548022"/>
                  <a:pt x="578139" y="549260"/>
                  <a:pt x="567862" y="551241"/>
                </a:cubicBezTo>
                <a:cubicBezTo>
                  <a:pt x="572319" y="559517"/>
                  <a:pt x="575167" y="564759"/>
                  <a:pt x="576405" y="566967"/>
                </a:cubicBezTo>
                <a:cubicBezTo>
                  <a:pt x="578144" y="569911"/>
                  <a:pt x="580208" y="573156"/>
                  <a:pt x="582597" y="576703"/>
                </a:cubicBezTo>
                <a:cubicBezTo>
                  <a:pt x="584985" y="580250"/>
                  <a:pt x="587297" y="583526"/>
                  <a:pt x="589531" y="586532"/>
                </a:cubicBezTo>
                <a:lnTo>
                  <a:pt x="575167" y="593094"/>
                </a:lnTo>
                <a:cubicBezTo>
                  <a:pt x="573674" y="591704"/>
                  <a:pt x="572296" y="590615"/>
                  <a:pt x="571034" y="589828"/>
                </a:cubicBezTo>
                <a:cubicBezTo>
                  <a:pt x="569773" y="589042"/>
                  <a:pt x="568303" y="588356"/>
                  <a:pt x="566623" y="587770"/>
                </a:cubicBezTo>
                <a:cubicBezTo>
                  <a:pt x="561030" y="585892"/>
                  <a:pt x="554509" y="584942"/>
                  <a:pt x="547059" y="584922"/>
                </a:cubicBezTo>
                <a:cubicBezTo>
                  <a:pt x="538577" y="584950"/>
                  <a:pt x="532014" y="586163"/>
                  <a:pt x="527371" y="588559"/>
                </a:cubicBezTo>
                <a:cubicBezTo>
                  <a:pt x="522727" y="590956"/>
                  <a:pt x="520375" y="594366"/>
                  <a:pt x="520313" y="598790"/>
                </a:cubicBezTo>
                <a:cubicBezTo>
                  <a:pt x="520344" y="602833"/>
                  <a:pt x="522572" y="605923"/>
                  <a:pt x="526999" y="608062"/>
                </a:cubicBezTo>
                <a:cubicBezTo>
                  <a:pt x="531426" y="610200"/>
                  <a:pt x="537865" y="611279"/>
                  <a:pt x="546316" y="611297"/>
                </a:cubicBezTo>
                <a:cubicBezTo>
                  <a:pt x="553008" y="611268"/>
                  <a:pt x="559653" y="610520"/>
                  <a:pt x="566252" y="609052"/>
                </a:cubicBezTo>
                <a:cubicBezTo>
                  <a:pt x="572851" y="607584"/>
                  <a:pt x="578629" y="605567"/>
                  <a:pt x="583587" y="603000"/>
                </a:cubicBezTo>
                <a:lnTo>
                  <a:pt x="585568" y="618850"/>
                </a:lnTo>
                <a:cubicBezTo>
                  <a:pt x="577989" y="621187"/>
                  <a:pt x="571076" y="622890"/>
                  <a:pt x="564828" y="623958"/>
                </a:cubicBezTo>
                <a:cubicBezTo>
                  <a:pt x="558580" y="625026"/>
                  <a:pt x="552409" y="625552"/>
                  <a:pt x="546316" y="625536"/>
                </a:cubicBezTo>
                <a:cubicBezTo>
                  <a:pt x="538342" y="625524"/>
                  <a:pt x="531413" y="624714"/>
                  <a:pt x="525529" y="623106"/>
                </a:cubicBezTo>
                <a:cubicBezTo>
                  <a:pt x="519645" y="621499"/>
                  <a:pt x="515099" y="619172"/>
                  <a:pt x="511893" y="616126"/>
                </a:cubicBezTo>
                <a:cubicBezTo>
                  <a:pt x="509530" y="613866"/>
                  <a:pt x="507724" y="611297"/>
                  <a:pt x="506475" y="608418"/>
                </a:cubicBezTo>
                <a:cubicBezTo>
                  <a:pt x="505227" y="605539"/>
                  <a:pt x="504597" y="602536"/>
                  <a:pt x="504587" y="599409"/>
                </a:cubicBezTo>
                <a:cubicBezTo>
                  <a:pt x="504602" y="595855"/>
                  <a:pt x="505376" y="592501"/>
                  <a:pt x="506909" y="589349"/>
                </a:cubicBezTo>
                <a:cubicBezTo>
                  <a:pt x="508441" y="586196"/>
                  <a:pt x="510639" y="583400"/>
                  <a:pt x="513502" y="580960"/>
                </a:cubicBezTo>
                <a:cubicBezTo>
                  <a:pt x="517078" y="577934"/>
                  <a:pt x="521473" y="575689"/>
                  <a:pt x="526690" y="574226"/>
                </a:cubicBezTo>
                <a:cubicBezTo>
                  <a:pt x="531906" y="572764"/>
                  <a:pt x="538035" y="572036"/>
                  <a:pt x="545078" y="572044"/>
                </a:cubicBezTo>
                <a:cubicBezTo>
                  <a:pt x="553147" y="572044"/>
                  <a:pt x="560288" y="573282"/>
                  <a:pt x="566499" y="575759"/>
                </a:cubicBezTo>
                <a:cubicBezTo>
                  <a:pt x="564887" y="573580"/>
                  <a:pt x="563585" y="571733"/>
                  <a:pt x="562592" y="570219"/>
                </a:cubicBezTo>
                <a:cubicBezTo>
                  <a:pt x="561599" y="568705"/>
                  <a:pt x="560434" y="566730"/>
                  <a:pt x="559097" y="564294"/>
                </a:cubicBezTo>
                <a:cubicBezTo>
                  <a:pt x="557761" y="561858"/>
                  <a:pt x="555770" y="558167"/>
                  <a:pt x="553126" y="553223"/>
                </a:cubicBezTo>
                <a:cubicBezTo>
                  <a:pt x="549426" y="553723"/>
                  <a:pt x="545104" y="554181"/>
                  <a:pt x="540161" y="554598"/>
                </a:cubicBezTo>
                <a:cubicBezTo>
                  <a:pt x="535218" y="555016"/>
                  <a:pt x="530062" y="555364"/>
                  <a:pt x="524692" y="555644"/>
                </a:cubicBezTo>
                <a:cubicBezTo>
                  <a:pt x="519323" y="555924"/>
                  <a:pt x="514148" y="556107"/>
                  <a:pt x="509168" y="556194"/>
                </a:cubicBezTo>
                <a:cubicBezTo>
                  <a:pt x="507703" y="556249"/>
                  <a:pt x="506640" y="556295"/>
                  <a:pt x="505980" y="556334"/>
                </a:cubicBezTo>
                <a:cubicBezTo>
                  <a:pt x="505319" y="556372"/>
                  <a:pt x="504566" y="556450"/>
                  <a:pt x="503720" y="556566"/>
                </a:cubicBezTo>
                <a:lnTo>
                  <a:pt x="502606" y="541707"/>
                </a:lnTo>
                <a:cubicBezTo>
                  <a:pt x="504414" y="541949"/>
                  <a:pt x="506246" y="542115"/>
                  <a:pt x="508100" y="542202"/>
                </a:cubicBezTo>
                <a:cubicBezTo>
                  <a:pt x="509955" y="542290"/>
                  <a:pt x="512127" y="542331"/>
                  <a:pt x="514617" y="542326"/>
                </a:cubicBezTo>
                <a:cubicBezTo>
                  <a:pt x="517811" y="542318"/>
                  <a:pt x="521507" y="542210"/>
                  <a:pt x="525706" y="542000"/>
                </a:cubicBezTo>
                <a:cubicBezTo>
                  <a:pt x="529905" y="541791"/>
                  <a:pt x="534014" y="541527"/>
                  <a:pt x="538033" y="541207"/>
                </a:cubicBezTo>
                <a:cubicBezTo>
                  <a:pt x="542053" y="540888"/>
                  <a:pt x="545392" y="540559"/>
                  <a:pt x="548049" y="540221"/>
                </a:cubicBezTo>
                <a:cubicBezTo>
                  <a:pt x="547299" y="538283"/>
                  <a:pt x="546337" y="535858"/>
                  <a:pt x="545165" y="532948"/>
                </a:cubicBezTo>
                <a:cubicBezTo>
                  <a:pt x="543992" y="530037"/>
                  <a:pt x="542902" y="527374"/>
                  <a:pt x="541895" y="524958"/>
                </a:cubicBezTo>
                <a:cubicBezTo>
                  <a:pt x="540888" y="522543"/>
                  <a:pt x="540256" y="521109"/>
                  <a:pt x="540001" y="520657"/>
                </a:cubicBezTo>
                <a:close/>
                <a:moveTo>
                  <a:pt x="3075489" y="518428"/>
                </a:moveTo>
                <a:lnTo>
                  <a:pt x="3091834" y="519914"/>
                </a:lnTo>
                <a:cubicBezTo>
                  <a:pt x="3091560" y="520790"/>
                  <a:pt x="3091338" y="521569"/>
                  <a:pt x="3091169" y="522253"/>
                </a:cubicBezTo>
                <a:cubicBezTo>
                  <a:pt x="3091000" y="522936"/>
                  <a:pt x="3090797" y="523963"/>
                  <a:pt x="3090559" y="525335"/>
                </a:cubicBezTo>
                <a:cubicBezTo>
                  <a:pt x="3090321" y="526706"/>
                  <a:pt x="3089962" y="528861"/>
                  <a:pt x="3089481" y="531801"/>
                </a:cubicBezTo>
                <a:cubicBezTo>
                  <a:pt x="3089190" y="533434"/>
                  <a:pt x="3088968" y="534688"/>
                  <a:pt x="3088816" y="535562"/>
                </a:cubicBezTo>
                <a:cubicBezTo>
                  <a:pt x="3088664" y="536437"/>
                  <a:pt x="3088473" y="537536"/>
                  <a:pt x="3088243" y="538859"/>
                </a:cubicBezTo>
                <a:cubicBezTo>
                  <a:pt x="3092747" y="538441"/>
                  <a:pt x="3096648" y="537946"/>
                  <a:pt x="3099944" y="537373"/>
                </a:cubicBezTo>
                <a:cubicBezTo>
                  <a:pt x="3103241" y="536800"/>
                  <a:pt x="3106399" y="536057"/>
                  <a:pt x="3109417" y="535144"/>
                </a:cubicBezTo>
                <a:lnTo>
                  <a:pt x="3110036" y="549384"/>
                </a:lnTo>
                <a:cubicBezTo>
                  <a:pt x="3109624" y="549433"/>
                  <a:pt x="3109211" y="549490"/>
                  <a:pt x="3108798" y="549554"/>
                </a:cubicBezTo>
                <a:cubicBezTo>
                  <a:pt x="3108385" y="549619"/>
                  <a:pt x="3107477" y="549768"/>
                  <a:pt x="3106074" y="550003"/>
                </a:cubicBezTo>
                <a:cubicBezTo>
                  <a:pt x="3102720" y="550646"/>
                  <a:pt x="3099057" y="551218"/>
                  <a:pt x="3095084" y="551721"/>
                </a:cubicBezTo>
                <a:cubicBezTo>
                  <a:pt x="3091112" y="552224"/>
                  <a:pt x="3088006" y="552518"/>
                  <a:pt x="3085767" y="552604"/>
                </a:cubicBezTo>
                <a:cubicBezTo>
                  <a:pt x="3085052" y="556594"/>
                  <a:pt x="3084005" y="561491"/>
                  <a:pt x="3082625" y="567292"/>
                </a:cubicBezTo>
                <a:cubicBezTo>
                  <a:pt x="3081244" y="573094"/>
                  <a:pt x="3079733" y="578888"/>
                  <a:pt x="3078089" y="584674"/>
                </a:cubicBezTo>
                <a:cubicBezTo>
                  <a:pt x="3076939" y="588828"/>
                  <a:pt x="3075814" y="592655"/>
                  <a:pt x="3074714" y="596153"/>
                </a:cubicBezTo>
                <a:cubicBezTo>
                  <a:pt x="3073614" y="599652"/>
                  <a:pt x="3072260" y="603652"/>
                  <a:pt x="3070651" y="608155"/>
                </a:cubicBezTo>
                <a:cubicBezTo>
                  <a:pt x="3069042" y="612658"/>
                  <a:pt x="3066899" y="618493"/>
                  <a:pt x="3064221" y="625660"/>
                </a:cubicBezTo>
                <a:lnTo>
                  <a:pt x="3048619" y="619593"/>
                </a:lnTo>
                <a:cubicBezTo>
                  <a:pt x="3051507" y="614228"/>
                  <a:pt x="3054385" y="607774"/>
                  <a:pt x="3057255" y="600230"/>
                </a:cubicBezTo>
                <a:cubicBezTo>
                  <a:pt x="3060124" y="592687"/>
                  <a:pt x="3062746" y="584793"/>
                  <a:pt x="3065120" y="576548"/>
                </a:cubicBezTo>
                <a:cubicBezTo>
                  <a:pt x="3067494" y="568303"/>
                  <a:pt x="3069382" y="560445"/>
                  <a:pt x="3070784" y="552975"/>
                </a:cubicBezTo>
                <a:cubicBezTo>
                  <a:pt x="3069938" y="553078"/>
                  <a:pt x="3069401" y="553119"/>
                  <a:pt x="3069174" y="553099"/>
                </a:cubicBezTo>
                <a:lnTo>
                  <a:pt x="3061992" y="553099"/>
                </a:lnTo>
                <a:cubicBezTo>
                  <a:pt x="3061688" y="553101"/>
                  <a:pt x="3061213" y="553096"/>
                  <a:pt x="3060568" y="553083"/>
                </a:cubicBezTo>
                <a:cubicBezTo>
                  <a:pt x="3059923" y="553070"/>
                  <a:pt x="3059077" y="553034"/>
                  <a:pt x="3058030" y="552975"/>
                </a:cubicBezTo>
                <a:cubicBezTo>
                  <a:pt x="3056910" y="552916"/>
                  <a:pt x="3055930" y="552880"/>
                  <a:pt x="3055089" y="552867"/>
                </a:cubicBezTo>
                <a:cubicBezTo>
                  <a:pt x="3054248" y="552854"/>
                  <a:pt x="3053577" y="552849"/>
                  <a:pt x="3053077" y="552851"/>
                </a:cubicBezTo>
                <a:cubicBezTo>
                  <a:pt x="3052778" y="552849"/>
                  <a:pt x="3052447" y="552854"/>
                  <a:pt x="3052086" y="552867"/>
                </a:cubicBezTo>
                <a:cubicBezTo>
                  <a:pt x="3051725" y="552880"/>
                  <a:pt x="3051271" y="552916"/>
                  <a:pt x="3050724" y="552975"/>
                </a:cubicBezTo>
                <a:lnTo>
                  <a:pt x="3050972" y="538611"/>
                </a:lnTo>
                <a:cubicBezTo>
                  <a:pt x="3053165" y="538983"/>
                  <a:pt x="3055589" y="539261"/>
                  <a:pt x="3058246" y="539447"/>
                </a:cubicBezTo>
                <a:cubicBezTo>
                  <a:pt x="3060904" y="539633"/>
                  <a:pt x="3064009" y="539726"/>
                  <a:pt x="3067564" y="539726"/>
                </a:cubicBezTo>
                <a:cubicBezTo>
                  <a:pt x="3068274" y="539728"/>
                  <a:pt x="3069053" y="539723"/>
                  <a:pt x="3069902" y="539710"/>
                </a:cubicBezTo>
                <a:cubicBezTo>
                  <a:pt x="3070750" y="539697"/>
                  <a:pt x="3071870" y="539661"/>
                  <a:pt x="3073260" y="539602"/>
                </a:cubicBezTo>
                <a:cubicBezTo>
                  <a:pt x="3073846" y="536429"/>
                  <a:pt x="3074377" y="532962"/>
                  <a:pt x="3074854" y="529201"/>
                </a:cubicBezTo>
                <a:cubicBezTo>
                  <a:pt x="3075332" y="525439"/>
                  <a:pt x="3075585" y="522591"/>
                  <a:pt x="3075613" y="520657"/>
                </a:cubicBezTo>
                <a:cubicBezTo>
                  <a:pt x="3075633" y="520161"/>
                  <a:pt x="3075592" y="519418"/>
                  <a:pt x="3075489" y="518428"/>
                </a:cubicBezTo>
                <a:close/>
                <a:moveTo>
                  <a:pt x="1141914" y="518428"/>
                </a:moveTo>
                <a:lnTo>
                  <a:pt x="1158259" y="519914"/>
                </a:lnTo>
                <a:cubicBezTo>
                  <a:pt x="1157985" y="520790"/>
                  <a:pt x="1157763" y="521569"/>
                  <a:pt x="1157594" y="522253"/>
                </a:cubicBezTo>
                <a:cubicBezTo>
                  <a:pt x="1157425" y="522936"/>
                  <a:pt x="1157222" y="523963"/>
                  <a:pt x="1156984" y="525335"/>
                </a:cubicBezTo>
                <a:cubicBezTo>
                  <a:pt x="1156746" y="526706"/>
                  <a:pt x="1156387" y="528861"/>
                  <a:pt x="1155906" y="531801"/>
                </a:cubicBezTo>
                <a:cubicBezTo>
                  <a:pt x="1155615" y="533434"/>
                  <a:pt x="1155393" y="534688"/>
                  <a:pt x="1155241" y="535562"/>
                </a:cubicBezTo>
                <a:cubicBezTo>
                  <a:pt x="1155089" y="536437"/>
                  <a:pt x="1154898" y="537536"/>
                  <a:pt x="1154668" y="538859"/>
                </a:cubicBezTo>
                <a:cubicBezTo>
                  <a:pt x="1159172" y="538441"/>
                  <a:pt x="1163073" y="537946"/>
                  <a:pt x="1166370" y="537373"/>
                </a:cubicBezTo>
                <a:cubicBezTo>
                  <a:pt x="1169666" y="536800"/>
                  <a:pt x="1172824" y="536057"/>
                  <a:pt x="1175842" y="535144"/>
                </a:cubicBezTo>
                <a:lnTo>
                  <a:pt x="1176461" y="549384"/>
                </a:lnTo>
                <a:cubicBezTo>
                  <a:pt x="1176049" y="549433"/>
                  <a:pt x="1175636" y="549490"/>
                  <a:pt x="1175223" y="549554"/>
                </a:cubicBezTo>
                <a:cubicBezTo>
                  <a:pt x="1174810" y="549619"/>
                  <a:pt x="1173902" y="549768"/>
                  <a:pt x="1172499" y="550003"/>
                </a:cubicBezTo>
                <a:cubicBezTo>
                  <a:pt x="1169145" y="550646"/>
                  <a:pt x="1165482" y="551218"/>
                  <a:pt x="1161510" y="551721"/>
                </a:cubicBezTo>
                <a:cubicBezTo>
                  <a:pt x="1157537" y="552224"/>
                  <a:pt x="1154431" y="552518"/>
                  <a:pt x="1152192" y="552604"/>
                </a:cubicBezTo>
                <a:cubicBezTo>
                  <a:pt x="1151477" y="556594"/>
                  <a:pt x="1150430" y="561491"/>
                  <a:pt x="1149050" y="567292"/>
                </a:cubicBezTo>
                <a:cubicBezTo>
                  <a:pt x="1147670" y="573094"/>
                  <a:pt x="1146158" y="578888"/>
                  <a:pt x="1144514" y="584674"/>
                </a:cubicBezTo>
                <a:cubicBezTo>
                  <a:pt x="1143364" y="588828"/>
                  <a:pt x="1142239" y="592655"/>
                  <a:pt x="1141139" y="596153"/>
                </a:cubicBezTo>
                <a:cubicBezTo>
                  <a:pt x="1140039" y="599652"/>
                  <a:pt x="1138685" y="603652"/>
                  <a:pt x="1137076" y="608155"/>
                </a:cubicBezTo>
                <a:cubicBezTo>
                  <a:pt x="1135467" y="612658"/>
                  <a:pt x="1133324" y="618493"/>
                  <a:pt x="1130646" y="625660"/>
                </a:cubicBezTo>
                <a:lnTo>
                  <a:pt x="1115044" y="619593"/>
                </a:lnTo>
                <a:cubicBezTo>
                  <a:pt x="1117932" y="614228"/>
                  <a:pt x="1120810" y="607774"/>
                  <a:pt x="1123680" y="600230"/>
                </a:cubicBezTo>
                <a:cubicBezTo>
                  <a:pt x="1126549" y="592687"/>
                  <a:pt x="1129171" y="584793"/>
                  <a:pt x="1131545" y="576548"/>
                </a:cubicBezTo>
                <a:cubicBezTo>
                  <a:pt x="1133919" y="568303"/>
                  <a:pt x="1135807" y="560445"/>
                  <a:pt x="1137209" y="552975"/>
                </a:cubicBezTo>
                <a:cubicBezTo>
                  <a:pt x="1136363" y="553078"/>
                  <a:pt x="1135826" y="553119"/>
                  <a:pt x="1135599" y="553099"/>
                </a:cubicBezTo>
                <a:lnTo>
                  <a:pt x="1128417" y="553099"/>
                </a:lnTo>
                <a:cubicBezTo>
                  <a:pt x="1128113" y="553101"/>
                  <a:pt x="1127638" y="553096"/>
                  <a:pt x="1126993" y="553083"/>
                </a:cubicBezTo>
                <a:cubicBezTo>
                  <a:pt x="1126348" y="553070"/>
                  <a:pt x="1125502" y="553034"/>
                  <a:pt x="1124455" y="552975"/>
                </a:cubicBezTo>
                <a:cubicBezTo>
                  <a:pt x="1123335" y="552916"/>
                  <a:pt x="1122355" y="552880"/>
                  <a:pt x="1121514" y="552867"/>
                </a:cubicBezTo>
                <a:cubicBezTo>
                  <a:pt x="1120673" y="552854"/>
                  <a:pt x="1120002" y="552849"/>
                  <a:pt x="1119502" y="552851"/>
                </a:cubicBezTo>
                <a:cubicBezTo>
                  <a:pt x="1119203" y="552849"/>
                  <a:pt x="1118872" y="552854"/>
                  <a:pt x="1118511" y="552867"/>
                </a:cubicBezTo>
                <a:cubicBezTo>
                  <a:pt x="1118150" y="552880"/>
                  <a:pt x="1117696" y="552916"/>
                  <a:pt x="1117149" y="552975"/>
                </a:cubicBezTo>
                <a:lnTo>
                  <a:pt x="1117397" y="538611"/>
                </a:lnTo>
                <a:cubicBezTo>
                  <a:pt x="1119590" y="538983"/>
                  <a:pt x="1122015" y="539261"/>
                  <a:pt x="1124672" y="539447"/>
                </a:cubicBezTo>
                <a:cubicBezTo>
                  <a:pt x="1127329" y="539633"/>
                  <a:pt x="1130435" y="539726"/>
                  <a:pt x="1133989" y="539726"/>
                </a:cubicBezTo>
                <a:cubicBezTo>
                  <a:pt x="1134699" y="539728"/>
                  <a:pt x="1135478" y="539723"/>
                  <a:pt x="1136327" y="539710"/>
                </a:cubicBezTo>
                <a:cubicBezTo>
                  <a:pt x="1137175" y="539697"/>
                  <a:pt x="1138295" y="539661"/>
                  <a:pt x="1139685" y="539602"/>
                </a:cubicBezTo>
                <a:cubicBezTo>
                  <a:pt x="1140271" y="536429"/>
                  <a:pt x="1140802" y="532962"/>
                  <a:pt x="1141280" y="529201"/>
                </a:cubicBezTo>
                <a:cubicBezTo>
                  <a:pt x="1141757" y="525439"/>
                  <a:pt x="1142010" y="522591"/>
                  <a:pt x="1142038" y="520657"/>
                </a:cubicBezTo>
                <a:cubicBezTo>
                  <a:pt x="1142059" y="520161"/>
                  <a:pt x="1142017" y="519418"/>
                  <a:pt x="1141914" y="518428"/>
                </a:cubicBezTo>
                <a:close/>
                <a:moveTo>
                  <a:pt x="1293476" y="518304"/>
                </a:moveTo>
                <a:cubicBezTo>
                  <a:pt x="1293695" y="519772"/>
                  <a:pt x="1294185" y="521634"/>
                  <a:pt x="1294946" y="523892"/>
                </a:cubicBezTo>
                <a:cubicBezTo>
                  <a:pt x="1295707" y="526149"/>
                  <a:pt x="1296910" y="529281"/>
                  <a:pt x="1298553" y="533287"/>
                </a:cubicBezTo>
                <a:cubicBezTo>
                  <a:pt x="1304017" y="532559"/>
                  <a:pt x="1309836" y="531507"/>
                  <a:pt x="1316012" y="530129"/>
                </a:cubicBezTo>
                <a:cubicBezTo>
                  <a:pt x="1322188" y="528752"/>
                  <a:pt x="1327512" y="527328"/>
                  <a:pt x="1331986" y="525857"/>
                </a:cubicBezTo>
                <a:lnTo>
                  <a:pt x="1333224" y="538983"/>
                </a:lnTo>
                <a:cubicBezTo>
                  <a:pt x="1332693" y="539089"/>
                  <a:pt x="1332207" y="539187"/>
                  <a:pt x="1331769" y="539277"/>
                </a:cubicBezTo>
                <a:cubicBezTo>
                  <a:pt x="1331330" y="539367"/>
                  <a:pt x="1330412" y="539558"/>
                  <a:pt x="1329014" y="539850"/>
                </a:cubicBezTo>
                <a:cubicBezTo>
                  <a:pt x="1326154" y="540528"/>
                  <a:pt x="1322972" y="541235"/>
                  <a:pt x="1319470" y="541968"/>
                </a:cubicBezTo>
                <a:cubicBezTo>
                  <a:pt x="1315968" y="542702"/>
                  <a:pt x="1312713" y="543353"/>
                  <a:pt x="1309706" y="543922"/>
                </a:cubicBezTo>
                <a:cubicBezTo>
                  <a:pt x="1306699" y="544491"/>
                  <a:pt x="1304509" y="544867"/>
                  <a:pt x="1303134" y="545050"/>
                </a:cubicBezTo>
                <a:cubicBezTo>
                  <a:pt x="1304071" y="547230"/>
                  <a:pt x="1304860" y="549000"/>
                  <a:pt x="1305502" y="550359"/>
                </a:cubicBezTo>
                <a:cubicBezTo>
                  <a:pt x="1306145" y="551719"/>
                  <a:pt x="1306965" y="553334"/>
                  <a:pt x="1307964" y="555204"/>
                </a:cubicBezTo>
                <a:cubicBezTo>
                  <a:pt x="1318612" y="552954"/>
                  <a:pt x="1324308" y="551757"/>
                  <a:pt x="1325051" y="551613"/>
                </a:cubicBezTo>
                <a:cubicBezTo>
                  <a:pt x="1328428" y="550790"/>
                  <a:pt x="1330869" y="550145"/>
                  <a:pt x="1332373" y="549678"/>
                </a:cubicBezTo>
                <a:cubicBezTo>
                  <a:pt x="1333876" y="549211"/>
                  <a:pt x="1335357" y="548659"/>
                  <a:pt x="1336815" y="548022"/>
                </a:cubicBezTo>
                <a:lnTo>
                  <a:pt x="1338053" y="561519"/>
                </a:lnTo>
                <a:cubicBezTo>
                  <a:pt x="1335700" y="561870"/>
                  <a:pt x="1333100" y="562406"/>
                  <a:pt x="1330252" y="563129"/>
                </a:cubicBezTo>
                <a:cubicBezTo>
                  <a:pt x="1325154" y="564346"/>
                  <a:pt x="1321110" y="565254"/>
                  <a:pt x="1318117" y="565853"/>
                </a:cubicBezTo>
                <a:cubicBezTo>
                  <a:pt x="1316665" y="566142"/>
                  <a:pt x="1315700" y="566338"/>
                  <a:pt x="1315223" y="566441"/>
                </a:cubicBezTo>
                <a:cubicBezTo>
                  <a:pt x="1314746" y="566544"/>
                  <a:pt x="1314183" y="566678"/>
                  <a:pt x="1313536" y="566843"/>
                </a:cubicBezTo>
                <a:cubicBezTo>
                  <a:pt x="1315616" y="570301"/>
                  <a:pt x="1317399" y="573140"/>
                  <a:pt x="1318883" y="575360"/>
                </a:cubicBezTo>
                <a:cubicBezTo>
                  <a:pt x="1320367" y="577580"/>
                  <a:pt x="1321948" y="579730"/>
                  <a:pt x="1323625" y="581812"/>
                </a:cubicBezTo>
                <a:cubicBezTo>
                  <a:pt x="1325302" y="583895"/>
                  <a:pt x="1327470" y="586458"/>
                  <a:pt x="1330128" y="589503"/>
                </a:cubicBezTo>
                <a:lnTo>
                  <a:pt x="1319232" y="597304"/>
                </a:lnTo>
                <a:cubicBezTo>
                  <a:pt x="1314903" y="595468"/>
                  <a:pt x="1310559" y="594157"/>
                  <a:pt x="1306199" y="593373"/>
                </a:cubicBezTo>
                <a:cubicBezTo>
                  <a:pt x="1301839" y="592589"/>
                  <a:pt x="1296690" y="592207"/>
                  <a:pt x="1290752" y="592228"/>
                </a:cubicBezTo>
                <a:cubicBezTo>
                  <a:pt x="1286031" y="592233"/>
                  <a:pt x="1281914" y="592532"/>
                  <a:pt x="1278400" y="593125"/>
                </a:cubicBezTo>
                <a:cubicBezTo>
                  <a:pt x="1274887" y="593719"/>
                  <a:pt x="1272070" y="594575"/>
                  <a:pt x="1269949" y="595695"/>
                </a:cubicBezTo>
                <a:cubicBezTo>
                  <a:pt x="1268210" y="596690"/>
                  <a:pt x="1266890" y="597825"/>
                  <a:pt x="1265987" y="599100"/>
                </a:cubicBezTo>
                <a:cubicBezTo>
                  <a:pt x="1265084" y="600374"/>
                  <a:pt x="1264630" y="601757"/>
                  <a:pt x="1264625" y="603248"/>
                </a:cubicBezTo>
                <a:cubicBezTo>
                  <a:pt x="1264645" y="604762"/>
                  <a:pt x="1265130" y="606160"/>
                  <a:pt x="1266080" y="607443"/>
                </a:cubicBezTo>
                <a:cubicBezTo>
                  <a:pt x="1267029" y="608725"/>
                  <a:pt x="1268319" y="609720"/>
                  <a:pt x="1269949" y="610430"/>
                </a:cubicBezTo>
                <a:cubicBezTo>
                  <a:pt x="1271972" y="611302"/>
                  <a:pt x="1274521" y="611972"/>
                  <a:pt x="1277595" y="612442"/>
                </a:cubicBezTo>
                <a:cubicBezTo>
                  <a:pt x="1280671" y="612911"/>
                  <a:pt x="1284024" y="613149"/>
                  <a:pt x="1287656" y="613154"/>
                </a:cubicBezTo>
                <a:cubicBezTo>
                  <a:pt x="1292037" y="613135"/>
                  <a:pt x="1296663" y="612760"/>
                  <a:pt x="1301534" y="612030"/>
                </a:cubicBezTo>
                <a:cubicBezTo>
                  <a:pt x="1306405" y="611300"/>
                  <a:pt x="1310994" y="610330"/>
                  <a:pt x="1315301" y="609118"/>
                </a:cubicBezTo>
                <a:cubicBezTo>
                  <a:pt x="1319608" y="607907"/>
                  <a:pt x="1323106" y="606569"/>
                  <a:pt x="1325794" y="605105"/>
                </a:cubicBezTo>
                <a:lnTo>
                  <a:pt x="1328023" y="620336"/>
                </a:lnTo>
                <a:cubicBezTo>
                  <a:pt x="1327015" y="620483"/>
                  <a:pt x="1326091" y="620653"/>
                  <a:pt x="1325253" y="620847"/>
                </a:cubicBezTo>
                <a:cubicBezTo>
                  <a:pt x="1324414" y="621040"/>
                  <a:pt x="1322655" y="621489"/>
                  <a:pt x="1319975" y="622193"/>
                </a:cubicBezTo>
                <a:cubicBezTo>
                  <a:pt x="1314730" y="623615"/>
                  <a:pt x="1309493" y="624672"/>
                  <a:pt x="1304264" y="625366"/>
                </a:cubicBezTo>
                <a:cubicBezTo>
                  <a:pt x="1299035" y="626060"/>
                  <a:pt x="1293706" y="626406"/>
                  <a:pt x="1288275" y="626403"/>
                </a:cubicBezTo>
                <a:cubicBezTo>
                  <a:pt x="1281220" y="626414"/>
                  <a:pt x="1275271" y="625929"/>
                  <a:pt x="1270429" y="624948"/>
                </a:cubicBezTo>
                <a:cubicBezTo>
                  <a:pt x="1265587" y="623968"/>
                  <a:pt x="1261465" y="622430"/>
                  <a:pt x="1258062" y="620336"/>
                </a:cubicBezTo>
                <a:cubicBezTo>
                  <a:pt x="1255064" y="618437"/>
                  <a:pt x="1252732" y="616012"/>
                  <a:pt x="1251066" y="613061"/>
                </a:cubicBezTo>
                <a:cubicBezTo>
                  <a:pt x="1249400" y="610110"/>
                  <a:pt x="1248553" y="606880"/>
                  <a:pt x="1248527" y="603372"/>
                </a:cubicBezTo>
                <a:cubicBezTo>
                  <a:pt x="1248543" y="600000"/>
                  <a:pt x="1249441" y="596837"/>
                  <a:pt x="1251221" y="593884"/>
                </a:cubicBezTo>
                <a:cubicBezTo>
                  <a:pt x="1253001" y="590930"/>
                  <a:pt x="1255570" y="588356"/>
                  <a:pt x="1258929" y="586160"/>
                </a:cubicBezTo>
                <a:cubicBezTo>
                  <a:pt x="1262166" y="584114"/>
                  <a:pt x="1266217" y="582572"/>
                  <a:pt x="1271079" y="581532"/>
                </a:cubicBezTo>
                <a:cubicBezTo>
                  <a:pt x="1275942" y="580493"/>
                  <a:pt x="1281509" y="579971"/>
                  <a:pt x="1287780" y="579969"/>
                </a:cubicBezTo>
                <a:cubicBezTo>
                  <a:pt x="1295354" y="579969"/>
                  <a:pt x="1302495" y="580836"/>
                  <a:pt x="1309202" y="582569"/>
                </a:cubicBezTo>
                <a:cubicBezTo>
                  <a:pt x="1308263" y="581713"/>
                  <a:pt x="1307076" y="580237"/>
                  <a:pt x="1305642" y="578142"/>
                </a:cubicBezTo>
                <a:cubicBezTo>
                  <a:pt x="1304208" y="576048"/>
                  <a:pt x="1302216" y="572900"/>
                  <a:pt x="1299667" y="568701"/>
                </a:cubicBezTo>
                <a:cubicBezTo>
                  <a:pt x="1295441" y="569350"/>
                  <a:pt x="1291346" y="569868"/>
                  <a:pt x="1287381" y="570256"/>
                </a:cubicBezTo>
                <a:cubicBezTo>
                  <a:pt x="1283416" y="570643"/>
                  <a:pt x="1278688" y="570969"/>
                  <a:pt x="1273196" y="571232"/>
                </a:cubicBezTo>
                <a:cubicBezTo>
                  <a:pt x="1267704" y="571496"/>
                  <a:pt x="1260555" y="571767"/>
                  <a:pt x="1251747" y="572044"/>
                </a:cubicBezTo>
                <a:cubicBezTo>
                  <a:pt x="1250746" y="572098"/>
                  <a:pt x="1249900" y="572145"/>
                  <a:pt x="1249209" y="572183"/>
                </a:cubicBezTo>
                <a:cubicBezTo>
                  <a:pt x="1248517" y="572222"/>
                  <a:pt x="1247671" y="572300"/>
                  <a:pt x="1246670" y="572416"/>
                </a:cubicBezTo>
                <a:lnTo>
                  <a:pt x="1246175" y="558919"/>
                </a:lnTo>
                <a:cubicBezTo>
                  <a:pt x="1247307" y="559081"/>
                  <a:pt x="1248317" y="559197"/>
                  <a:pt x="1249206" y="559267"/>
                </a:cubicBezTo>
                <a:cubicBezTo>
                  <a:pt x="1250095" y="559338"/>
                  <a:pt x="1251252" y="559380"/>
                  <a:pt x="1252678" y="559396"/>
                </a:cubicBezTo>
                <a:cubicBezTo>
                  <a:pt x="1254103" y="559411"/>
                  <a:pt x="1256187" y="559417"/>
                  <a:pt x="1258929" y="559414"/>
                </a:cubicBezTo>
                <a:cubicBezTo>
                  <a:pt x="1265342" y="559417"/>
                  <a:pt x="1271337" y="559226"/>
                  <a:pt x="1276914" y="558841"/>
                </a:cubicBezTo>
                <a:cubicBezTo>
                  <a:pt x="1282492" y="558457"/>
                  <a:pt x="1288177" y="557864"/>
                  <a:pt x="1293971" y="557061"/>
                </a:cubicBezTo>
                <a:cubicBezTo>
                  <a:pt x="1293615" y="556367"/>
                  <a:pt x="1293275" y="555712"/>
                  <a:pt x="1292950" y="555096"/>
                </a:cubicBezTo>
                <a:cubicBezTo>
                  <a:pt x="1292625" y="554479"/>
                  <a:pt x="1292222" y="553607"/>
                  <a:pt x="1291742" y="552480"/>
                </a:cubicBezTo>
                <a:cubicBezTo>
                  <a:pt x="1291154" y="551249"/>
                  <a:pt x="1290690" y="550274"/>
                  <a:pt x="1290349" y="549554"/>
                </a:cubicBezTo>
                <a:cubicBezTo>
                  <a:pt x="1290009" y="548835"/>
                  <a:pt x="1289607" y="547952"/>
                  <a:pt x="1289142" y="546908"/>
                </a:cubicBezTo>
                <a:cubicBezTo>
                  <a:pt x="1284323" y="547460"/>
                  <a:pt x="1279350" y="547872"/>
                  <a:pt x="1274221" y="548146"/>
                </a:cubicBezTo>
                <a:cubicBezTo>
                  <a:pt x="1269093" y="548419"/>
                  <a:pt x="1263005" y="548584"/>
                  <a:pt x="1255957" y="548641"/>
                </a:cubicBezTo>
                <a:cubicBezTo>
                  <a:pt x="1253493" y="548644"/>
                  <a:pt x="1251765" y="548670"/>
                  <a:pt x="1250772" y="548719"/>
                </a:cubicBezTo>
                <a:cubicBezTo>
                  <a:pt x="1249779" y="548768"/>
                  <a:pt x="1248700" y="548824"/>
                  <a:pt x="1247537" y="548889"/>
                </a:cubicBezTo>
                <a:lnTo>
                  <a:pt x="1246918" y="535763"/>
                </a:lnTo>
                <a:cubicBezTo>
                  <a:pt x="1248644" y="535946"/>
                  <a:pt x="1250393" y="536076"/>
                  <a:pt x="1252165" y="536150"/>
                </a:cubicBezTo>
                <a:cubicBezTo>
                  <a:pt x="1253937" y="536225"/>
                  <a:pt x="1256151" y="536261"/>
                  <a:pt x="1258805" y="536259"/>
                </a:cubicBezTo>
                <a:cubicBezTo>
                  <a:pt x="1263397" y="536264"/>
                  <a:pt x="1267648" y="536161"/>
                  <a:pt x="1271559" y="535949"/>
                </a:cubicBezTo>
                <a:cubicBezTo>
                  <a:pt x="1275470" y="535738"/>
                  <a:pt x="1279721" y="535387"/>
                  <a:pt x="1284313" y="534897"/>
                </a:cubicBezTo>
                <a:cubicBezTo>
                  <a:pt x="1284156" y="534468"/>
                  <a:pt x="1284006" y="534087"/>
                  <a:pt x="1283864" y="533751"/>
                </a:cubicBezTo>
                <a:cubicBezTo>
                  <a:pt x="1283722" y="533416"/>
                  <a:pt x="1283418" y="532724"/>
                  <a:pt x="1282951" y="531677"/>
                </a:cubicBezTo>
                <a:cubicBezTo>
                  <a:pt x="1281398" y="528081"/>
                  <a:pt x="1280201" y="525336"/>
                  <a:pt x="1279360" y="523443"/>
                </a:cubicBezTo>
                <a:cubicBezTo>
                  <a:pt x="1278519" y="521549"/>
                  <a:pt x="1278065" y="520538"/>
                  <a:pt x="1277998" y="520409"/>
                </a:cubicBezTo>
                <a:close/>
                <a:moveTo>
                  <a:pt x="1995707" y="517933"/>
                </a:moveTo>
                <a:lnTo>
                  <a:pt x="2011061" y="518676"/>
                </a:lnTo>
                <a:cubicBezTo>
                  <a:pt x="2010581" y="520231"/>
                  <a:pt x="2010179" y="522104"/>
                  <a:pt x="2009854" y="524294"/>
                </a:cubicBezTo>
                <a:cubicBezTo>
                  <a:pt x="2009529" y="526484"/>
                  <a:pt x="2009188" y="529688"/>
                  <a:pt x="2008832" y="533906"/>
                </a:cubicBezTo>
                <a:cubicBezTo>
                  <a:pt x="2018859" y="533331"/>
                  <a:pt x="2027966" y="532469"/>
                  <a:pt x="2036151" y="531321"/>
                </a:cubicBezTo>
                <a:cubicBezTo>
                  <a:pt x="2044336" y="530173"/>
                  <a:pt x="2050873" y="528847"/>
                  <a:pt x="2055762" y="527343"/>
                </a:cubicBezTo>
                <a:lnTo>
                  <a:pt x="2056381" y="541583"/>
                </a:lnTo>
                <a:cubicBezTo>
                  <a:pt x="2055584" y="541635"/>
                  <a:pt x="2054887" y="541686"/>
                  <a:pt x="2054291" y="541738"/>
                </a:cubicBezTo>
                <a:cubicBezTo>
                  <a:pt x="2053695" y="541790"/>
                  <a:pt x="2052782" y="541903"/>
                  <a:pt x="2051552" y="542078"/>
                </a:cubicBezTo>
                <a:cubicBezTo>
                  <a:pt x="2046909" y="542829"/>
                  <a:pt x="2041858" y="543515"/>
                  <a:pt x="2036399" y="544138"/>
                </a:cubicBezTo>
                <a:cubicBezTo>
                  <a:pt x="2030940" y="544760"/>
                  <a:pt x="2025688" y="545272"/>
                  <a:pt x="2020641" y="545674"/>
                </a:cubicBezTo>
                <a:cubicBezTo>
                  <a:pt x="2015595" y="546076"/>
                  <a:pt x="2011370" y="546322"/>
                  <a:pt x="2007965" y="546412"/>
                </a:cubicBezTo>
                <a:cubicBezTo>
                  <a:pt x="2007785" y="549074"/>
                  <a:pt x="2007651" y="551396"/>
                  <a:pt x="2007563" y="553377"/>
                </a:cubicBezTo>
                <a:cubicBezTo>
                  <a:pt x="2007475" y="555359"/>
                  <a:pt x="2007403" y="556999"/>
                  <a:pt x="2007346" y="558300"/>
                </a:cubicBezTo>
                <a:cubicBezTo>
                  <a:pt x="2010511" y="557637"/>
                  <a:pt x="2013251" y="557198"/>
                  <a:pt x="2015565" y="556984"/>
                </a:cubicBezTo>
                <a:cubicBezTo>
                  <a:pt x="2017879" y="556770"/>
                  <a:pt x="2020835" y="556672"/>
                  <a:pt x="2024434" y="556690"/>
                </a:cubicBezTo>
                <a:cubicBezTo>
                  <a:pt x="2025141" y="556685"/>
                  <a:pt x="2025832" y="556695"/>
                  <a:pt x="2026508" y="556721"/>
                </a:cubicBezTo>
                <a:cubicBezTo>
                  <a:pt x="2027184" y="556746"/>
                  <a:pt x="2028061" y="556819"/>
                  <a:pt x="2029139" y="556937"/>
                </a:cubicBezTo>
                <a:cubicBezTo>
                  <a:pt x="2029815" y="554990"/>
                  <a:pt x="2030352" y="553282"/>
                  <a:pt x="2030749" y="551814"/>
                </a:cubicBezTo>
                <a:cubicBezTo>
                  <a:pt x="2031146" y="550346"/>
                  <a:pt x="2031435" y="548917"/>
                  <a:pt x="2031616" y="547527"/>
                </a:cubicBezTo>
                <a:lnTo>
                  <a:pt x="2045608" y="551489"/>
                </a:lnTo>
                <a:cubicBezTo>
                  <a:pt x="2045391" y="551910"/>
                  <a:pt x="2045206" y="552307"/>
                  <a:pt x="2045051" y="552681"/>
                </a:cubicBezTo>
                <a:cubicBezTo>
                  <a:pt x="2044896" y="553055"/>
                  <a:pt x="2044587" y="553855"/>
                  <a:pt x="2044122" y="555080"/>
                </a:cubicBezTo>
                <a:cubicBezTo>
                  <a:pt x="2043531" y="556723"/>
                  <a:pt x="2043134" y="557802"/>
                  <a:pt x="2042930" y="558315"/>
                </a:cubicBezTo>
                <a:cubicBezTo>
                  <a:pt x="2042726" y="558828"/>
                  <a:pt x="2042546" y="559318"/>
                  <a:pt x="2042389" y="559785"/>
                </a:cubicBezTo>
                <a:cubicBezTo>
                  <a:pt x="2044883" y="560386"/>
                  <a:pt x="2047138" y="561166"/>
                  <a:pt x="2049153" y="562123"/>
                </a:cubicBezTo>
                <a:cubicBezTo>
                  <a:pt x="2051167" y="563080"/>
                  <a:pt x="2053205" y="564323"/>
                  <a:pt x="2055266" y="565853"/>
                </a:cubicBezTo>
                <a:cubicBezTo>
                  <a:pt x="2059224" y="568817"/>
                  <a:pt x="2062175" y="572238"/>
                  <a:pt x="2064120" y="576115"/>
                </a:cubicBezTo>
                <a:cubicBezTo>
                  <a:pt x="2066065" y="579992"/>
                  <a:pt x="2067035" y="584372"/>
                  <a:pt x="2067030" y="589256"/>
                </a:cubicBezTo>
                <a:cubicBezTo>
                  <a:pt x="2067017" y="596017"/>
                  <a:pt x="2065216" y="601997"/>
                  <a:pt x="2061628" y="607195"/>
                </a:cubicBezTo>
                <a:cubicBezTo>
                  <a:pt x="2058039" y="612393"/>
                  <a:pt x="2052741" y="616732"/>
                  <a:pt x="2045732" y="620212"/>
                </a:cubicBezTo>
                <a:cubicBezTo>
                  <a:pt x="2042164" y="621987"/>
                  <a:pt x="2038403" y="623390"/>
                  <a:pt x="2034448" y="624422"/>
                </a:cubicBezTo>
                <a:cubicBezTo>
                  <a:pt x="2030494" y="625454"/>
                  <a:pt x="2025835" y="626238"/>
                  <a:pt x="2020472" y="626775"/>
                </a:cubicBezTo>
                <a:cubicBezTo>
                  <a:pt x="2019858" y="624265"/>
                  <a:pt x="2019104" y="622072"/>
                  <a:pt x="2018212" y="620197"/>
                </a:cubicBezTo>
                <a:cubicBezTo>
                  <a:pt x="2017319" y="618321"/>
                  <a:pt x="2015885" y="615850"/>
                  <a:pt x="2013909" y="612782"/>
                </a:cubicBezTo>
                <a:cubicBezTo>
                  <a:pt x="2018826" y="612739"/>
                  <a:pt x="2023108" y="612331"/>
                  <a:pt x="2026756" y="611560"/>
                </a:cubicBezTo>
                <a:cubicBezTo>
                  <a:pt x="2030403" y="610788"/>
                  <a:pt x="2034005" y="609545"/>
                  <a:pt x="2037559" y="607830"/>
                </a:cubicBezTo>
                <a:cubicBezTo>
                  <a:pt x="2042497" y="605500"/>
                  <a:pt x="2046150" y="602760"/>
                  <a:pt x="2048518" y="599611"/>
                </a:cubicBezTo>
                <a:cubicBezTo>
                  <a:pt x="2050886" y="596461"/>
                  <a:pt x="2052063" y="592762"/>
                  <a:pt x="2052047" y="588513"/>
                </a:cubicBezTo>
                <a:cubicBezTo>
                  <a:pt x="2052018" y="584574"/>
                  <a:pt x="2050806" y="581122"/>
                  <a:pt x="2048410" y="578158"/>
                </a:cubicBezTo>
                <a:cubicBezTo>
                  <a:pt x="2046013" y="575194"/>
                  <a:pt x="2042603" y="572950"/>
                  <a:pt x="2038179" y="571425"/>
                </a:cubicBezTo>
                <a:cubicBezTo>
                  <a:pt x="2034858" y="578664"/>
                  <a:pt x="2031531" y="584834"/>
                  <a:pt x="2028195" y="589937"/>
                </a:cubicBezTo>
                <a:cubicBezTo>
                  <a:pt x="2024860" y="595039"/>
                  <a:pt x="2021006" y="599848"/>
                  <a:pt x="2016633" y="604362"/>
                </a:cubicBezTo>
                <a:cubicBezTo>
                  <a:pt x="2011048" y="610252"/>
                  <a:pt x="2005533" y="614694"/>
                  <a:pt x="2000087" y="617689"/>
                </a:cubicBezTo>
                <a:cubicBezTo>
                  <a:pt x="1994641" y="620684"/>
                  <a:pt x="1989343" y="622185"/>
                  <a:pt x="1984191" y="622193"/>
                </a:cubicBezTo>
                <a:cubicBezTo>
                  <a:pt x="1978348" y="622095"/>
                  <a:pt x="1973689" y="620093"/>
                  <a:pt x="1970214" y="616188"/>
                </a:cubicBezTo>
                <a:cubicBezTo>
                  <a:pt x="1966739" y="612282"/>
                  <a:pt x="1964959" y="607061"/>
                  <a:pt x="1964874" y="600524"/>
                </a:cubicBezTo>
                <a:cubicBezTo>
                  <a:pt x="1964890" y="595414"/>
                  <a:pt x="1965942" y="590497"/>
                  <a:pt x="1968032" y="585773"/>
                </a:cubicBezTo>
                <a:cubicBezTo>
                  <a:pt x="1970121" y="581050"/>
                  <a:pt x="1973155" y="576721"/>
                  <a:pt x="1977133" y="572787"/>
                </a:cubicBezTo>
                <a:cubicBezTo>
                  <a:pt x="1979542" y="570411"/>
                  <a:pt x="1982060" y="568353"/>
                  <a:pt x="1984686" y="566611"/>
                </a:cubicBezTo>
                <a:cubicBezTo>
                  <a:pt x="1987312" y="564870"/>
                  <a:pt x="1990449" y="563214"/>
                  <a:pt x="1994097" y="561643"/>
                </a:cubicBezTo>
                <a:cubicBezTo>
                  <a:pt x="1994102" y="559662"/>
                  <a:pt x="1994154" y="557433"/>
                  <a:pt x="1994252" y="554956"/>
                </a:cubicBezTo>
                <a:cubicBezTo>
                  <a:pt x="1994350" y="552480"/>
                  <a:pt x="1994463" y="549756"/>
                  <a:pt x="1994592" y="546784"/>
                </a:cubicBezTo>
                <a:cubicBezTo>
                  <a:pt x="1993230" y="546804"/>
                  <a:pt x="1986544" y="546639"/>
                  <a:pt x="1974533" y="546288"/>
                </a:cubicBezTo>
                <a:cubicBezTo>
                  <a:pt x="1973908" y="546288"/>
                  <a:pt x="1973392" y="546288"/>
                  <a:pt x="1972985" y="546288"/>
                </a:cubicBezTo>
                <a:cubicBezTo>
                  <a:pt x="1972577" y="546288"/>
                  <a:pt x="1972309" y="546288"/>
                  <a:pt x="1972180" y="546288"/>
                </a:cubicBezTo>
                <a:cubicBezTo>
                  <a:pt x="1971984" y="546286"/>
                  <a:pt x="1971633" y="546291"/>
                  <a:pt x="1971127" y="546304"/>
                </a:cubicBezTo>
                <a:cubicBezTo>
                  <a:pt x="1970622" y="546317"/>
                  <a:pt x="1970023" y="546353"/>
                  <a:pt x="1969332" y="546412"/>
                </a:cubicBezTo>
                <a:lnTo>
                  <a:pt x="1969332" y="532544"/>
                </a:lnTo>
                <a:cubicBezTo>
                  <a:pt x="1972092" y="533163"/>
                  <a:pt x="1975363" y="533627"/>
                  <a:pt x="1979145" y="533937"/>
                </a:cubicBezTo>
                <a:cubicBezTo>
                  <a:pt x="1982927" y="534246"/>
                  <a:pt x="1987374" y="534401"/>
                  <a:pt x="1992487" y="534401"/>
                </a:cubicBezTo>
                <a:cubicBezTo>
                  <a:pt x="1992500" y="534401"/>
                  <a:pt x="1992660" y="534401"/>
                  <a:pt x="1992967" y="534401"/>
                </a:cubicBezTo>
                <a:cubicBezTo>
                  <a:pt x="1993274" y="534401"/>
                  <a:pt x="1994022" y="534401"/>
                  <a:pt x="1995211" y="534401"/>
                </a:cubicBezTo>
                <a:cubicBezTo>
                  <a:pt x="1995263" y="533318"/>
                  <a:pt x="1995314" y="532389"/>
                  <a:pt x="1995366" y="531615"/>
                </a:cubicBezTo>
                <a:cubicBezTo>
                  <a:pt x="1995418" y="530841"/>
                  <a:pt x="1995531" y="529294"/>
                  <a:pt x="1995707" y="526972"/>
                </a:cubicBezTo>
                <a:cubicBezTo>
                  <a:pt x="1995771" y="526120"/>
                  <a:pt x="1995828" y="525037"/>
                  <a:pt x="1995877" y="523721"/>
                </a:cubicBezTo>
                <a:cubicBezTo>
                  <a:pt x="1995926" y="522406"/>
                  <a:pt x="1995952" y="521137"/>
                  <a:pt x="1995954" y="519914"/>
                </a:cubicBezTo>
                <a:cubicBezTo>
                  <a:pt x="1995959" y="519676"/>
                  <a:pt x="1995949" y="519408"/>
                  <a:pt x="1995923" y="519109"/>
                </a:cubicBezTo>
                <a:cubicBezTo>
                  <a:pt x="1995898" y="518810"/>
                  <a:pt x="1995825" y="518418"/>
                  <a:pt x="1995707" y="517933"/>
                </a:cubicBezTo>
                <a:close/>
                <a:moveTo>
                  <a:pt x="1018956" y="517809"/>
                </a:moveTo>
                <a:lnTo>
                  <a:pt x="1035301" y="519295"/>
                </a:lnTo>
                <a:cubicBezTo>
                  <a:pt x="1035026" y="520171"/>
                  <a:pt x="1034805" y="520950"/>
                  <a:pt x="1034636" y="521634"/>
                </a:cubicBezTo>
                <a:cubicBezTo>
                  <a:pt x="1034467" y="522317"/>
                  <a:pt x="1034264" y="523344"/>
                  <a:pt x="1034026" y="524715"/>
                </a:cubicBezTo>
                <a:cubicBezTo>
                  <a:pt x="1033788" y="526087"/>
                  <a:pt x="1033429" y="528242"/>
                  <a:pt x="1032948" y="531182"/>
                </a:cubicBezTo>
                <a:cubicBezTo>
                  <a:pt x="1032657" y="532815"/>
                  <a:pt x="1032435" y="534068"/>
                  <a:pt x="1032283" y="534943"/>
                </a:cubicBezTo>
                <a:cubicBezTo>
                  <a:pt x="1032130" y="535818"/>
                  <a:pt x="1031940" y="536916"/>
                  <a:pt x="1031710" y="538240"/>
                </a:cubicBezTo>
                <a:cubicBezTo>
                  <a:pt x="1036214" y="537822"/>
                  <a:pt x="1040115" y="537327"/>
                  <a:pt x="1043411" y="536754"/>
                </a:cubicBezTo>
                <a:cubicBezTo>
                  <a:pt x="1046708" y="536181"/>
                  <a:pt x="1049866" y="535438"/>
                  <a:pt x="1052884" y="534525"/>
                </a:cubicBezTo>
                <a:lnTo>
                  <a:pt x="1053503" y="548765"/>
                </a:lnTo>
                <a:cubicBezTo>
                  <a:pt x="1053090" y="548814"/>
                  <a:pt x="1052678" y="548871"/>
                  <a:pt x="1052265" y="548935"/>
                </a:cubicBezTo>
                <a:cubicBezTo>
                  <a:pt x="1051852" y="549000"/>
                  <a:pt x="1050944" y="549149"/>
                  <a:pt x="1049541" y="549384"/>
                </a:cubicBezTo>
                <a:cubicBezTo>
                  <a:pt x="1046187" y="550026"/>
                  <a:pt x="1042524" y="550599"/>
                  <a:pt x="1038551" y="551102"/>
                </a:cubicBezTo>
                <a:cubicBezTo>
                  <a:pt x="1034579" y="551605"/>
                  <a:pt x="1031473" y="551899"/>
                  <a:pt x="1029233" y="551984"/>
                </a:cubicBezTo>
                <a:cubicBezTo>
                  <a:pt x="1028519" y="555975"/>
                  <a:pt x="1027471" y="560871"/>
                  <a:pt x="1026091" y="566673"/>
                </a:cubicBezTo>
                <a:cubicBezTo>
                  <a:pt x="1024711" y="572475"/>
                  <a:pt x="1023199" y="578269"/>
                  <a:pt x="1021556" y="584055"/>
                </a:cubicBezTo>
                <a:cubicBezTo>
                  <a:pt x="1020406" y="588209"/>
                  <a:pt x="1019281" y="592036"/>
                  <a:pt x="1018181" y="595534"/>
                </a:cubicBezTo>
                <a:cubicBezTo>
                  <a:pt x="1017081" y="599033"/>
                  <a:pt x="1015727" y="603033"/>
                  <a:pt x="1014118" y="607536"/>
                </a:cubicBezTo>
                <a:cubicBezTo>
                  <a:pt x="1012509" y="612039"/>
                  <a:pt x="1010365" y="617874"/>
                  <a:pt x="1007688" y="625041"/>
                </a:cubicBezTo>
                <a:lnTo>
                  <a:pt x="992086" y="618974"/>
                </a:lnTo>
                <a:cubicBezTo>
                  <a:pt x="994974" y="613609"/>
                  <a:pt x="997852" y="607155"/>
                  <a:pt x="1000722" y="599611"/>
                </a:cubicBezTo>
                <a:cubicBezTo>
                  <a:pt x="1003591" y="592068"/>
                  <a:pt x="1006213" y="584174"/>
                  <a:pt x="1008587" y="575929"/>
                </a:cubicBezTo>
                <a:cubicBezTo>
                  <a:pt x="1010961" y="567684"/>
                  <a:pt x="1012849" y="559826"/>
                  <a:pt x="1014251" y="552356"/>
                </a:cubicBezTo>
                <a:cubicBezTo>
                  <a:pt x="1013405" y="552459"/>
                  <a:pt x="1012868" y="552500"/>
                  <a:pt x="1012641" y="552480"/>
                </a:cubicBezTo>
                <a:lnTo>
                  <a:pt x="1005459" y="552480"/>
                </a:lnTo>
                <a:cubicBezTo>
                  <a:pt x="1005155" y="552482"/>
                  <a:pt x="1004680" y="552477"/>
                  <a:pt x="1004035" y="552464"/>
                </a:cubicBezTo>
                <a:cubicBezTo>
                  <a:pt x="1003390" y="552451"/>
                  <a:pt x="1002544" y="552415"/>
                  <a:pt x="1001497" y="552356"/>
                </a:cubicBezTo>
                <a:cubicBezTo>
                  <a:pt x="1000377" y="552297"/>
                  <a:pt x="999397" y="552260"/>
                  <a:pt x="998556" y="552248"/>
                </a:cubicBezTo>
                <a:cubicBezTo>
                  <a:pt x="997715" y="552235"/>
                  <a:pt x="997044" y="552230"/>
                  <a:pt x="996544" y="552232"/>
                </a:cubicBezTo>
                <a:cubicBezTo>
                  <a:pt x="996244" y="552230"/>
                  <a:pt x="995914" y="552235"/>
                  <a:pt x="995553" y="552248"/>
                </a:cubicBezTo>
                <a:cubicBezTo>
                  <a:pt x="995192" y="552260"/>
                  <a:pt x="994738" y="552297"/>
                  <a:pt x="994191" y="552356"/>
                </a:cubicBezTo>
                <a:lnTo>
                  <a:pt x="994439" y="537992"/>
                </a:lnTo>
                <a:cubicBezTo>
                  <a:pt x="996631" y="538364"/>
                  <a:pt x="999056" y="538642"/>
                  <a:pt x="1001713" y="538828"/>
                </a:cubicBezTo>
                <a:cubicBezTo>
                  <a:pt x="1004370" y="539014"/>
                  <a:pt x="1007476" y="539107"/>
                  <a:pt x="1011031" y="539107"/>
                </a:cubicBezTo>
                <a:cubicBezTo>
                  <a:pt x="1011741" y="539109"/>
                  <a:pt x="1012520" y="539104"/>
                  <a:pt x="1013368" y="539091"/>
                </a:cubicBezTo>
                <a:cubicBezTo>
                  <a:pt x="1014217" y="539078"/>
                  <a:pt x="1015337" y="539042"/>
                  <a:pt x="1016727" y="538983"/>
                </a:cubicBezTo>
                <a:cubicBezTo>
                  <a:pt x="1017313" y="535810"/>
                  <a:pt x="1017844" y="532343"/>
                  <a:pt x="1018321" y="528582"/>
                </a:cubicBezTo>
                <a:cubicBezTo>
                  <a:pt x="1018799" y="524820"/>
                  <a:pt x="1019051" y="521972"/>
                  <a:pt x="1019080" y="520038"/>
                </a:cubicBezTo>
                <a:cubicBezTo>
                  <a:pt x="1019100" y="519542"/>
                  <a:pt x="1019059" y="518799"/>
                  <a:pt x="1018956" y="517809"/>
                </a:cubicBezTo>
                <a:close/>
                <a:moveTo>
                  <a:pt x="2992403" y="517437"/>
                </a:moveTo>
                <a:lnTo>
                  <a:pt x="3006642" y="528334"/>
                </a:lnTo>
                <a:cubicBezTo>
                  <a:pt x="3005760" y="528925"/>
                  <a:pt x="3004305" y="530127"/>
                  <a:pt x="3002277" y="531940"/>
                </a:cubicBezTo>
                <a:cubicBezTo>
                  <a:pt x="3000250" y="533754"/>
                  <a:pt x="2996628" y="537092"/>
                  <a:pt x="2991412" y="541955"/>
                </a:cubicBezTo>
                <a:cubicBezTo>
                  <a:pt x="2988327" y="544803"/>
                  <a:pt x="2984436" y="548115"/>
                  <a:pt x="2979741" y="551892"/>
                </a:cubicBezTo>
                <a:cubicBezTo>
                  <a:pt x="2975047" y="555668"/>
                  <a:pt x="2969113" y="560281"/>
                  <a:pt x="2961942" y="565729"/>
                </a:cubicBezTo>
                <a:cubicBezTo>
                  <a:pt x="2960066" y="567107"/>
                  <a:pt x="2958802" y="568159"/>
                  <a:pt x="2958149" y="568886"/>
                </a:cubicBezTo>
                <a:cubicBezTo>
                  <a:pt x="2957497" y="569614"/>
                  <a:pt x="2957192" y="570295"/>
                  <a:pt x="2957236" y="570930"/>
                </a:cubicBezTo>
                <a:cubicBezTo>
                  <a:pt x="2957172" y="571490"/>
                  <a:pt x="2957328" y="572048"/>
                  <a:pt x="2957704" y="572604"/>
                </a:cubicBezTo>
                <a:cubicBezTo>
                  <a:pt x="2958080" y="573159"/>
                  <a:pt x="2959062" y="574066"/>
                  <a:pt x="2960648" y="575323"/>
                </a:cubicBezTo>
                <a:cubicBezTo>
                  <a:pt x="2962235" y="576581"/>
                  <a:pt x="2964813" y="578542"/>
                  <a:pt x="2968380" y="581207"/>
                </a:cubicBezTo>
                <a:cubicBezTo>
                  <a:pt x="2974645" y="585935"/>
                  <a:pt x="2979685" y="589811"/>
                  <a:pt x="2983501" y="592833"/>
                </a:cubicBezTo>
                <a:cubicBezTo>
                  <a:pt x="2987316" y="595855"/>
                  <a:pt x="2990953" y="598877"/>
                  <a:pt x="2994411" y="601900"/>
                </a:cubicBezTo>
                <a:cubicBezTo>
                  <a:pt x="2997869" y="604922"/>
                  <a:pt x="3002194" y="608797"/>
                  <a:pt x="3007385" y="613525"/>
                </a:cubicBezTo>
                <a:cubicBezTo>
                  <a:pt x="3007976" y="614119"/>
                  <a:pt x="3008528" y="614635"/>
                  <a:pt x="3009042" y="615073"/>
                </a:cubicBezTo>
                <a:cubicBezTo>
                  <a:pt x="3009555" y="615512"/>
                  <a:pt x="3010200" y="616028"/>
                  <a:pt x="3010976" y="616621"/>
                </a:cubicBezTo>
                <a:lnTo>
                  <a:pt x="2998222" y="629499"/>
                </a:lnTo>
                <a:cubicBezTo>
                  <a:pt x="2996669" y="627329"/>
                  <a:pt x="2994636" y="624920"/>
                  <a:pt x="2992124" y="622271"/>
                </a:cubicBezTo>
                <a:cubicBezTo>
                  <a:pt x="2989611" y="619621"/>
                  <a:pt x="2986278" y="616376"/>
                  <a:pt x="2982125" y="612535"/>
                </a:cubicBezTo>
                <a:cubicBezTo>
                  <a:pt x="2979316" y="609912"/>
                  <a:pt x="2976665" y="607522"/>
                  <a:pt x="2974173" y="605367"/>
                </a:cubicBezTo>
                <a:cubicBezTo>
                  <a:pt x="2971680" y="603211"/>
                  <a:pt x="2968616" y="600684"/>
                  <a:pt x="2964982" y="597786"/>
                </a:cubicBezTo>
                <a:cubicBezTo>
                  <a:pt x="2961348" y="594888"/>
                  <a:pt x="2956413" y="591012"/>
                  <a:pt x="2950178" y="586160"/>
                </a:cubicBezTo>
                <a:cubicBezTo>
                  <a:pt x="2946169" y="583114"/>
                  <a:pt x="2943414" y="580477"/>
                  <a:pt x="2941913" y="578251"/>
                </a:cubicBezTo>
                <a:cubicBezTo>
                  <a:pt x="2940411" y="576025"/>
                  <a:pt x="2939700" y="573543"/>
                  <a:pt x="2939777" y="570806"/>
                </a:cubicBezTo>
                <a:cubicBezTo>
                  <a:pt x="2939777" y="567091"/>
                  <a:pt x="2941139" y="563748"/>
                  <a:pt x="2943863" y="560776"/>
                </a:cubicBezTo>
                <a:cubicBezTo>
                  <a:pt x="2944335" y="560251"/>
                  <a:pt x="2944836" y="559746"/>
                  <a:pt x="2945368" y="559263"/>
                </a:cubicBezTo>
                <a:cubicBezTo>
                  <a:pt x="2945899" y="558779"/>
                  <a:pt x="2946849" y="557999"/>
                  <a:pt x="2948220" y="556924"/>
                </a:cubicBezTo>
                <a:cubicBezTo>
                  <a:pt x="2949591" y="555848"/>
                  <a:pt x="2951770" y="554161"/>
                  <a:pt x="2954760" y="551861"/>
                </a:cubicBezTo>
                <a:cubicBezTo>
                  <a:pt x="2961284" y="546915"/>
                  <a:pt x="2966686" y="542628"/>
                  <a:pt x="2970965" y="538998"/>
                </a:cubicBezTo>
                <a:cubicBezTo>
                  <a:pt x="2975245" y="535369"/>
                  <a:pt x="2979378" y="531608"/>
                  <a:pt x="2983363" y="527715"/>
                </a:cubicBezTo>
                <a:cubicBezTo>
                  <a:pt x="2986046" y="525042"/>
                  <a:pt x="2987986" y="523020"/>
                  <a:pt x="2989183" y="521647"/>
                </a:cubicBezTo>
                <a:cubicBezTo>
                  <a:pt x="2990380" y="520275"/>
                  <a:pt x="2991453" y="518872"/>
                  <a:pt x="2992403" y="517437"/>
                </a:cubicBezTo>
                <a:close/>
                <a:moveTo>
                  <a:pt x="163449" y="517437"/>
                </a:moveTo>
                <a:lnTo>
                  <a:pt x="179670" y="519171"/>
                </a:lnTo>
                <a:cubicBezTo>
                  <a:pt x="179453" y="519515"/>
                  <a:pt x="179227" y="519928"/>
                  <a:pt x="178991" y="520409"/>
                </a:cubicBezTo>
                <a:cubicBezTo>
                  <a:pt x="178756" y="520891"/>
                  <a:pt x="178328" y="521854"/>
                  <a:pt x="177707" y="523298"/>
                </a:cubicBezTo>
                <a:cubicBezTo>
                  <a:pt x="177087" y="524743"/>
                  <a:pt x="176090" y="527082"/>
                  <a:pt x="174717" y="530315"/>
                </a:cubicBezTo>
                <a:cubicBezTo>
                  <a:pt x="174415" y="530973"/>
                  <a:pt x="174183" y="531453"/>
                  <a:pt x="174021" y="531754"/>
                </a:cubicBezTo>
                <a:cubicBezTo>
                  <a:pt x="173858" y="532056"/>
                  <a:pt x="173719" y="532319"/>
                  <a:pt x="173603" y="532544"/>
                </a:cubicBezTo>
                <a:cubicBezTo>
                  <a:pt x="173935" y="532492"/>
                  <a:pt x="174508" y="532441"/>
                  <a:pt x="175321" y="532389"/>
                </a:cubicBezTo>
                <a:cubicBezTo>
                  <a:pt x="176133" y="532338"/>
                  <a:pt x="178161" y="532224"/>
                  <a:pt x="181404" y="532049"/>
                </a:cubicBezTo>
                <a:cubicBezTo>
                  <a:pt x="188614" y="531618"/>
                  <a:pt x="194965" y="531055"/>
                  <a:pt x="200457" y="530362"/>
                </a:cubicBezTo>
                <a:cubicBezTo>
                  <a:pt x="205949" y="529668"/>
                  <a:pt x="210412" y="528827"/>
                  <a:pt x="213846" y="527839"/>
                </a:cubicBezTo>
                <a:lnTo>
                  <a:pt x="214713" y="541955"/>
                </a:lnTo>
                <a:cubicBezTo>
                  <a:pt x="213183" y="542058"/>
                  <a:pt x="211908" y="542161"/>
                  <a:pt x="210889" y="542264"/>
                </a:cubicBezTo>
                <a:cubicBezTo>
                  <a:pt x="209870" y="542367"/>
                  <a:pt x="207884" y="542594"/>
                  <a:pt x="204930" y="542945"/>
                </a:cubicBezTo>
                <a:cubicBezTo>
                  <a:pt x="200204" y="543513"/>
                  <a:pt x="194426" y="544018"/>
                  <a:pt x="187595" y="544462"/>
                </a:cubicBezTo>
                <a:cubicBezTo>
                  <a:pt x="180764" y="544906"/>
                  <a:pt x="174119" y="545226"/>
                  <a:pt x="167659" y="545422"/>
                </a:cubicBezTo>
                <a:cubicBezTo>
                  <a:pt x="165884" y="548917"/>
                  <a:pt x="164078" y="551987"/>
                  <a:pt x="162242" y="554631"/>
                </a:cubicBezTo>
                <a:cubicBezTo>
                  <a:pt x="160405" y="557275"/>
                  <a:pt x="158413" y="559695"/>
                  <a:pt x="156267" y="561890"/>
                </a:cubicBezTo>
                <a:lnTo>
                  <a:pt x="156391" y="562138"/>
                </a:lnTo>
                <a:cubicBezTo>
                  <a:pt x="156773" y="561867"/>
                  <a:pt x="157093" y="561635"/>
                  <a:pt x="157351" y="561442"/>
                </a:cubicBezTo>
                <a:cubicBezTo>
                  <a:pt x="157609" y="561248"/>
                  <a:pt x="158114" y="560861"/>
                  <a:pt x="158867" y="560281"/>
                </a:cubicBezTo>
                <a:cubicBezTo>
                  <a:pt x="161205" y="558532"/>
                  <a:pt x="163898" y="557170"/>
                  <a:pt x="166947" y="556194"/>
                </a:cubicBezTo>
                <a:cubicBezTo>
                  <a:pt x="169996" y="555219"/>
                  <a:pt x="173123" y="554724"/>
                  <a:pt x="176327" y="554709"/>
                </a:cubicBezTo>
                <a:cubicBezTo>
                  <a:pt x="181166" y="554722"/>
                  <a:pt x="185077" y="555841"/>
                  <a:pt x="188059" y="558067"/>
                </a:cubicBezTo>
                <a:cubicBezTo>
                  <a:pt x="191041" y="560294"/>
                  <a:pt x="193033" y="563549"/>
                  <a:pt x="194034" y="567834"/>
                </a:cubicBezTo>
                <a:cubicBezTo>
                  <a:pt x="203568" y="564367"/>
                  <a:pt x="209883" y="562138"/>
                  <a:pt x="212979" y="561147"/>
                </a:cubicBezTo>
                <a:cubicBezTo>
                  <a:pt x="216162" y="560041"/>
                  <a:pt x="218278" y="559282"/>
                  <a:pt x="219325" y="558872"/>
                </a:cubicBezTo>
                <a:cubicBezTo>
                  <a:pt x="220372" y="558462"/>
                  <a:pt x="221311" y="557982"/>
                  <a:pt x="222142" y="557433"/>
                </a:cubicBezTo>
                <a:lnTo>
                  <a:pt x="227962" y="571673"/>
                </a:lnTo>
                <a:cubicBezTo>
                  <a:pt x="226282" y="571912"/>
                  <a:pt x="224379" y="572300"/>
                  <a:pt x="222250" y="572833"/>
                </a:cubicBezTo>
                <a:cubicBezTo>
                  <a:pt x="220122" y="573367"/>
                  <a:pt x="217444" y="574095"/>
                  <a:pt x="214217" y="575016"/>
                </a:cubicBezTo>
                <a:cubicBezTo>
                  <a:pt x="212484" y="575511"/>
                  <a:pt x="206292" y="577616"/>
                  <a:pt x="195644" y="581331"/>
                </a:cubicBezTo>
                <a:lnTo>
                  <a:pt x="195644" y="582693"/>
                </a:lnTo>
                <a:cubicBezTo>
                  <a:pt x="195703" y="584200"/>
                  <a:pt x="195739" y="585211"/>
                  <a:pt x="195752" y="585727"/>
                </a:cubicBezTo>
                <a:cubicBezTo>
                  <a:pt x="195765" y="586243"/>
                  <a:pt x="195770" y="586882"/>
                  <a:pt x="195767" y="587646"/>
                </a:cubicBezTo>
                <a:cubicBezTo>
                  <a:pt x="195767" y="588294"/>
                  <a:pt x="195767" y="589073"/>
                  <a:pt x="195767" y="589983"/>
                </a:cubicBezTo>
                <a:cubicBezTo>
                  <a:pt x="195767" y="590894"/>
                  <a:pt x="195767" y="591766"/>
                  <a:pt x="195767" y="592599"/>
                </a:cubicBezTo>
                <a:cubicBezTo>
                  <a:pt x="195708" y="593636"/>
                  <a:pt x="195672" y="594472"/>
                  <a:pt x="195659" y="595106"/>
                </a:cubicBezTo>
                <a:cubicBezTo>
                  <a:pt x="195646" y="595741"/>
                  <a:pt x="195641" y="596267"/>
                  <a:pt x="195644" y="596685"/>
                </a:cubicBezTo>
                <a:cubicBezTo>
                  <a:pt x="195644" y="598019"/>
                  <a:pt x="195674" y="599190"/>
                  <a:pt x="195736" y="600199"/>
                </a:cubicBezTo>
                <a:cubicBezTo>
                  <a:pt x="195798" y="601207"/>
                  <a:pt x="195891" y="602224"/>
                  <a:pt x="196015" y="603248"/>
                </a:cubicBezTo>
                <a:lnTo>
                  <a:pt x="181651" y="603619"/>
                </a:lnTo>
                <a:cubicBezTo>
                  <a:pt x="181899" y="602410"/>
                  <a:pt x="182085" y="600464"/>
                  <a:pt x="182208" y="597784"/>
                </a:cubicBezTo>
                <a:cubicBezTo>
                  <a:pt x="182332" y="595104"/>
                  <a:pt x="182394" y="592261"/>
                  <a:pt x="182394" y="589256"/>
                </a:cubicBezTo>
                <a:cubicBezTo>
                  <a:pt x="182394" y="588451"/>
                  <a:pt x="182394" y="587894"/>
                  <a:pt x="182394" y="587584"/>
                </a:cubicBezTo>
                <a:cubicBezTo>
                  <a:pt x="182394" y="587275"/>
                  <a:pt x="182394" y="586841"/>
                  <a:pt x="182394" y="586284"/>
                </a:cubicBezTo>
                <a:cubicBezTo>
                  <a:pt x="179407" y="587682"/>
                  <a:pt x="176992" y="588879"/>
                  <a:pt x="175150" y="589875"/>
                </a:cubicBezTo>
                <a:cubicBezTo>
                  <a:pt x="173309" y="590871"/>
                  <a:pt x="171761" y="591820"/>
                  <a:pt x="170507" y="592723"/>
                </a:cubicBezTo>
                <a:cubicBezTo>
                  <a:pt x="166194" y="595922"/>
                  <a:pt x="164047" y="599306"/>
                  <a:pt x="164068" y="602877"/>
                </a:cubicBezTo>
                <a:cubicBezTo>
                  <a:pt x="164004" y="606070"/>
                  <a:pt x="165619" y="608382"/>
                  <a:pt x="168913" y="609811"/>
                </a:cubicBezTo>
                <a:cubicBezTo>
                  <a:pt x="172207" y="611240"/>
                  <a:pt x="177568" y="611942"/>
                  <a:pt x="184995" y="611916"/>
                </a:cubicBezTo>
                <a:cubicBezTo>
                  <a:pt x="192463" y="611908"/>
                  <a:pt x="199289" y="611459"/>
                  <a:pt x="205472" y="610569"/>
                </a:cubicBezTo>
                <a:cubicBezTo>
                  <a:pt x="211656" y="609679"/>
                  <a:pt x="216965" y="608394"/>
                  <a:pt x="221399" y="606715"/>
                </a:cubicBezTo>
                <a:lnTo>
                  <a:pt x="222637" y="622688"/>
                </a:lnTo>
                <a:cubicBezTo>
                  <a:pt x="221665" y="622686"/>
                  <a:pt x="220824" y="622722"/>
                  <a:pt x="220114" y="622797"/>
                </a:cubicBezTo>
                <a:cubicBezTo>
                  <a:pt x="219405" y="622872"/>
                  <a:pt x="218347" y="623001"/>
                  <a:pt x="216941" y="623184"/>
                </a:cubicBezTo>
                <a:cubicBezTo>
                  <a:pt x="212401" y="623873"/>
                  <a:pt x="207366" y="624414"/>
                  <a:pt x="201835" y="624809"/>
                </a:cubicBezTo>
                <a:cubicBezTo>
                  <a:pt x="196304" y="625204"/>
                  <a:pt x="190773" y="625405"/>
                  <a:pt x="185242" y="625413"/>
                </a:cubicBezTo>
                <a:cubicBezTo>
                  <a:pt x="178744" y="625428"/>
                  <a:pt x="173290" y="625026"/>
                  <a:pt x="168882" y="624205"/>
                </a:cubicBezTo>
                <a:cubicBezTo>
                  <a:pt x="164473" y="623385"/>
                  <a:pt x="160722" y="622054"/>
                  <a:pt x="157629" y="620212"/>
                </a:cubicBezTo>
                <a:cubicBezTo>
                  <a:pt x="154761" y="618564"/>
                  <a:pt x="152542" y="616350"/>
                  <a:pt x="150974" y="613572"/>
                </a:cubicBezTo>
                <a:cubicBezTo>
                  <a:pt x="149405" y="610794"/>
                  <a:pt x="148611" y="607682"/>
                  <a:pt x="148590" y="604239"/>
                </a:cubicBezTo>
                <a:cubicBezTo>
                  <a:pt x="148569" y="601739"/>
                  <a:pt x="148982" y="599402"/>
                  <a:pt x="149828" y="597227"/>
                </a:cubicBezTo>
                <a:cubicBezTo>
                  <a:pt x="150674" y="595052"/>
                  <a:pt x="152078" y="592808"/>
                  <a:pt x="154038" y="590494"/>
                </a:cubicBezTo>
                <a:cubicBezTo>
                  <a:pt x="156711" y="587097"/>
                  <a:pt x="160095" y="584047"/>
                  <a:pt x="164192" y="581346"/>
                </a:cubicBezTo>
                <a:cubicBezTo>
                  <a:pt x="168289" y="578646"/>
                  <a:pt x="173778" y="575875"/>
                  <a:pt x="180661" y="573035"/>
                </a:cubicBezTo>
                <a:cubicBezTo>
                  <a:pt x="180354" y="570752"/>
                  <a:pt x="179575" y="569065"/>
                  <a:pt x="178323" y="567973"/>
                </a:cubicBezTo>
                <a:cubicBezTo>
                  <a:pt x="177072" y="566882"/>
                  <a:pt x="175334" y="566340"/>
                  <a:pt x="173107" y="566348"/>
                </a:cubicBezTo>
                <a:cubicBezTo>
                  <a:pt x="169504" y="566353"/>
                  <a:pt x="165567" y="567426"/>
                  <a:pt x="161298" y="569568"/>
                </a:cubicBezTo>
                <a:cubicBezTo>
                  <a:pt x="157028" y="571709"/>
                  <a:pt x="152503" y="574887"/>
                  <a:pt x="147723" y="579102"/>
                </a:cubicBezTo>
                <a:cubicBezTo>
                  <a:pt x="145169" y="581228"/>
                  <a:pt x="143064" y="583168"/>
                  <a:pt x="141408" y="584922"/>
                </a:cubicBezTo>
                <a:cubicBezTo>
                  <a:pt x="139752" y="586676"/>
                  <a:pt x="138266" y="588492"/>
                  <a:pt x="136950" y="590370"/>
                </a:cubicBezTo>
                <a:lnTo>
                  <a:pt x="125682" y="579226"/>
                </a:lnTo>
                <a:cubicBezTo>
                  <a:pt x="127284" y="578001"/>
                  <a:pt x="129002" y="576489"/>
                  <a:pt x="130837" y="574691"/>
                </a:cubicBezTo>
                <a:cubicBezTo>
                  <a:pt x="132671" y="572893"/>
                  <a:pt x="134667" y="570731"/>
                  <a:pt x="136827" y="568205"/>
                </a:cubicBezTo>
                <a:cubicBezTo>
                  <a:pt x="138485" y="566238"/>
                  <a:pt x="140301" y="563913"/>
                  <a:pt x="142275" y="561230"/>
                </a:cubicBezTo>
                <a:cubicBezTo>
                  <a:pt x="144249" y="558547"/>
                  <a:pt x="146093" y="555919"/>
                  <a:pt x="147806" y="553346"/>
                </a:cubicBezTo>
                <a:cubicBezTo>
                  <a:pt x="149519" y="550774"/>
                  <a:pt x="150812" y="548669"/>
                  <a:pt x="151686" y="547031"/>
                </a:cubicBezTo>
                <a:cubicBezTo>
                  <a:pt x="151913" y="546570"/>
                  <a:pt x="152078" y="546255"/>
                  <a:pt x="152181" y="546087"/>
                </a:cubicBezTo>
                <a:cubicBezTo>
                  <a:pt x="152284" y="545920"/>
                  <a:pt x="152449" y="545698"/>
                  <a:pt x="152676" y="545422"/>
                </a:cubicBezTo>
                <a:cubicBezTo>
                  <a:pt x="152372" y="545427"/>
                  <a:pt x="151959" y="545448"/>
                  <a:pt x="151438" y="545484"/>
                </a:cubicBezTo>
                <a:cubicBezTo>
                  <a:pt x="150917" y="545520"/>
                  <a:pt x="150628" y="545540"/>
                  <a:pt x="150571" y="545546"/>
                </a:cubicBezTo>
                <a:cubicBezTo>
                  <a:pt x="149805" y="545542"/>
                  <a:pt x="148365" y="545521"/>
                  <a:pt x="146251" y="545481"/>
                </a:cubicBezTo>
                <a:cubicBezTo>
                  <a:pt x="144137" y="545442"/>
                  <a:pt x="141981" y="545402"/>
                  <a:pt x="139785" y="545362"/>
                </a:cubicBezTo>
                <a:cubicBezTo>
                  <a:pt x="137588" y="545322"/>
                  <a:pt x="135983" y="545301"/>
                  <a:pt x="134969" y="545298"/>
                </a:cubicBezTo>
                <a:cubicBezTo>
                  <a:pt x="133865" y="545239"/>
                  <a:pt x="133132" y="545202"/>
                  <a:pt x="132771" y="545190"/>
                </a:cubicBezTo>
                <a:cubicBezTo>
                  <a:pt x="132410" y="545177"/>
                  <a:pt x="131987" y="545172"/>
                  <a:pt x="131502" y="545174"/>
                </a:cubicBezTo>
                <a:cubicBezTo>
                  <a:pt x="131311" y="545172"/>
                  <a:pt x="131043" y="545177"/>
                  <a:pt x="130697" y="545190"/>
                </a:cubicBezTo>
                <a:cubicBezTo>
                  <a:pt x="130352" y="545202"/>
                  <a:pt x="129959" y="545239"/>
                  <a:pt x="129521" y="545298"/>
                </a:cubicBezTo>
                <a:lnTo>
                  <a:pt x="129769" y="531182"/>
                </a:lnTo>
                <a:cubicBezTo>
                  <a:pt x="132204" y="531736"/>
                  <a:pt x="135661" y="532144"/>
                  <a:pt x="140139" y="532405"/>
                </a:cubicBezTo>
                <a:cubicBezTo>
                  <a:pt x="144617" y="532665"/>
                  <a:pt x="150736" y="532794"/>
                  <a:pt x="158496" y="532792"/>
                </a:cubicBezTo>
                <a:cubicBezTo>
                  <a:pt x="160134" y="529164"/>
                  <a:pt x="161316" y="526203"/>
                  <a:pt x="162041" y="523907"/>
                </a:cubicBezTo>
                <a:cubicBezTo>
                  <a:pt x="162765" y="521611"/>
                  <a:pt x="163235" y="519455"/>
                  <a:pt x="163449" y="517437"/>
                </a:cubicBezTo>
                <a:close/>
                <a:moveTo>
                  <a:pt x="379028" y="517313"/>
                </a:moveTo>
                <a:cubicBezTo>
                  <a:pt x="383731" y="521456"/>
                  <a:pt x="387637" y="525120"/>
                  <a:pt x="390745" y="528303"/>
                </a:cubicBezTo>
                <a:cubicBezTo>
                  <a:pt x="393854" y="531486"/>
                  <a:pt x="396924" y="534964"/>
                  <a:pt x="399955" y="538735"/>
                </a:cubicBezTo>
                <a:lnTo>
                  <a:pt x="389430" y="548889"/>
                </a:lnTo>
                <a:cubicBezTo>
                  <a:pt x="386602" y="544893"/>
                  <a:pt x="383620" y="541152"/>
                  <a:pt x="380483" y="537667"/>
                </a:cubicBezTo>
                <a:cubicBezTo>
                  <a:pt x="377346" y="534182"/>
                  <a:pt x="373559" y="530410"/>
                  <a:pt x="369122" y="526353"/>
                </a:cubicBezTo>
                <a:close/>
                <a:moveTo>
                  <a:pt x="340525" y="517190"/>
                </a:moveTo>
                <a:lnTo>
                  <a:pt x="355494" y="517190"/>
                </a:lnTo>
                <a:cubicBezTo>
                  <a:pt x="355187" y="519617"/>
                  <a:pt x="354965" y="522161"/>
                  <a:pt x="354828" y="524820"/>
                </a:cubicBezTo>
                <a:cubicBezTo>
                  <a:pt x="354692" y="527480"/>
                  <a:pt x="354624" y="530550"/>
                  <a:pt x="354627" y="534030"/>
                </a:cubicBezTo>
                <a:lnTo>
                  <a:pt x="354627" y="613154"/>
                </a:lnTo>
                <a:cubicBezTo>
                  <a:pt x="354696" y="617276"/>
                  <a:pt x="354173" y="620424"/>
                  <a:pt x="353060" y="622597"/>
                </a:cubicBezTo>
                <a:cubicBezTo>
                  <a:pt x="351946" y="624770"/>
                  <a:pt x="349828" y="626248"/>
                  <a:pt x="346706" y="627032"/>
                </a:cubicBezTo>
                <a:cubicBezTo>
                  <a:pt x="343584" y="627815"/>
                  <a:pt x="339044" y="628183"/>
                  <a:pt x="333088" y="628137"/>
                </a:cubicBezTo>
                <a:cubicBezTo>
                  <a:pt x="331830" y="628137"/>
                  <a:pt x="330503" y="628106"/>
                  <a:pt x="329107" y="628044"/>
                </a:cubicBezTo>
                <a:cubicBezTo>
                  <a:pt x="327711" y="627982"/>
                  <a:pt x="325612" y="627889"/>
                  <a:pt x="322810" y="627765"/>
                </a:cubicBezTo>
                <a:cubicBezTo>
                  <a:pt x="322333" y="625098"/>
                  <a:pt x="321771" y="622694"/>
                  <a:pt x="321125" y="620552"/>
                </a:cubicBezTo>
                <a:cubicBezTo>
                  <a:pt x="320478" y="618411"/>
                  <a:pt x="319638" y="616193"/>
                  <a:pt x="318605" y="613897"/>
                </a:cubicBezTo>
                <a:cubicBezTo>
                  <a:pt x="322220" y="614328"/>
                  <a:pt x="325474" y="614642"/>
                  <a:pt x="328366" y="614841"/>
                </a:cubicBezTo>
                <a:cubicBezTo>
                  <a:pt x="331258" y="615040"/>
                  <a:pt x="333617" y="615138"/>
                  <a:pt x="335443" y="615135"/>
                </a:cubicBezTo>
                <a:cubicBezTo>
                  <a:pt x="337752" y="615166"/>
                  <a:pt x="339332" y="614918"/>
                  <a:pt x="340185" y="614392"/>
                </a:cubicBezTo>
                <a:cubicBezTo>
                  <a:pt x="341037" y="613866"/>
                  <a:pt x="341440" y="612875"/>
                  <a:pt x="341393" y="611420"/>
                </a:cubicBezTo>
                <a:lnTo>
                  <a:pt x="341393" y="534030"/>
                </a:lnTo>
                <a:cubicBezTo>
                  <a:pt x="341396" y="531068"/>
                  <a:pt x="341329" y="528200"/>
                  <a:pt x="341192" y="525424"/>
                </a:cubicBezTo>
                <a:cubicBezTo>
                  <a:pt x="341055" y="522648"/>
                  <a:pt x="340833" y="519903"/>
                  <a:pt x="340525" y="517190"/>
                </a:cubicBezTo>
                <a:close/>
                <a:moveTo>
                  <a:pt x="432892" y="516570"/>
                </a:moveTo>
                <a:lnTo>
                  <a:pt x="446265" y="516570"/>
                </a:lnTo>
                <a:cubicBezTo>
                  <a:pt x="448775" y="519772"/>
                  <a:pt x="451278" y="522532"/>
                  <a:pt x="453772" y="524851"/>
                </a:cubicBezTo>
                <a:cubicBezTo>
                  <a:pt x="456267" y="527170"/>
                  <a:pt x="459295" y="529528"/>
                  <a:pt x="462858" y="531925"/>
                </a:cubicBezTo>
                <a:cubicBezTo>
                  <a:pt x="466188" y="534275"/>
                  <a:pt x="469464" y="536292"/>
                  <a:pt x="472686" y="537977"/>
                </a:cubicBezTo>
                <a:cubicBezTo>
                  <a:pt x="475908" y="539661"/>
                  <a:pt x="479897" y="541400"/>
                  <a:pt x="484651" y="543193"/>
                </a:cubicBezTo>
                <a:cubicBezTo>
                  <a:pt x="483299" y="545153"/>
                  <a:pt x="482102" y="547176"/>
                  <a:pt x="481060" y="549260"/>
                </a:cubicBezTo>
                <a:cubicBezTo>
                  <a:pt x="480018" y="551345"/>
                  <a:pt x="479069" y="553615"/>
                  <a:pt x="478212" y="556071"/>
                </a:cubicBezTo>
                <a:cubicBezTo>
                  <a:pt x="474871" y="554464"/>
                  <a:pt x="472235" y="553127"/>
                  <a:pt x="470303" y="552062"/>
                </a:cubicBezTo>
                <a:cubicBezTo>
                  <a:pt x="468371" y="550996"/>
                  <a:pt x="466384" y="549815"/>
                  <a:pt x="464344" y="548517"/>
                </a:cubicBezTo>
                <a:lnTo>
                  <a:pt x="464344" y="555947"/>
                </a:lnTo>
                <a:cubicBezTo>
                  <a:pt x="462953" y="555764"/>
                  <a:pt x="461586" y="555635"/>
                  <a:pt x="460242" y="555560"/>
                </a:cubicBezTo>
                <a:cubicBezTo>
                  <a:pt x="458898" y="555485"/>
                  <a:pt x="457005" y="555449"/>
                  <a:pt x="454562" y="555452"/>
                </a:cubicBezTo>
                <a:lnTo>
                  <a:pt x="447380" y="555452"/>
                </a:lnTo>
                <a:lnTo>
                  <a:pt x="447380" y="564491"/>
                </a:lnTo>
                <a:lnTo>
                  <a:pt x="468925" y="564491"/>
                </a:lnTo>
                <a:cubicBezTo>
                  <a:pt x="471291" y="564496"/>
                  <a:pt x="473339" y="564455"/>
                  <a:pt x="475070" y="564367"/>
                </a:cubicBezTo>
                <a:cubicBezTo>
                  <a:pt x="476801" y="564279"/>
                  <a:pt x="478509" y="564114"/>
                  <a:pt x="480193" y="563872"/>
                </a:cubicBezTo>
                <a:lnTo>
                  <a:pt x="480193" y="576502"/>
                </a:lnTo>
                <a:cubicBezTo>
                  <a:pt x="478339" y="576259"/>
                  <a:pt x="476569" y="576094"/>
                  <a:pt x="474884" y="576006"/>
                </a:cubicBezTo>
                <a:cubicBezTo>
                  <a:pt x="473200" y="575919"/>
                  <a:pt x="471213" y="575878"/>
                  <a:pt x="468925" y="575883"/>
                </a:cubicBezTo>
                <a:lnTo>
                  <a:pt x="447380" y="575883"/>
                </a:lnTo>
                <a:lnTo>
                  <a:pt x="447380" y="599409"/>
                </a:lnTo>
                <a:cubicBezTo>
                  <a:pt x="447470" y="603800"/>
                  <a:pt x="446330" y="606875"/>
                  <a:pt x="443959" y="608634"/>
                </a:cubicBezTo>
                <a:cubicBezTo>
                  <a:pt x="441588" y="610394"/>
                  <a:pt x="437445" y="611240"/>
                  <a:pt x="431530" y="611173"/>
                </a:cubicBezTo>
                <a:cubicBezTo>
                  <a:pt x="431179" y="611152"/>
                  <a:pt x="428414" y="611070"/>
                  <a:pt x="423234" y="610925"/>
                </a:cubicBezTo>
                <a:cubicBezTo>
                  <a:pt x="422757" y="608676"/>
                  <a:pt x="422194" y="606581"/>
                  <a:pt x="421547" y="604641"/>
                </a:cubicBezTo>
                <a:cubicBezTo>
                  <a:pt x="420899" y="602701"/>
                  <a:pt x="420058" y="600668"/>
                  <a:pt x="419024" y="598543"/>
                </a:cubicBezTo>
                <a:cubicBezTo>
                  <a:pt x="421364" y="598914"/>
                  <a:pt x="423463" y="599193"/>
                  <a:pt x="425323" y="599378"/>
                </a:cubicBezTo>
                <a:cubicBezTo>
                  <a:pt x="427183" y="599564"/>
                  <a:pt x="428881" y="599657"/>
                  <a:pt x="430416" y="599657"/>
                </a:cubicBezTo>
                <a:cubicBezTo>
                  <a:pt x="431989" y="599675"/>
                  <a:pt x="433052" y="599515"/>
                  <a:pt x="433604" y="599177"/>
                </a:cubicBezTo>
                <a:cubicBezTo>
                  <a:pt x="434156" y="598839"/>
                  <a:pt x="434414" y="598215"/>
                  <a:pt x="434378" y="597304"/>
                </a:cubicBezTo>
                <a:lnTo>
                  <a:pt x="434378" y="575883"/>
                </a:lnTo>
                <a:lnTo>
                  <a:pt x="411966" y="575883"/>
                </a:lnTo>
                <a:cubicBezTo>
                  <a:pt x="409835" y="575880"/>
                  <a:pt x="407998" y="575916"/>
                  <a:pt x="406456" y="575991"/>
                </a:cubicBezTo>
                <a:cubicBezTo>
                  <a:pt x="404913" y="576066"/>
                  <a:pt x="403448" y="576195"/>
                  <a:pt x="402060" y="576378"/>
                </a:cubicBezTo>
                <a:lnTo>
                  <a:pt x="402060" y="563872"/>
                </a:lnTo>
                <a:cubicBezTo>
                  <a:pt x="403370" y="564114"/>
                  <a:pt x="404805" y="564279"/>
                  <a:pt x="406363" y="564367"/>
                </a:cubicBezTo>
                <a:cubicBezTo>
                  <a:pt x="407921" y="564455"/>
                  <a:pt x="409912" y="564496"/>
                  <a:pt x="412337" y="564491"/>
                </a:cubicBezTo>
                <a:lnTo>
                  <a:pt x="434378" y="564491"/>
                </a:lnTo>
                <a:lnTo>
                  <a:pt x="434378" y="555452"/>
                </a:lnTo>
                <a:lnTo>
                  <a:pt x="425710" y="555452"/>
                </a:lnTo>
                <a:cubicBezTo>
                  <a:pt x="423507" y="555449"/>
                  <a:pt x="421753" y="555485"/>
                  <a:pt x="420448" y="555560"/>
                </a:cubicBezTo>
                <a:cubicBezTo>
                  <a:pt x="419142" y="555635"/>
                  <a:pt x="417760" y="555764"/>
                  <a:pt x="416300" y="555947"/>
                </a:cubicBezTo>
                <a:lnTo>
                  <a:pt x="416300" y="548641"/>
                </a:lnTo>
                <a:cubicBezTo>
                  <a:pt x="414494" y="549812"/>
                  <a:pt x="412719" y="550906"/>
                  <a:pt x="410975" y="551922"/>
                </a:cubicBezTo>
                <a:cubicBezTo>
                  <a:pt x="409231" y="552939"/>
                  <a:pt x="406837" y="554280"/>
                  <a:pt x="403793" y="555947"/>
                </a:cubicBezTo>
                <a:cubicBezTo>
                  <a:pt x="402676" y="553512"/>
                  <a:pt x="401598" y="551479"/>
                  <a:pt x="400558" y="549848"/>
                </a:cubicBezTo>
                <a:cubicBezTo>
                  <a:pt x="399519" y="548218"/>
                  <a:pt x="398162" y="546371"/>
                  <a:pt x="396488" y="544307"/>
                </a:cubicBezTo>
                <a:cubicBezTo>
                  <a:pt x="401242" y="542280"/>
                  <a:pt x="405354" y="540237"/>
                  <a:pt x="408824" y="538178"/>
                </a:cubicBezTo>
                <a:cubicBezTo>
                  <a:pt x="412293" y="536119"/>
                  <a:pt x="415941" y="533581"/>
                  <a:pt x="419767" y="530563"/>
                </a:cubicBezTo>
                <a:cubicBezTo>
                  <a:pt x="422775" y="528122"/>
                  <a:pt x="425241" y="525883"/>
                  <a:pt x="427165" y="523845"/>
                </a:cubicBezTo>
                <a:cubicBezTo>
                  <a:pt x="429090" y="521807"/>
                  <a:pt x="430999" y="519382"/>
                  <a:pt x="432892" y="516570"/>
                </a:cubicBezTo>
                <a:close/>
                <a:moveTo>
                  <a:pt x="3141983" y="515704"/>
                </a:moveTo>
                <a:cubicBezTo>
                  <a:pt x="3144287" y="518353"/>
                  <a:pt x="3146242" y="520917"/>
                  <a:pt x="3147849" y="523396"/>
                </a:cubicBezTo>
                <a:cubicBezTo>
                  <a:pt x="3149457" y="525875"/>
                  <a:pt x="3151010" y="528718"/>
                  <a:pt x="3152508" y="531925"/>
                </a:cubicBezTo>
                <a:lnTo>
                  <a:pt x="3142974" y="536382"/>
                </a:lnTo>
                <a:cubicBezTo>
                  <a:pt x="3141346" y="532985"/>
                  <a:pt x="3139741" y="529998"/>
                  <a:pt x="3138160" y="527421"/>
                </a:cubicBezTo>
                <a:cubicBezTo>
                  <a:pt x="3136579" y="524844"/>
                  <a:pt x="3134757" y="522259"/>
                  <a:pt x="3132696" y="519666"/>
                </a:cubicBezTo>
                <a:close/>
                <a:moveTo>
                  <a:pt x="1208408" y="515704"/>
                </a:moveTo>
                <a:cubicBezTo>
                  <a:pt x="1210712" y="518353"/>
                  <a:pt x="1212667" y="520917"/>
                  <a:pt x="1214274" y="523396"/>
                </a:cubicBezTo>
                <a:cubicBezTo>
                  <a:pt x="1215882" y="525875"/>
                  <a:pt x="1217434" y="528718"/>
                  <a:pt x="1218933" y="531925"/>
                </a:cubicBezTo>
                <a:lnTo>
                  <a:pt x="1209399" y="536382"/>
                </a:lnTo>
                <a:cubicBezTo>
                  <a:pt x="1207771" y="532985"/>
                  <a:pt x="1206166" y="529998"/>
                  <a:pt x="1204585" y="527421"/>
                </a:cubicBezTo>
                <a:cubicBezTo>
                  <a:pt x="1203004" y="524844"/>
                  <a:pt x="1201183" y="522259"/>
                  <a:pt x="1199121" y="519666"/>
                </a:cubicBezTo>
                <a:close/>
                <a:moveTo>
                  <a:pt x="46187" y="515456"/>
                </a:moveTo>
                <a:lnTo>
                  <a:pt x="61665" y="515456"/>
                </a:lnTo>
                <a:cubicBezTo>
                  <a:pt x="61425" y="516511"/>
                  <a:pt x="61255" y="517466"/>
                  <a:pt x="61154" y="518320"/>
                </a:cubicBezTo>
                <a:cubicBezTo>
                  <a:pt x="61053" y="519173"/>
                  <a:pt x="60976" y="520283"/>
                  <a:pt x="60922" y="521647"/>
                </a:cubicBezTo>
                <a:cubicBezTo>
                  <a:pt x="60868" y="522372"/>
                  <a:pt x="60821" y="523089"/>
                  <a:pt x="60783" y="523799"/>
                </a:cubicBezTo>
                <a:cubicBezTo>
                  <a:pt x="60744" y="524508"/>
                  <a:pt x="60666" y="526061"/>
                  <a:pt x="60550" y="528458"/>
                </a:cubicBezTo>
                <a:cubicBezTo>
                  <a:pt x="60494" y="529662"/>
                  <a:pt x="60452" y="530503"/>
                  <a:pt x="60427" y="530981"/>
                </a:cubicBezTo>
                <a:cubicBezTo>
                  <a:pt x="60401" y="531458"/>
                  <a:pt x="60360" y="532144"/>
                  <a:pt x="60303" y="533039"/>
                </a:cubicBezTo>
                <a:lnTo>
                  <a:pt x="91878" y="533039"/>
                </a:lnTo>
                <a:cubicBezTo>
                  <a:pt x="95183" y="533044"/>
                  <a:pt x="97860" y="533003"/>
                  <a:pt x="99911" y="532915"/>
                </a:cubicBezTo>
                <a:cubicBezTo>
                  <a:pt x="101962" y="532828"/>
                  <a:pt x="103990" y="532663"/>
                  <a:pt x="105994" y="532420"/>
                </a:cubicBezTo>
                <a:cubicBezTo>
                  <a:pt x="105811" y="534058"/>
                  <a:pt x="105682" y="535828"/>
                  <a:pt x="105607" y="537729"/>
                </a:cubicBezTo>
                <a:cubicBezTo>
                  <a:pt x="105532" y="539630"/>
                  <a:pt x="105496" y="541864"/>
                  <a:pt x="105499" y="544431"/>
                </a:cubicBezTo>
                <a:lnTo>
                  <a:pt x="105499" y="615383"/>
                </a:lnTo>
                <a:cubicBezTo>
                  <a:pt x="105514" y="617914"/>
                  <a:pt x="105391" y="619817"/>
                  <a:pt x="105127" y="621094"/>
                </a:cubicBezTo>
                <a:cubicBezTo>
                  <a:pt x="104864" y="622371"/>
                  <a:pt x="104369" y="623439"/>
                  <a:pt x="103642" y="624298"/>
                </a:cubicBezTo>
                <a:cubicBezTo>
                  <a:pt x="102393" y="626001"/>
                  <a:pt x="100370" y="627177"/>
                  <a:pt x="97574" y="627827"/>
                </a:cubicBezTo>
                <a:cubicBezTo>
                  <a:pt x="94778" y="628477"/>
                  <a:pt x="90526" y="628787"/>
                  <a:pt x="84820" y="628756"/>
                </a:cubicBezTo>
                <a:cubicBezTo>
                  <a:pt x="83167" y="628756"/>
                  <a:pt x="81366" y="628725"/>
                  <a:pt x="79418" y="628663"/>
                </a:cubicBezTo>
                <a:cubicBezTo>
                  <a:pt x="77471" y="628601"/>
                  <a:pt x="75268" y="628508"/>
                  <a:pt x="72809" y="628384"/>
                </a:cubicBezTo>
                <a:cubicBezTo>
                  <a:pt x="72401" y="625389"/>
                  <a:pt x="71917" y="622866"/>
                  <a:pt x="71354" y="620816"/>
                </a:cubicBezTo>
                <a:cubicBezTo>
                  <a:pt x="70792" y="618765"/>
                  <a:pt x="69997" y="616582"/>
                  <a:pt x="68971" y="614268"/>
                </a:cubicBezTo>
                <a:cubicBezTo>
                  <a:pt x="72048" y="614704"/>
                  <a:pt x="74901" y="615040"/>
                  <a:pt x="77530" y="615274"/>
                </a:cubicBezTo>
                <a:cubicBezTo>
                  <a:pt x="80159" y="615509"/>
                  <a:pt x="82671" y="615628"/>
                  <a:pt x="85068" y="615630"/>
                </a:cubicBezTo>
                <a:cubicBezTo>
                  <a:pt x="88001" y="615690"/>
                  <a:pt x="89874" y="615478"/>
                  <a:pt x="90686" y="614996"/>
                </a:cubicBezTo>
                <a:cubicBezTo>
                  <a:pt x="91499" y="614513"/>
                  <a:pt x="91855" y="613404"/>
                  <a:pt x="91754" y="611668"/>
                </a:cubicBezTo>
                <a:lnTo>
                  <a:pt x="91754" y="587770"/>
                </a:lnTo>
                <a:cubicBezTo>
                  <a:pt x="90214" y="589362"/>
                  <a:pt x="88775" y="591100"/>
                  <a:pt x="87436" y="592986"/>
                </a:cubicBezTo>
                <a:cubicBezTo>
                  <a:pt x="86097" y="594872"/>
                  <a:pt x="84812" y="597013"/>
                  <a:pt x="83582" y="599409"/>
                </a:cubicBezTo>
                <a:cubicBezTo>
                  <a:pt x="77099" y="595088"/>
                  <a:pt x="71305" y="590234"/>
                  <a:pt x="66200" y="584844"/>
                </a:cubicBezTo>
                <a:cubicBezTo>
                  <a:pt x="61095" y="579456"/>
                  <a:pt x="56941" y="573827"/>
                  <a:pt x="53740" y="567958"/>
                </a:cubicBezTo>
                <a:cubicBezTo>
                  <a:pt x="52889" y="570220"/>
                  <a:pt x="51991" y="572289"/>
                  <a:pt x="51047" y="574165"/>
                </a:cubicBezTo>
                <a:cubicBezTo>
                  <a:pt x="50103" y="576040"/>
                  <a:pt x="49019" y="577892"/>
                  <a:pt x="47796" y="579721"/>
                </a:cubicBezTo>
                <a:cubicBezTo>
                  <a:pt x="44967" y="584040"/>
                  <a:pt x="41711" y="587909"/>
                  <a:pt x="38030" y="591330"/>
                </a:cubicBezTo>
                <a:cubicBezTo>
                  <a:pt x="34349" y="594750"/>
                  <a:pt x="29762" y="598187"/>
                  <a:pt x="24270" y="601638"/>
                </a:cubicBezTo>
                <a:cubicBezTo>
                  <a:pt x="23398" y="599967"/>
                  <a:pt x="22294" y="598264"/>
                  <a:pt x="20957" y="596530"/>
                </a:cubicBezTo>
                <a:cubicBezTo>
                  <a:pt x="19621" y="594797"/>
                  <a:pt x="18084" y="593032"/>
                  <a:pt x="16345" y="591237"/>
                </a:cubicBezTo>
                <a:lnTo>
                  <a:pt x="16345" y="615259"/>
                </a:lnTo>
                <a:cubicBezTo>
                  <a:pt x="16340" y="619023"/>
                  <a:pt x="16381" y="622020"/>
                  <a:pt x="16469" y="624252"/>
                </a:cubicBezTo>
                <a:cubicBezTo>
                  <a:pt x="16556" y="626483"/>
                  <a:pt x="16722" y="628397"/>
                  <a:pt x="16964" y="629994"/>
                </a:cubicBezTo>
                <a:lnTo>
                  <a:pt x="1734" y="629994"/>
                </a:lnTo>
                <a:cubicBezTo>
                  <a:pt x="2040" y="627900"/>
                  <a:pt x="2262" y="625619"/>
                  <a:pt x="2399" y="623153"/>
                </a:cubicBezTo>
                <a:cubicBezTo>
                  <a:pt x="2536" y="620687"/>
                  <a:pt x="2603" y="617973"/>
                  <a:pt x="2600" y="615011"/>
                </a:cubicBezTo>
                <a:lnTo>
                  <a:pt x="2600" y="544431"/>
                </a:lnTo>
                <a:cubicBezTo>
                  <a:pt x="2603" y="541926"/>
                  <a:pt x="2567" y="539723"/>
                  <a:pt x="2492" y="537822"/>
                </a:cubicBezTo>
                <a:cubicBezTo>
                  <a:pt x="2417" y="535921"/>
                  <a:pt x="2288" y="534120"/>
                  <a:pt x="2105" y="532420"/>
                </a:cubicBezTo>
                <a:cubicBezTo>
                  <a:pt x="4251" y="532663"/>
                  <a:pt x="6398" y="532828"/>
                  <a:pt x="8544" y="532915"/>
                </a:cubicBezTo>
                <a:cubicBezTo>
                  <a:pt x="10690" y="533003"/>
                  <a:pt x="13332" y="533044"/>
                  <a:pt x="16469" y="533039"/>
                </a:cubicBezTo>
                <a:lnTo>
                  <a:pt x="46806" y="533039"/>
                </a:lnTo>
                <a:cubicBezTo>
                  <a:pt x="46865" y="531646"/>
                  <a:pt x="46901" y="530439"/>
                  <a:pt x="46914" y="529417"/>
                </a:cubicBezTo>
                <a:cubicBezTo>
                  <a:pt x="46927" y="528396"/>
                  <a:pt x="46932" y="527374"/>
                  <a:pt x="46930" y="526353"/>
                </a:cubicBezTo>
                <a:cubicBezTo>
                  <a:pt x="46930" y="523933"/>
                  <a:pt x="46868" y="521900"/>
                  <a:pt x="46744" y="520254"/>
                </a:cubicBezTo>
                <a:cubicBezTo>
                  <a:pt x="46620" y="518608"/>
                  <a:pt x="46434" y="517009"/>
                  <a:pt x="46187" y="515456"/>
                </a:cubicBezTo>
                <a:close/>
                <a:moveTo>
                  <a:pt x="4416800" y="428455"/>
                </a:moveTo>
                <a:cubicBezTo>
                  <a:pt x="4414545" y="428475"/>
                  <a:pt x="4412770" y="428991"/>
                  <a:pt x="4411475" y="430003"/>
                </a:cubicBezTo>
                <a:cubicBezTo>
                  <a:pt x="4410180" y="431014"/>
                  <a:pt x="4409520" y="432396"/>
                  <a:pt x="4409494" y="434151"/>
                </a:cubicBezTo>
                <a:cubicBezTo>
                  <a:pt x="4409536" y="436643"/>
                  <a:pt x="4410846" y="438562"/>
                  <a:pt x="4413425" y="439908"/>
                </a:cubicBezTo>
                <a:cubicBezTo>
                  <a:pt x="4416006" y="441255"/>
                  <a:pt x="4419607" y="441936"/>
                  <a:pt x="4424229" y="441952"/>
                </a:cubicBezTo>
                <a:cubicBezTo>
                  <a:pt x="4425310" y="441962"/>
                  <a:pt x="4426244" y="441941"/>
                  <a:pt x="4427031" y="441890"/>
                </a:cubicBezTo>
                <a:cubicBezTo>
                  <a:pt x="4427818" y="441838"/>
                  <a:pt x="4429030" y="441694"/>
                  <a:pt x="4430668" y="441456"/>
                </a:cubicBezTo>
                <a:cubicBezTo>
                  <a:pt x="4429549" y="437177"/>
                  <a:pt x="4427825" y="433942"/>
                  <a:pt x="4425498" y="431752"/>
                </a:cubicBezTo>
                <a:cubicBezTo>
                  <a:pt x="4423172" y="429561"/>
                  <a:pt x="4420272" y="428462"/>
                  <a:pt x="4416800" y="428455"/>
                </a:cubicBezTo>
                <a:close/>
                <a:moveTo>
                  <a:pt x="1641063" y="424988"/>
                </a:moveTo>
                <a:cubicBezTo>
                  <a:pt x="1636004" y="425011"/>
                  <a:pt x="1632067" y="425769"/>
                  <a:pt x="1629253" y="427263"/>
                </a:cubicBezTo>
                <a:cubicBezTo>
                  <a:pt x="1626438" y="428757"/>
                  <a:pt x="1625009" y="430846"/>
                  <a:pt x="1624965" y="433532"/>
                </a:cubicBezTo>
                <a:cubicBezTo>
                  <a:pt x="1625004" y="435846"/>
                  <a:pt x="1626258" y="437656"/>
                  <a:pt x="1628726" y="438964"/>
                </a:cubicBezTo>
                <a:cubicBezTo>
                  <a:pt x="1631195" y="440272"/>
                  <a:pt x="1634647" y="440938"/>
                  <a:pt x="1639081" y="440961"/>
                </a:cubicBezTo>
                <a:cubicBezTo>
                  <a:pt x="1641697" y="440951"/>
                  <a:pt x="1643926" y="440600"/>
                  <a:pt x="1645768" y="439908"/>
                </a:cubicBezTo>
                <a:cubicBezTo>
                  <a:pt x="1647610" y="439217"/>
                  <a:pt x="1648972" y="438247"/>
                  <a:pt x="1649854" y="436999"/>
                </a:cubicBezTo>
                <a:cubicBezTo>
                  <a:pt x="1650845" y="435410"/>
                  <a:pt x="1651340" y="432768"/>
                  <a:pt x="1651340" y="429074"/>
                </a:cubicBezTo>
                <a:cubicBezTo>
                  <a:pt x="1651340" y="428733"/>
                  <a:pt x="1651340" y="428176"/>
                  <a:pt x="1651340" y="427402"/>
                </a:cubicBezTo>
                <a:cubicBezTo>
                  <a:pt x="1651340" y="426628"/>
                  <a:pt x="1651340" y="426195"/>
                  <a:pt x="1651340" y="426102"/>
                </a:cubicBezTo>
                <a:cubicBezTo>
                  <a:pt x="1649356" y="425676"/>
                  <a:pt x="1647597" y="425382"/>
                  <a:pt x="1646062" y="425220"/>
                </a:cubicBezTo>
                <a:cubicBezTo>
                  <a:pt x="1644527" y="425057"/>
                  <a:pt x="1642860" y="424980"/>
                  <a:pt x="1641063" y="424988"/>
                </a:cubicBezTo>
                <a:close/>
                <a:moveTo>
                  <a:pt x="2236432" y="424740"/>
                </a:moveTo>
                <a:cubicBezTo>
                  <a:pt x="2231724" y="424781"/>
                  <a:pt x="2227984" y="425627"/>
                  <a:pt x="2225210" y="427278"/>
                </a:cubicBezTo>
                <a:cubicBezTo>
                  <a:pt x="2222437" y="428929"/>
                  <a:pt x="2221018" y="431138"/>
                  <a:pt x="2220954" y="433903"/>
                </a:cubicBezTo>
                <a:cubicBezTo>
                  <a:pt x="2220951" y="435379"/>
                  <a:pt x="2221297" y="436637"/>
                  <a:pt x="2221991" y="437680"/>
                </a:cubicBezTo>
                <a:cubicBezTo>
                  <a:pt x="2222685" y="438722"/>
                  <a:pt x="2223743" y="439609"/>
                  <a:pt x="2225164" y="440342"/>
                </a:cubicBezTo>
                <a:cubicBezTo>
                  <a:pt x="2226361" y="440907"/>
                  <a:pt x="2227744" y="441356"/>
                  <a:pt x="2229312" y="441688"/>
                </a:cubicBezTo>
                <a:cubicBezTo>
                  <a:pt x="2230880" y="442021"/>
                  <a:pt x="2232511" y="442192"/>
                  <a:pt x="2234203" y="442199"/>
                </a:cubicBezTo>
                <a:cubicBezTo>
                  <a:pt x="2236576" y="442192"/>
                  <a:pt x="2238733" y="441897"/>
                  <a:pt x="2240673" y="441317"/>
                </a:cubicBezTo>
                <a:cubicBezTo>
                  <a:pt x="2242613" y="440737"/>
                  <a:pt x="2244212" y="439916"/>
                  <a:pt x="2245471" y="438856"/>
                </a:cubicBezTo>
                <a:cubicBezTo>
                  <a:pt x="2247205" y="437349"/>
                  <a:pt x="2248071" y="435038"/>
                  <a:pt x="2248071" y="431922"/>
                </a:cubicBezTo>
                <a:cubicBezTo>
                  <a:pt x="2248066" y="430712"/>
                  <a:pt x="2248046" y="429479"/>
                  <a:pt x="2248010" y="428222"/>
                </a:cubicBezTo>
                <a:cubicBezTo>
                  <a:pt x="2247973" y="426966"/>
                  <a:pt x="2247953" y="426259"/>
                  <a:pt x="2247948" y="426102"/>
                </a:cubicBezTo>
                <a:cubicBezTo>
                  <a:pt x="2245757" y="425558"/>
                  <a:pt x="2243854" y="425191"/>
                  <a:pt x="2242236" y="425003"/>
                </a:cubicBezTo>
                <a:cubicBezTo>
                  <a:pt x="2240619" y="424815"/>
                  <a:pt x="2238684" y="424727"/>
                  <a:pt x="2236432" y="424740"/>
                </a:cubicBezTo>
                <a:close/>
                <a:moveTo>
                  <a:pt x="680914" y="424121"/>
                </a:moveTo>
                <a:cubicBezTo>
                  <a:pt x="676910" y="424144"/>
                  <a:pt x="673773" y="424872"/>
                  <a:pt x="671503" y="426303"/>
                </a:cubicBezTo>
                <a:cubicBezTo>
                  <a:pt x="669233" y="427735"/>
                  <a:pt x="668077" y="429732"/>
                  <a:pt x="668036" y="432293"/>
                </a:cubicBezTo>
                <a:cubicBezTo>
                  <a:pt x="668077" y="434618"/>
                  <a:pt x="669109" y="436470"/>
                  <a:pt x="671132" y="437850"/>
                </a:cubicBezTo>
                <a:cubicBezTo>
                  <a:pt x="673154" y="439230"/>
                  <a:pt x="675919" y="439937"/>
                  <a:pt x="679428" y="439970"/>
                </a:cubicBezTo>
                <a:cubicBezTo>
                  <a:pt x="681734" y="439965"/>
                  <a:pt x="683746" y="439635"/>
                  <a:pt x="685464" y="438980"/>
                </a:cubicBezTo>
                <a:cubicBezTo>
                  <a:pt x="687182" y="438325"/>
                  <a:pt x="688513" y="437375"/>
                  <a:pt x="689458" y="436132"/>
                </a:cubicBezTo>
                <a:cubicBezTo>
                  <a:pt x="690012" y="435412"/>
                  <a:pt x="690420" y="434530"/>
                  <a:pt x="690680" y="433485"/>
                </a:cubicBezTo>
                <a:cubicBezTo>
                  <a:pt x="690941" y="432440"/>
                  <a:pt x="691070" y="431094"/>
                  <a:pt x="691067" y="429445"/>
                </a:cubicBezTo>
                <a:cubicBezTo>
                  <a:pt x="691067" y="428710"/>
                  <a:pt x="691067" y="427983"/>
                  <a:pt x="691067" y="427263"/>
                </a:cubicBezTo>
                <a:cubicBezTo>
                  <a:pt x="691067" y="426543"/>
                  <a:pt x="691067" y="426156"/>
                  <a:pt x="691067" y="426102"/>
                </a:cubicBezTo>
                <a:cubicBezTo>
                  <a:pt x="689089" y="425369"/>
                  <a:pt x="687350" y="424853"/>
                  <a:pt x="685851" y="424554"/>
                </a:cubicBezTo>
                <a:cubicBezTo>
                  <a:pt x="684352" y="424255"/>
                  <a:pt x="682707" y="424111"/>
                  <a:pt x="680914" y="424121"/>
                </a:cubicBezTo>
                <a:close/>
                <a:moveTo>
                  <a:pt x="749884" y="420406"/>
                </a:moveTo>
                <a:cubicBezTo>
                  <a:pt x="755433" y="424598"/>
                  <a:pt x="760309" y="428751"/>
                  <a:pt x="764511" y="432866"/>
                </a:cubicBezTo>
                <a:cubicBezTo>
                  <a:pt x="768713" y="436981"/>
                  <a:pt x="773125" y="441908"/>
                  <a:pt x="777745" y="447648"/>
                </a:cubicBezTo>
                <a:lnTo>
                  <a:pt x="766229" y="458420"/>
                </a:lnTo>
                <a:cubicBezTo>
                  <a:pt x="761828" y="452415"/>
                  <a:pt x="757566" y="447245"/>
                  <a:pt x="753444" y="442911"/>
                </a:cubicBezTo>
                <a:cubicBezTo>
                  <a:pt x="749322" y="438577"/>
                  <a:pt x="744627" y="434336"/>
                  <a:pt x="739359" y="430188"/>
                </a:cubicBezTo>
                <a:close/>
                <a:moveTo>
                  <a:pt x="52130" y="410252"/>
                </a:moveTo>
                <a:lnTo>
                  <a:pt x="64389" y="415205"/>
                </a:lnTo>
                <a:cubicBezTo>
                  <a:pt x="61954" y="418208"/>
                  <a:pt x="60262" y="420716"/>
                  <a:pt x="59312" y="422728"/>
                </a:cubicBezTo>
                <a:cubicBezTo>
                  <a:pt x="58363" y="424740"/>
                  <a:pt x="57909" y="426814"/>
                  <a:pt x="57950" y="428950"/>
                </a:cubicBezTo>
                <a:cubicBezTo>
                  <a:pt x="57950" y="435286"/>
                  <a:pt x="64141" y="438464"/>
                  <a:pt x="76524" y="438485"/>
                </a:cubicBezTo>
                <a:cubicBezTo>
                  <a:pt x="81201" y="438459"/>
                  <a:pt x="86118" y="438015"/>
                  <a:pt x="91275" y="437153"/>
                </a:cubicBezTo>
                <a:cubicBezTo>
                  <a:pt x="96431" y="436292"/>
                  <a:pt x="100884" y="435167"/>
                  <a:pt x="104632" y="433779"/>
                </a:cubicBezTo>
                <a:lnTo>
                  <a:pt x="105747" y="449010"/>
                </a:lnTo>
                <a:cubicBezTo>
                  <a:pt x="104697" y="449123"/>
                  <a:pt x="103763" y="449237"/>
                  <a:pt x="102945" y="449350"/>
                </a:cubicBezTo>
                <a:cubicBezTo>
                  <a:pt x="102127" y="449464"/>
                  <a:pt x="101039" y="449639"/>
                  <a:pt x="99679" y="449876"/>
                </a:cubicBezTo>
                <a:cubicBezTo>
                  <a:pt x="94680" y="450668"/>
                  <a:pt x="90470" y="451220"/>
                  <a:pt x="87049" y="451533"/>
                </a:cubicBezTo>
                <a:cubicBezTo>
                  <a:pt x="83628" y="451845"/>
                  <a:pt x="80161" y="451994"/>
                  <a:pt x="76648" y="451981"/>
                </a:cubicBezTo>
                <a:cubicBezTo>
                  <a:pt x="71161" y="451984"/>
                  <a:pt x="66378" y="451576"/>
                  <a:pt x="62299" y="450759"/>
                </a:cubicBezTo>
                <a:cubicBezTo>
                  <a:pt x="58221" y="449941"/>
                  <a:pt x="54707" y="448698"/>
                  <a:pt x="51759" y="447028"/>
                </a:cubicBezTo>
                <a:cubicBezTo>
                  <a:pt x="49063" y="445426"/>
                  <a:pt x="46932" y="443275"/>
                  <a:pt x="45366" y="440574"/>
                </a:cubicBezTo>
                <a:cubicBezTo>
                  <a:pt x="43801" y="437873"/>
                  <a:pt x="43001" y="434948"/>
                  <a:pt x="42967" y="431798"/>
                </a:cubicBezTo>
                <a:cubicBezTo>
                  <a:pt x="42923" y="428563"/>
                  <a:pt x="43599" y="425313"/>
                  <a:pt x="44995" y="422047"/>
                </a:cubicBezTo>
                <a:cubicBezTo>
                  <a:pt x="46391" y="418781"/>
                  <a:pt x="48769" y="414849"/>
                  <a:pt x="52130" y="410252"/>
                </a:cubicBezTo>
                <a:close/>
                <a:moveTo>
                  <a:pt x="300647" y="409633"/>
                </a:moveTo>
                <a:lnTo>
                  <a:pt x="312906" y="414586"/>
                </a:lnTo>
                <a:cubicBezTo>
                  <a:pt x="310471" y="417592"/>
                  <a:pt x="308778" y="420094"/>
                  <a:pt x="307829" y="422093"/>
                </a:cubicBezTo>
                <a:cubicBezTo>
                  <a:pt x="306880" y="424092"/>
                  <a:pt x="306426" y="426130"/>
                  <a:pt x="306467" y="428207"/>
                </a:cubicBezTo>
                <a:cubicBezTo>
                  <a:pt x="306467" y="434543"/>
                  <a:pt x="312658" y="437721"/>
                  <a:pt x="325041" y="437742"/>
                </a:cubicBezTo>
                <a:cubicBezTo>
                  <a:pt x="329718" y="437713"/>
                  <a:pt x="334634" y="437275"/>
                  <a:pt x="339791" y="436426"/>
                </a:cubicBezTo>
                <a:cubicBezTo>
                  <a:pt x="344948" y="435577"/>
                  <a:pt x="349401" y="434489"/>
                  <a:pt x="353149" y="433160"/>
                </a:cubicBezTo>
                <a:lnTo>
                  <a:pt x="354263" y="448391"/>
                </a:lnTo>
                <a:cubicBezTo>
                  <a:pt x="353213" y="448504"/>
                  <a:pt x="352280" y="448618"/>
                  <a:pt x="351462" y="448731"/>
                </a:cubicBezTo>
                <a:cubicBezTo>
                  <a:pt x="350644" y="448845"/>
                  <a:pt x="349555" y="449020"/>
                  <a:pt x="348196" y="449257"/>
                </a:cubicBezTo>
                <a:cubicBezTo>
                  <a:pt x="343196" y="449990"/>
                  <a:pt x="338986" y="450506"/>
                  <a:pt x="335566" y="450805"/>
                </a:cubicBezTo>
                <a:cubicBezTo>
                  <a:pt x="332145" y="451104"/>
                  <a:pt x="328678" y="451249"/>
                  <a:pt x="325164" y="451238"/>
                </a:cubicBezTo>
                <a:cubicBezTo>
                  <a:pt x="319677" y="451241"/>
                  <a:pt x="314895" y="450834"/>
                  <a:pt x="310816" y="450016"/>
                </a:cubicBezTo>
                <a:cubicBezTo>
                  <a:pt x="306738" y="449198"/>
                  <a:pt x="303224" y="447955"/>
                  <a:pt x="300276" y="446286"/>
                </a:cubicBezTo>
                <a:cubicBezTo>
                  <a:pt x="297580" y="444684"/>
                  <a:pt x="295449" y="442532"/>
                  <a:pt x="293883" y="439831"/>
                </a:cubicBezTo>
                <a:cubicBezTo>
                  <a:pt x="292317" y="437130"/>
                  <a:pt x="291518" y="434205"/>
                  <a:pt x="291484" y="431055"/>
                </a:cubicBezTo>
                <a:cubicBezTo>
                  <a:pt x="291440" y="427872"/>
                  <a:pt x="292116" y="424642"/>
                  <a:pt x="293512" y="421366"/>
                </a:cubicBezTo>
                <a:cubicBezTo>
                  <a:pt x="294907" y="418090"/>
                  <a:pt x="297286" y="414179"/>
                  <a:pt x="300647" y="409633"/>
                </a:cubicBezTo>
                <a:close/>
                <a:moveTo>
                  <a:pt x="4655668" y="407900"/>
                </a:moveTo>
                <a:lnTo>
                  <a:pt x="4669908" y="407900"/>
                </a:lnTo>
                <a:cubicBezTo>
                  <a:pt x="4669665" y="409264"/>
                  <a:pt x="4669500" y="410528"/>
                  <a:pt x="4669412" y="411692"/>
                </a:cubicBezTo>
                <a:cubicBezTo>
                  <a:pt x="4669325" y="412855"/>
                  <a:pt x="4669283" y="414274"/>
                  <a:pt x="4669288" y="415948"/>
                </a:cubicBezTo>
                <a:lnTo>
                  <a:pt x="4669288" y="416815"/>
                </a:lnTo>
                <a:lnTo>
                  <a:pt x="4704950" y="416815"/>
                </a:lnTo>
                <a:cubicBezTo>
                  <a:pt x="4707937" y="416815"/>
                  <a:pt x="4710538" y="416753"/>
                  <a:pt x="4712751" y="416629"/>
                </a:cubicBezTo>
                <a:cubicBezTo>
                  <a:pt x="4714964" y="416506"/>
                  <a:pt x="4717069" y="416320"/>
                  <a:pt x="4719066" y="416072"/>
                </a:cubicBezTo>
                <a:lnTo>
                  <a:pt x="4719066" y="428579"/>
                </a:lnTo>
                <a:cubicBezTo>
                  <a:pt x="4717131" y="428390"/>
                  <a:pt x="4715057" y="428241"/>
                  <a:pt x="4712844" y="428130"/>
                </a:cubicBezTo>
                <a:cubicBezTo>
                  <a:pt x="4710631" y="428019"/>
                  <a:pt x="4707999" y="427962"/>
                  <a:pt x="4704950" y="427959"/>
                </a:cubicBezTo>
                <a:lnTo>
                  <a:pt x="4679690" y="427959"/>
                </a:lnTo>
                <a:cubicBezTo>
                  <a:pt x="4686506" y="432647"/>
                  <a:pt x="4693151" y="436367"/>
                  <a:pt x="4699626" y="439119"/>
                </a:cubicBezTo>
                <a:cubicBezTo>
                  <a:pt x="4706101" y="441872"/>
                  <a:pt x="4713489" y="444137"/>
                  <a:pt x="4721790" y="445914"/>
                </a:cubicBezTo>
                <a:cubicBezTo>
                  <a:pt x="4720554" y="447513"/>
                  <a:pt x="4719373" y="449330"/>
                  <a:pt x="4718246" y="451362"/>
                </a:cubicBezTo>
                <a:cubicBezTo>
                  <a:pt x="4717118" y="453395"/>
                  <a:pt x="4716030" y="455706"/>
                  <a:pt x="4714980" y="458296"/>
                </a:cubicBezTo>
                <a:cubicBezTo>
                  <a:pt x="4708850" y="456447"/>
                  <a:pt x="4703774" y="454667"/>
                  <a:pt x="4699750" y="452957"/>
                </a:cubicBezTo>
                <a:cubicBezTo>
                  <a:pt x="4695725" y="451246"/>
                  <a:pt x="4691639" y="449188"/>
                  <a:pt x="4687491" y="446781"/>
                </a:cubicBezTo>
                <a:cubicBezTo>
                  <a:pt x="4684163" y="444898"/>
                  <a:pt x="4681160" y="442968"/>
                  <a:pt x="4678483" y="440992"/>
                </a:cubicBezTo>
                <a:cubicBezTo>
                  <a:pt x="4675805" y="439016"/>
                  <a:pt x="4672616" y="436405"/>
                  <a:pt x="4668917" y="433160"/>
                </a:cubicBezTo>
                <a:cubicBezTo>
                  <a:pt x="4668987" y="435038"/>
                  <a:pt x="4669064" y="436916"/>
                  <a:pt x="4669149" y="438794"/>
                </a:cubicBezTo>
                <a:cubicBezTo>
                  <a:pt x="4669234" y="440672"/>
                  <a:pt x="4669281" y="442055"/>
                  <a:pt x="4669288" y="442942"/>
                </a:cubicBezTo>
                <a:lnTo>
                  <a:pt x="4669288" y="448514"/>
                </a:lnTo>
                <a:cubicBezTo>
                  <a:pt x="4669291" y="451006"/>
                  <a:pt x="4669348" y="453142"/>
                  <a:pt x="4669459" y="454922"/>
                </a:cubicBezTo>
                <a:cubicBezTo>
                  <a:pt x="4669569" y="456702"/>
                  <a:pt x="4669719" y="458033"/>
                  <a:pt x="4669908" y="458916"/>
                </a:cubicBezTo>
                <a:lnTo>
                  <a:pt x="4655544" y="458916"/>
                </a:lnTo>
                <a:cubicBezTo>
                  <a:pt x="4655846" y="457422"/>
                  <a:pt x="4656047" y="455890"/>
                  <a:pt x="4656148" y="454319"/>
                </a:cubicBezTo>
                <a:cubicBezTo>
                  <a:pt x="4656248" y="452748"/>
                  <a:pt x="4656295" y="450813"/>
                  <a:pt x="4656287" y="448514"/>
                </a:cubicBezTo>
                <a:lnTo>
                  <a:pt x="4656287" y="443066"/>
                </a:lnTo>
                <a:cubicBezTo>
                  <a:pt x="4656285" y="442375"/>
                  <a:pt x="4656289" y="441776"/>
                  <a:pt x="4656302" y="441271"/>
                </a:cubicBezTo>
                <a:cubicBezTo>
                  <a:pt x="4656315" y="440765"/>
                  <a:pt x="4656351" y="440043"/>
                  <a:pt x="4656411" y="439104"/>
                </a:cubicBezTo>
                <a:cubicBezTo>
                  <a:pt x="4656411" y="438363"/>
                  <a:pt x="4656411" y="437832"/>
                  <a:pt x="4656411" y="437509"/>
                </a:cubicBezTo>
                <a:cubicBezTo>
                  <a:pt x="4656411" y="437187"/>
                  <a:pt x="4656411" y="436686"/>
                  <a:pt x="4656411" y="436008"/>
                </a:cubicBezTo>
                <a:cubicBezTo>
                  <a:pt x="4656408" y="435660"/>
                  <a:pt x="4656413" y="435304"/>
                  <a:pt x="4656426" y="434940"/>
                </a:cubicBezTo>
                <a:cubicBezTo>
                  <a:pt x="4656439" y="434576"/>
                  <a:pt x="4656475" y="434066"/>
                  <a:pt x="4656534" y="433408"/>
                </a:cubicBezTo>
                <a:cubicBezTo>
                  <a:pt x="4651125" y="438644"/>
                  <a:pt x="4645011" y="443216"/>
                  <a:pt x="4638193" y="447121"/>
                </a:cubicBezTo>
                <a:cubicBezTo>
                  <a:pt x="4631375" y="451027"/>
                  <a:pt x="4622877" y="454793"/>
                  <a:pt x="4612701" y="458420"/>
                </a:cubicBezTo>
                <a:cubicBezTo>
                  <a:pt x="4611560" y="455874"/>
                  <a:pt x="4610404" y="453692"/>
                  <a:pt x="4609233" y="451873"/>
                </a:cubicBezTo>
                <a:cubicBezTo>
                  <a:pt x="4608062" y="450054"/>
                  <a:pt x="4606659" y="448274"/>
                  <a:pt x="4605023" y="446533"/>
                </a:cubicBezTo>
                <a:cubicBezTo>
                  <a:pt x="4613263" y="444397"/>
                  <a:pt x="4620867" y="441735"/>
                  <a:pt x="4627838" y="438546"/>
                </a:cubicBezTo>
                <a:cubicBezTo>
                  <a:pt x="4634808" y="435358"/>
                  <a:pt x="4640742" y="431829"/>
                  <a:pt x="4645638" y="427959"/>
                </a:cubicBezTo>
                <a:lnTo>
                  <a:pt x="4622854" y="427959"/>
                </a:lnTo>
                <a:cubicBezTo>
                  <a:pt x="4619764" y="427954"/>
                  <a:pt x="4617153" y="427996"/>
                  <a:pt x="4615022" y="428083"/>
                </a:cubicBezTo>
                <a:cubicBezTo>
                  <a:pt x="4612892" y="428171"/>
                  <a:pt x="4610838" y="428336"/>
                  <a:pt x="4608862" y="428579"/>
                </a:cubicBezTo>
                <a:lnTo>
                  <a:pt x="4608862" y="416072"/>
                </a:lnTo>
                <a:cubicBezTo>
                  <a:pt x="4610866" y="416320"/>
                  <a:pt x="4612956" y="416506"/>
                  <a:pt x="4615131" y="416629"/>
                </a:cubicBezTo>
                <a:cubicBezTo>
                  <a:pt x="4617305" y="416753"/>
                  <a:pt x="4619797" y="416815"/>
                  <a:pt x="4622606" y="416815"/>
                </a:cubicBezTo>
                <a:lnTo>
                  <a:pt x="4656287" y="416815"/>
                </a:lnTo>
                <a:lnTo>
                  <a:pt x="4656287" y="415948"/>
                </a:lnTo>
                <a:cubicBezTo>
                  <a:pt x="4656292" y="414382"/>
                  <a:pt x="4656250" y="412995"/>
                  <a:pt x="4656163" y="411785"/>
                </a:cubicBezTo>
                <a:cubicBezTo>
                  <a:pt x="4656076" y="410575"/>
                  <a:pt x="4655910" y="409280"/>
                  <a:pt x="4655668" y="407900"/>
                </a:cubicBezTo>
                <a:close/>
                <a:moveTo>
                  <a:pt x="2095767" y="406785"/>
                </a:moveTo>
                <a:lnTo>
                  <a:pt x="2095767" y="431674"/>
                </a:lnTo>
                <a:lnTo>
                  <a:pt x="2111864" y="431674"/>
                </a:lnTo>
                <a:lnTo>
                  <a:pt x="2111864" y="406785"/>
                </a:lnTo>
                <a:close/>
                <a:moveTo>
                  <a:pt x="4521679" y="398241"/>
                </a:moveTo>
                <a:lnTo>
                  <a:pt x="4532452" y="406414"/>
                </a:lnTo>
                <a:cubicBezTo>
                  <a:pt x="4528570" y="409664"/>
                  <a:pt x="4525717" y="412667"/>
                  <a:pt x="4523893" y="415422"/>
                </a:cubicBezTo>
                <a:cubicBezTo>
                  <a:pt x="4522069" y="418177"/>
                  <a:pt x="4521166" y="420870"/>
                  <a:pt x="4521184" y="423502"/>
                </a:cubicBezTo>
                <a:cubicBezTo>
                  <a:pt x="4521125" y="427503"/>
                  <a:pt x="4523503" y="430428"/>
                  <a:pt x="4528320" y="432278"/>
                </a:cubicBezTo>
                <a:cubicBezTo>
                  <a:pt x="4533136" y="434127"/>
                  <a:pt x="4540746" y="435041"/>
                  <a:pt x="4551150" y="435017"/>
                </a:cubicBezTo>
                <a:cubicBezTo>
                  <a:pt x="4558722" y="434989"/>
                  <a:pt x="4566053" y="434489"/>
                  <a:pt x="4573144" y="433516"/>
                </a:cubicBezTo>
                <a:cubicBezTo>
                  <a:pt x="4580236" y="432544"/>
                  <a:pt x="4585865" y="431269"/>
                  <a:pt x="4590031" y="429693"/>
                </a:cubicBezTo>
                <a:lnTo>
                  <a:pt x="4591393" y="446657"/>
                </a:lnTo>
                <a:cubicBezTo>
                  <a:pt x="4590408" y="446716"/>
                  <a:pt x="4589561" y="446783"/>
                  <a:pt x="4588855" y="446858"/>
                </a:cubicBezTo>
                <a:cubicBezTo>
                  <a:pt x="4588148" y="446933"/>
                  <a:pt x="4587177" y="447031"/>
                  <a:pt x="4585945" y="447152"/>
                </a:cubicBezTo>
                <a:cubicBezTo>
                  <a:pt x="4578716" y="448246"/>
                  <a:pt x="4572618" y="448999"/>
                  <a:pt x="4567650" y="449412"/>
                </a:cubicBezTo>
                <a:cubicBezTo>
                  <a:pt x="4562681" y="449825"/>
                  <a:pt x="4557635" y="450021"/>
                  <a:pt x="4552512" y="450000"/>
                </a:cubicBezTo>
                <a:cubicBezTo>
                  <a:pt x="4545728" y="450000"/>
                  <a:pt x="4539701" y="449660"/>
                  <a:pt x="4534434" y="448979"/>
                </a:cubicBezTo>
                <a:cubicBezTo>
                  <a:pt x="4529166" y="448298"/>
                  <a:pt x="4524873" y="447276"/>
                  <a:pt x="4521556" y="445914"/>
                </a:cubicBezTo>
                <a:cubicBezTo>
                  <a:pt x="4516236" y="443814"/>
                  <a:pt x="4512263" y="441049"/>
                  <a:pt x="4509637" y="437618"/>
                </a:cubicBezTo>
                <a:cubicBezTo>
                  <a:pt x="4507011" y="434187"/>
                  <a:pt x="4505701" y="430059"/>
                  <a:pt x="4505706" y="425235"/>
                </a:cubicBezTo>
                <a:cubicBezTo>
                  <a:pt x="4505675" y="420520"/>
                  <a:pt x="4506944" y="415990"/>
                  <a:pt x="4509514" y="411645"/>
                </a:cubicBezTo>
                <a:cubicBezTo>
                  <a:pt x="4512083" y="407301"/>
                  <a:pt x="4516138" y="402833"/>
                  <a:pt x="4521679" y="398241"/>
                </a:cubicBezTo>
                <a:close/>
                <a:moveTo>
                  <a:pt x="4060422" y="397994"/>
                </a:moveTo>
                <a:lnTo>
                  <a:pt x="4072557" y="403690"/>
                </a:lnTo>
                <a:cubicBezTo>
                  <a:pt x="4069482" y="407242"/>
                  <a:pt x="4067242" y="410446"/>
                  <a:pt x="4065839" y="413302"/>
                </a:cubicBezTo>
                <a:cubicBezTo>
                  <a:pt x="4064436" y="416157"/>
                  <a:pt x="4063744" y="418897"/>
                  <a:pt x="4063765" y="421520"/>
                </a:cubicBezTo>
                <a:cubicBezTo>
                  <a:pt x="4063781" y="425057"/>
                  <a:pt x="4065452" y="427735"/>
                  <a:pt x="4068780" y="429554"/>
                </a:cubicBezTo>
                <a:cubicBezTo>
                  <a:pt x="4072108" y="431372"/>
                  <a:pt x="4076999" y="432286"/>
                  <a:pt x="4083453" y="432293"/>
                </a:cubicBezTo>
                <a:cubicBezTo>
                  <a:pt x="4088961" y="432283"/>
                  <a:pt x="4094260" y="431870"/>
                  <a:pt x="4099350" y="431055"/>
                </a:cubicBezTo>
                <a:cubicBezTo>
                  <a:pt x="4104439" y="430240"/>
                  <a:pt x="4108964" y="429084"/>
                  <a:pt x="4112924" y="427588"/>
                </a:cubicBezTo>
                <a:lnTo>
                  <a:pt x="4114162" y="443314"/>
                </a:lnTo>
                <a:cubicBezTo>
                  <a:pt x="4113370" y="443368"/>
                  <a:pt x="4112663" y="443445"/>
                  <a:pt x="4112042" y="443546"/>
                </a:cubicBezTo>
                <a:cubicBezTo>
                  <a:pt x="4111420" y="443646"/>
                  <a:pt x="4110434" y="443817"/>
                  <a:pt x="4109085" y="444057"/>
                </a:cubicBezTo>
                <a:cubicBezTo>
                  <a:pt x="4104194" y="444859"/>
                  <a:pt x="4099706" y="445452"/>
                  <a:pt x="4095619" y="445837"/>
                </a:cubicBezTo>
                <a:cubicBezTo>
                  <a:pt x="4091533" y="446221"/>
                  <a:pt x="4087478" y="446412"/>
                  <a:pt x="4083453" y="446409"/>
                </a:cubicBezTo>
                <a:cubicBezTo>
                  <a:pt x="4075797" y="446417"/>
                  <a:pt x="4069441" y="445535"/>
                  <a:pt x="4064384" y="443763"/>
                </a:cubicBezTo>
                <a:cubicBezTo>
                  <a:pt x="4059328" y="441990"/>
                  <a:pt x="4055448" y="439282"/>
                  <a:pt x="4052745" y="435637"/>
                </a:cubicBezTo>
                <a:cubicBezTo>
                  <a:pt x="4051561" y="434055"/>
                  <a:pt x="4050648" y="432203"/>
                  <a:pt x="4050005" y="430080"/>
                </a:cubicBezTo>
                <a:cubicBezTo>
                  <a:pt x="4049363" y="427957"/>
                  <a:pt x="4049037" y="425764"/>
                  <a:pt x="4049030" y="423502"/>
                </a:cubicBezTo>
                <a:cubicBezTo>
                  <a:pt x="4049025" y="419490"/>
                  <a:pt x="4049964" y="415378"/>
                  <a:pt x="4051847" y="411166"/>
                </a:cubicBezTo>
                <a:cubicBezTo>
                  <a:pt x="4053730" y="406953"/>
                  <a:pt x="4056588" y="402562"/>
                  <a:pt x="4060422" y="397994"/>
                </a:cubicBezTo>
                <a:close/>
                <a:moveTo>
                  <a:pt x="545697" y="397994"/>
                </a:moveTo>
                <a:lnTo>
                  <a:pt x="557832" y="403690"/>
                </a:lnTo>
                <a:cubicBezTo>
                  <a:pt x="554757" y="407242"/>
                  <a:pt x="552517" y="410446"/>
                  <a:pt x="551114" y="413302"/>
                </a:cubicBezTo>
                <a:cubicBezTo>
                  <a:pt x="549711" y="416157"/>
                  <a:pt x="549019" y="418897"/>
                  <a:pt x="549040" y="421520"/>
                </a:cubicBezTo>
                <a:cubicBezTo>
                  <a:pt x="549056" y="425057"/>
                  <a:pt x="550727" y="427735"/>
                  <a:pt x="554055" y="429554"/>
                </a:cubicBezTo>
                <a:cubicBezTo>
                  <a:pt x="557383" y="431372"/>
                  <a:pt x="562274" y="432286"/>
                  <a:pt x="568728" y="432293"/>
                </a:cubicBezTo>
                <a:cubicBezTo>
                  <a:pt x="574236" y="432283"/>
                  <a:pt x="579535" y="431870"/>
                  <a:pt x="584624" y="431055"/>
                </a:cubicBezTo>
                <a:cubicBezTo>
                  <a:pt x="589714" y="430240"/>
                  <a:pt x="594239" y="429084"/>
                  <a:pt x="598199" y="427588"/>
                </a:cubicBezTo>
                <a:lnTo>
                  <a:pt x="599437" y="443314"/>
                </a:lnTo>
                <a:cubicBezTo>
                  <a:pt x="598645" y="443368"/>
                  <a:pt x="597938" y="443445"/>
                  <a:pt x="597316" y="443546"/>
                </a:cubicBezTo>
                <a:cubicBezTo>
                  <a:pt x="596695" y="443646"/>
                  <a:pt x="595709" y="443817"/>
                  <a:pt x="594360" y="444057"/>
                </a:cubicBezTo>
                <a:cubicBezTo>
                  <a:pt x="589469" y="444859"/>
                  <a:pt x="584980" y="445452"/>
                  <a:pt x="580894" y="445837"/>
                </a:cubicBezTo>
                <a:cubicBezTo>
                  <a:pt x="576808" y="446221"/>
                  <a:pt x="572753" y="446412"/>
                  <a:pt x="568728" y="446409"/>
                </a:cubicBezTo>
                <a:cubicBezTo>
                  <a:pt x="561072" y="446417"/>
                  <a:pt x="554715" y="445535"/>
                  <a:pt x="549659" y="443763"/>
                </a:cubicBezTo>
                <a:cubicBezTo>
                  <a:pt x="544603" y="441990"/>
                  <a:pt x="540723" y="439282"/>
                  <a:pt x="538020" y="435637"/>
                </a:cubicBezTo>
                <a:cubicBezTo>
                  <a:pt x="536836" y="434055"/>
                  <a:pt x="535922" y="432203"/>
                  <a:pt x="535280" y="430080"/>
                </a:cubicBezTo>
                <a:cubicBezTo>
                  <a:pt x="534638" y="427957"/>
                  <a:pt x="534313" y="425764"/>
                  <a:pt x="534305" y="423502"/>
                </a:cubicBezTo>
                <a:cubicBezTo>
                  <a:pt x="534300" y="419490"/>
                  <a:pt x="535239" y="415378"/>
                  <a:pt x="537122" y="411166"/>
                </a:cubicBezTo>
                <a:cubicBezTo>
                  <a:pt x="539005" y="406953"/>
                  <a:pt x="541863" y="402562"/>
                  <a:pt x="545697" y="397994"/>
                </a:cubicBezTo>
                <a:close/>
                <a:moveTo>
                  <a:pt x="4294708" y="394774"/>
                </a:moveTo>
                <a:cubicBezTo>
                  <a:pt x="4291465" y="394847"/>
                  <a:pt x="4288757" y="395816"/>
                  <a:pt x="4286582" y="397684"/>
                </a:cubicBezTo>
                <a:cubicBezTo>
                  <a:pt x="4284407" y="399552"/>
                  <a:pt x="4283278" y="401884"/>
                  <a:pt x="4283192" y="404680"/>
                </a:cubicBezTo>
                <a:cubicBezTo>
                  <a:pt x="4283244" y="407580"/>
                  <a:pt x="4284224" y="409922"/>
                  <a:pt x="4286133" y="411707"/>
                </a:cubicBezTo>
                <a:cubicBezTo>
                  <a:pt x="4288042" y="413493"/>
                  <a:pt x="4290570" y="414411"/>
                  <a:pt x="4293718" y="414462"/>
                </a:cubicBezTo>
                <a:cubicBezTo>
                  <a:pt x="4297311" y="414401"/>
                  <a:pt x="4300216" y="413348"/>
                  <a:pt x="4302432" y="411305"/>
                </a:cubicBezTo>
                <a:cubicBezTo>
                  <a:pt x="4304648" y="409262"/>
                  <a:pt x="4305788" y="406600"/>
                  <a:pt x="4305852" y="403318"/>
                </a:cubicBezTo>
                <a:cubicBezTo>
                  <a:pt x="4305814" y="400687"/>
                  <a:pt x="4304808" y="398613"/>
                  <a:pt x="4302834" y="397096"/>
                </a:cubicBezTo>
                <a:cubicBezTo>
                  <a:pt x="4300861" y="395579"/>
                  <a:pt x="4298152" y="394805"/>
                  <a:pt x="4294708" y="394774"/>
                </a:cubicBezTo>
                <a:close/>
                <a:moveTo>
                  <a:pt x="2132419" y="394527"/>
                </a:moveTo>
                <a:cubicBezTo>
                  <a:pt x="2133801" y="394710"/>
                  <a:pt x="2135370" y="394839"/>
                  <a:pt x="2137124" y="394914"/>
                </a:cubicBezTo>
                <a:cubicBezTo>
                  <a:pt x="2138878" y="394988"/>
                  <a:pt x="2141066" y="395025"/>
                  <a:pt x="2143687" y="395022"/>
                </a:cubicBezTo>
                <a:lnTo>
                  <a:pt x="2167090" y="395022"/>
                </a:lnTo>
                <a:cubicBezTo>
                  <a:pt x="2169845" y="395025"/>
                  <a:pt x="2172105" y="394988"/>
                  <a:pt x="2173869" y="394914"/>
                </a:cubicBezTo>
                <a:cubicBezTo>
                  <a:pt x="2175634" y="394839"/>
                  <a:pt x="2177089" y="394710"/>
                  <a:pt x="2178234" y="394527"/>
                </a:cubicBezTo>
                <a:cubicBezTo>
                  <a:pt x="2178051" y="396330"/>
                  <a:pt x="2177922" y="398172"/>
                  <a:pt x="2177847" y="400052"/>
                </a:cubicBezTo>
                <a:cubicBezTo>
                  <a:pt x="2177772" y="401933"/>
                  <a:pt x="2177736" y="404177"/>
                  <a:pt x="2177739" y="406785"/>
                </a:cubicBezTo>
                <a:lnTo>
                  <a:pt x="2177739" y="435389"/>
                </a:lnTo>
                <a:cubicBezTo>
                  <a:pt x="2177762" y="438487"/>
                  <a:pt x="2177468" y="440866"/>
                  <a:pt x="2176857" y="442524"/>
                </a:cubicBezTo>
                <a:cubicBezTo>
                  <a:pt x="2176245" y="444183"/>
                  <a:pt x="2175177" y="445478"/>
                  <a:pt x="2173653" y="446409"/>
                </a:cubicBezTo>
                <a:cubicBezTo>
                  <a:pt x="2172533" y="447152"/>
                  <a:pt x="2170964" y="447709"/>
                  <a:pt x="2168947" y="448081"/>
                </a:cubicBezTo>
                <a:cubicBezTo>
                  <a:pt x="2166930" y="448452"/>
                  <a:pt x="2164495" y="448638"/>
                  <a:pt x="2161642" y="448638"/>
                </a:cubicBezTo>
                <a:cubicBezTo>
                  <a:pt x="2161497" y="448641"/>
                  <a:pt x="2160888" y="448636"/>
                  <a:pt x="2159815" y="448623"/>
                </a:cubicBezTo>
                <a:cubicBezTo>
                  <a:pt x="2158742" y="448610"/>
                  <a:pt x="2157328" y="448574"/>
                  <a:pt x="2155574" y="448514"/>
                </a:cubicBezTo>
                <a:cubicBezTo>
                  <a:pt x="2155058" y="448535"/>
                  <a:pt x="2154233" y="448494"/>
                  <a:pt x="2153098" y="448391"/>
                </a:cubicBezTo>
                <a:cubicBezTo>
                  <a:pt x="2152987" y="445909"/>
                  <a:pt x="2152713" y="443690"/>
                  <a:pt x="2152277" y="441735"/>
                </a:cubicBezTo>
                <a:cubicBezTo>
                  <a:pt x="2151841" y="439780"/>
                  <a:pt x="2151166" y="437747"/>
                  <a:pt x="2150250" y="435637"/>
                </a:cubicBezTo>
                <a:cubicBezTo>
                  <a:pt x="2152473" y="435884"/>
                  <a:pt x="2154465" y="436070"/>
                  <a:pt x="2156224" y="436194"/>
                </a:cubicBezTo>
                <a:cubicBezTo>
                  <a:pt x="2157984" y="436318"/>
                  <a:pt x="2159542" y="436380"/>
                  <a:pt x="2160899" y="436380"/>
                </a:cubicBezTo>
                <a:cubicBezTo>
                  <a:pt x="2162353" y="436405"/>
                  <a:pt x="2163344" y="436168"/>
                  <a:pt x="2163870" y="435668"/>
                </a:cubicBezTo>
                <a:cubicBezTo>
                  <a:pt x="2164397" y="435167"/>
                  <a:pt x="2164644" y="434249"/>
                  <a:pt x="2164613" y="432912"/>
                </a:cubicBezTo>
                <a:lnTo>
                  <a:pt x="2164613" y="406909"/>
                </a:lnTo>
                <a:lnTo>
                  <a:pt x="2145792" y="406909"/>
                </a:lnTo>
                <a:lnTo>
                  <a:pt x="2145792" y="446533"/>
                </a:lnTo>
                <a:cubicBezTo>
                  <a:pt x="2145792" y="449368"/>
                  <a:pt x="2145854" y="451870"/>
                  <a:pt x="2145978" y="454040"/>
                </a:cubicBezTo>
                <a:cubicBezTo>
                  <a:pt x="2146102" y="456210"/>
                  <a:pt x="2146287" y="458124"/>
                  <a:pt x="2146535" y="459782"/>
                </a:cubicBezTo>
                <a:lnTo>
                  <a:pt x="2132171" y="459782"/>
                </a:lnTo>
                <a:cubicBezTo>
                  <a:pt x="2132360" y="457770"/>
                  <a:pt x="2132509" y="455634"/>
                  <a:pt x="2132620" y="453374"/>
                </a:cubicBezTo>
                <a:cubicBezTo>
                  <a:pt x="2132731" y="451115"/>
                  <a:pt x="2132788" y="448545"/>
                  <a:pt x="2132790" y="445666"/>
                </a:cubicBezTo>
                <a:lnTo>
                  <a:pt x="2132790" y="407033"/>
                </a:lnTo>
                <a:cubicBezTo>
                  <a:pt x="2132790" y="404469"/>
                  <a:pt x="2132759" y="402199"/>
                  <a:pt x="2132698" y="400223"/>
                </a:cubicBezTo>
                <a:cubicBezTo>
                  <a:pt x="2132636" y="398247"/>
                  <a:pt x="2132543" y="396348"/>
                  <a:pt x="2132419" y="394527"/>
                </a:cubicBezTo>
                <a:close/>
                <a:moveTo>
                  <a:pt x="2082641" y="394527"/>
                </a:moveTo>
                <a:cubicBezTo>
                  <a:pt x="2083993" y="394650"/>
                  <a:pt x="2085438" y="394743"/>
                  <a:pt x="2086975" y="394805"/>
                </a:cubicBezTo>
                <a:cubicBezTo>
                  <a:pt x="2088513" y="394867"/>
                  <a:pt x="2090576" y="394898"/>
                  <a:pt x="2093166" y="394898"/>
                </a:cubicBezTo>
                <a:lnTo>
                  <a:pt x="2113845" y="394898"/>
                </a:lnTo>
                <a:cubicBezTo>
                  <a:pt x="2116324" y="394898"/>
                  <a:pt x="2118393" y="394867"/>
                  <a:pt x="2120052" y="394805"/>
                </a:cubicBezTo>
                <a:cubicBezTo>
                  <a:pt x="2121711" y="394743"/>
                  <a:pt x="2123315" y="394650"/>
                  <a:pt x="2124866" y="394527"/>
                </a:cubicBezTo>
                <a:cubicBezTo>
                  <a:pt x="2124742" y="396095"/>
                  <a:pt x="2124649" y="397756"/>
                  <a:pt x="2124587" y="399511"/>
                </a:cubicBezTo>
                <a:cubicBezTo>
                  <a:pt x="2124525" y="401265"/>
                  <a:pt x="2124494" y="403360"/>
                  <a:pt x="2124494" y="405795"/>
                </a:cubicBezTo>
                <a:lnTo>
                  <a:pt x="2124494" y="437122"/>
                </a:lnTo>
                <a:cubicBezTo>
                  <a:pt x="2124494" y="439532"/>
                  <a:pt x="2124525" y="441585"/>
                  <a:pt x="2124587" y="443283"/>
                </a:cubicBezTo>
                <a:cubicBezTo>
                  <a:pt x="2124649" y="444980"/>
                  <a:pt x="2124742" y="446724"/>
                  <a:pt x="2124866" y="448514"/>
                </a:cubicBezTo>
                <a:lnTo>
                  <a:pt x="2111864" y="448514"/>
                </a:lnTo>
                <a:lnTo>
                  <a:pt x="2111864" y="443561"/>
                </a:lnTo>
                <a:lnTo>
                  <a:pt x="2095767" y="443561"/>
                </a:lnTo>
                <a:lnTo>
                  <a:pt x="2095767" y="450867"/>
                </a:lnTo>
                <a:lnTo>
                  <a:pt x="2082394" y="450867"/>
                </a:lnTo>
                <a:cubicBezTo>
                  <a:pt x="2082636" y="448824"/>
                  <a:pt x="2082801" y="446843"/>
                  <a:pt x="2082889" y="444923"/>
                </a:cubicBezTo>
                <a:cubicBezTo>
                  <a:pt x="2082977" y="443004"/>
                  <a:pt x="2083018" y="440775"/>
                  <a:pt x="2083013" y="438237"/>
                </a:cubicBezTo>
                <a:lnTo>
                  <a:pt x="2083013" y="405176"/>
                </a:lnTo>
                <a:cubicBezTo>
                  <a:pt x="2083013" y="402820"/>
                  <a:pt x="2082982" y="400844"/>
                  <a:pt x="2082920" y="399247"/>
                </a:cubicBezTo>
                <a:cubicBezTo>
                  <a:pt x="2082858" y="397651"/>
                  <a:pt x="2082765" y="396077"/>
                  <a:pt x="2082641" y="394527"/>
                </a:cubicBezTo>
                <a:close/>
                <a:moveTo>
                  <a:pt x="3772767" y="392669"/>
                </a:moveTo>
                <a:cubicBezTo>
                  <a:pt x="3774502" y="392914"/>
                  <a:pt x="3776135" y="393099"/>
                  <a:pt x="3777665" y="393224"/>
                </a:cubicBezTo>
                <a:cubicBezTo>
                  <a:pt x="3779194" y="393350"/>
                  <a:pt x="3781102" y="393434"/>
                  <a:pt x="3783388" y="393476"/>
                </a:cubicBezTo>
                <a:cubicBezTo>
                  <a:pt x="3785674" y="393519"/>
                  <a:pt x="3788820" y="393539"/>
                  <a:pt x="3792827" y="393536"/>
                </a:cubicBezTo>
                <a:lnTo>
                  <a:pt x="3858825" y="393536"/>
                </a:lnTo>
                <a:cubicBezTo>
                  <a:pt x="3862831" y="393539"/>
                  <a:pt x="3865977" y="393519"/>
                  <a:pt x="3868263" y="393476"/>
                </a:cubicBezTo>
                <a:cubicBezTo>
                  <a:pt x="3870550" y="393434"/>
                  <a:pt x="3872457" y="393350"/>
                  <a:pt x="3873987" y="393224"/>
                </a:cubicBezTo>
                <a:cubicBezTo>
                  <a:pt x="3875516" y="393099"/>
                  <a:pt x="3877149" y="392914"/>
                  <a:pt x="3878885" y="392669"/>
                </a:cubicBezTo>
                <a:lnTo>
                  <a:pt x="3878885" y="409881"/>
                </a:lnTo>
                <a:cubicBezTo>
                  <a:pt x="3877333" y="409678"/>
                  <a:pt x="3875882" y="409533"/>
                  <a:pt x="3874533" y="409445"/>
                </a:cubicBezTo>
                <a:cubicBezTo>
                  <a:pt x="3873183" y="409357"/>
                  <a:pt x="3871338" y="409304"/>
                  <a:pt x="3868997" y="409285"/>
                </a:cubicBezTo>
                <a:cubicBezTo>
                  <a:pt x="3866657" y="409266"/>
                  <a:pt x="3863225" y="409258"/>
                  <a:pt x="3858701" y="409262"/>
                </a:cubicBezTo>
                <a:lnTo>
                  <a:pt x="3792950" y="409262"/>
                </a:lnTo>
                <a:cubicBezTo>
                  <a:pt x="3788427" y="409258"/>
                  <a:pt x="3784995" y="409266"/>
                  <a:pt x="3782655" y="409285"/>
                </a:cubicBezTo>
                <a:cubicBezTo>
                  <a:pt x="3780314" y="409304"/>
                  <a:pt x="3778469" y="409357"/>
                  <a:pt x="3777119" y="409445"/>
                </a:cubicBezTo>
                <a:cubicBezTo>
                  <a:pt x="3775769" y="409533"/>
                  <a:pt x="3774318" y="409678"/>
                  <a:pt x="3772767" y="409881"/>
                </a:cubicBezTo>
                <a:close/>
                <a:moveTo>
                  <a:pt x="3736362" y="392669"/>
                </a:moveTo>
                <a:cubicBezTo>
                  <a:pt x="3736767" y="394625"/>
                  <a:pt x="3737288" y="396626"/>
                  <a:pt x="3737926" y="398675"/>
                </a:cubicBezTo>
                <a:cubicBezTo>
                  <a:pt x="3738562" y="400723"/>
                  <a:pt x="3739486" y="403344"/>
                  <a:pt x="3740696" y="406538"/>
                </a:cubicBezTo>
                <a:cubicBezTo>
                  <a:pt x="3743402" y="413823"/>
                  <a:pt x="3746100" y="420024"/>
                  <a:pt x="3748791" y="425142"/>
                </a:cubicBezTo>
                <a:cubicBezTo>
                  <a:pt x="3751482" y="430260"/>
                  <a:pt x="3754644" y="435162"/>
                  <a:pt x="3758279" y="439847"/>
                </a:cubicBezTo>
                <a:cubicBezTo>
                  <a:pt x="3755225" y="441356"/>
                  <a:pt x="3752759" y="442671"/>
                  <a:pt x="3750881" y="443794"/>
                </a:cubicBezTo>
                <a:cubicBezTo>
                  <a:pt x="3749003" y="444916"/>
                  <a:pt x="3746722" y="446448"/>
                  <a:pt x="3744039" y="448391"/>
                </a:cubicBezTo>
                <a:cubicBezTo>
                  <a:pt x="3740934" y="443467"/>
                  <a:pt x="3738216" y="438703"/>
                  <a:pt x="3735885" y="434100"/>
                </a:cubicBezTo>
                <a:cubicBezTo>
                  <a:pt x="3733555" y="429497"/>
                  <a:pt x="3731424" y="424633"/>
                  <a:pt x="3729492" y="419507"/>
                </a:cubicBezTo>
                <a:cubicBezTo>
                  <a:pt x="3727561" y="414381"/>
                  <a:pt x="3725641" y="408572"/>
                  <a:pt x="3723732" y="402080"/>
                </a:cubicBezTo>
                <a:cubicBezTo>
                  <a:pt x="3723270" y="400496"/>
                  <a:pt x="3722924" y="399361"/>
                  <a:pt x="3722695" y="398675"/>
                </a:cubicBezTo>
                <a:cubicBezTo>
                  <a:pt x="3722465" y="397989"/>
                  <a:pt x="3722151" y="397225"/>
                  <a:pt x="3721751" y="396384"/>
                </a:cubicBezTo>
                <a:close/>
                <a:moveTo>
                  <a:pt x="3666154" y="392669"/>
                </a:moveTo>
                <a:lnTo>
                  <a:pt x="3681384" y="396384"/>
                </a:lnTo>
                <a:cubicBezTo>
                  <a:pt x="3681211" y="397055"/>
                  <a:pt x="3681061" y="397602"/>
                  <a:pt x="3680935" y="398025"/>
                </a:cubicBezTo>
                <a:cubicBezTo>
                  <a:pt x="3680809" y="398448"/>
                  <a:pt x="3680628" y="399180"/>
                  <a:pt x="3680393" y="400223"/>
                </a:cubicBezTo>
                <a:cubicBezTo>
                  <a:pt x="3678242" y="409783"/>
                  <a:pt x="3675456" y="418523"/>
                  <a:pt x="3672035" y="426443"/>
                </a:cubicBezTo>
                <a:cubicBezTo>
                  <a:pt x="3668614" y="434362"/>
                  <a:pt x="3664466" y="441678"/>
                  <a:pt x="3659591" y="448391"/>
                </a:cubicBezTo>
                <a:cubicBezTo>
                  <a:pt x="3656725" y="446314"/>
                  <a:pt x="3654346" y="444740"/>
                  <a:pt x="3652455" y="443670"/>
                </a:cubicBezTo>
                <a:cubicBezTo>
                  <a:pt x="3650564" y="442599"/>
                  <a:pt x="3648155" y="441490"/>
                  <a:pt x="3645227" y="440342"/>
                </a:cubicBezTo>
                <a:cubicBezTo>
                  <a:pt x="3649231" y="435595"/>
                  <a:pt x="3652553" y="430725"/>
                  <a:pt x="3655195" y="425731"/>
                </a:cubicBezTo>
                <a:cubicBezTo>
                  <a:pt x="3657836" y="420736"/>
                  <a:pt x="3660292" y="414751"/>
                  <a:pt x="3662562" y="407776"/>
                </a:cubicBezTo>
                <a:cubicBezTo>
                  <a:pt x="3663656" y="404631"/>
                  <a:pt x="3664471" y="401912"/>
                  <a:pt x="3665008" y="399619"/>
                </a:cubicBezTo>
                <a:cubicBezTo>
                  <a:pt x="3665545" y="397326"/>
                  <a:pt x="3665927" y="395009"/>
                  <a:pt x="3666154" y="392669"/>
                </a:cubicBezTo>
                <a:close/>
                <a:moveTo>
                  <a:pt x="3049486" y="384249"/>
                </a:moveTo>
                <a:cubicBezTo>
                  <a:pt x="3051676" y="384610"/>
                  <a:pt x="3053858" y="384848"/>
                  <a:pt x="3056033" y="384961"/>
                </a:cubicBezTo>
                <a:cubicBezTo>
                  <a:pt x="3058208" y="385075"/>
                  <a:pt x="3061350" y="385126"/>
                  <a:pt x="3065459" y="385116"/>
                </a:cubicBezTo>
                <a:lnTo>
                  <a:pt x="3137897" y="385116"/>
                </a:lnTo>
                <a:cubicBezTo>
                  <a:pt x="3141952" y="385126"/>
                  <a:pt x="3145079" y="385075"/>
                  <a:pt x="3147277" y="384961"/>
                </a:cubicBezTo>
                <a:cubicBezTo>
                  <a:pt x="3149475" y="384848"/>
                  <a:pt x="3151672" y="384610"/>
                  <a:pt x="3153870" y="384249"/>
                </a:cubicBezTo>
                <a:lnTo>
                  <a:pt x="3153870" y="398984"/>
                </a:lnTo>
                <a:cubicBezTo>
                  <a:pt x="3151791" y="398742"/>
                  <a:pt x="3149665" y="398577"/>
                  <a:pt x="3147493" y="398489"/>
                </a:cubicBezTo>
                <a:cubicBezTo>
                  <a:pt x="3145321" y="398401"/>
                  <a:pt x="3142205" y="398360"/>
                  <a:pt x="3138144" y="398365"/>
                </a:cubicBezTo>
                <a:lnTo>
                  <a:pt x="3111646" y="398365"/>
                </a:lnTo>
                <a:cubicBezTo>
                  <a:pt x="3111347" y="405434"/>
                  <a:pt x="3110490" y="411666"/>
                  <a:pt x="3109077" y="417063"/>
                </a:cubicBezTo>
                <a:cubicBezTo>
                  <a:pt x="3107663" y="422460"/>
                  <a:pt x="3105630" y="427330"/>
                  <a:pt x="3102978" y="431674"/>
                </a:cubicBezTo>
                <a:cubicBezTo>
                  <a:pt x="3099805" y="437040"/>
                  <a:pt x="3095688" y="441632"/>
                  <a:pt x="3090627" y="445450"/>
                </a:cubicBezTo>
                <a:cubicBezTo>
                  <a:pt x="3085565" y="449268"/>
                  <a:pt x="3078910" y="452807"/>
                  <a:pt x="3070660" y="456068"/>
                </a:cubicBezTo>
                <a:cubicBezTo>
                  <a:pt x="3069161" y="452995"/>
                  <a:pt x="3067732" y="450534"/>
                  <a:pt x="3066372" y="448685"/>
                </a:cubicBezTo>
                <a:cubicBezTo>
                  <a:pt x="3065013" y="446835"/>
                  <a:pt x="3063058" y="444714"/>
                  <a:pt x="3060506" y="442323"/>
                </a:cubicBezTo>
                <a:cubicBezTo>
                  <a:pt x="3067851" y="440050"/>
                  <a:pt x="3073934" y="437228"/>
                  <a:pt x="3078755" y="433857"/>
                </a:cubicBezTo>
                <a:cubicBezTo>
                  <a:pt x="3083577" y="430485"/>
                  <a:pt x="3087276" y="426455"/>
                  <a:pt x="3089853" y="421768"/>
                </a:cubicBezTo>
                <a:cubicBezTo>
                  <a:pt x="3093093" y="416072"/>
                  <a:pt x="3094909" y="408271"/>
                  <a:pt x="3095301" y="398365"/>
                </a:cubicBezTo>
                <a:lnTo>
                  <a:pt x="3065212" y="398365"/>
                </a:lnTo>
                <a:cubicBezTo>
                  <a:pt x="3061151" y="398360"/>
                  <a:pt x="3058035" y="398401"/>
                  <a:pt x="3055863" y="398489"/>
                </a:cubicBezTo>
                <a:cubicBezTo>
                  <a:pt x="3053691" y="398577"/>
                  <a:pt x="3051565" y="398742"/>
                  <a:pt x="3049486" y="398984"/>
                </a:cubicBezTo>
                <a:close/>
                <a:moveTo>
                  <a:pt x="88659" y="384125"/>
                </a:moveTo>
                <a:cubicBezTo>
                  <a:pt x="90145" y="384123"/>
                  <a:pt x="91630" y="384128"/>
                  <a:pt x="93116" y="384141"/>
                </a:cubicBezTo>
                <a:cubicBezTo>
                  <a:pt x="94602" y="384154"/>
                  <a:pt x="97203" y="384190"/>
                  <a:pt x="100917" y="384249"/>
                </a:cubicBezTo>
                <a:lnTo>
                  <a:pt x="101165" y="398984"/>
                </a:lnTo>
                <a:cubicBezTo>
                  <a:pt x="98302" y="398677"/>
                  <a:pt x="95732" y="398456"/>
                  <a:pt x="93457" y="398319"/>
                </a:cubicBezTo>
                <a:cubicBezTo>
                  <a:pt x="91182" y="398182"/>
                  <a:pt x="88550" y="398115"/>
                  <a:pt x="85563" y="398118"/>
                </a:cubicBezTo>
                <a:cubicBezTo>
                  <a:pt x="79604" y="398097"/>
                  <a:pt x="74156" y="398355"/>
                  <a:pt x="69218" y="398892"/>
                </a:cubicBezTo>
                <a:cubicBezTo>
                  <a:pt x="64281" y="399428"/>
                  <a:pt x="58832" y="400367"/>
                  <a:pt x="52873" y="401708"/>
                </a:cubicBezTo>
                <a:lnTo>
                  <a:pt x="51759" y="388088"/>
                </a:lnTo>
                <a:cubicBezTo>
                  <a:pt x="57502" y="386986"/>
                  <a:pt x="62305" y="386149"/>
                  <a:pt x="66168" y="385575"/>
                </a:cubicBezTo>
                <a:cubicBezTo>
                  <a:pt x="70031" y="385000"/>
                  <a:pt x="73661" y="384612"/>
                  <a:pt x="77056" y="384410"/>
                </a:cubicBezTo>
                <a:cubicBezTo>
                  <a:pt x="80451" y="384207"/>
                  <a:pt x="84319" y="384112"/>
                  <a:pt x="88659" y="384125"/>
                </a:cubicBezTo>
                <a:close/>
                <a:moveTo>
                  <a:pt x="337175" y="383506"/>
                </a:moveTo>
                <a:cubicBezTo>
                  <a:pt x="338661" y="383504"/>
                  <a:pt x="340147" y="383509"/>
                  <a:pt x="341633" y="383522"/>
                </a:cubicBezTo>
                <a:cubicBezTo>
                  <a:pt x="343119" y="383535"/>
                  <a:pt x="345719" y="383571"/>
                  <a:pt x="349434" y="383630"/>
                </a:cubicBezTo>
                <a:lnTo>
                  <a:pt x="349682" y="398365"/>
                </a:lnTo>
                <a:cubicBezTo>
                  <a:pt x="346818" y="398058"/>
                  <a:pt x="344249" y="397836"/>
                  <a:pt x="341974" y="397700"/>
                </a:cubicBezTo>
                <a:cubicBezTo>
                  <a:pt x="339698" y="397563"/>
                  <a:pt x="337067" y="397496"/>
                  <a:pt x="334080" y="397498"/>
                </a:cubicBezTo>
                <a:cubicBezTo>
                  <a:pt x="328121" y="397478"/>
                  <a:pt x="322672" y="397736"/>
                  <a:pt x="317735" y="398272"/>
                </a:cubicBezTo>
                <a:cubicBezTo>
                  <a:pt x="312797" y="398809"/>
                  <a:pt x="307349" y="399748"/>
                  <a:pt x="301390" y="401089"/>
                </a:cubicBezTo>
                <a:lnTo>
                  <a:pt x="300276" y="387469"/>
                </a:lnTo>
                <a:cubicBezTo>
                  <a:pt x="306019" y="386367"/>
                  <a:pt x="310822" y="385529"/>
                  <a:pt x="314685" y="384955"/>
                </a:cubicBezTo>
                <a:cubicBezTo>
                  <a:pt x="318548" y="384381"/>
                  <a:pt x="322177" y="383993"/>
                  <a:pt x="325573" y="383791"/>
                </a:cubicBezTo>
                <a:cubicBezTo>
                  <a:pt x="328968" y="383588"/>
                  <a:pt x="332835" y="383493"/>
                  <a:pt x="337175" y="383506"/>
                </a:cubicBezTo>
                <a:close/>
                <a:moveTo>
                  <a:pt x="4652696" y="383382"/>
                </a:moveTo>
                <a:cubicBezTo>
                  <a:pt x="4652054" y="384141"/>
                  <a:pt x="4651450" y="384822"/>
                  <a:pt x="4650885" y="385426"/>
                </a:cubicBezTo>
                <a:cubicBezTo>
                  <a:pt x="4650320" y="386029"/>
                  <a:pt x="4649562" y="386834"/>
                  <a:pt x="4648610" y="387840"/>
                </a:cubicBezTo>
                <a:cubicBezTo>
                  <a:pt x="4651585" y="388361"/>
                  <a:pt x="4654000" y="388791"/>
                  <a:pt x="4655856" y="389129"/>
                </a:cubicBezTo>
                <a:cubicBezTo>
                  <a:pt x="4657712" y="389467"/>
                  <a:pt x="4659485" y="389804"/>
                  <a:pt x="4661175" y="390142"/>
                </a:cubicBezTo>
                <a:cubicBezTo>
                  <a:pt x="4662867" y="390480"/>
                  <a:pt x="4664952" y="390910"/>
                  <a:pt x="4667431" y="391431"/>
                </a:cubicBezTo>
                <a:cubicBezTo>
                  <a:pt x="4669737" y="390113"/>
                  <a:pt x="4671718" y="388849"/>
                  <a:pt x="4673375" y="387639"/>
                </a:cubicBezTo>
                <a:cubicBezTo>
                  <a:pt x="4675031" y="386429"/>
                  <a:pt x="4676641" y="385010"/>
                  <a:pt x="4678204" y="383382"/>
                </a:cubicBezTo>
                <a:close/>
                <a:moveTo>
                  <a:pt x="2533993" y="381030"/>
                </a:moveTo>
                <a:lnTo>
                  <a:pt x="2541051" y="388955"/>
                </a:lnTo>
                <a:cubicBezTo>
                  <a:pt x="2540457" y="390015"/>
                  <a:pt x="2539911" y="391114"/>
                  <a:pt x="2539410" y="392251"/>
                </a:cubicBezTo>
                <a:cubicBezTo>
                  <a:pt x="2538910" y="393389"/>
                  <a:pt x="2538301" y="394890"/>
                  <a:pt x="2537584" y="396756"/>
                </a:cubicBezTo>
                <a:cubicBezTo>
                  <a:pt x="2534375" y="405844"/>
                  <a:pt x="2530392" y="413856"/>
                  <a:pt x="2525635" y="420793"/>
                </a:cubicBezTo>
                <a:cubicBezTo>
                  <a:pt x="2520878" y="427730"/>
                  <a:pt x="2515285" y="433668"/>
                  <a:pt x="2508856" y="438608"/>
                </a:cubicBezTo>
                <a:cubicBezTo>
                  <a:pt x="2504633" y="441926"/>
                  <a:pt x="2500078" y="444856"/>
                  <a:pt x="2495189" y="447400"/>
                </a:cubicBezTo>
                <a:cubicBezTo>
                  <a:pt x="2490301" y="449944"/>
                  <a:pt x="2484043" y="452626"/>
                  <a:pt x="2476414" y="455449"/>
                </a:cubicBezTo>
                <a:cubicBezTo>
                  <a:pt x="2475161" y="452521"/>
                  <a:pt x="2473891" y="450111"/>
                  <a:pt x="2472607" y="448220"/>
                </a:cubicBezTo>
                <a:cubicBezTo>
                  <a:pt x="2471322" y="446329"/>
                  <a:pt x="2469372" y="443951"/>
                  <a:pt x="2466756" y="441085"/>
                </a:cubicBezTo>
                <a:cubicBezTo>
                  <a:pt x="2474203" y="439220"/>
                  <a:pt x="2480637" y="437006"/>
                  <a:pt x="2486057" y="434445"/>
                </a:cubicBezTo>
                <a:cubicBezTo>
                  <a:pt x="2491477" y="431883"/>
                  <a:pt x="2496518" y="428648"/>
                  <a:pt x="2501179" y="424740"/>
                </a:cubicBezTo>
                <a:cubicBezTo>
                  <a:pt x="2505678" y="421033"/>
                  <a:pt x="2509465" y="416962"/>
                  <a:pt x="2512540" y="412528"/>
                </a:cubicBezTo>
                <a:cubicBezTo>
                  <a:pt x="2515615" y="408093"/>
                  <a:pt x="2518474" y="402506"/>
                  <a:pt x="2521115" y="395765"/>
                </a:cubicBezTo>
                <a:lnTo>
                  <a:pt x="2460812" y="395765"/>
                </a:lnTo>
                <a:cubicBezTo>
                  <a:pt x="2456801" y="395760"/>
                  <a:pt x="2453679" y="395801"/>
                  <a:pt x="2451448" y="395889"/>
                </a:cubicBezTo>
                <a:cubicBezTo>
                  <a:pt x="2449217" y="395976"/>
                  <a:pt x="2447055" y="396142"/>
                  <a:pt x="2444963" y="396384"/>
                </a:cubicBezTo>
                <a:lnTo>
                  <a:pt x="2444963" y="381277"/>
                </a:lnTo>
                <a:cubicBezTo>
                  <a:pt x="2447150" y="381639"/>
                  <a:pt x="2449338" y="381876"/>
                  <a:pt x="2451526" y="381989"/>
                </a:cubicBezTo>
                <a:cubicBezTo>
                  <a:pt x="2453713" y="382103"/>
                  <a:pt x="2456891" y="382154"/>
                  <a:pt x="2461060" y="382144"/>
                </a:cubicBezTo>
                <a:lnTo>
                  <a:pt x="2520001" y="382144"/>
                </a:lnTo>
                <a:cubicBezTo>
                  <a:pt x="2523702" y="382152"/>
                  <a:pt x="2526514" y="382074"/>
                  <a:pt x="2528436" y="381912"/>
                </a:cubicBezTo>
                <a:cubicBezTo>
                  <a:pt x="2530358" y="381749"/>
                  <a:pt x="2532210" y="381455"/>
                  <a:pt x="2533993" y="381030"/>
                </a:cubicBezTo>
                <a:close/>
                <a:moveTo>
                  <a:pt x="4575667" y="380411"/>
                </a:moveTo>
                <a:cubicBezTo>
                  <a:pt x="4578079" y="382910"/>
                  <a:pt x="4580127" y="385309"/>
                  <a:pt x="4581812" y="387608"/>
                </a:cubicBezTo>
                <a:cubicBezTo>
                  <a:pt x="4583497" y="389906"/>
                  <a:pt x="4585204" y="392708"/>
                  <a:pt x="4586935" y="396013"/>
                </a:cubicBezTo>
                <a:lnTo>
                  <a:pt x="4577896" y="401337"/>
                </a:lnTo>
                <a:cubicBezTo>
                  <a:pt x="4576235" y="398257"/>
                  <a:pt x="4574480" y="395409"/>
                  <a:pt x="4572634" y="392793"/>
                </a:cubicBezTo>
                <a:cubicBezTo>
                  <a:pt x="4570787" y="390177"/>
                  <a:pt x="4568785" y="387701"/>
                  <a:pt x="4566628" y="385364"/>
                </a:cubicBezTo>
                <a:close/>
                <a:moveTo>
                  <a:pt x="4588793" y="373353"/>
                </a:moveTo>
                <a:cubicBezTo>
                  <a:pt x="4591174" y="375736"/>
                  <a:pt x="4593253" y="378120"/>
                  <a:pt x="4595030" y="380503"/>
                </a:cubicBezTo>
                <a:cubicBezTo>
                  <a:pt x="4596808" y="382887"/>
                  <a:pt x="4598484" y="385456"/>
                  <a:pt x="4600061" y="388212"/>
                </a:cubicBezTo>
                <a:lnTo>
                  <a:pt x="4591145" y="393536"/>
                </a:lnTo>
                <a:cubicBezTo>
                  <a:pt x="4589603" y="390760"/>
                  <a:pt x="4587920" y="388108"/>
                  <a:pt x="4586099" y="385580"/>
                </a:cubicBezTo>
                <a:cubicBezTo>
                  <a:pt x="4584278" y="383052"/>
                  <a:pt x="4582286" y="380586"/>
                  <a:pt x="4580125" y="378182"/>
                </a:cubicBezTo>
                <a:close/>
                <a:moveTo>
                  <a:pt x="4204051" y="371990"/>
                </a:moveTo>
                <a:lnTo>
                  <a:pt x="4204051" y="378058"/>
                </a:lnTo>
                <a:lnTo>
                  <a:pt x="4227222" y="378058"/>
                </a:lnTo>
                <a:lnTo>
                  <a:pt x="4227222" y="371990"/>
                </a:lnTo>
                <a:close/>
                <a:moveTo>
                  <a:pt x="4149073" y="371990"/>
                </a:moveTo>
                <a:lnTo>
                  <a:pt x="4149073" y="378058"/>
                </a:lnTo>
                <a:lnTo>
                  <a:pt x="4170758" y="378058"/>
                </a:lnTo>
                <a:lnTo>
                  <a:pt x="4170758" y="371990"/>
                </a:lnTo>
                <a:close/>
                <a:moveTo>
                  <a:pt x="3379118" y="369638"/>
                </a:moveTo>
                <a:cubicBezTo>
                  <a:pt x="3381383" y="372411"/>
                  <a:pt x="3383384" y="374604"/>
                  <a:pt x="3385123" y="376216"/>
                </a:cubicBezTo>
                <a:cubicBezTo>
                  <a:pt x="3386862" y="377828"/>
                  <a:pt x="3389235" y="379681"/>
                  <a:pt x="3392243" y="381773"/>
                </a:cubicBezTo>
                <a:cubicBezTo>
                  <a:pt x="3387063" y="393005"/>
                  <a:pt x="3381326" y="402519"/>
                  <a:pt x="3375031" y="410314"/>
                </a:cubicBezTo>
                <a:cubicBezTo>
                  <a:pt x="3368737" y="418110"/>
                  <a:pt x="3361390" y="424776"/>
                  <a:pt x="3352990" y="430312"/>
                </a:cubicBezTo>
                <a:cubicBezTo>
                  <a:pt x="3346699" y="434514"/>
                  <a:pt x="3339656" y="438152"/>
                  <a:pt x="3331863" y="441224"/>
                </a:cubicBezTo>
                <a:cubicBezTo>
                  <a:pt x="3324069" y="444297"/>
                  <a:pt x="3315386" y="446850"/>
                  <a:pt x="3305813" y="448886"/>
                </a:cubicBezTo>
                <a:cubicBezTo>
                  <a:pt x="3303484" y="449345"/>
                  <a:pt x="3301858" y="449696"/>
                  <a:pt x="3300937" y="449938"/>
                </a:cubicBezTo>
                <a:cubicBezTo>
                  <a:pt x="3300017" y="450181"/>
                  <a:pt x="3298918" y="450532"/>
                  <a:pt x="3297641" y="450991"/>
                </a:cubicBezTo>
                <a:lnTo>
                  <a:pt x="3293059" y="433903"/>
                </a:lnTo>
                <a:cubicBezTo>
                  <a:pt x="3298541" y="433560"/>
                  <a:pt x="3304572" y="432574"/>
                  <a:pt x="3311153" y="430947"/>
                </a:cubicBezTo>
                <a:cubicBezTo>
                  <a:pt x="3317734" y="429319"/>
                  <a:pt x="3323920" y="427250"/>
                  <a:pt x="3329711" y="424740"/>
                </a:cubicBezTo>
                <a:cubicBezTo>
                  <a:pt x="3337404" y="421433"/>
                  <a:pt x="3344245" y="417305"/>
                  <a:pt x="3350235" y="412357"/>
                </a:cubicBezTo>
                <a:cubicBezTo>
                  <a:pt x="3356225" y="407410"/>
                  <a:pt x="3361643" y="401425"/>
                  <a:pt x="3366487" y="394403"/>
                </a:cubicBezTo>
                <a:cubicBezTo>
                  <a:pt x="3369165" y="390531"/>
                  <a:pt x="3371487" y="386666"/>
                  <a:pt x="3373453" y="382810"/>
                </a:cubicBezTo>
                <a:cubicBezTo>
                  <a:pt x="3375418" y="378953"/>
                  <a:pt x="3377307" y="374562"/>
                  <a:pt x="3379118" y="369638"/>
                </a:cubicBezTo>
                <a:close/>
                <a:moveTo>
                  <a:pt x="3017168" y="369638"/>
                </a:moveTo>
                <a:cubicBezTo>
                  <a:pt x="3019433" y="372411"/>
                  <a:pt x="3021434" y="374604"/>
                  <a:pt x="3023173" y="376216"/>
                </a:cubicBezTo>
                <a:cubicBezTo>
                  <a:pt x="3024912" y="377828"/>
                  <a:pt x="3027285" y="379681"/>
                  <a:pt x="3030293" y="381773"/>
                </a:cubicBezTo>
                <a:cubicBezTo>
                  <a:pt x="3025113" y="393005"/>
                  <a:pt x="3019376" y="402519"/>
                  <a:pt x="3013081" y="410314"/>
                </a:cubicBezTo>
                <a:cubicBezTo>
                  <a:pt x="3006787" y="418110"/>
                  <a:pt x="2999440" y="424776"/>
                  <a:pt x="2991040" y="430312"/>
                </a:cubicBezTo>
                <a:cubicBezTo>
                  <a:pt x="2984749" y="434514"/>
                  <a:pt x="2977706" y="438152"/>
                  <a:pt x="2969913" y="441224"/>
                </a:cubicBezTo>
                <a:cubicBezTo>
                  <a:pt x="2962120" y="444297"/>
                  <a:pt x="2953436" y="446850"/>
                  <a:pt x="2943863" y="448886"/>
                </a:cubicBezTo>
                <a:cubicBezTo>
                  <a:pt x="2941534" y="449345"/>
                  <a:pt x="2939909" y="449696"/>
                  <a:pt x="2938987" y="449938"/>
                </a:cubicBezTo>
                <a:cubicBezTo>
                  <a:pt x="2938067" y="450181"/>
                  <a:pt x="2936968" y="450532"/>
                  <a:pt x="2935691" y="450991"/>
                </a:cubicBezTo>
                <a:lnTo>
                  <a:pt x="2931109" y="433903"/>
                </a:lnTo>
                <a:cubicBezTo>
                  <a:pt x="2936591" y="433560"/>
                  <a:pt x="2942622" y="432574"/>
                  <a:pt x="2949203" y="430947"/>
                </a:cubicBezTo>
                <a:cubicBezTo>
                  <a:pt x="2955784" y="429319"/>
                  <a:pt x="2961970" y="427250"/>
                  <a:pt x="2967761" y="424740"/>
                </a:cubicBezTo>
                <a:cubicBezTo>
                  <a:pt x="2975454" y="421433"/>
                  <a:pt x="2982295" y="417305"/>
                  <a:pt x="2988285" y="412357"/>
                </a:cubicBezTo>
                <a:cubicBezTo>
                  <a:pt x="2994275" y="407410"/>
                  <a:pt x="2999693" y="401425"/>
                  <a:pt x="3004538" y="394403"/>
                </a:cubicBezTo>
                <a:cubicBezTo>
                  <a:pt x="3007215" y="390531"/>
                  <a:pt x="3009537" y="386666"/>
                  <a:pt x="3011503" y="382810"/>
                </a:cubicBezTo>
                <a:cubicBezTo>
                  <a:pt x="3013468" y="378953"/>
                  <a:pt x="3015357" y="374562"/>
                  <a:pt x="3017168" y="369638"/>
                </a:cubicBezTo>
                <a:close/>
                <a:moveTo>
                  <a:pt x="3242538" y="368771"/>
                </a:moveTo>
                <a:lnTo>
                  <a:pt x="3255169" y="377810"/>
                </a:lnTo>
                <a:cubicBezTo>
                  <a:pt x="3254390" y="378406"/>
                  <a:pt x="3253781" y="378917"/>
                  <a:pt x="3253342" y="379343"/>
                </a:cubicBezTo>
                <a:cubicBezTo>
                  <a:pt x="3252904" y="379768"/>
                  <a:pt x="3252109" y="380620"/>
                  <a:pt x="3250959" y="381896"/>
                </a:cubicBezTo>
                <a:cubicBezTo>
                  <a:pt x="3247778" y="385320"/>
                  <a:pt x="3244141" y="388844"/>
                  <a:pt x="3240046" y="392468"/>
                </a:cubicBezTo>
                <a:cubicBezTo>
                  <a:pt x="3235952" y="396093"/>
                  <a:pt x="3231913" y="399338"/>
                  <a:pt x="3227927" y="402204"/>
                </a:cubicBezTo>
                <a:lnTo>
                  <a:pt x="3227927" y="444304"/>
                </a:lnTo>
                <a:cubicBezTo>
                  <a:pt x="3227922" y="447098"/>
                  <a:pt x="3227963" y="449404"/>
                  <a:pt x="3228051" y="451223"/>
                </a:cubicBezTo>
                <a:cubicBezTo>
                  <a:pt x="3228139" y="453042"/>
                  <a:pt x="3228304" y="454698"/>
                  <a:pt x="3228546" y="456192"/>
                </a:cubicBezTo>
                <a:lnTo>
                  <a:pt x="3212573" y="456068"/>
                </a:lnTo>
                <a:cubicBezTo>
                  <a:pt x="3212816" y="454370"/>
                  <a:pt x="3212981" y="452688"/>
                  <a:pt x="3213068" y="451022"/>
                </a:cubicBezTo>
                <a:cubicBezTo>
                  <a:pt x="3213156" y="449355"/>
                  <a:pt x="3213197" y="447116"/>
                  <a:pt x="3213192" y="444304"/>
                </a:cubicBezTo>
                <a:lnTo>
                  <a:pt x="3213192" y="411119"/>
                </a:lnTo>
                <a:cubicBezTo>
                  <a:pt x="3207793" y="414321"/>
                  <a:pt x="3202432" y="417112"/>
                  <a:pt x="3197110" y="419493"/>
                </a:cubicBezTo>
                <a:cubicBezTo>
                  <a:pt x="3191788" y="421874"/>
                  <a:pt x="3185468" y="424325"/>
                  <a:pt x="3178150" y="426845"/>
                </a:cubicBezTo>
                <a:cubicBezTo>
                  <a:pt x="3176940" y="424134"/>
                  <a:pt x="3175831" y="421910"/>
                  <a:pt x="3174822" y="420174"/>
                </a:cubicBezTo>
                <a:cubicBezTo>
                  <a:pt x="3173813" y="418438"/>
                  <a:pt x="3172363" y="416369"/>
                  <a:pt x="3170472" y="413967"/>
                </a:cubicBezTo>
                <a:cubicBezTo>
                  <a:pt x="3176153" y="412474"/>
                  <a:pt x="3181230" y="410879"/>
                  <a:pt x="3185703" y="409184"/>
                </a:cubicBezTo>
                <a:cubicBezTo>
                  <a:pt x="3190176" y="407490"/>
                  <a:pt x="3194881" y="405369"/>
                  <a:pt x="3199819" y="402823"/>
                </a:cubicBezTo>
                <a:cubicBezTo>
                  <a:pt x="3206702" y="399268"/>
                  <a:pt x="3212996" y="395450"/>
                  <a:pt x="3218702" y="391369"/>
                </a:cubicBezTo>
                <a:cubicBezTo>
                  <a:pt x="3224408" y="387288"/>
                  <a:pt x="3229836" y="382727"/>
                  <a:pt x="3234985" y="377686"/>
                </a:cubicBezTo>
                <a:cubicBezTo>
                  <a:pt x="3236964" y="375721"/>
                  <a:pt x="3238486" y="374111"/>
                  <a:pt x="3239551" y="372857"/>
                </a:cubicBezTo>
                <a:cubicBezTo>
                  <a:pt x="3240617" y="371604"/>
                  <a:pt x="3241613" y="370241"/>
                  <a:pt x="3242538" y="368771"/>
                </a:cubicBezTo>
                <a:close/>
                <a:moveTo>
                  <a:pt x="1274771" y="366658"/>
                </a:moveTo>
                <a:lnTo>
                  <a:pt x="1274771" y="399983"/>
                </a:lnTo>
                <a:lnTo>
                  <a:pt x="1298430" y="399983"/>
                </a:lnTo>
                <a:cubicBezTo>
                  <a:pt x="1304149" y="399957"/>
                  <a:pt x="1308505" y="398491"/>
                  <a:pt x="1311499" y="395585"/>
                </a:cubicBezTo>
                <a:cubicBezTo>
                  <a:pt x="1314492" y="392679"/>
                  <a:pt x="1315999" y="388488"/>
                  <a:pt x="1316020" y="383011"/>
                </a:cubicBezTo>
                <a:cubicBezTo>
                  <a:pt x="1316020" y="380526"/>
                  <a:pt x="1315679" y="378280"/>
                  <a:pt x="1314998" y="376275"/>
                </a:cubicBezTo>
                <a:cubicBezTo>
                  <a:pt x="1314317" y="374269"/>
                  <a:pt x="1313295" y="372551"/>
                  <a:pt x="1311932" y="371118"/>
                </a:cubicBezTo>
                <a:cubicBezTo>
                  <a:pt x="1310534" y="369577"/>
                  <a:pt x="1308748" y="368447"/>
                  <a:pt x="1306575" y="367727"/>
                </a:cubicBezTo>
                <a:cubicBezTo>
                  <a:pt x="1304402" y="367007"/>
                  <a:pt x="1301687" y="366651"/>
                  <a:pt x="1298430" y="366658"/>
                </a:cubicBezTo>
                <a:close/>
                <a:moveTo>
                  <a:pt x="1406662" y="364925"/>
                </a:moveTo>
                <a:cubicBezTo>
                  <a:pt x="1397646" y="365046"/>
                  <a:pt x="1390565" y="368333"/>
                  <a:pt x="1385420" y="374786"/>
                </a:cubicBezTo>
                <a:cubicBezTo>
                  <a:pt x="1380275" y="381239"/>
                  <a:pt x="1377653" y="390131"/>
                  <a:pt x="1377555" y="401461"/>
                </a:cubicBezTo>
                <a:cubicBezTo>
                  <a:pt x="1377570" y="407695"/>
                  <a:pt x="1378438" y="413309"/>
                  <a:pt x="1380156" y="418304"/>
                </a:cubicBezTo>
                <a:cubicBezTo>
                  <a:pt x="1381875" y="423300"/>
                  <a:pt x="1384352" y="427428"/>
                  <a:pt x="1387588" y="430690"/>
                </a:cubicBezTo>
                <a:cubicBezTo>
                  <a:pt x="1390137" y="433172"/>
                  <a:pt x="1393027" y="435050"/>
                  <a:pt x="1396258" y="436325"/>
                </a:cubicBezTo>
                <a:cubicBezTo>
                  <a:pt x="1399488" y="437600"/>
                  <a:pt x="1402998" y="438239"/>
                  <a:pt x="1406786" y="438245"/>
                </a:cubicBezTo>
                <a:cubicBezTo>
                  <a:pt x="1415732" y="438131"/>
                  <a:pt x="1422735" y="434828"/>
                  <a:pt x="1427795" y="428336"/>
                </a:cubicBezTo>
                <a:cubicBezTo>
                  <a:pt x="1432855" y="421845"/>
                  <a:pt x="1435430" y="412845"/>
                  <a:pt x="1435521" y="401337"/>
                </a:cubicBezTo>
                <a:cubicBezTo>
                  <a:pt x="1435508" y="395057"/>
                  <a:pt x="1434667" y="389473"/>
                  <a:pt x="1432997" y="384586"/>
                </a:cubicBezTo>
                <a:cubicBezTo>
                  <a:pt x="1431328" y="379699"/>
                  <a:pt x="1428907" y="375664"/>
                  <a:pt x="1425736" y="372480"/>
                </a:cubicBezTo>
                <a:cubicBezTo>
                  <a:pt x="1423184" y="369997"/>
                  <a:pt x="1420299" y="368119"/>
                  <a:pt x="1417082" y="366844"/>
                </a:cubicBezTo>
                <a:cubicBezTo>
                  <a:pt x="1413864" y="365570"/>
                  <a:pt x="1410391" y="364930"/>
                  <a:pt x="1406662" y="364925"/>
                </a:cubicBezTo>
                <a:close/>
                <a:moveTo>
                  <a:pt x="1044712" y="364925"/>
                </a:moveTo>
                <a:cubicBezTo>
                  <a:pt x="1035696" y="365046"/>
                  <a:pt x="1028615" y="368333"/>
                  <a:pt x="1023470" y="374786"/>
                </a:cubicBezTo>
                <a:cubicBezTo>
                  <a:pt x="1018325" y="381239"/>
                  <a:pt x="1015703" y="390131"/>
                  <a:pt x="1015605" y="401461"/>
                </a:cubicBezTo>
                <a:cubicBezTo>
                  <a:pt x="1015620" y="407695"/>
                  <a:pt x="1016487" y="413309"/>
                  <a:pt x="1018206" y="418304"/>
                </a:cubicBezTo>
                <a:cubicBezTo>
                  <a:pt x="1019925" y="423300"/>
                  <a:pt x="1022402" y="427428"/>
                  <a:pt x="1025638" y="430690"/>
                </a:cubicBezTo>
                <a:cubicBezTo>
                  <a:pt x="1028187" y="433172"/>
                  <a:pt x="1031077" y="435050"/>
                  <a:pt x="1034308" y="436325"/>
                </a:cubicBezTo>
                <a:cubicBezTo>
                  <a:pt x="1037538" y="437600"/>
                  <a:pt x="1041048" y="438239"/>
                  <a:pt x="1044836" y="438245"/>
                </a:cubicBezTo>
                <a:cubicBezTo>
                  <a:pt x="1053782" y="438131"/>
                  <a:pt x="1060785" y="434828"/>
                  <a:pt x="1065845" y="428336"/>
                </a:cubicBezTo>
                <a:cubicBezTo>
                  <a:pt x="1070905" y="421845"/>
                  <a:pt x="1073480" y="412845"/>
                  <a:pt x="1073571" y="401337"/>
                </a:cubicBezTo>
                <a:cubicBezTo>
                  <a:pt x="1073558" y="395057"/>
                  <a:pt x="1072716" y="389473"/>
                  <a:pt x="1071047" y="384586"/>
                </a:cubicBezTo>
                <a:cubicBezTo>
                  <a:pt x="1069378" y="379699"/>
                  <a:pt x="1066957" y="375664"/>
                  <a:pt x="1063786" y="372480"/>
                </a:cubicBezTo>
                <a:cubicBezTo>
                  <a:pt x="1061234" y="369997"/>
                  <a:pt x="1058349" y="368119"/>
                  <a:pt x="1055132" y="366844"/>
                </a:cubicBezTo>
                <a:cubicBezTo>
                  <a:pt x="1051914" y="365570"/>
                  <a:pt x="1048440" y="364930"/>
                  <a:pt x="1044712" y="364925"/>
                </a:cubicBezTo>
                <a:close/>
                <a:moveTo>
                  <a:pt x="204683" y="363323"/>
                </a:moveTo>
                <a:cubicBezTo>
                  <a:pt x="212445" y="372576"/>
                  <a:pt x="218590" y="382611"/>
                  <a:pt x="223117" y="393428"/>
                </a:cubicBezTo>
                <a:cubicBezTo>
                  <a:pt x="227645" y="404244"/>
                  <a:pt x="230787" y="416415"/>
                  <a:pt x="232543" y="429941"/>
                </a:cubicBezTo>
                <a:lnTo>
                  <a:pt x="217189" y="435760"/>
                </a:lnTo>
                <a:cubicBezTo>
                  <a:pt x="216805" y="429881"/>
                  <a:pt x="215933" y="423871"/>
                  <a:pt x="214573" y="417728"/>
                </a:cubicBezTo>
                <a:cubicBezTo>
                  <a:pt x="213214" y="411586"/>
                  <a:pt x="211444" y="405668"/>
                  <a:pt x="209264" y="399975"/>
                </a:cubicBezTo>
                <a:cubicBezTo>
                  <a:pt x="207154" y="394349"/>
                  <a:pt x="204626" y="389009"/>
                  <a:pt x="201680" y="383955"/>
                </a:cubicBezTo>
                <a:cubicBezTo>
                  <a:pt x="198734" y="378901"/>
                  <a:pt x="195401" y="374088"/>
                  <a:pt x="191681" y="369514"/>
                </a:cubicBezTo>
                <a:close/>
                <a:moveTo>
                  <a:pt x="4652944" y="362827"/>
                </a:moveTo>
                <a:lnTo>
                  <a:pt x="4666193" y="365923"/>
                </a:lnTo>
                <a:cubicBezTo>
                  <a:pt x="4665811" y="366351"/>
                  <a:pt x="4665491" y="366733"/>
                  <a:pt x="4665233" y="367068"/>
                </a:cubicBezTo>
                <a:cubicBezTo>
                  <a:pt x="4664976" y="367404"/>
                  <a:pt x="4664469" y="368095"/>
                  <a:pt x="4663716" y="369142"/>
                </a:cubicBezTo>
                <a:cubicBezTo>
                  <a:pt x="4663649" y="369274"/>
                  <a:pt x="4663474" y="369537"/>
                  <a:pt x="4663190" y="369932"/>
                </a:cubicBezTo>
                <a:cubicBezTo>
                  <a:pt x="4662906" y="370327"/>
                  <a:pt x="4662545" y="370806"/>
                  <a:pt x="4662107" y="371371"/>
                </a:cubicBezTo>
                <a:cubicBezTo>
                  <a:pt x="4661838" y="371867"/>
                  <a:pt x="4661384" y="372486"/>
                  <a:pt x="4660745" y="373229"/>
                </a:cubicBezTo>
                <a:lnTo>
                  <a:pt x="4705445" y="373229"/>
                </a:lnTo>
                <a:cubicBezTo>
                  <a:pt x="4708773" y="373234"/>
                  <a:pt x="4711281" y="373193"/>
                  <a:pt x="4712968" y="373105"/>
                </a:cubicBezTo>
                <a:cubicBezTo>
                  <a:pt x="4714655" y="373017"/>
                  <a:pt x="4716358" y="372852"/>
                  <a:pt x="4718076" y="372610"/>
                </a:cubicBezTo>
                <a:lnTo>
                  <a:pt x="4718076" y="384002"/>
                </a:lnTo>
                <a:cubicBezTo>
                  <a:pt x="4716200" y="383759"/>
                  <a:pt x="4714193" y="383594"/>
                  <a:pt x="4712055" y="383506"/>
                </a:cubicBezTo>
                <a:cubicBezTo>
                  <a:pt x="4709916" y="383419"/>
                  <a:pt x="4707383" y="383377"/>
                  <a:pt x="4704455" y="383382"/>
                </a:cubicBezTo>
                <a:lnTo>
                  <a:pt x="4693434" y="383382"/>
                </a:lnTo>
                <a:cubicBezTo>
                  <a:pt x="4691523" y="385910"/>
                  <a:pt x="4689743" y="388005"/>
                  <a:pt x="4688094" y="389666"/>
                </a:cubicBezTo>
                <a:cubicBezTo>
                  <a:pt x="4686446" y="391328"/>
                  <a:pt x="4684511" y="392989"/>
                  <a:pt x="4682290" y="394650"/>
                </a:cubicBezTo>
                <a:cubicBezTo>
                  <a:pt x="4687254" y="395869"/>
                  <a:pt x="4691484" y="396954"/>
                  <a:pt x="4694980" y="397907"/>
                </a:cubicBezTo>
                <a:cubicBezTo>
                  <a:pt x="4698476" y="398859"/>
                  <a:pt x="4701670" y="399798"/>
                  <a:pt x="4704560" y="400722"/>
                </a:cubicBezTo>
                <a:cubicBezTo>
                  <a:pt x="4707451" y="401647"/>
                  <a:pt x="4710470" y="402678"/>
                  <a:pt x="4713618" y="403814"/>
                </a:cubicBezTo>
                <a:lnTo>
                  <a:pt x="4705569" y="413720"/>
                </a:lnTo>
                <a:cubicBezTo>
                  <a:pt x="4700957" y="411731"/>
                  <a:pt x="4695911" y="409827"/>
                  <a:pt x="4690432" y="408008"/>
                </a:cubicBezTo>
                <a:cubicBezTo>
                  <a:pt x="4684952" y="406189"/>
                  <a:pt x="4678111" y="404131"/>
                  <a:pt x="4669908" y="401832"/>
                </a:cubicBezTo>
                <a:cubicBezTo>
                  <a:pt x="4663314" y="404784"/>
                  <a:pt x="4655699" y="407085"/>
                  <a:pt x="4647062" y="408736"/>
                </a:cubicBezTo>
                <a:cubicBezTo>
                  <a:pt x="4638425" y="410387"/>
                  <a:pt x="4628209" y="411511"/>
                  <a:pt x="4616415" y="412110"/>
                </a:cubicBezTo>
                <a:cubicBezTo>
                  <a:pt x="4615765" y="409940"/>
                  <a:pt x="4615053" y="408057"/>
                  <a:pt x="4614279" y="406460"/>
                </a:cubicBezTo>
                <a:cubicBezTo>
                  <a:pt x="4613505" y="404863"/>
                  <a:pt x="4612484" y="403197"/>
                  <a:pt x="4611215" y="401461"/>
                </a:cubicBezTo>
                <a:cubicBezTo>
                  <a:pt x="4612025" y="401461"/>
                  <a:pt x="4612757" y="401461"/>
                  <a:pt x="4613412" y="401461"/>
                </a:cubicBezTo>
                <a:cubicBezTo>
                  <a:pt x="4614068" y="401461"/>
                  <a:pt x="4614614" y="401461"/>
                  <a:pt x="4615053" y="401461"/>
                </a:cubicBezTo>
                <a:cubicBezTo>
                  <a:pt x="4620786" y="401443"/>
                  <a:pt x="4626873" y="401076"/>
                  <a:pt x="4633317" y="400362"/>
                </a:cubicBezTo>
                <a:cubicBezTo>
                  <a:pt x="4639762" y="399647"/>
                  <a:pt x="4645602" y="398693"/>
                  <a:pt x="4650839" y="397498"/>
                </a:cubicBezTo>
                <a:cubicBezTo>
                  <a:pt x="4649458" y="397265"/>
                  <a:pt x="4648009" y="397031"/>
                  <a:pt x="4646491" y="396797"/>
                </a:cubicBezTo>
                <a:cubicBezTo>
                  <a:pt x="4644973" y="396563"/>
                  <a:pt x="4642753" y="396246"/>
                  <a:pt x="4639832" y="395847"/>
                </a:cubicBezTo>
                <a:cubicBezTo>
                  <a:pt x="4636911" y="395448"/>
                  <a:pt x="4632655" y="394884"/>
                  <a:pt x="4627064" y="394155"/>
                </a:cubicBezTo>
                <a:cubicBezTo>
                  <a:pt x="4629252" y="392391"/>
                  <a:pt x="4631130" y="390750"/>
                  <a:pt x="4632698" y="389233"/>
                </a:cubicBezTo>
                <a:cubicBezTo>
                  <a:pt x="4634267" y="387716"/>
                  <a:pt x="4636144" y="385766"/>
                  <a:pt x="4638332" y="383382"/>
                </a:cubicBezTo>
                <a:lnTo>
                  <a:pt x="4623845" y="383382"/>
                </a:lnTo>
                <a:cubicBezTo>
                  <a:pt x="4621149" y="383385"/>
                  <a:pt x="4618708" y="383442"/>
                  <a:pt x="4616524" y="383553"/>
                </a:cubicBezTo>
                <a:cubicBezTo>
                  <a:pt x="4614339" y="383664"/>
                  <a:pt x="4612239" y="383813"/>
                  <a:pt x="4610224" y="384002"/>
                </a:cubicBezTo>
                <a:lnTo>
                  <a:pt x="4610224" y="372610"/>
                </a:lnTo>
                <a:cubicBezTo>
                  <a:pt x="4611635" y="372852"/>
                  <a:pt x="4613271" y="373017"/>
                  <a:pt x="4615131" y="373105"/>
                </a:cubicBezTo>
                <a:cubicBezTo>
                  <a:pt x="4616990" y="373193"/>
                  <a:pt x="4619524" y="373234"/>
                  <a:pt x="4622730" y="373229"/>
                </a:cubicBezTo>
                <a:lnTo>
                  <a:pt x="4646505" y="373229"/>
                </a:lnTo>
                <a:cubicBezTo>
                  <a:pt x="4648159" y="370899"/>
                  <a:pt x="4649495" y="368903"/>
                  <a:pt x="4650514" y="367239"/>
                </a:cubicBezTo>
                <a:cubicBezTo>
                  <a:pt x="4651533" y="365575"/>
                  <a:pt x="4652342" y="364104"/>
                  <a:pt x="4652944" y="362827"/>
                </a:cubicBezTo>
                <a:close/>
                <a:moveTo>
                  <a:pt x="4108714" y="361342"/>
                </a:moveTo>
                <a:lnTo>
                  <a:pt x="4109457" y="376324"/>
                </a:lnTo>
                <a:cubicBezTo>
                  <a:pt x="4109028" y="376379"/>
                  <a:pt x="4108182" y="376487"/>
                  <a:pt x="4106918" y="376649"/>
                </a:cubicBezTo>
                <a:cubicBezTo>
                  <a:pt x="4105654" y="376812"/>
                  <a:pt x="4103570" y="377075"/>
                  <a:pt x="4100665" y="377439"/>
                </a:cubicBezTo>
                <a:cubicBezTo>
                  <a:pt x="4096667" y="377934"/>
                  <a:pt x="4092405" y="378306"/>
                  <a:pt x="4087880" y="378553"/>
                </a:cubicBezTo>
                <a:cubicBezTo>
                  <a:pt x="4083355" y="378801"/>
                  <a:pt x="4078784" y="378925"/>
                  <a:pt x="4074166" y="378925"/>
                </a:cubicBezTo>
                <a:cubicBezTo>
                  <a:pt x="4071289" y="378933"/>
                  <a:pt x="4068996" y="378916"/>
                  <a:pt x="4067287" y="378874"/>
                </a:cubicBezTo>
                <a:cubicBezTo>
                  <a:pt x="4065579" y="378832"/>
                  <a:pt x="4063643" y="378714"/>
                  <a:pt x="4061481" y="378521"/>
                </a:cubicBezTo>
                <a:cubicBezTo>
                  <a:pt x="4059319" y="378328"/>
                  <a:pt x="4056118" y="378008"/>
                  <a:pt x="4051878" y="377563"/>
                </a:cubicBezTo>
                <a:lnTo>
                  <a:pt x="4052126" y="362704"/>
                </a:lnTo>
                <a:cubicBezTo>
                  <a:pt x="4054845" y="363436"/>
                  <a:pt x="4058012" y="363952"/>
                  <a:pt x="4061629" y="364251"/>
                </a:cubicBezTo>
                <a:cubicBezTo>
                  <a:pt x="4065246" y="364551"/>
                  <a:pt x="4069714" y="364695"/>
                  <a:pt x="4075033" y="364685"/>
                </a:cubicBezTo>
                <a:cubicBezTo>
                  <a:pt x="4081939" y="364685"/>
                  <a:pt x="4088249" y="364406"/>
                  <a:pt x="4093963" y="363849"/>
                </a:cubicBezTo>
                <a:cubicBezTo>
                  <a:pt x="4099677" y="363292"/>
                  <a:pt x="4104594" y="362456"/>
                  <a:pt x="4108714" y="361342"/>
                </a:cubicBezTo>
                <a:close/>
                <a:moveTo>
                  <a:pt x="2810628" y="361342"/>
                </a:moveTo>
                <a:cubicBezTo>
                  <a:pt x="2812830" y="361703"/>
                  <a:pt x="2815049" y="361940"/>
                  <a:pt x="2817283" y="362054"/>
                </a:cubicBezTo>
                <a:cubicBezTo>
                  <a:pt x="2819517" y="362167"/>
                  <a:pt x="2822664" y="362219"/>
                  <a:pt x="2826725" y="362208"/>
                </a:cubicBezTo>
                <a:lnTo>
                  <a:pt x="2881827" y="362208"/>
                </a:lnTo>
                <a:cubicBezTo>
                  <a:pt x="2885887" y="362219"/>
                  <a:pt x="2889035" y="362167"/>
                  <a:pt x="2891269" y="362054"/>
                </a:cubicBezTo>
                <a:cubicBezTo>
                  <a:pt x="2893502" y="361940"/>
                  <a:pt x="2895721" y="361703"/>
                  <a:pt x="2897924" y="361342"/>
                </a:cubicBezTo>
                <a:lnTo>
                  <a:pt x="2897924" y="376820"/>
                </a:lnTo>
                <a:cubicBezTo>
                  <a:pt x="2895832" y="376577"/>
                  <a:pt x="2893670" y="376412"/>
                  <a:pt x="2891439" y="376324"/>
                </a:cubicBezTo>
                <a:cubicBezTo>
                  <a:pt x="2889207" y="376237"/>
                  <a:pt x="2886086" y="376195"/>
                  <a:pt x="2882074" y="376201"/>
                </a:cubicBezTo>
                <a:lnTo>
                  <a:pt x="2861272" y="376201"/>
                </a:lnTo>
                <a:lnTo>
                  <a:pt x="2861272" y="427093"/>
                </a:lnTo>
                <a:lnTo>
                  <a:pt x="2891237" y="427093"/>
                </a:lnTo>
                <a:cubicBezTo>
                  <a:pt x="2895399" y="427103"/>
                  <a:pt x="2898561" y="427051"/>
                  <a:pt x="2900726" y="426938"/>
                </a:cubicBezTo>
                <a:cubicBezTo>
                  <a:pt x="2902890" y="426824"/>
                  <a:pt x="2905093" y="426587"/>
                  <a:pt x="2907335" y="426226"/>
                </a:cubicBezTo>
                <a:lnTo>
                  <a:pt x="2907335" y="441828"/>
                </a:lnTo>
                <a:cubicBezTo>
                  <a:pt x="2905235" y="441585"/>
                  <a:pt x="2903058" y="441420"/>
                  <a:pt x="2900803" y="441332"/>
                </a:cubicBezTo>
                <a:cubicBezTo>
                  <a:pt x="2898548" y="441245"/>
                  <a:pt x="2895442" y="441204"/>
                  <a:pt x="2891485" y="441209"/>
                </a:cubicBezTo>
                <a:lnTo>
                  <a:pt x="2817190" y="441209"/>
                </a:lnTo>
                <a:cubicBezTo>
                  <a:pt x="2813233" y="441204"/>
                  <a:pt x="2810127" y="441245"/>
                  <a:pt x="2807872" y="441332"/>
                </a:cubicBezTo>
                <a:cubicBezTo>
                  <a:pt x="2805618" y="441420"/>
                  <a:pt x="2803440" y="441585"/>
                  <a:pt x="2801341" y="441828"/>
                </a:cubicBezTo>
                <a:lnTo>
                  <a:pt x="2801341" y="426226"/>
                </a:lnTo>
                <a:cubicBezTo>
                  <a:pt x="2803582" y="426587"/>
                  <a:pt x="2805785" y="426824"/>
                  <a:pt x="2807950" y="426938"/>
                </a:cubicBezTo>
                <a:cubicBezTo>
                  <a:pt x="2810114" y="427051"/>
                  <a:pt x="2813277" y="427103"/>
                  <a:pt x="2817438" y="427093"/>
                </a:cubicBezTo>
                <a:lnTo>
                  <a:pt x="2845422" y="427093"/>
                </a:lnTo>
                <a:lnTo>
                  <a:pt x="2845422" y="376201"/>
                </a:lnTo>
                <a:lnTo>
                  <a:pt x="2826477" y="376201"/>
                </a:lnTo>
                <a:cubicBezTo>
                  <a:pt x="2822520" y="376195"/>
                  <a:pt x="2819414" y="376237"/>
                  <a:pt x="2817159" y="376324"/>
                </a:cubicBezTo>
                <a:cubicBezTo>
                  <a:pt x="2814905" y="376412"/>
                  <a:pt x="2812727" y="376577"/>
                  <a:pt x="2810628" y="376820"/>
                </a:cubicBezTo>
                <a:close/>
                <a:moveTo>
                  <a:pt x="593989" y="361342"/>
                </a:moveTo>
                <a:lnTo>
                  <a:pt x="594732" y="376324"/>
                </a:lnTo>
                <a:cubicBezTo>
                  <a:pt x="594303" y="376379"/>
                  <a:pt x="593457" y="376487"/>
                  <a:pt x="592193" y="376649"/>
                </a:cubicBezTo>
                <a:cubicBezTo>
                  <a:pt x="590929" y="376812"/>
                  <a:pt x="588845" y="377075"/>
                  <a:pt x="585940" y="377439"/>
                </a:cubicBezTo>
                <a:cubicBezTo>
                  <a:pt x="581941" y="377934"/>
                  <a:pt x="577680" y="378306"/>
                  <a:pt x="573155" y="378553"/>
                </a:cubicBezTo>
                <a:cubicBezTo>
                  <a:pt x="568630" y="378801"/>
                  <a:pt x="564059" y="378925"/>
                  <a:pt x="559441" y="378925"/>
                </a:cubicBezTo>
                <a:cubicBezTo>
                  <a:pt x="556564" y="378933"/>
                  <a:pt x="554270" y="378916"/>
                  <a:pt x="552562" y="378874"/>
                </a:cubicBezTo>
                <a:cubicBezTo>
                  <a:pt x="550854" y="378832"/>
                  <a:pt x="548919" y="378714"/>
                  <a:pt x="546756" y="378521"/>
                </a:cubicBezTo>
                <a:cubicBezTo>
                  <a:pt x="544594" y="378328"/>
                  <a:pt x="541393" y="378008"/>
                  <a:pt x="537153" y="377563"/>
                </a:cubicBezTo>
                <a:lnTo>
                  <a:pt x="537401" y="362704"/>
                </a:lnTo>
                <a:cubicBezTo>
                  <a:pt x="540120" y="363436"/>
                  <a:pt x="543287" y="363952"/>
                  <a:pt x="546904" y="364251"/>
                </a:cubicBezTo>
                <a:cubicBezTo>
                  <a:pt x="550521" y="364551"/>
                  <a:pt x="554989" y="364695"/>
                  <a:pt x="560308" y="364685"/>
                </a:cubicBezTo>
                <a:cubicBezTo>
                  <a:pt x="567214" y="364685"/>
                  <a:pt x="573524" y="364406"/>
                  <a:pt x="579238" y="363849"/>
                </a:cubicBezTo>
                <a:cubicBezTo>
                  <a:pt x="584952" y="363292"/>
                  <a:pt x="589869" y="362456"/>
                  <a:pt x="593989" y="361342"/>
                </a:cubicBezTo>
                <a:close/>
                <a:moveTo>
                  <a:pt x="129149" y="357751"/>
                </a:moveTo>
                <a:lnTo>
                  <a:pt x="146113" y="357751"/>
                </a:lnTo>
                <a:cubicBezTo>
                  <a:pt x="145801" y="360028"/>
                  <a:pt x="145559" y="362717"/>
                  <a:pt x="145386" y="365815"/>
                </a:cubicBezTo>
                <a:cubicBezTo>
                  <a:pt x="145213" y="368913"/>
                  <a:pt x="145125" y="372499"/>
                  <a:pt x="145123" y="376572"/>
                </a:cubicBezTo>
                <a:cubicBezTo>
                  <a:pt x="145127" y="380233"/>
                  <a:pt x="145229" y="384138"/>
                  <a:pt x="145430" y="388285"/>
                </a:cubicBezTo>
                <a:cubicBezTo>
                  <a:pt x="145631" y="392432"/>
                  <a:pt x="145908" y="396401"/>
                  <a:pt x="146260" y="400190"/>
                </a:cubicBezTo>
                <a:cubicBezTo>
                  <a:pt x="146613" y="403980"/>
                  <a:pt x="147018" y="407169"/>
                  <a:pt x="147476" y="409757"/>
                </a:cubicBezTo>
                <a:cubicBezTo>
                  <a:pt x="148567" y="416258"/>
                  <a:pt x="150006" y="421335"/>
                  <a:pt x="151794" y="424988"/>
                </a:cubicBezTo>
                <a:cubicBezTo>
                  <a:pt x="153582" y="428640"/>
                  <a:pt x="155486" y="430498"/>
                  <a:pt x="157505" y="430560"/>
                </a:cubicBezTo>
                <a:cubicBezTo>
                  <a:pt x="158437" y="430555"/>
                  <a:pt x="159329" y="430101"/>
                  <a:pt x="160183" y="429198"/>
                </a:cubicBezTo>
                <a:cubicBezTo>
                  <a:pt x="161037" y="428295"/>
                  <a:pt x="161837" y="426974"/>
                  <a:pt x="162582" y="425235"/>
                </a:cubicBezTo>
                <a:cubicBezTo>
                  <a:pt x="165575" y="418569"/>
                  <a:pt x="167762" y="411099"/>
                  <a:pt x="169145" y="402823"/>
                </a:cubicBezTo>
                <a:cubicBezTo>
                  <a:pt x="171178" y="405181"/>
                  <a:pt x="173025" y="407121"/>
                  <a:pt x="174686" y="408643"/>
                </a:cubicBezTo>
                <a:cubicBezTo>
                  <a:pt x="176347" y="410165"/>
                  <a:pt x="178628" y="411981"/>
                  <a:pt x="181527" y="414091"/>
                </a:cubicBezTo>
                <a:cubicBezTo>
                  <a:pt x="178362" y="426079"/>
                  <a:pt x="174849" y="434793"/>
                  <a:pt x="170987" y="440234"/>
                </a:cubicBezTo>
                <a:cubicBezTo>
                  <a:pt x="167125" y="445674"/>
                  <a:pt x="162590" y="448352"/>
                  <a:pt x="157382" y="448267"/>
                </a:cubicBezTo>
                <a:cubicBezTo>
                  <a:pt x="153231" y="448262"/>
                  <a:pt x="149490" y="446755"/>
                  <a:pt x="146160" y="443747"/>
                </a:cubicBezTo>
                <a:cubicBezTo>
                  <a:pt x="142830" y="440739"/>
                  <a:pt x="139925" y="436261"/>
                  <a:pt x="137446" y="430312"/>
                </a:cubicBezTo>
                <a:cubicBezTo>
                  <a:pt x="135760" y="426251"/>
                  <a:pt x="134371" y="421371"/>
                  <a:pt x="133277" y="415673"/>
                </a:cubicBezTo>
                <a:cubicBezTo>
                  <a:pt x="132183" y="409975"/>
                  <a:pt x="131344" y="403059"/>
                  <a:pt x="130759" y="394926"/>
                </a:cubicBezTo>
                <a:cubicBezTo>
                  <a:pt x="130175" y="386792"/>
                  <a:pt x="129803" y="377042"/>
                  <a:pt x="129645" y="365675"/>
                </a:cubicBezTo>
                <a:cubicBezTo>
                  <a:pt x="129593" y="363619"/>
                  <a:pt x="129542" y="362097"/>
                  <a:pt x="129490" y="361109"/>
                </a:cubicBezTo>
                <a:cubicBezTo>
                  <a:pt x="129438" y="360121"/>
                  <a:pt x="129325" y="359002"/>
                  <a:pt x="129149" y="357751"/>
                </a:cubicBezTo>
                <a:close/>
                <a:moveTo>
                  <a:pt x="4204051" y="357503"/>
                </a:moveTo>
                <a:lnTo>
                  <a:pt x="4204051" y="363570"/>
                </a:lnTo>
                <a:lnTo>
                  <a:pt x="4227222" y="363570"/>
                </a:lnTo>
                <a:lnTo>
                  <a:pt x="4227222" y="357503"/>
                </a:lnTo>
                <a:close/>
                <a:moveTo>
                  <a:pt x="4149073" y="357503"/>
                </a:moveTo>
                <a:lnTo>
                  <a:pt x="4149073" y="363570"/>
                </a:lnTo>
                <a:lnTo>
                  <a:pt x="4170758" y="363570"/>
                </a:lnTo>
                <a:lnTo>
                  <a:pt x="4170758" y="357503"/>
                </a:lnTo>
                <a:close/>
                <a:moveTo>
                  <a:pt x="2779414" y="357255"/>
                </a:moveTo>
                <a:lnTo>
                  <a:pt x="2787834" y="365304"/>
                </a:lnTo>
                <a:cubicBezTo>
                  <a:pt x="2787298" y="366295"/>
                  <a:pt x="2786885" y="367161"/>
                  <a:pt x="2786596" y="367904"/>
                </a:cubicBezTo>
                <a:cubicBezTo>
                  <a:pt x="2786307" y="368647"/>
                  <a:pt x="2786018" y="369638"/>
                  <a:pt x="2785729" y="370876"/>
                </a:cubicBezTo>
                <a:cubicBezTo>
                  <a:pt x="2782706" y="382549"/>
                  <a:pt x="2779187" y="392481"/>
                  <a:pt x="2775173" y="400671"/>
                </a:cubicBezTo>
                <a:cubicBezTo>
                  <a:pt x="2771159" y="408862"/>
                  <a:pt x="2766216" y="416224"/>
                  <a:pt x="2760345" y="422759"/>
                </a:cubicBezTo>
                <a:cubicBezTo>
                  <a:pt x="2754409" y="429476"/>
                  <a:pt x="2747800" y="435327"/>
                  <a:pt x="2740518" y="440311"/>
                </a:cubicBezTo>
                <a:cubicBezTo>
                  <a:pt x="2733235" y="445295"/>
                  <a:pt x="2724490" y="449969"/>
                  <a:pt x="2714282" y="454334"/>
                </a:cubicBezTo>
                <a:cubicBezTo>
                  <a:pt x="2712675" y="451151"/>
                  <a:pt x="2711153" y="448571"/>
                  <a:pt x="2709716" y="446595"/>
                </a:cubicBezTo>
                <a:cubicBezTo>
                  <a:pt x="2708279" y="444619"/>
                  <a:pt x="2706169" y="442287"/>
                  <a:pt x="2703386" y="439599"/>
                </a:cubicBezTo>
                <a:cubicBezTo>
                  <a:pt x="2708710" y="437927"/>
                  <a:pt x="2713446" y="436132"/>
                  <a:pt x="2717595" y="434213"/>
                </a:cubicBezTo>
                <a:cubicBezTo>
                  <a:pt x="2721743" y="432293"/>
                  <a:pt x="2726046" y="429879"/>
                  <a:pt x="2730503" y="426969"/>
                </a:cubicBezTo>
                <a:cubicBezTo>
                  <a:pt x="2740138" y="420749"/>
                  <a:pt x="2748048" y="413191"/>
                  <a:pt x="2754231" y="404293"/>
                </a:cubicBezTo>
                <a:cubicBezTo>
                  <a:pt x="2760415" y="395396"/>
                  <a:pt x="2765012" y="384959"/>
                  <a:pt x="2768022" y="372981"/>
                </a:cubicBezTo>
                <a:lnTo>
                  <a:pt x="2709081" y="372981"/>
                </a:lnTo>
                <a:cubicBezTo>
                  <a:pt x="2705081" y="372973"/>
                  <a:pt x="2702000" y="373020"/>
                  <a:pt x="2699841" y="373120"/>
                </a:cubicBezTo>
                <a:cubicBezTo>
                  <a:pt x="2697682" y="373221"/>
                  <a:pt x="2695561" y="373422"/>
                  <a:pt x="2693479" y="373724"/>
                </a:cubicBezTo>
                <a:lnTo>
                  <a:pt x="2693479" y="357627"/>
                </a:lnTo>
                <a:cubicBezTo>
                  <a:pt x="2695726" y="357988"/>
                  <a:pt x="2697919" y="358225"/>
                  <a:pt x="2700058" y="358339"/>
                </a:cubicBezTo>
                <a:cubicBezTo>
                  <a:pt x="2702196" y="358452"/>
                  <a:pt x="2705287" y="358504"/>
                  <a:pt x="2709329" y="358494"/>
                </a:cubicBezTo>
                <a:lnTo>
                  <a:pt x="2766165" y="358494"/>
                </a:lnTo>
                <a:cubicBezTo>
                  <a:pt x="2769511" y="358504"/>
                  <a:pt x="2772106" y="358421"/>
                  <a:pt x="2773950" y="358246"/>
                </a:cubicBezTo>
                <a:cubicBezTo>
                  <a:pt x="2775795" y="358070"/>
                  <a:pt x="2777616" y="357740"/>
                  <a:pt x="2779414" y="357255"/>
                </a:cubicBezTo>
                <a:close/>
                <a:moveTo>
                  <a:pt x="3303584" y="357008"/>
                </a:moveTo>
                <a:cubicBezTo>
                  <a:pt x="3310766" y="361447"/>
                  <a:pt x="3316741" y="365446"/>
                  <a:pt x="3321508" y="369003"/>
                </a:cubicBezTo>
                <a:cubicBezTo>
                  <a:pt x="3326275" y="372561"/>
                  <a:pt x="3330950" y="376528"/>
                  <a:pt x="3335531" y="380906"/>
                </a:cubicBezTo>
                <a:lnTo>
                  <a:pt x="3324882" y="394403"/>
                </a:lnTo>
                <a:cubicBezTo>
                  <a:pt x="3319952" y="389153"/>
                  <a:pt x="3314891" y="384453"/>
                  <a:pt x="3309698" y="380302"/>
                </a:cubicBezTo>
                <a:cubicBezTo>
                  <a:pt x="3304505" y="376152"/>
                  <a:pt x="3299041" y="372473"/>
                  <a:pt x="3293307" y="369266"/>
                </a:cubicBezTo>
                <a:close/>
                <a:moveTo>
                  <a:pt x="2941634" y="357008"/>
                </a:moveTo>
                <a:cubicBezTo>
                  <a:pt x="2948816" y="361447"/>
                  <a:pt x="2954791" y="365446"/>
                  <a:pt x="2959558" y="369003"/>
                </a:cubicBezTo>
                <a:cubicBezTo>
                  <a:pt x="2964325" y="372561"/>
                  <a:pt x="2969000" y="376528"/>
                  <a:pt x="2973581" y="380906"/>
                </a:cubicBezTo>
                <a:lnTo>
                  <a:pt x="2962932" y="394403"/>
                </a:lnTo>
                <a:cubicBezTo>
                  <a:pt x="2958003" y="389153"/>
                  <a:pt x="2952941" y="384453"/>
                  <a:pt x="2947748" y="380302"/>
                </a:cubicBezTo>
                <a:cubicBezTo>
                  <a:pt x="2942555" y="376152"/>
                  <a:pt x="2937091" y="372473"/>
                  <a:pt x="2931357" y="369266"/>
                </a:cubicBezTo>
                <a:close/>
                <a:moveTo>
                  <a:pt x="2129943" y="355893"/>
                </a:moveTo>
                <a:cubicBezTo>
                  <a:pt x="2126684" y="359897"/>
                  <a:pt x="2123480" y="363374"/>
                  <a:pt x="2120331" y="366326"/>
                </a:cubicBezTo>
                <a:cubicBezTo>
                  <a:pt x="2117181" y="369277"/>
                  <a:pt x="2113574" y="372197"/>
                  <a:pt x="2109511" y="375086"/>
                </a:cubicBezTo>
                <a:cubicBezTo>
                  <a:pt x="2110143" y="375086"/>
                  <a:pt x="2110737" y="375086"/>
                  <a:pt x="2111291" y="375086"/>
                </a:cubicBezTo>
                <a:cubicBezTo>
                  <a:pt x="2111846" y="375086"/>
                  <a:pt x="2112656" y="375086"/>
                  <a:pt x="2113721" y="375086"/>
                </a:cubicBezTo>
                <a:lnTo>
                  <a:pt x="2146659" y="375086"/>
                </a:lnTo>
                <a:cubicBezTo>
                  <a:pt x="2147283" y="375086"/>
                  <a:pt x="2147861" y="375086"/>
                  <a:pt x="2148392" y="375086"/>
                </a:cubicBezTo>
                <a:cubicBezTo>
                  <a:pt x="2148924" y="375086"/>
                  <a:pt x="2149749" y="375086"/>
                  <a:pt x="2150869" y="375086"/>
                </a:cubicBezTo>
                <a:cubicBezTo>
                  <a:pt x="2146994" y="372267"/>
                  <a:pt x="2143351" y="369300"/>
                  <a:pt x="2139941" y="366186"/>
                </a:cubicBezTo>
                <a:cubicBezTo>
                  <a:pt x="2136531" y="363073"/>
                  <a:pt x="2133198" y="359642"/>
                  <a:pt x="2129943" y="355893"/>
                </a:cubicBezTo>
                <a:close/>
                <a:moveTo>
                  <a:pt x="4513631" y="355522"/>
                </a:moveTo>
                <a:cubicBezTo>
                  <a:pt x="4518313" y="356626"/>
                  <a:pt x="4523622" y="357420"/>
                  <a:pt x="4529558" y="357905"/>
                </a:cubicBezTo>
                <a:cubicBezTo>
                  <a:pt x="4535494" y="358390"/>
                  <a:pt x="4542567" y="358628"/>
                  <a:pt x="4550778" y="358617"/>
                </a:cubicBezTo>
                <a:cubicBezTo>
                  <a:pt x="4558510" y="358628"/>
                  <a:pt x="4564902" y="358452"/>
                  <a:pt x="4569956" y="358091"/>
                </a:cubicBezTo>
                <a:cubicBezTo>
                  <a:pt x="4575009" y="357730"/>
                  <a:pt x="4579513" y="357121"/>
                  <a:pt x="4583468" y="356265"/>
                </a:cubicBezTo>
                <a:lnTo>
                  <a:pt x="4583963" y="370257"/>
                </a:lnTo>
                <a:cubicBezTo>
                  <a:pt x="4580102" y="371960"/>
                  <a:pt x="4575195" y="374653"/>
                  <a:pt x="4569244" y="378337"/>
                </a:cubicBezTo>
                <a:cubicBezTo>
                  <a:pt x="4563292" y="382020"/>
                  <a:pt x="4557179" y="386138"/>
                  <a:pt x="4550902" y="390688"/>
                </a:cubicBezTo>
                <a:lnTo>
                  <a:pt x="4540129" y="382144"/>
                </a:lnTo>
                <a:cubicBezTo>
                  <a:pt x="4543349" y="380106"/>
                  <a:pt x="4546476" y="378177"/>
                  <a:pt x="4549509" y="376355"/>
                </a:cubicBezTo>
                <a:cubicBezTo>
                  <a:pt x="4552543" y="374534"/>
                  <a:pt x="4555484" y="372790"/>
                  <a:pt x="4558332" y="371124"/>
                </a:cubicBezTo>
                <a:cubicBezTo>
                  <a:pt x="4555662" y="371490"/>
                  <a:pt x="4552860" y="371748"/>
                  <a:pt x="4549927" y="371898"/>
                </a:cubicBezTo>
                <a:cubicBezTo>
                  <a:pt x="4546994" y="372047"/>
                  <a:pt x="4543604" y="372119"/>
                  <a:pt x="4539758" y="372114"/>
                </a:cubicBezTo>
                <a:cubicBezTo>
                  <a:pt x="4536430" y="372107"/>
                  <a:pt x="4532623" y="371967"/>
                  <a:pt x="4528335" y="371696"/>
                </a:cubicBezTo>
                <a:cubicBezTo>
                  <a:pt x="4524048" y="371426"/>
                  <a:pt x="4520302" y="371070"/>
                  <a:pt x="4517098" y="370628"/>
                </a:cubicBezTo>
                <a:cubicBezTo>
                  <a:pt x="4515932" y="370512"/>
                  <a:pt x="4515076" y="370435"/>
                  <a:pt x="4514529" y="370396"/>
                </a:cubicBezTo>
                <a:cubicBezTo>
                  <a:pt x="4513982" y="370358"/>
                  <a:pt x="4513311" y="370311"/>
                  <a:pt x="4512516" y="370257"/>
                </a:cubicBezTo>
                <a:close/>
                <a:moveTo>
                  <a:pt x="3061992" y="352921"/>
                </a:moveTo>
                <a:cubicBezTo>
                  <a:pt x="3064105" y="353283"/>
                  <a:pt x="3066226" y="353520"/>
                  <a:pt x="3068354" y="353633"/>
                </a:cubicBezTo>
                <a:cubicBezTo>
                  <a:pt x="3070482" y="353747"/>
                  <a:pt x="3073686" y="353799"/>
                  <a:pt x="3077966" y="353788"/>
                </a:cubicBezTo>
                <a:lnTo>
                  <a:pt x="3114989" y="353788"/>
                </a:lnTo>
                <a:cubicBezTo>
                  <a:pt x="3119269" y="353799"/>
                  <a:pt x="3122473" y="353747"/>
                  <a:pt x="3124601" y="353633"/>
                </a:cubicBezTo>
                <a:cubicBezTo>
                  <a:pt x="3126729" y="353520"/>
                  <a:pt x="3128850" y="353283"/>
                  <a:pt x="3130963" y="352921"/>
                </a:cubicBezTo>
                <a:lnTo>
                  <a:pt x="3130963" y="360599"/>
                </a:lnTo>
                <a:lnTo>
                  <a:pt x="3140002" y="357132"/>
                </a:lnTo>
                <a:cubicBezTo>
                  <a:pt x="3142267" y="360547"/>
                  <a:pt x="3143990" y="363436"/>
                  <a:pt x="3145172" y="365799"/>
                </a:cubicBezTo>
                <a:cubicBezTo>
                  <a:pt x="3146353" y="368162"/>
                  <a:pt x="3147519" y="371052"/>
                  <a:pt x="3148670" y="374467"/>
                </a:cubicBezTo>
                <a:lnTo>
                  <a:pt x="3139135" y="378429"/>
                </a:lnTo>
                <a:cubicBezTo>
                  <a:pt x="3138075" y="375207"/>
                  <a:pt x="3136945" y="372365"/>
                  <a:pt x="3135746" y="369901"/>
                </a:cubicBezTo>
                <a:cubicBezTo>
                  <a:pt x="3134546" y="367437"/>
                  <a:pt x="3132952" y="364626"/>
                  <a:pt x="3130963" y="361465"/>
                </a:cubicBezTo>
                <a:lnTo>
                  <a:pt x="3130963" y="368028"/>
                </a:lnTo>
                <a:cubicBezTo>
                  <a:pt x="3129062" y="367786"/>
                  <a:pt x="3127013" y="367620"/>
                  <a:pt x="3124818" y="367533"/>
                </a:cubicBezTo>
                <a:cubicBezTo>
                  <a:pt x="3122623" y="367445"/>
                  <a:pt x="3119429" y="367404"/>
                  <a:pt x="3115237" y="367409"/>
                </a:cubicBezTo>
                <a:lnTo>
                  <a:pt x="3077718" y="367409"/>
                </a:lnTo>
                <a:cubicBezTo>
                  <a:pt x="3073526" y="367404"/>
                  <a:pt x="3070332" y="367445"/>
                  <a:pt x="3068137" y="367533"/>
                </a:cubicBezTo>
                <a:cubicBezTo>
                  <a:pt x="3065942" y="367620"/>
                  <a:pt x="3063893" y="367786"/>
                  <a:pt x="3061992" y="368028"/>
                </a:cubicBezTo>
                <a:close/>
                <a:moveTo>
                  <a:pt x="1116043" y="352434"/>
                </a:moveTo>
                <a:lnTo>
                  <a:pt x="1138688" y="352434"/>
                </a:lnTo>
                <a:cubicBezTo>
                  <a:pt x="1139127" y="354618"/>
                  <a:pt x="1139736" y="356965"/>
                  <a:pt x="1140515" y="359475"/>
                </a:cubicBezTo>
                <a:cubicBezTo>
                  <a:pt x="1141294" y="361985"/>
                  <a:pt x="1142213" y="364548"/>
                  <a:pt x="1143271" y="367166"/>
                </a:cubicBezTo>
                <a:lnTo>
                  <a:pt x="1168413" y="428574"/>
                </a:lnTo>
                <a:lnTo>
                  <a:pt x="1193431" y="367166"/>
                </a:lnTo>
                <a:cubicBezTo>
                  <a:pt x="1194646" y="364192"/>
                  <a:pt x="1195590" y="361567"/>
                  <a:pt x="1196264" y="359289"/>
                </a:cubicBezTo>
                <a:cubicBezTo>
                  <a:pt x="1196937" y="357012"/>
                  <a:pt x="1197479" y="354727"/>
                  <a:pt x="1197889" y="352434"/>
                </a:cubicBezTo>
                <a:lnTo>
                  <a:pt x="1220659" y="352434"/>
                </a:lnTo>
                <a:cubicBezTo>
                  <a:pt x="1220293" y="355279"/>
                  <a:pt x="1220035" y="358038"/>
                  <a:pt x="1219885" y="360713"/>
                </a:cubicBezTo>
                <a:cubicBezTo>
                  <a:pt x="1219736" y="363388"/>
                  <a:pt x="1219664" y="366736"/>
                  <a:pt x="1219669" y="370757"/>
                </a:cubicBezTo>
                <a:lnTo>
                  <a:pt x="1219669" y="432907"/>
                </a:lnTo>
                <a:cubicBezTo>
                  <a:pt x="1219664" y="437274"/>
                  <a:pt x="1219736" y="440828"/>
                  <a:pt x="1219885" y="443570"/>
                </a:cubicBezTo>
                <a:cubicBezTo>
                  <a:pt x="1220035" y="446312"/>
                  <a:pt x="1220293" y="448783"/>
                  <a:pt x="1220659" y="450983"/>
                </a:cubicBezTo>
                <a:lnTo>
                  <a:pt x="1203339" y="450983"/>
                </a:lnTo>
                <a:cubicBezTo>
                  <a:pt x="1203705" y="448543"/>
                  <a:pt x="1203963" y="445964"/>
                  <a:pt x="1204113" y="443245"/>
                </a:cubicBezTo>
                <a:cubicBezTo>
                  <a:pt x="1204263" y="440527"/>
                  <a:pt x="1204335" y="437081"/>
                  <a:pt x="1204330" y="432907"/>
                </a:cubicBezTo>
                <a:lnTo>
                  <a:pt x="1204330" y="391804"/>
                </a:lnTo>
                <a:cubicBezTo>
                  <a:pt x="1204845" y="381033"/>
                  <a:pt x="1205175" y="374719"/>
                  <a:pt x="1205319" y="372861"/>
                </a:cubicBezTo>
                <a:cubicBezTo>
                  <a:pt x="1204486" y="376264"/>
                  <a:pt x="1203553" y="379550"/>
                  <a:pt x="1202518" y="382720"/>
                </a:cubicBezTo>
                <a:cubicBezTo>
                  <a:pt x="1201484" y="385890"/>
                  <a:pt x="1200519" y="388587"/>
                  <a:pt x="1199623" y="390813"/>
                </a:cubicBezTo>
                <a:lnTo>
                  <a:pt x="1181046" y="434517"/>
                </a:lnTo>
                <a:cubicBezTo>
                  <a:pt x="1179781" y="437517"/>
                  <a:pt x="1178656" y="440524"/>
                  <a:pt x="1177671" y="443539"/>
                </a:cubicBezTo>
                <a:cubicBezTo>
                  <a:pt x="1176685" y="446554"/>
                  <a:pt x="1175993" y="449036"/>
                  <a:pt x="1175596" y="450983"/>
                </a:cubicBezTo>
                <a:lnTo>
                  <a:pt x="1160982" y="450983"/>
                </a:lnTo>
                <a:cubicBezTo>
                  <a:pt x="1160662" y="448987"/>
                  <a:pt x="1160032" y="446573"/>
                  <a:pt x="1159093" y="443740"/>
                </a:cubicBezTo>
                <a:cubicBezTo>
                  <a:pt x="1158154" y="440908"/>
                  <a:pt x="1156967" y="437751"/>
                  <a:pt x="1155532" y="434269"/>
                </a:cubicBezTo>
                <a:lnTo>
                  <a:pt x="1137697" y="391804"/>
                </a:lnTo>
                <a:cubicBezTo>
                  <a:pt x="1136583" y="389204"/>
                  <a:pt x="1135592" y="386604"/>
                  <a:pt x="1134725" y="384004"/>
                </a:cubicBezTo>
                <a:cubicBezTo>
                  <a:pt x="1133858" y="381404"/>
                  <a:pt x="1132744" y="377690"/>
                  <a:pt x="1131382" y="372861"/>
                </a:cubicBezTo>
                <a:cubicBezTo>
                  <a:pt x="1131550" y="375117"/>
                  <a:pt x="1131709" y="377567"/>
                  <a:pt x="1131859" y="380212"/>
                </a:cubicBezTo>
                <a:cubicBezTo>
                  <a:pt x="1132008" y="382857"/>
                  <a:pt x="1132131" y="385289"/>
                  <a:pt x="1132225" y="387507"/>
                </a:cubicBezTo>
                <a:cubicBezTo>
                  <a:pt x="1132320" y="389726"/>
                  <a:pt x="1132369" y="391323"/>
                  <a:pt x="1132372" y="392299"/>
                </a:cubicBezTo>
                <a:lnTo>
                  <a:pt x="1132372" y="432907"/>
                </a:lnTo>
                <a:cubicBezTo>
                  <a:pt x="1132367" y="437096"/>
                  <a:pt x="1132439" y="440573"/>
                  <a:pt x="1132589" y="443338"/>
                </a:cubicBezTo>
                <a:cubicBezTo>
                  <a:pt x="1132738" y="446103"/>
                  <a:pt x="1132996" y="448651"/>
                  <a:pt x="1133363" y="450983"/>
                </a:cubicBezTo>
                <a:lnTo>
                  <a:pt x="1116043" y="450983"/>
                </a:lnTo>
                <a:cubicBezTo>
                  <a:pt x="1116409" y="448582"/>
                  <a:pt x="1116667" y="445987"/>
                  <a:pt x="1116816" y="443199"/>
                </a:cubicBezTo>
                <a:cubicBezTo>
                  <a:pt x="1116966" y="440411"/>
                  <a:pt x="1117038" y="436980"/>
                  <a:pt x="1117033" y="432907"/>
                </a:cubicBezTo>
                <a:lnTo>
                  <a:pt x="1117033" y="370757"/>
                </a:lnTo>
                <a:cubicBezTo>
                  <a:pt x="1117038" y="366790"/>
                  <a:pt x="1116966" y="363365"/>
                  <a:pt x="1116816" y="360481"/>
                </a:cubicBezTo>
                <a:cubicBezTo>
                  <a:pt x="1116667" y="357597"/>
                  <a:pt x="1116409" y="354915"/>
                  <a:pt x="1116043" y="352434"/>
                </a:cubicBezTo>
                <a:close/>
                <a:moveTo>
                  <a:pt x="3153623" y="352302"/>
                </a:moveTo>
                <a:cubicBezTo>
                  <a:pt x="3155903" y="355687"/>
                  <a:pt x="3157658" y="358545"/>
                  <a:pt x="3158885" y="360877"/>
                </a:cubicBezTo>
                <a:cubicBezTo>
                  <a:pt x="3160113" y="363209"/>
                  <a:pt x="3161248" y="365882"/>
                  <a:pt x="3162290" y="368895"/>
                </a:cubicBezTo>
                <a:lnTo>
                  <a:pt x="3153003" y="372857"/>
                </a:lnTo>
                <a:cubicBezTo>
                  <a:pt x="3151835" y="369767"/>
                  <a:pt x="3150643" y="367001"/>
                  <a:pt x="3149428" y="364561"/>
                </a:cubicBezTo>
                <a:cubicBezTo>
                  <a:pt x="3148213" y="362121"/>
                  <a:pt x="3146557" y="359231"/>
                  <a:pt x="3144460" y="355893"/>
                </a:cubicBezTo>
                <a:close/>
                <a:moveTo>
                  <a:pt x="1257451" y="352062"/>
                </a:moveTo>
                <a:cubicBezTo>
                  <a:pt x="1260023" y="352186"/>
                  <a:pt x="1262487" y="352279"/>
                  <a:pt x="1264843" y="352341"/>
                </a:cubicBezTo>
                <a:cubicBezTo>
                  <a:pt x="1267199" y="352403"/>
                  <a:pt x="1269972" y="352434"/>
                  <a:pt x="1273163" y="352434"/>
                </a:cubicBezTo>
                <a:lnTo>
                  <a:pt x="1299050" y="352434"/>
                </a:lnTo>
                <a:cubicBezTo>
                  <a:pt x="1305034" y="352429"/>
                  <a:pt x="1310189" y="353150"/>
                  <a:pt x="1314515" y="354598"/>
                </a:cubicBezTo>
                <a:cubicBezTo>
                  <a:pt x="1318841" y="356047"/>
                  <a:pt x="1322476" y="358252"/>
                  <a:pt x="1325422" y="361216"/>
                </a:cubicBezTo>
                <a:cubicBezTo>
                  <a:pt x="1327961" y="363710"/>
                  <a:pt x="1329873" y="366764"/>
                  <a:pt x="1331159" y="370376"/>
                </a:cubicBezTo>
                <a:cubicBezTo>
                  <a:pt x="1332445" y="373988"/>
                  <a:pt x="1333090" y="378035"/>
                  <a:pt x="1333092" y="382515"/>
                </a:cubicBezTo>
                <a:cubicBezTo>
                  <a:pt x="1333087" y="387228"/>
                  <a:pt x="1332386" y="391491"/>
                  <a:pt x="1330989" y="395305"/>
                </a:cubicBezTo>
                <a:cubicBezTo>
                  <a:pt x="1329592" y="399119"/>
                  <a:pt x="1327531" y="402451"/>
                  <a:pt x="1324804" y="405301"/>
                </a:cubicBezTo>
                <a:cubicBezTo>
                  <a:pt x="1321796" y="408324"/>
                  <a:pt x="1318129" y="410566"/>
                  <a:pt x="1313803" y="412027"/>
                </a:cubicBezTo>
                <a:cubicBezTo>
                  <a:pt x="1309477" y="413488"/>
                  <a:pt x="1304353" y="414215"/>
                  <a:pt x="1298430" y="414207"/>
                </a:cubicBezTo>
                <a:lnTo>
                  <a:pt x="1274771" y="414207"/>
                </a:lnTo>
                <a:lnTo>
                  <a:pt x="1274771" y="434762"/>
                </a:lnTo>
                <a:cubicBezTo>
                  <a:pt x="1274766" y="438123"/>
                  <a:pt x="1274838" y="441090"/>
                  <a:pt x="1274987" y="443662"/>
                </a:cubicBezTo>
                <a:cubicBezTo>
                  <a:pt x="1275137" y="446234"/>
                  <a:pt x="1275395" y="448674"/>
                  <a:pt x="1275762" y="450983"/>
                </a:cubicBezTo>
                <a:lnTo>
                  <a:pt x="1257451" y="450983"/>
                </a:lnTo>
                <a:cubicBezTo>
                  <a:pt x="1257817" y="448514"/>
                  <a:pt x="1258075" y="446053"/>
                  <a:pt x="1258225" y="443600"/>
                </a:cubicBezTo>
                <a:cubicBezTo>
                  <a:pt x="1258374" y="441147"/>
                  <a:pt x="1258446" y="438283"/>
                  <a:pt x="1258441" y="435010"/>
                </a:cubicBezTo>
                <a:lnTo>
                  <a:pt x="1258441" y="368036"/>
                </a:lnTo>
                <a:cubicBezTo>
                  <a:pt x="1258446" y="365118"/>
                  <a:pt x="1258374" y="362410"/>
                  <a:pt x="1258225" y="359910"/>
                </a:cubicBezTo>
                <a:cubicBezTo>
                  <a:pt x="1258075" y="357410"/>
                  <a:pt x="1257817" y="354794"/>
                  <a:pt x="1257451" y="352062"/>
                </a:cubicBezTo>
                <a:close/>
                <a:moveTo>
                  <a:pt x="1522067" y="351931"/>
                </a:moveTo>
                <a:lnTo>
                  <a:pt x="1529867" y="365304"/>
                </a:lnTo>
                <a:cubicBezTo>
                  <a:pt x="1526958" y="367107"/>
                  <a:pt x="1524326" y="369042"/>
                  <a:pt x="1521974" y="371108"/>
                </a:cubicBezTo>
                <a:cubicBezTo>
                  <a:pt x="1519621" y="373175"/>
                  <a:pt x="1517176" y="375698"/>
                  <a:pt x="1514637" y="378677"/>
                </a:cubicBezTo>
                <a:cubicBezTo>
                  <a:pt x="1509367" y="384886"/>
                  <a:pt x="1505389" y="391072"/>
                  <a:pt x="1502703" y="397235"/>
                </a:cubicBezTo>
                <a:cubicBezTo>
                  <a:pt x="1500018" y="403398"/>
                  <a:pt x="1498671" y="409430"/>
                  <a:pt x="1498664" y="415329"/>
                </a:cubicBezTo>
                <a:cubicBezTo>
                  <a:pt x="1498757" y="422114"/>
                  <a:pt x="1500707" y="427521"/>
                  <a:pt x="1504514" y="431550"/>
                </a:cubicBezTo>
                <a:cubicBezTo>
                  <a:pt x="1508322" y="435580"/>
                  <a:pt x="1513430" y="437644"/>
                  <a:pt x="1519838" y="437742"/>
                </a:cubicBezTo>
                <a:cubicBezTo>
                  <a:pt x="1524977" y="437698"/>
                  <a:pt x="1529527" y="436330"/>
                  <a:pt x="1533489" y="433640"/>
                </a:cubicBezTo>
                <a:cubicBezTo>
                  <a:pt x="1537452" y="430949"/>
                  <a:pt x="1540455" y="427198"/>
                  <a:pt x="1542498" y="422387"/>
                </a:cubicBezTo>
                <a:cubicBezTo>
                  <a:pt x="1544097" y="418660"/>
                  <a:pt x="1545263" y="414630"/>
                  <a:pt x="1545996" y="410299"/>
                </a:cubicBezTo>
                <a:cubicBezTo>
                  <a:pt x="1546728" y="405968"/>
                  <a:pt x="1547089" y="401040"/>
                  <a:pt x="1547079" y="395517"/>
                </a:cubicBezTo>
                <a:cubicBezTo>
                  <a:pt x="1547048" y="388431"/>
                  <a:pt x="1546429" y="381522"/>
                  <a:pt x="1545222" y="374792"/>
                </a:cubicBezTo>
                <a:cubicBezTo>
                  <a:pt x="1544015" y="368062"/>
                  <a:pt x="1542405" y="362422"/>
                  <a:pt x="1540393" y="357874"/>
                </a:cubicBezTo>
                <a:lnTo>
                  <a:pt x="1555252" y="353417"/>
                </a:lnTo>
                <a:cubicBezTo>
                  <a:pt x="1556260" y="356858"/>
                  <a:pt x="1557679" y="360501"/>
                  <a:pt x="1559508" y="364344"/>
                </a:cubicBezTo>
                <a:cubicBezTo>
                  <a:pt x="1561337" y="368188"/>
                  <a:pt x="1563468" y="372016"/>
                  <a:pt x="1565901" y="375829"/>
                </a:cubicBezTo>
                <a:cubicBezTo>
                  <a:pt x="1569187" y="380805"/>
                  <a:pt x="1572891" y="385464"/>
                  <a:pt x="1577014" y="389806"/>
                </a:cubicBezTo>
                <a:cubicBezTo>
                  <a:pt x="1581136" y="394147"/>
                  <a:pt x="1584903" y="397289"/>
                  <a:pt x="1588313" y="399232"/>
                </a:cubicBezTo>
                <a:lnTo>
                  <a:pt x="1580636" y="413843"/>
                </a:lnTo>
                <a:cubicBezTo>
                  <a:pt x="1580192" y="413394"/>
                  <a:pt x="1579810" y="413023"/>
                  <a:pt x="1579490" y="412729"/>
                </a:cubicBezTo>
                <a:cubicBezTo>
                  <a:pt x="1579171" y="412435"/>
                  <a:pt x="1578603" y="411940"/>
                  <a:pt x="1577788" y="411243"/>
                </a:cubicBezTo>
                <a:cubicBezTo>
                  <a:pt x="1575247" y="408944"/>
                  <a:pt x="1572837" y="406484"/>
                  <a:pt x="1570560" y="403860"/>
                </a:cubicBezTo>
                <a:cubicBezTo>
                  <a:pt x="1568282" y="401236"/>
                  <a:pt x="1566151" y="398497"/>
                  <a:pt x="1564167" y="395641"/>
                </a:cubicBezTo>
                <a:cubicBezTo>
                  <a:pt x="1563925" y="395275"/>
                  <a:pt x="1563295" y="394274"/>
                  <a:pt x="1562279" y="392638"/>
                </a:cubicBezTo>
                <a:cubicBezTo>
                  <a:pt x="1561262" y="391003"/>
                  <a:pt x="1559828" y="388702"/>
                  <a:pt x="1557976" y="385735"/>
                </a:cubicBezTo>
                <a:cubicBezTo>
                  <a:pt x="1559005" y="390010"/>
                  <a:pt x="1559702" y="393688"/>
                  <a:pt x="1560065" y="396771"/>
                </a:cubicBezTo>
                <a:cubicBezTo>
                  <a:pt x="1560429" y="399854"/>
                  <a:pt x="1560599" y="403439"/>
                  <a:pt x="1560576" y="407528"/>
                </a:cubicBezTo>
                <a:cubicBezTo>
                  <a:pt x="1560513" y="416431"/>
                  <a:pt x="1558768" y="424284"/>
                  <a:pt x="1555343" y="431087"/>
                </a:cubicBezTo>
                <a:cubicBezTo>
                  <a:pt x="1551918" y="437890"/>
                  <a:pt x="1547193" y="443220"/>
                  <a:pt x="1541168" y="447079"/>
                </a:cubicBezTo>
                <a:cubicBezTo>
                  <a:pt x="1535142" y="450937"/>
                  <a:pt x="1528197" y="452902"/>
                  <a:pt x="1520333" y="452972"/>
                </a:cubicBezTo>
                <a:cubicBezTo>
                  <a:pt x="1516389" y="452962"/>
                  <a:pt x="1512576" y="452456"/>
                  <a:pt x="1508895" y="451455"/>
                </a:cubicBezTo>
                <a:cubicBezTo>
                  <a:pt x="1505214" y="450454"/>
                  <a:pt x="1501927" y="449020"/>
                  <a:pt x="1499035" y="447152"/>
                </a:cubicBezTo>
                <a:cubicBezTo>
                  <a:pt x="1494224" y="443910"/>
                  <a:pt x="1490473" y="439529"/>
                  <a:pt x="1487783" y="434011"/>
                </a:cubicBezTo>
                <a:cubicBezTo>
                  <a:pt x="1485092" y="428493"/>
                  <a:pt x="1483725" y="422349"/>
                  <a:pt x="1483681" y="415577"/>
                </a:cubicBezTo>
                <a:cubicBezTo>
                  <a:pt x="1483696" y="410748"/>
                  <a:pt x="1484439" y="405764"/>
                  <a:pt x="1485910" y="400625"/>
                </a:cubicBezTo>
                <a:cubicBezTo>
                  <a:pt x="1487380" y="395486"/>
                  <a:pt x="1489485" y="390564"/>
                  <a:pt x="1492225" y="385859"/>
                </a:cubicBezTo>
                <a:cubicBezTo>
                  <a:pt x="1493706" y="383251"/>
                  <a:pt x="1495573" y="380511"/>
                  <a:pt x="1497828" y="377640"/>
                </a:cubicBezTo>
                <a:cubicBezTo>
                  <a:pt x="1500082" y="374769"/>
                  <a:pt x="1502383" y="372184"/>
                  <a:pt x="1504731" y="369886"/>
                </a:cubicBezTo>
                <a:cubicBezTo>
                  <a:pt x="1504935" y="369679"/>
                  <a:pt x="1505146" y="369473"/>
                  <a:pt x="1505366" y="369266"/>
                </a:cubicBezTo>
                <a:cubicBezTo>
                  <a:pt x="1505585" y="369060"/>
                  <a:pt x="1506075" y="368606"/>
                  <a:pt x="1506836" y="367904"/>
                </a:cubicBezTo>
                <a:cubicBezTo>
                  <a:pt x="1507001" y="367737"/>
                  <a:pt x="1507166" y="367577"/>
                  <a:pt x="1507331" y="367424"/>
                </a:cubicBezTo>
                <a:cubicBezTo>
                  <a:pt x="1507496" y="367272"/>
                  <a:pt x="1507785" y="367019"/>
                  <a:pt x="1508198" y="366666"/>
                </a:cubicBezTo>
                <a:cubicBezTo>
                  <a:pt x="1507527" y="366777"/>
                  <a:pt x="1507012" y="366865"/>
                  <a:pt x="1506650" y="366929"/>
                </a:cubicBezTo>
                <a:cubicBezTo>
                  <a:pt x="1506289" y="366994"/>
                  <a:pt x="1505650" y="367112"/>
                  <a:pt x="1504731" y="367285"/>
                </a:cubicBezTo>
                <a:cubicBezTo>
                  <a:pt x="1503091" y="367646"/>
                  <a:pt x="1501569" y="367942"/>
                  <a:pt x="1500163" y="368175"/>
                </a:cubicBezTo>
                <a:cubicBezTo>
                  <a:pt x="1498758" y="368407"/>
                  <a:pt x="1496905" y="368640"/>
                  <a:pt x="1494605" y="368872"/>
                </a:cubicBezTo>
                <a:cubicBezTo>
                  <a:pt x="1492305" y="369104"/>
                  <a:pt x="1488994" y="369401"/>
                  <a:pt x="1484671" y="369762"/>
                </a:cubicBezTo>
                <a:cubicBezTo>
                  <a:pt x="1483681" y="369816"/>
                  <a:pt x="1482969" y="369862"/>
                  <a:pt x="1482536" y="369901"/>
                </a:cubicBezTo>
                <a:cubicBezTo>
                  <a:pt x="1482102" y="369940"/>
                  <a:pt x="1481576" y="370017"/>
                  <a:pt x="1480957" y="370133"/>
                </a:cubicBezTo>
                <a:lnTo>
                  <a:pt x="1480709" y="355522"/>
                </a:lnTo>
                <a:cubicBezTo>
                  <a:pt x="1481818" y="355646"/>
                  <a:pt x="1482788" y="355738"/>
                  <a:pt x="1483619" y="355800"/>
                </a:cubicBezTo>
                <a:cubicBezTo>
                  <a:pt x="1484449" y="355862"/>
                  <a:pt x="1485543" y="355893"/>
                  <a:pt x="1486900" y="355893"/>
                </a:cubicBezTo>
                <a:cubicBezTo>
                  <a:pt x="1491799" y="355886"/>
                  <a:pt x="1496599" y="355708"/>
                  <a:pt x="1501301" y="355361"/>
                </a:cubicBezTo>
                <a:cubicBezTo>
                  <a:pt x="1506002" y="355014"/>
                  <a:pt x="1510188" y="354543"/>
                  <a:pt x="1513858" y="353949"/>
                </a:cubicBezTo>
                <a:cubicBezTo>
                  <a:pt x="1517527" y="353354"/>
                  <a:pt x="1520264" y="352681"/>
                  <a:pt x="1522067" y="351931"/>
                </a:cubicBezTo>
                <a:close/>
                <a:moveTo>
                  <a:pt x="2455488" y="351436"/>
                </a:moveTo>
                <a:cubicBezTo>
                  <a:pt x="2457392" y="351797"/>
                  <a:pt x="2459342" y="352034"/>
                  <a:pt x="2461339" y="352148"/>
                </a:cubicBezTo>
                <a:cubicBezTo>
                  <a:pt x="2463335" y="352261"/>
                  <a:pt x="2466214" y="352313"/>
                  <a:pt x="2469975" y="352302"/>
                </a:cubicBezTo>
                <a:lnTo>
                  <a:pt x="2513190" y="352302"/>
                </a:lnTo>
                <a:cubicBezTo>
                  <a:pt x="2516952" y="352313"/>
                  <a:pt x="2519830" y="352261"/>
                  <a:pt x="2521827" y="352148"/>
                </a:cubicBezTo>
                <a:cubicBezTo>
                  <a:pt x="2523824" y="352034"/>
                  <a:pt x="2525774" y="351797"/>
                  <a:pt x="2527678" y="351436"/>
                </a:cubicBezTo>
                <a:lnTo>
                  <a:pt x="2527678" y="366666"/>
                </a:lnTo>
                <a:cubicBezTo>
                  <a:pt x="2525908" y="366424"/>
                  <a:pt x="2524061" y="366258"/>
                  <a:pt x="2522137" y="366171"/>
                </a:cubicBezTo>
                <a:cubicBezTo>
                  <a:pt x="2520212" y="366083"/>
                  <a:pt x="2517313" y="366042"/>
                  <a:pt x="2513438" y="366047"/>
                </a:cubicBezTo>
                <a:lnTo>
                  <a:pt x="2469728" y="366047"/>
                </a:lnTo>
                <a:cubicBezTo>
                  <a:pt x="2465853" y="366042"/>
                  <a:pt x="2462953" y="366083"/>
                  <a:pt x="2461029" y="366171"/>
                </a:cubicBezTo>
                <a:cubicBezTo>
                  <a:pt x="2459105" y="366258"/>
                  <a:pt x="2457258" y="366424"/>
                  <a:pt x="2455488" y="366666"/>
                </a:cubicBezTo>
                <a:close/>
                <a:moveTo>
                  <a:pt x="4449737" y="350693"/>
                </a:moveTo>
                <a:lnTo>
                  <a:pt x="4457414" y="361589"/>
                </a:lnTo>
                <a:cubicBezTo>
                  <a:pt x="4456442" y="362087"/>
                  <a:pt x="4455539" y="362670"/>
                  <a:pt x="4454706" y="363338"/>
                </a:cubicBezTo>
                <a:cubicBezTo>
                  <a:pt x="4453873" y="364006"/>
                  <a:pt x="4452629" y="365116"/>
                  <a:pt x="4450975" y="366666"/>
                </a:cubicBezTo>
                <a:cubicBezTo>
                  <a:pt x="4447720" y="369656"/>
                  <a:pt x="4444232" y="372808"/>
                  <a:pt x="4440512" y="376123"/>
                </a:cubicBezTo>
                <a:cubicBezTo>
                  <a:pt x="4436793" y="379438"/>
                  <a:pt x="4433800" y="382064"/>
                  <a:pt x="4431535" y="384002"/>
                </a:cubicBezTo>
                <a:cubicBezTo>
                  <a:pt x="4430711" y="384682"/>
                  <a:pt x="4429387" y="385715"/>
                  <a:pt x="4427563" y="387102"/>
                </a:cubicBezTo>
                <a:cubicBezTo>
                  <a:pt x="4425740" y="388488"/>
                  <a:pt x="4423902" y="389861"/>
                  <a:pt x="4422051" y="391220"/>
                </a:cubicBezTo>
                <a:cubicBezTo>
                  <a:pt x="4420199" y="392579"/>
                  <a:pt x="4418821" y="393557"/>
                  <a:pt x="4417914" y="394155"/>
                </a:cubicBezTo>
                <a:cubicBezTo>
                  <a:pt x="4416472" y="395141"/>
                  <a:pt x="4415486" y="395801"/>
                  <a:pt x="4414958" y="396136"/>
                </a:cubicBezTo>
                <a:cubicBezTo>
                  <a:pt x="4414429" y="396472"/>
                  <a:pt x="4413722" y="396884"/>
                  <a:pt x="4412837" y="397375"/>
                </a:cubicBezTo>
                <a:lnTo>
                  <a:pt x="4413085" y="397622"/>
                </a:lnTo>
                <a:cubicBezTo>
                  <a:pt x="4418518" y="395435"/>
                  <a:pt x="4423099" y="393928"/>
                  <a:pt x="4426830" y="393103"/>
                </a:cubicBezTo>
                <a:cubicBezTo>
                  <a:pt x="4430560" y="392277"/>
                  <a:pt x="4434646" y="391885"/>
                  <a:pt x="4439088" y="391926"/>
                </a:cubicBezTo>
                <a:cubicBezTo>
                  <a:pt x="4449802" y="392027"/>
                  <a:pt x="4458248" y="394550"/>
                  <a:pt x="4464426" y="399495"/>
                </a:cubicBezTo>
                <a:cubicBezTo>
                  <a:pt x="4470605" y="404440"/>
                  <a:pt x="4473757" y="411204"/>
                  <a:pt x="4473883" y="419787"/>
                </a:cubicBezTo>
                <a:cubicBezTo>
                  <a:pt x="4473870" y="425687"/>
                  <a:pt x="4472441" y="430944"/>
                  <a:pt x="4469596" y="435559"/>
                </a:cubicBezTo>
                <a:cubicBezTo>
                  <a:pt x="4466750" y="440174"/>
                  <a:pt x="4462566" y="444039"/>
                  <a:pt x="4457043" y="447152"/>
                </a:cubicBezTo>
                <a:cubicBezTo>
                  <a:pt x="4452985" y="449451"/>
                  <a:pt x="4448409" y="451200"/>
                  <a:pt x="4443314" y="452399"/>
                </a:cubicBezTo>
                <a:cubicBezTo>
                  <a:pt x="4438219" y="453599"/>
                  <a:pt x="4432807" y="454203"/>
                  <a:pt x="4427077" y="454210"/>
                </a:cubicBezTo>
                <a:cubicBezTo>
                  <a:pt x="4421835" y="454205"/>
                  <a:pt x="4417150" y="453720"/>
                  <a:pt x="4413023" y="452755"/>
                </a:cubicBezTo>
                <a:cubicBezTo>
                  <a:pt x="4408896" y="451791"/>
                  <a:pt x="4405573" y="450377"/>
                  <a:pt x="4403055" y="448514"/>
                </a:cubicBezTo>
                <a:cubicBezTo>
                  <a:pt x="4400687" y="446752"/>
                  <a:pt x="4398860" y="444642"/>
                  <a:pt x="4397576" y="442184"/>
                </a:cubicBezTo>
                <a:cubicBezTo>
                  <a:pt x="4396291" y="439725"/>
                  <a:pt x="4395641" y="437089"/>
                  <a:pt x="4395626" y="434274"/>
                </a:cubicBezTo>
                <a:cubicBezTo>
                  <a:pt x="4395739" y="429040"/>
                  <a:pt x="4397741" y="424804"/>
                  <a:pt x="4401631" y="421567"/>
                </a:cubicBezTo>
                <a:cubicBezTo>
                  <a:pt x="4405521" y="418329"/>
                  <a:pt x="4410619" y="416663"/>
                  <a:pt x="4416924" y="416567"/>
                </a:cubicBezTo>
                <a:cubicBezTo>
                  <a:pt x="4421283" y="416580"/>
                  <a:pt x="4425287" y="417452"/>
                  <a:pt x="4428934" y="419183"/>
                </a:cubicBezTo>
                <a:cubicBezTo>
                  <a:pt x="4432582" y="420914"/>
                  <a:pt x="4435719" y="423427"/>
                  <a:pt x="4438345" y="426721"/>
                </a:cubicBezTo>
                <a:cubicBezTo>
                  <a:pt x="4439550" y="428207"/>
                  <a:pt x="4440576" y="429786"/>
                  <a:pt x="4441425" y="431457"/>
                </a:cubicBezTo>
                <a:cubicBezTo>
                  <a:pt x="4442274" y="433129"/>
                  <a:pt x="4443146" y="435265"/>
                  <a:pt x="4444041" y="437865"/>
                </a:cubicBezTo>
                <a:cubicBezTo>
                  <a:pt x="4449152" y="435987"/>
                  <a:pt x="4452892" y="433614"/>
                  <a:pt x="4455263" y="430745"/>
                </a:cubicBezTo>
                <a:cubicBezTo>
                  <a:pt x="4457634" y="427877"/>
                  <a:pt x="4458805" y="424265"/>
                  <a:pt x="4458776" y="419911"/>
                </a:cubicBezTo>
                <a:cubicBezTo>
                  <a:pt x="4458691" y="415020"/>
                  <a:pt x="4456478" y="411150"/>
                  <a:pt x="4452136" y="408302"/>
                </a:cubicBezTo>
                <a:cubicBezTo>
                  <a:pt x="4447795" y="405454"/>
                  <a:pt x="4441835" y="403999"/>
                  <a:pt x="4434259" y="403937"/>
                </a:cubicBezTo>
                <a:cubicBezTo>
                  <a:pt x="4425153" y="403961"/>
                  <a:pt x="4416248" y="405741"/>
                  <a:pt x="4407544" y="409277"/>
                </a:cubicBezTo>
                <a:cubicBezTo>
                  <a:pt x="4398840" y="412814"/>
                  <a:pt x="4390740" y="417968"/>
                  <a:pt x="4383243" y="424740"/>
                </a:cubicBezTo>
                <a:lnTo>
                  <a:pt x="4374823" y="411367"/>
                </a:lnTo>
                <a:cubicBezTo>
                  <a:pt x="4376936" y="410348"/>
                  <a:pt x="4379366" y="408919"/>
                  <a:pt x="4382113" y="407079"/>
                </a:cubicBezTo>
                <a:cubicBezTo>
                  <a:pt x="4384861" y="405240"/>
                  <a:pt x="4388250" y="402789"/>
                  <a:pt x="4392282" y="399727"/>
                </a:cubicBezTo>
                <a:cubicBezTo>
                  <a:pt x="4396190" y="396739"/>
                  <a:pt x="4400399" y="393360"/>
                  <a:pt x="4404908" y="389592"/>
                </a:cubicBezTo>
                <a:cubicBezTo>
                  <a:pt x="4409417" y="385824"/>
                  <a:pt x="4413809" y="382014"/>
                  <a:pt x="4418084" y="378163"/>
                </a:cubicBezTo>
                <a:cubicBezTo>
                  <a:pt x="4422359" y="374313"/>
                  <a:pt x="4426100" y="370769"/>
                  <a:pt x="4429306" y="367533"/>
                </a:cubicBezTo>
                <a:cubicBezTo>
                  <a:pt x="4429461" y="367378"/>
                  <a:pt x="4429770" y="367068"/>
                  <a:pt x="4430235" y="366604"/>
                </a:cubicBezTo>
                <a:cubicBezTo>
                  <a:pt x="4430699" y="366140"/>
                  <a:pt x="4431132" y="365706"/>
                  <a:pt x="4431535" y="365304"/>
                </a:cubicBezTo>
                <a:lnTo>
                  <a:pt x="4431411" y="365180"/>
                </a:lnTo>
                <a:cubicBezTo>
                  <a:pt x="4429912" y="365383"/>
                  <a:pt x="4427847" y="365583"/>
                  <a:pt x="4425215" y="365781"/>
                </a:cubicBezTo>
                <a:cubicBezTo>
                  <a:pt x="4422584" y="365979"/>
                  <a:pt x="4418968" y="366197"/>
                  <a:pt x="4414369" y="366437"/>
                </a:cubicBezTo>
                <a:cubicBezTo>
                  <a:pt x="4409770" y="366676"/>
                  <a:pt x="4403770" y="366959"/>
                  <a:pt x="4396368" y="367285"/>
                </a:cubicBezTo>
                <a:cubicBezTo>
                  <a:pt x="4395076" y="367342"/>
                  <a:pt x="4394039" y="367414"/>
                  <a:pt x="4393258" y="367502"/>
                </a:cubicBezTo>
                <a:cubicBezTo>
                  <a:pt x="4392476" y="367590"/>
                  <a:pt x="4391531" y="367724"/>
                  <a:pt x="4390425" y="367904"/>
                </a:cubicBezTo>
                <a:lnTo>
                  <a:pt x="4389806" y="353045"/>
                </a:lnTo>
                <a:cubicBezTo>
                  <a:pt x="4391831" y="353293"/>
                  <a:pt x="4393941" y="353479"/>
                  <a:pt x="4396136" y="353602"/>
                </a:cubicBezTo>
                <a:cubicBezTo>
                  <a:pt x="4398332" y="353726"/>
                  <a:pt x="4401092" y="353788"/>
                  <a:pt x="4404417" y="353788"/>
                </a:cubicBezTo>
                <a:cubicBezTo>
                  <a:pt x="4409840" y="353780"/>
                  <a:pt x="4415928" y="353641"/>
                  <a:pt x="4422681" y="353370"/>
                </a:cubicBezTo>
                <a:cubicBezTo>
                  <a:pt x="4429435" y="353099"/>
                  <a:pt x="4435894" y="352743"/>
                  <a:pt x="4442060" y="352302"/>
                </a:cubicBezTo>
                <a:cubicBezTo>
                  <a:pt x="4444152" y="352135"/>
                  <a:pt x="4445726" y="351944"/>
                  <a:pt x="4446781" y="351730"/>
                </a:cubicBezTo>
                <a:cubicBezTo>
                  <a:pt x="4447836" y="351516"/>
                  <a:pt x="4448822" y="351170"/>
                  <a:pt x="4449737" y="350693"/>
                </a:cubicBezTo>
                <a:close/>
                <a:moveTo>
                  <a:pt x="1406414" y="350329"/>
                </a:moveTo>
                <a:cubicBezTo>
                  <a:pt x="1413206" y="350319"/>
                  <a:pt x="1419285" y="351329"/>
                  <a:pt x="1424652" y="353359"/>
                </a:cubicBezTo>
                <a:cubicBezTo>
                  <a:pt x="1430019" y="355390"/>
                  <a:pt x="1434796" y="358503"/>
                  <a:pt x="1438985" y="362698"/>
                </a:cubicBezTo>
                <a:cubicBezTo>
                  <a:pt x="1443513" y="367256"/>
                  <a:pt x="1446951" y="372813"/>
                  <a:pt x="1449299" y="379369"/>
                </a:cubicBezTo>
                <a:cubicBezTo>
                  <a:pt x="1451647" y="385925"/>
                  <a:pt x="1452828" y="393248"/>
                  <a:pt x="1452841" y="401337"/>
                </a:cubicBezTo>
                <a:cubicBezTo>
                  <a:pt x="1452669" y="417197"/>
                  <a:pt x="1448466" y="429718"/>
                  <a:pt x="1440233" y="438901"/>
                </a:cubicBezTo>
                <a:cubicBezTo>
                  <a:pt x="1432000" y="448084"/>
                  <a:pt x="1420768" y="452772"/>
                  <a:pt x="1406538" y="452964"/>
                </a:cubicBezTo>
                <a:cubicBezTo>
                  <a:pt x="1392313" y="452779"/>
                  <a:pt x="1381102" y="448107"/>
                  <a:pt x="1372905" y="438947"/>
                </a:cubicBezTo>
                <a:cubicBezTo>
                  <a:pt x="1364708" y="429788"/>
                  <a:pt x="1360526" y="417251"/>
                  <a:pt x="1360359" y="401337"/>
                </a:cubicBezTo>
                <a:cubicBezTo>
                  <a:pt x="1360374" y="393294"/>
                  <a:pt x="1361580" y="385972"/>
                  <a:pt x="1363977" y="379369"/>
                </a:cubicBezTo>
                <a:cubicBezTo>
                  <a:pt x="1366374" y="372767"/>
                  <a:pt x="1369869" y="367210"/>
                  <a:pt x="1374462" y="362698"/>
                </a:cubicBezTo>
                <a:cubicBezTo>
                  <a:pt x="1378710" y="358503"/>
                  <a:pt x="1383462" y="355390"/>
                  <a:pt x="1388718" y="353359"/>
                </a:cubicBezTo>
                <a:cubicBezTo>
                  <a:pt x="1393974" y="351329"/>
                  <a:pt x="1399873" y="350319"/>
                  <a:pt x="1406414" y="350329"/>
                </a:cubicBezTo>
                <a:close/>
                <a:moveTo>
                  <a:pt x="1044464" y="350329"/>
                </a:moveTo>
                <a:cubicBezTo>
                  <a:pt x="1051256" y="350319"/>
                  <a:pt x="1057335" y="351329"/>
                  <a:pt x="1062702" y="353359"/>
                </a:cubicBezTo>
                <a:cubicBezTo>
                  <a:pt x="1068069" y="355390"/>
                  <a:pt x="1072846" y="358503"/>
                  <a:pt x="1077034" y="362698"/>
                </a:cubicBezTo>
                <a:cubicBezTo>
                  <a:pt x="1081563" y="367256"/>
                  <a:pt x="1085001" y="372813"/>
                  <a:pt x="1087349" y="379369"/>
                </a:cubicBezTo>
                <a:cubicBezTo>
                  <a:pt x="1089697" y="385925"/>
                  <a:pt x="1090878" y="393248"/>
                  <a:pt x="1090891" y="401337"/>
                </a:cubicBezTo>
                <a:cubicBezTo>
                  <a:pt x="1090719" y="417197"/>
                  <a:pt x="1086516" y="429718"/>
                  <a:pt x="1078283" y="438901"/>
                </a:cubicBezTo>
                <a:cubicBezTo>
                  <a:pt x="1070050" y="448084"/>
                  <a:pt x="1058818" y="452772"/>
                  <a:pt x="1044588" y="452964"/>
                </a:cubicBezTo>
                <a:cubicBezTo>
                  <a:pt x="1030363" y="452779"/>
                  <a:pt x="1019152" y="448107"/>
                  <a:pt x="1010955" y="438947"/>
                </a:cubicBezTo>
                <a:cubicBezTo>
                  <a:pt x="1002758" y="429788"/>
                  <a:pt x="998576" y="417251"/>
                  <a:pt x="998409" y="401337"/>
                </a:cubicBezTo>
                <a:cubicBezTo>
                  <a:pt x="998424" y="393294"/>
                  <a:pt x="999630" y="385972"/>
                  <a:pt x="1002027" y="379369"/>
                </a:cubicBezTo>
                <a:cubicBezTo>
                  <a:pt x="1004424" y="372767"/>
                  <a:pt x="1007919" y="367210"/>
                  <a:pt x="1012512" y="362698"/>
                </a:cubicBezTo>
                <a:cubicBezTo>
                  <a:pt x="1016760" y="358503"/>
                  <a:pt x="1021512" y="355390"/>
                  <a:pt x="1026768" y="353359"/>
                </a:cubicBezTo>
                <a:cubicBezTo>
                  <a:pt x="1032024" y="351329"/>
                  <a:pt x="1037923" y="350319"/>
                  <a:pt x="1044464" y="350329"/>
                </a:cubicBezTo>
                <a:close/>
                <a:moveTo>
                  <a:pt x="919152" y="350329"/>
                </a:moveTo>
                <a:cubicBezTo>
                  <a:pt x="926236" y="350339"/>
                  <a:pt x="932382" y="351401"/>
                  <a:pt x="937591" y="353514"/>
                </a:cubicBezTo>
                <a:cubicBezTo>
                  <a:pt x="942799" y="355627"/>
                  <a:pt x="946930" y="358729"/>
                  <a:pt x="949984" y="362822"/>
                </a:cubicBezTo>
                <a:cubicBezTo>
                  <a:pt x="951497" y="364789"/>
                  <a:pt x="952709" y="366858"/>
                  <a:pt x="953618" y="369027"/>
                </a:cubicBezTo>
                <a:cubicBezTo>
                  <a:pt x="954528" y="371197"/>
                  <a:pt x="955338" y="373917"/>
                  <a:pt x="956046" y="377186"/>
                </a:cubicBezTo>
                <a:lnTo>
                  <a:pt x="938353" y="379167"/>
                </a:lnTo>
                <a:cubicBezTo>
                  <a:pt x="938004" y="377111"/>
                  <a:pt x="937555" y="375434"/>
                  <a:pt x="937006" y="374136"/>
                </a:cubicBezTo>
                <a:cubicBezTo>
                  <a:pt x="936456" y="372838"/>
                  <a:pt x="935666" y="371625"/>
                  <a:pt x="934637" y="370498"/>
                </a:cubicBezTo>
                <a:cubicBezTo>
                  <a:pt x="933008" y="368570"/>
                  <a:pt x="930877" y="367100"/>
                  <a:pt x="928242" y="366086"/>
                </a:cubicBezTo>
                <a:cubicBezTo>
                  <a:pt x="925607" y="365072"/>
                  <a:pt x="922577" y="364561"/>
                  <a:pt x="919152" y="364553"/>
                </a:cubicBezTo>
                <a:cubicBezTo>
                  <a:pt x="913684" y="364613"/>
                  <a:pt x="909322" y="365856"/>
                  <a:pt x="906068" y="368284"/>
                </a:cubicBezTo>
                <a:cubicBezTo>
                  <a:pt x="902814" y="370712"/>
                  <a:pt x="901147" y="373968"/>
                  <a:pt x="901067" y="378053"/>
                </a:cubicBezTo>
                <a:cubicBezTo>
                  <a:pt x="901062" y="380643"/>
                  <a:pt x="901753" y="382862"/>
                  <a:pt x="903142" y="384710"/>
                </a:cubicBezTo>
                <a:cubicBezTo>
                  <a:pt x="904530" y="386557"/>
                  <a:pt x="906646" y="388095"/>
                  <a:pt x="909490" y="389323"/>
                </a:cubicBezTo>
                <a:cubicBezTo>
                  <a:pt x="910309" y="389672"/>
                  <a:pt x="911204" y="389993"/>
                  <a:pt x="912174" y="390287"/>
                </a:cubicBezTo>
                <a:cubicBezTo>
                  <a:pt x="913145" y="390580"/>
                  <a:pt x="914727" y="390984"/>
                  <a:pt x="916923" y="391498"/>
                </a:cubicBezTo>
                <a:cubicBezTo>
                  <a:pt x="919118" y="392011"/>
                  <a:pt x="922463" y="392773"/>
                  <a:pt x="926957" y="393782"/>
                </a:cubicBezTo>
                <a:cubicBezTo>
                  <a:pt x="931800" y="394817"/>
                  <a:pt x="935831" y="395936"/>
                  <a:pt x="939047" y="397141"/>
                </a:cubicBezTo>
                <a:cubicBezTo>
                  <a:pt x="942264" y="398346"/>
                  <a:pt x="944961" y="399745"/>
                  <a:pt x="947139" y="401337"/>
                </a:cubicBezTo>
                <a:cubicBezTo>
                  <a:pt x="950652" y="403912"/>
                  <a:pt x="953245" y="406936"/>
                  <a:pt x="954917" y="410409"/>
                </a:cubicBezTo>
                <a:cubicBezTo>
                  <a:pt x="956590" y="413882"/>
                  <a:pt x="957420" y="417959"/>
                  <a:pt x="957407" y="422639"/>
                </a:cubicBezTo>
                <a:cubicBezTo>
                  <a:pt x="957399" y="426987"/>
                  <a:pt x="956735" y="430924"/>
                  <a:pt x="955412" y="434451"/>
                </a:cubicBezTo>
                <a:cubicBezTo>
                  <a:pt x="954090" y="437977"/>
                  <a:pt x="952157" y="441015"/>
                  <a:pt x="949613" y="443564"/>
                </a:cubicBezTo>
                <a:cubicBezTo>
                  <a:pt x="946340" y="446715"/>
                  <a:pt x="942245" y="449071"/>
                  <a:pt x="937328" y="450630"/>
                </a:cubicBezTo>
                <a:cubicBezTo>
                  <a:pt x="932411" y="452189"/>
                  <a:pt x="926642" y="452967"/>
                  <a:pt x="920020" y="452964"/>
                </a:cubicBezTo>
                <a:cubicBezTo>
                  <a:pt x="914863" y="452944"/>
                  <a:pt x="910002" y="452366"/>
                  <a:pt x="905435" y="451233"/>
                </a:cubicBezTo>
                <a:cubicBezTo>
                  <a:pt x="900869" y="450099"/>
                  <a:pt x="897062" y="448532"/>
                  <a:pt x="894015" y="446532"/>
                </a:cubicBezTo>
                <a:cubicBezTo>
                  <a:pt x="891543" y="444870"/>
                  <a:pt x="889404" y="442875"/>
                  <a:pt x="887598" y="440548"/>
                </a:cubicBezTo>
                <a:cubicBezTo>
                  <a:pt x="885791" y="438220"/>
                  <a:pt x="884301" y="435512"/>
                  <a:pt x="883128" y="432424"/>
                </a:cubicBezTo>
                <a:cubicBezTo>
                  <a:pt x="882589" y="431121"/>
                  <a:pt x="882150" y="429701"/>
                  <a:pt x="881812" y="428166"/>
                </a:cubicBezTo>
                <a:cubicBezTo>
                  <a:pt x="881474" y="426631"/>
                  <a:pt x="881128" y="424624"/>
                  <a:pt x="880775" y="422144"/>
                </a:cubicBezTo>
                <a:lnTo>
                  <a:pt x="898593" y="420286"/>
                </a:lnTo>
                <a:cubicBezTo>
                  <a:pt x="898814" y="423001"/>
                  <a:pt x="899175" y="425158"/>
                  <a:pt x="899675" y="426757"/>
                </a:cubicBezTo>
                <a:cubicBezTo>
                  <a:pt x="900175" y="428357"/>
                  <a:pt x="900970" y="429833"/>
                  <a:pt x="902058" y="431185"/>
                </a:cubicBezTo>
                <a:cubicBezTo>
                  <a:pt x="903880" y="433549"/>
                  <a:pt x="906337" y="435355"/>
                  <a:pt x="909428" y="436604"/>
                </a:cubicBezTo>
                <a:cubicBezTo>
                  <a:pt x="912520" y="437852"/>
                  <a:pt x="916092" y="438482"/>
                  <a:pt x="920143" y="438492"/>
                </a:cubicBezTo>
                <a:cubicBezTo>
                  <a:pt x="926389" y="438454"/>
                  <a:pt x="931240" y="437138"/>
                  <a:pt x="934699" y="434544"/>
                </a:cubicBezTo>
                <a:cubicBezTo>
                  <a:pt x="938157" y="431951"/>
                  <a:pt x="939912" y="428313"/>
                  <a:pt x="939963" y="423630"/>
                </a:cubicBezTo>
                <a:cubicBezTo>
                  <a:pt x="939945" y="421065"/>
                  <a:pt x="939393" y="418795"/>
                  <a:pt x="938306" y="416818"/>
                </a:cubicBezTo>
                <a:cubicBezTo>
                  <a:pt x="937220" y="414842"/>
                  <a:pt x="935708" y="413314"/>
                  <a:pt x="933770" y="412236"/>
                </a:cubicBezTo>
                <a:cubicBezTo>
                  <a:pt x="932650" y="411610"/>
                  <a:pt x="931503" y="411086"/>
                  <a:pt x="930329" y="410662"/>
                </a:cubicBezTo>
                <a:cubicBezTo>
                  <a:pt x="929154" y="410239"/>
                  <a:pt x="927236" y="409705"/>
                  <a:pt x="924575" y="409061"/>
                </a:cubicBezTo>
                <a:cubicBezTo>
                  <a:pt x="921914" y="408418"/>
                  <a:pt x="917794" y="407453"/>
                  <a:pt x="912215" y="406167"/>
                </a:cubicBezTo>
                <a:cubicBezTo>
                  <a:pt x="907650" y="405148"/>
                  <a:pt x="903930" y="404059"/>
                  <a:pt x="901054" y="402900"/>
                </a:cubicBezTo>
                <a:cubicBezTo>
                  <a:pt x="898178" y="401742"/>
                  <a:pt x="895667" y="400312"/>
                  <a:pt x="893520" y="398612"/>
                </a:cubicBezTo>
                <a:cubicBezTo>
                  <a:pt x="890363" y="396132"/>
                  <a:pt x="887987" y="393227"/>
                  <a:pt x="886391" y="389896"/>
                </a:cubicBezTo>
                <a:cubicBezTo>
                  <a:pt x="884796" y="386565"/>
                  <a:pt x="883997" y="382824"/>
                  <a:pt x="883994" y="378672"/>
                </a:cubicBezTo>
                <a:cubicBezTo>
                  <a:pt x="884128" y="369961"/>
                  <a:pt x="887325" y="363086"/>
                  <a:pt x="893585" y="358046"/>
                </a:cubicBezTo>
                <a:cubicBezTo>
                  <a:pt x="899845" y="353007"/>
                  <a:pt x="908368" y="350434"/>
                  <a:pt x="919152" y="350329"/>
                </a:cubicBezTo>
                <a:close/>
                <a:moveTo>
                  <a:pt x="3693147" y="350197"/>
                </a:moveTo>
                <a:lnTo>
                  <a:pt x="3709864" y="350197"/>
                </a:lnTo>
                <a:cubicBezTo>
                  <a:pt x="3709681" y="351828"/>
                  <a:pt x="3709551" y="353489"/>
                  <a:pt x="3709477" y="355181"/>
                </a:cubicBezTo>
                <a:cubicBezTo>
                  <a:pt x="3709402" y="356874"/>
                  <a:pt x="3709366" y="359587"/>
                  <a:pt x="3709368" y="363323"/>
                </a:cubicBezTo>
                <a:lnTo>
                  <a:pt x="3709368" y="369886"/>
                </a:lnTo>
                <a:lnTo>
                  <a:pt x="3737724" y="369886"/>
                </a:lnTo>
                <a:cubicBezTo>
                  <a:pt x="3741834" y="369896"/>
                  <a:pt x="3744976" y="369844"/>
                  <a:pt x="3747151" y="369731"/>
                </a:cubicBezTo>
                <a:cubicBezTo>
                  <a:pt x="3749325" y="369617"/>
                  <a:pt x="3751508" y="369380"/>
                  <a:pt x="3753698" y="369019"/>
                </a:cubicBezTo>
                <a:lnTo>
                  <a:pt x="3753698" y="384249"/>
                </a:lnTo>
                <a:cubicBezTo>
                  <a:pt x="3751657" y="384007"/>
                  <a:pt x="3749516" y="383842"/>
                  <a:pt x="3747274" y="383754"/>
                </a:cubicBezTo>
                <a:cubicBezTo>
                  <a:pt x="3745032" y="383666"/>
                  <a:pt x="3741932" y="383625"/>
                  <a:pt x="3737972" y="383630"/>
                </a:cubicBezTo>
                <a:lnTo>
                  <a:pt x="3709368" y="383630"/>
                </a:lnTo>
                <a:lnTo>
                  <a:pt x="3709368" y="443685"/>
                </a:lnTo>
                <a:cubicBezTo>
                  <a:pt x="3709363" y="446778"/>
                  <a:pt x="3709404" y="449384"/>
                  <a:pt x="3709492" y="451502"/>
                </a:cubicBezTo>
                <a:cubicBezTo>
                  <a:pt x="3709580" y="453620"/>
                  <a:pt x="3709745" y="455637"/>
                  <a:pt x="3709987" y="457554"/>
                </a:cubicBezTo>
                <a:lnTo>
                  <a:pt x="3693147" y="457554"/>
                </a:lnTo>
                <a:cubicBezTo>
                  <a:pt x="3693449" y="455639"/>
                  <a:pt x="3693650" y="453617"/>
                  <a:pt x="3693751" y="451486"/>
                </a:cubicBezTo>
                <a:cubicBezTo>
                  <a:pt x="3693852" y="449355"/>
                  <a:pt x="3693898" y="446714"/>
                  <a:pt x="3693890" y="443561"/>
                </a:cubicBezTo>
                <a:lnTo>
                  <a:pt x="3693890" y="383630"/>
                </a:lnTo>
                <a:lnTo>
                  <a:pt x="3666401" y="383630"/>
                </a:lnTo>
                <a:cubicBezTo>
                  <a:pt x="3662501" y="383625"/>
                  <a:pt x="3659436" y="383666"/>
                  <a:pt x="3657207" y="383754"/>
                </a:cubicBezTo>
                <a:cubicBezTo>
                  <a:pt x="3654978" y="383842"/>
                  <a:pt x="3652842" y="384007"/>
                  <a:pt x="3650799" y="384249"/>
                </a:cubicBezTo>
                <a:lnTo>
                  <a:pt x="3650799" y="369019"/>
                </a:lnTo>
                <a:cubicBezTo>
                  <a:pt x="3652992" y="369380"/>
                  <a:pt x="3655169" y="369617"/>
                  <a:pt x="3657331" y="369731"/>
                </a:cubicBezTo>
                <a:cubicBezTo>
                  <a:pt x="3659493" y="369844"/>
                  <a:pt x="3662599" y="369896"/>
                  <a:pt x="3666649" y="369886"/>
                </a:cubicBezTo>
                <a:lnTo>
                  <a:pt x="3693890" y="369886"/>
                </a:lnTo>
                <a:lnTo>
                  <a:pt x="3693890" y="362951"/>
                </a:lnTo>
                <a:cubicBezTo>
                  <a:pt x="3693898" y="359928"/>
                  <a:pt x="3693852" y="357462"/>
                  <a:pt x="3693751" y="355553"/>
                </a:cubicBezTo>
                <a:cubicBezTo>
                  <a:pt x="3693650" y="353644"/>
                  <a:pt x="3693449" y="351859"/>
                  <a:pt x="3693147" y="350197"/>
                </a:cubicBezTo>
                <a:close/>
                <a:moveTo>
                  <a:pt x="79991" y="349950"/>
                </a:moveTo>
                <a:cubicBezTo>
                  <a:pt x="82308" y="352640"/>
                  <a:pt x="84206" y="355153"/>
                  <a:pt x="85687" y="357487"/>
                </a:cubicBezTo>
                <a:cubicBezTo>
                  <a:pt x="87168" y="359822"/>
                  <a:pt x="88819" y="362923"/>
                  <a:pt x="90640" y="366790"/>
                </a:cubicBezTo>
                <a:lnTo>
                  <a:pt x="80858" y="371248"/>
                </a:lnTo>
                <a:cubicBezTo>
                  <a:pt x="79168" y="367659"/>
                  <a:pt x="77502" y="364527"/>
                  <a:pt x="75858" y="361852"/>
                </a:cubicBezTo>
                <a:cubicBezTo>
                  <a:pt x="74215" y="359177"/>
                  <a:pt x="72332" y="356572"/>
                  <a:pt x="70209" y="354036"/>
                </a:cubicBezTo>
                <a:close/>
                <a:moveTo>
                  <a:pt x="4022903" y="349826"/>
                </a:moveTo>
                <a:lnTo>
                  <a:pt x="4039248" y="351559"/>
                </a:lnTo>
                <a:cubicBezTo>
                  <a:pt x="4037746" y="355308"/>
                  <a:pt x="4036322" y="360410"/>
                  <a:pt x="4034976" y="366867"/>
                </a:cubicBezTo>
                <a:cubicBezTo>
                  <a:pt x="4033629" y="373324"/>
                  <a:pt x="4032453" y="380563"/>
                  <a:pt x="4031447" y="388583"/>
                </a:cubicBezTo>
                <a:cubicBezTo>
                  <a:pt x="4030835" y="393113"/>
                  <a:pt x="4030387" y="397488"/>
                  <a:pt x="4030100" y="401708"/>
                </a:cubicBezTo>
                <a:cubicBezTo>
                  <a:pt x="4029814" y="405929"/>
                  <a:pt x="4029644" y="410676"/>
                  <a:pt x="4029589" y="415948"/>
                </a:cubicBezTo>
                <a:cubicBezTo>
                  <a:pt x="4029587" y="417230"/>
                  <a:pt x="4029561" y="418319"/>
                  <a:pt x="4029512" y="419214"/>
                </a:cubicBezTo>
                <a:cubicBezTo>
                  <a:pt x="4029463" y="420109"/>
                  <a:pt x="4029406" y="421291"/>
                  <a:pt x="4029342" y="422759"/>
                </a:cubicBezTo>
                <a:cubicBezTo>
                  <a:pt x="4029760" y="421399"/>
                  <a:pt x="4030161" y="420170"/>
                  <a:pt x="4030543" y="419072"/>
                </a:cubicBezTo>
                <a:cubicBezTo>
                  <a:pt x="4030925" y="417973"/>
                  <a:pt x="4031500" y="416496"/>
                  <a:pt x="4032268" y="414641"/>
                </a:cubicBezTo>
                <a:cubicBezTo>
                  <a:pt x="4033035" y="412786"/>
                  <a:pt x="4034206" y="410044"/>
                  <a:pt x="4035781" y="406414"/>
                </a:cubicBezTo>
                <a:lnTo>
                  <a:pt x="4045686" y="410872"/>
                </a:lnTo>
                <a:cubicBezTo>
                  <a:pt x="4042248" y="418170"/>
                  <a:pt x="4039560" y="425119"/>
                  <a:pt x="4037622" y="431721"/>
                </a:cubicBezTo>
                <a:cubicBezTo>
                  <a:pt x="4035685" y="438322"/>
                  <a:pt x="4034700" y="443879"/>
                  <a:pt x="4034666" y="448391"/>
                </a:cubicBezTo>
                <a:cubicBezTo>
                  <a:pt x="4034664" y="448754"/>
                  <a:pt x="4034669" y="449203"/>
                  <a:pt x="4034682" y="449737"/>
                </a:cubicBezTo>
                <a:cubicBezTo>
                  <a:pt x="4034694" y="450271"/>
                  <a:pt x="4034731" y="450937"/>
                  <a:pt x="4034790" y="451734"/>
                </a:cubicBezTo>
                <a:lnTo>
                  <a:pt x="4019807" y="452601"/>
                </a:lnTo>
                <a:cubicBezTo>
                  <a:pt x="4019750" y="451561"/>
                  <a:pt x="4019678" y="450668"/>
                  <a:pt x="4019590" y="449923"/>
                </a:cubicBezTo>
                <a:cubicBezTo>
                  <a:pt x="4019503" y="449177"/>
                  <a:pt x="4019369" y="448130"/>
                  <a:pt x="4019188" y="446781"/>
                </a:cubicBezTo>
                <a:cubicBezTo>
                  <a:pt x="4018025" y="439465"/>
                  <a:pt x="4017194" y="432985"/>
                  <a:pt x="4016696" y="427340"/>
                </a:cubicBezTo>
                <a:cubicBezTo>
                  <a:pt x="4016198" y="421696"/>
                  <a:pt x="4015956" y="415835"/>
                  <a:pt x="4015969" y="409757"/>
                </a:cubicBezTo>
                <a:cubicBezTo>
                  <a:pt x="4015956" y="401897"/>
                  <a:pt x="4016353" y="394122"/>
                  <a:pt x="4017160" y="386432"/>
                </a:cubicBezTo>
                <a:cubicBezTo>
                  <a:pt x="4017968" y="378742"/>
                  <a:pt x="4019263" y="370378"/>
                  <a:pt x="4021045" y="361342"/>
                </a:cubicBezTo>
                <a:cubicBezTo>
                  <a:pt x="4021703" y="358037"/>
                  <a:pt x="4022152" y="355669"/>
                  <a:pt x="4022392" y="354237"/>
                </a:cubicBezTo>
                <a:cubicBezTo>
                  <a:pt x="4022632" y="352805"/>
                  <a:pt x="4022802" y="351335"/>
                  <a:pt x="4022903" y="349826"/>
                </a:cubicBezTo>
                <a:close/>
                <a:moveTo>
                  <a:pt x="508178" y="349826"/>
                </a:moveTo>
                <a:lnTo>
                  <a:pt x="524523" y="351559"/>
                </a:lnTo>
                <a:cubicBezTo>
                  <a:pt x="523021" y="355308"/>
                  <a:pt x="521597" y="360410"/>
                  <a:pt x="520251" y="366867"/>
                </a:cubicBezTo>
                <a:cubicBezTo>
                  <a:pt x="518904" y="373324"/>
                  <a:pt x="517728" y="380563"/>
                  <a:pt x="516722" y="388583"/>
                </a:cubicBezTo>
                <a:cubicBezTo>
                  <a:pt x="516110" y="393113"/>
                  <a:pt x="515661" y="397488"/>
                  <a:pt x="515375" y="401708"/>
                </a:cubicBezTo>
                <a:cubicBezTo>
                  <a:pt x="515089" y="405929"/>
                  <a:pt x="514919" y="410676"/>
                  <a:pt x="514864" y="415948"/>
                </a:cubicBezTo>
                <a:cubicBezTo>
                  <a:pt x="514862" y="417230"/>
                  <a:pt x="514836" y="418319"/>
                  <a:pt x="514787" y="419214"/>
                </a:cubicBezTo>
                <a:cubicBezTo>
                  <a:pt x="514738" y="420109"/>
                  <a:pt x="514681" y="421291"/>
                  <a:pt x="514617" y="422759"/>
                </a:cubicBezTo>
                <a:cubicBezTo>
                  <a:pt x="515036" y="421399"/>
                  <a:pt x="515436" y="420170"/>
                  <a:pt x="515818" y="419072"/>
                </a:cubicBezTo>
                <a:cubicBezTo>
                  <a:pt x="516200" y="417973"/>
                  <a:pt x="516775" y="416496"/>
                  <a:pt x="517543" y="414641"/>
                </a:cubicBezTo>
                <a:cubicBezTo>
                  <a:pt x="518310" y="412786"/>
                  <a:pt x="519481" y="410044"/>
                  <a:pt x="521056" y="406414"/>
                </a:cubicBezTo>
                <a:lnTo>
                  <a:pt x="530962" y="410872"/>
                </a:lnTo>
                <a:cubicBezTo>
                  <a:pt x="527523" y="418170"/>
                  <a:pt x="524835" y="425119"/>
                  <a:pt x="522897" y="431721"/>
                </a:cubicBezTo>
                <a:cubicBezTo>
                  <a:pt x="520960" y="438322"/>
                  <a:pt x="519975" y="443879"/>
                  <a:pt x="519941" y="448391"/>
                </a:cubicBezTo>
                <a:cubicBezTo>
                  <a:pt x="519939" y="448754"/>
                  <a:pt x="519944" y="449203"/>
                  <a:pt x="519957" y="449737"/>
                </a:cubicBezTo>
                <a:cubicBezTo>
                  <a:pt x="519970" y="450271"/>
                  <a:pt x="520006" y="450937"/>
                  <a:pt x="520065" y="451734"/>
                </a:cubicBezTo>
                <a:lnTo>
                  <a:pt x="505082" y="452601"/>
                </a:lnTo>
                <a:cubicBezTo>
                  <a:pt x="505025" y="451561"/>
                  <a:pt x="504953" y="450668"/>
                  <a:pt x="504865" y="449923"/>
                </a:cubicBezTo>
                <a:cubicBezTo>
                  <a:pt x="504778" y="449177"/>
                  <a:pt x="504644" y="448130"/>
                  <a:pt x="504463" y="446781"/>
                </a:cubicBezTo>
                <a:cubicBezTo>
                  <a:pt x="503300" y="439465"/>
                  <a:pt x="502469" y="432985"/>
                  <a:pt x="501971" y="427340"/>
                </a:cubicBezTo>
                <a:cubicBezTo>
                  <a:pt x="501473" y="421696"/>
                  <a:pt x="501231" y="415835"/>
                  <a:pt x="501244" y="409757"/>
                </a:cubicBezTo>
                <a:cubicBezTo>
                  <a:pt x="501231" y="401897"/>
                  <a:pt x="501628" y="394122"/>
                  <a:pt x="502435" y="386432"/>
                </a:cubicBezTo>
                <a:cubicBezTo>
                  <a:pt x="503243" y="378742"/>
                  <a:pt x="504538" y="370378"/>
                  <a:pt x="506320" y="361342"/>
                </a:cubicBezTo>
                <a:cubicBezTo>
                  <a:pt x="506978" y="358037"/>
                  <a:pt x="507427" y="355669"/>
                  <a:pt x="507667" y="354237"/>
                </a:cubicBezTo>
                <a:cubicBezTo>
                  <a:pt x="507907" y="352805"/>
                  <a:pt x="508077" y="351335"/>
                  <a:pt x="508178" y="349826"/>
                </a:cubicBezTo>
                <a:close/>
                <a:moveTo>
                  <a:pt x="3546291" y="349083"/>
                </a:moveTo>
                <a:lnTo>
                  <a:pt x="3562512" y="349083"/>
                </a:lnTo>
                <a:cubicBezTo>
                  <a:pt x="3562274" y="350920"/>
                  <a:pt x="3562130" y="352416"/>
                  <a:pt x="3562078" y="353572"/>
                </a:cubicBezTo>
                <a:cubicBezTo>
                  <a:pt x="3562027" y="354727"/>
                  <a:pt x="3562006" y="356781"/>
                  <a:pt x="3562017" y="359732"/>
                </a:cubicBezTo>
                <a:lnTo>
                  <a:pt x="3562017" y="372486"/>
                </a:lnTo>
                <a:lnTo>
                  <a:pt x="3594211" y="372486"/>
                </a:lnTo>
                <a:lnTo>
                  <a:pt x="3594335" y="366914"/>
                </a:lnTo>
                <a:lnTo>
                  <a:pt x="3594335" y="362951"/>
                </a:lnTo>
                <a:cubicBezTo>
                  <a:pt x="3594340" y="358981"/>
                  <a:pt x="3594299" y="356025"/>
                  <a:pt x="3594211" y="354082"/>
                </a:cubicBezTo>
                <a:cubicBezTo>
                  <a:pt x="3594123" y="352140"/>
                  <a:pt x="3593958" y="350515"/>
                  <a:pt x="3593716" y="349207"/>
                </a:cubicBezTo>
                <a:lnTo>
                  <a:pt x="3609689" y="349207"/>
                </a:lnTo>
                <a:cubicBezTo>
                  <a:pt x="3609506" y="350497"/>
                  <a:pt x="3609377" y="351632"/>
                  <a:pt x="3609302" y="352612"/>
                </a:cubicBezTo>
                <a:cubicBezTo>
                  <a:pt x="3609227" y="353592"/>
                  <a:pt x="3609191" y="355223"/>
                  <a:pt x="3609194" y="357503"/>
                </a:cubicBezTo>
                <a:cubicBezTo>
                  <a:pt x="3609195" y="359928"/>
                  <a:pt x="3609193" y="361792"/>
                  <a:pt x="3609189" y="363093"/>
                </a:cubicBezTo>
                <a:cubicBezTo>
                  <a:pt x="3609186" y="364395"/>
                  <a:pt x="3609175" y="365690"/>
                  <a:pt x="3609157" y="366978"/>
                </a:cubicBezTo>
                <a:cubicBezTo>
                  <a:pt x="3609140" y="368266"/>
                  <a:pt x="3609111" y="370102"/>
                  <a:pt x="3609070" y="372486"/>
                </a:cubicBezTo>
                <a:lnTo>
                  <a:pt x="3616995" y="372486"/>
                </a:lnTo>
                <a:cubicBezTo>
                  <a:pt x="3621210" y="372496"/>
                  <a:pt x="3624388" y="372445"/>
                  <a:pt x="3626530" y="372331"/>
                </a:cubicBezTo>
                <a:cubicBezTo>
                  <a:pt x="3628671" y="372218"/>
                  <a:pt x="3630858" y="371980"/>
                  <a:pt x="3633092" y="371619"/>
                </a:cubicBezTo>
                <a:lnTo>
                  <a:pt x="3633092" y="386726"/>
                </a:lnTo>
                <a:cubicBezTo>
                  <a:pt x="3631046" y="386483"/>
                  <a:pt x="3628885" y="386318"/>
                  <a:pt x="3626607" y="386230"/>
                </a:cubicBezTo>
                <a:cubicBezTo>
                  <a:pt x="3624329" y="386143"/>
                  <a:pt x="3621207" y="386101"/>
                  <a:pt x="3617243" y="386107"/>
                </a:cubicBezTo>
                <a:lnTo>
                  <a:pt x="3608946" y="386107"/>
                </a:lnTo>
                <a:cubicBezTo>
                  <a:pt x="3608869" y="390950"/>
                  <a:pt x="3608804" y="394568"/>
                  <a:pt x="3608749" y="396962"/>
                </a:cubicBezTo>
                <a:cubicBezTo>
                  <a:pt x="3608695" y="399356"/>
                  <a:pt x="3608620" y="401186"/>
                  <a:pt x="3608524" y="402451"/>
                </a:cubicBezTo>
                <a:cubicBezTo>
                  <a:pt x="3608429" y="403717"/>
                  <a:pt x="3608281" y="405079"/>
                  <a:pt x="3608079" y="406538"/>
                </a:cubicBezTo>
                <a:cubicBezTo>
                  <a:pt x="3607252" y="414380"/>
                  <a:pt x="3605410" y="421139"/>
                  <a:pt x="3602554" y="426814"/>
                </a:cubicBezTo>
                <a:cubicBezTo>
                  <a:pt x="3599698" y="432489"/>
                  <a:pt x="3595597" y="437576"/>
                  <a:pt x="3590249" y="442075"/>
                </a:cubicBezTo>
                <a:cubicBezTo>
                  <a:pt x="3587029" y="444854"/>
                  <a:pt x="3583593" y="447222"/>
                  <a:pt x="3579940" y="449180"/>
                </a:cubicBezTo>
                <a:cubicBezTo>
                  <a:pt x="3576288" y="451138"/>
                  <a:pt x="3571675" y="453104"/>
                  <a:pt x="3566103" y="455077"/>
                </a:cubicBezTo>
                <a:cubicBezTo>
                  <a:pt x="3565019" y="452541"/>
                  <a:pt x="3563843" y="450369"/>
                  <a:pt x="3562574" y="448561"/>
                </a:cubicBezTo>
                <a:cubicBezTo>
                  <a:pt x="3561305" y="446752"/>
                  <a:pt x="3559385" y="444549"/>
                  <a:pt x="3556816" y="441952"/>
                </a:cubicBezTo>
                <a:cubicBezTo>
                  <a:pt x="3562576" y="440216"/>
                  <a:pt x="3567246" y="438456"/>
                  <a:pt x="3570824" y="436674"/>
                </a:cubicBezTo>
                <a:cubicBezTo>
                  <a:pt x="3574402" y="434891"/>
                  <a:pt x="3577616" y="432729"/>
                  <a:pt x="3580467" y="430188"/>
                </a:cubicBezTo>
                <a:cubicBezTo>
                  <a:pt x="3584628" y="426644"/>
                  <a:pt x="3587728" y="422558"/>
                  <a:pt x="3589769" y="417930"/>
                </a:cubicBezTo>
                <a:cubicBezTo>
                  <a:pt x="3591810" y="413302"/>
                  <a:pt x="3593084" y="407482"/>
                  <a:pt x="3593592" y="400470"/>
                </a:cubicBezTo>
                <a:cubicBezTo>
                  <a:pt x="3593705" y="399160"/>
                  <a:pt x="3593788" y="397478"/>
                  <a:pt x="3593840" y="395424"/>
                </a:cubicBezTo>
                <a:cubicBezTo>
                  <a:pt x="3593891" y="393371"/>
                  <a:pt x="3593974" y="390265"/>
                  <a:pt x="3594087" y="386107"/>
                </a:cubicBezTo>
                <a:lnTo>
                  <a:pt x="3562017" y="386107"/>
                </a:lnTo>
                <a:lnTo>
                  <a:pt x="3562017" y="404680"/>
                </a:lnTo>
                <a:cubicBezTo>
                  <a:pt x="3562014" y="407188"/>
                  <a:pt x="3562050" y="409169"/>
                  <a:pt x="3562125" y="410624"/>
                </a:cubicBezTo>
                <a:cubicBezTo>
                  <a:pt x="3562200" y="412079"/>
                  <a:pt x="3562329" y="413565"/>
                  <a:pt x="3562512" y="415082"/>
                </a:cubicBezTo>
                <a:lnTo>
                  <a:pt x="3546415" y="415082"/>
                </a:lnTo>
                <a:cubicBezTo>
                  <a:pt x="3546598" y="413732"/>
                  <a:pt x="3546727" y="412190"/>
                  <a:pt x="3546802" y="410454"/>
                </a:cubicBezTo>
                <a:cubicBezTo>
                  <a:pt x="3546877" y="408718"/>
                  <a:pt x="3546913" y="406711"/>
                  <a:pt x="3546910" y="404433"/>
                </a:cubicBezTo>
                <a:lnTo>
                  <a:pt x="3546910" y="386107"/>
                </a:lnTo>
                <a:lnTo>
                  <a:pt x="3539357" y="386107"/>
                </a:lnTo>
                <a:cubicBezTo>
                  <a:pt x="3535392" y="386101"/>
                  <a:pt x="3532270" y="386143"/>
                  <a:pt x="3529992" y="386230"/>
                </a:cubicBezTo>
                <a:cubicBezTo>
                  <a:pt x="3527715" y="386318"/>
                  <a:pt x="3525553" y="386483"/>
                  <a:pt x="3523507" y="386726"/>
                </a:cubicBezTo>
                <a:lnTo>
                  <a:pt x="3523507" y="371619"/>
                </a:lnTo>
                <a:cubicBezTo>
                  <a:pt x="3525741" y="371980"/>
                  <a:pt x="3527929" y="372218"/>
                  <a:pt x="3530070" y="372331"/>
                </a:cubicBezTo>
                <a:cubicBezTo>
                  <a:pt x="3532211" y="372445"/>
                  <a:pt x="3535389" y="372496"/>
                  <a:pt x="3539604" y="372486"/>
                </a:cubicBezTo>
                <a:lnTo>
                  <a:pt x="3546910" y="372486"/>
                </a:lnTo>
                <a:lnTo>
                  <a:pt x="3546910" y="360103"/>
                </a:lnTo>
                <a:cubicBezTo>
                  <a:pt x="3546915" y="357570"/>
                  <a:pt x="3546874" y="355486"/>
                  <a:pt x="3546786" y="353850"/>
                </a:cubicBezTo>
                <a:cubicBezTo>
                  <a:pt x="3546698" y="352215"/>
                  <a:pt x="3546533" y="350626"/>
                  <a:pt x="3546291" y="349083"/>
                </a:cubicBezTo>
                <a:close/>
                <a:moveTo>
                  <a:pt x="704564" y="349083"/>
                </a:moveTo>
                <a:cubicBezTo>
                  <a:pt x="704257" y="350809"/>
                  <a:pt x="704035" y="353177"/>
                  <a:pt x="703899" y="356187"/>
                </a:cubicBezTo>
                <a:cubicBezTo>
                  <a:pt x="703762" y="359198"/>
                  <a:pt x="703695" y="362897"/>
                  <a:pt x="703697" y="367285"/>
                </a:cubicBezTo>
                <a:cubicBezTo>
                  <a:pt x="703697" y="368627"/>
                  <a:pt x="703697" y="370525"/>
                  <a:pt x="703697" y="372981"/>
                </a:cubicBezTo>
                <a:cubicBezTo>
                  <a:pt x="706909" y="372610"/>
                  <a:pt x="709896" y="372176"/>
                  <a:pt x="712659" y="371681"/>
                </a:cubicBezTo>
                <a:cubicBezTo>
                  <a:pt x="715422" y="371186"/>
                  <a:pt x="718007" y="370628"/>
                  <a:pt x="720414" y="370009"/>
                </a:cubicBezTo>
                <a:cubicBezTo>
                  <a:pt x="720729" y="369906"/>
                  <a:pt x="721028" y="369803"/>
                  <a:pt x="721312" y="369700"/>
                </a:cubicBezTo>
                <a:cubicBezTo>
                  <a:pt x="721595" y="369597"/>
                  <a:pt x="722204" y="369370"/>
                  <a:pt x="723138" y="369019"/>
                </a:cubicBezTo>
                <a:lnTo>
                  <a:pt x="724129" y="368771"/>
                </a:lnTo>
                <a:lnTo>
                  <a:pt x="724624" y="382763"/>
                </a:lnTo>
                <a:cubicBezTo>
                  <a:pt x="724072" y="382812"/>
                  <a:pt x="723597" y="382869"/>
                  <a:pt x="723200" y="382934"/>
                </a:cubicBezTo>
                <a:cubicBezTo>
                  <a:pt x="722803" y="382998"/>
                  <a:pt x="722080" y="383148"/>
                  <a:pt x="721033" y="383382"/>
                </a:cubicBezTo>
                <a:cubicBezTo>
                  <a:pt x="718884" y="383829"/>
                  <a:pt x="716310" y="384298"/>
                  <a:pt x="713309" y="384791"/>
                </a:cubicBezTo>
                <a:cubicBezTo>
                  <a:pt x="710309" y="385284"/>
                  <a:pt x="707146" y="385722"/>
                  <a:pt x="703821" y="386107"/>
                </a:cubicBezTo>
                <a:cubicBezTo>
                  <a:pt x="703821" y="386607"/>
                  <a:pt x="703821" y="386999"/>
                  <a:pt x="703821" y="387283"/>
                </a:cubicBezTo>
                <a:cubicBezTo>
                  <a:pt x="703821" y="387567"/>
                  <a:pt x="703821" y="388083"/>
                  <a:pt x="703821" y="388831"/>
                </a:cubicBezTo>
                <a:cubicBezTo>
                  <a:pt x="703814" y="390974"/>
                  <a:pt x="703829" y="392879"/>
                  <a:pt x="703867" y="394545"/>
                </a:cubicBezTo>
                <a:cubicBezTo>
                  <a:pt x="703905" y="396211"/>
                  <a:pt x="704012" y="398648"/>
                  <a:pt x="704188" y="401855"/>
                </a:cubicBezTo>
                <a:cubicBezTo>
                  <a:pt x="704364" y="405062"/>
                  <a:pt x="704654" y="410049"/>
                  <a:pt x="705060" y="416815"/>
                </a:cubicBezTo>
                <a:cubicBezTo>
                  <a:pt x="707969" y="418181"/>
                  <a:pt x="710419" y="419384"/>
                  <a:pt x="712411" y="420424"/>
                </a:cubicBezTo>
                <a:cubicBezTo>
                  <a:pt x="714403" y="421465"/>
                  <a:pt x="716312" y="422567"/>
                  <a:pt x="718139" y="423731"/>
                </a:cubicBezTo>
                <a:cubicBezTo>
                  <a:pt x="719966" y="424895"/>
                  <a:pt x="722086" y="426346"/>
                  <a:pt x="724500" y="428083"/>
                </a:cubicBezTo>
                <a:cubicBezTo>
                  <a:pt x="725271" y="428620"/>
                  <a:pt x="725896" y="429033"/>
                  <a:pt x="726373" y="429321"/>
                </a:cubicBezTo>
                <a:cubicBezTo>
                  <a:pt x="726850" y="429610"/>
                  <a:pt x="727382" y="429899"/>
                  <a:pt x="727967" y="430188"/>
                </a:cubicBezTo>
                <a:lnTo>
                  <a:pt x="722024" y="445171"/>
                </a:lnTo>
                <a:cubicBezTo>
                  <a:pt x="720932" y="443897"/>
                  <a:pt x="719555" y="442545"/>
                  <a:pt x="717891" y="441116"/>
                </a:cubicBezTo>
                <a:cubicBezTo>
                  <a:pt x="716227" y="439687"/>
                  <a:pt x="714509" y="438397"/>
                  <a:pt x="712737" y="437246"/>
                </a:cubicBezTo>
                <a:cubicBezTo>
                  <a:pt x="710616" y="435874"/>
                  <a:pt x="708883" y="434749"/>
                  <a:pt x="707536" y="433872"/>
                </a:cubicBezTo>
                <a:cubicBezTo>
                  <a:pt x="706189" y="432995"/>
                  <a:pt x="705323" y="432427"/>
                  <a:pt x="704936" y="432169"/>
                </a:cubicBezTo>
                <a:cubicBezTo>
                  <a:pt x="704936" y="432520"/>
                  <a:pt x="704936" y="432809"/>
                  <a:pt x="704936" y="433036"/>
                </a:cubicBezTo>
                <a:cubicBezTo>
                  <a:pt x="704936" y="433263"/>
                  <a:pt x="704936" y="433552"/>
                  <a:pt x="704936" y="433903"/>
                </a:cubicBezTo>
                <a:cubicBezTo>
                  <a:pt x="704933" y="435275"/>
                  <a:pt x="704845" y="436555"/>
                  <a:pt x="704673" y="437742"/>
                </a:cubicBezTo>
                <a:cubicBezTo>
                  <a:pt x="704500" y="438928"/>
                  <a:pt x="704257" y="439960"/>
                  <a:pt x="703945" y="440837"/>
                </a:cubicBezTo>
                <a:cubicBezTo>
                  <a:pt x="702470" y="444518"/>
                  <a:pt x="699694" y="447372"/>
                  <a:pt x="695618" y="449397"/>
                </a:cubicBezTo>
                <a:cubicBezTo>
                  <a:pt x="691542" y="451422"/>
                  <a:pt x="686475" y="452448"/>
                  <a:pt x="680418" y="452477"/>
                </a:cubicBezTo>
                <a:cubicBezTo>
                  <a:pt x="672233" y="452420"/>
                  <a:pt x="665851" y="450614"/>
                  <a:pt x="661272" y="447059"/>
                </a:cubicBezTo>
                <a:cubicBezTo>
                  <a:pt x="656693" y="443505"/>
                  <a:pt x="654366" y="438541"/>
                  <a:pt x="654291" y="432169"/>
                </a:cubicBezTo>
                <a:cubicBezTo>
                  <a:pt x="654418" y="426063"/>
                  <a:pt x="656796" y="421157"/>
                  <a:pt x="661427" y="417450"/>
                </a:cubicBezTo>
                <a:cubicBezTo>
                  <a:pt x="666057" y="413743"/>
                  <a:pt x="672181" y="411839"/>
                  <a:pt x="679799" y="411738"/>
                </a:cubicBezTo>
                <a:cubicBezTo>
                  <a:pt x="682054" y="411733"/>
                  <a:pt x="684045" y="411867"/>
                  <a:pt x="685774" y="412141"/>
                </a:cubicBezTo>
                <a:cubicBezTo>
                  <a:pt x="687502" y="412414"/>
                  <a:pt x="689184" y="412858"/>
                  <a:pt x="690820" y="413472"/>
                </a:cubicBezTo>
                <a:cubicBezTo>
                  <a:pt x="690647" y="412094"/>
                  <a:pt x="690497" y="409463"/>
                  <a:pt x="690371" y="405578"/>
                </a:cubicBezTo>
                <a:cubicBezTo>
                  <a:pt x="690244" y="401693"/>
                  <a:pt x="690064" y="395533"/>
                  <a:pt x="689829" y="387097"/>
                </a:cubicBezTo>
                <a:cubicBezTo>
                  <a:pt x="687399" y="387162"/>
                  <a:pt x="685325" y="387218"/>
                  <a:pt x="683607" y="387267"/>
                </a:cubicBezTo>
                <a:cubicBezTo>
                  <a:pt x="681889" y="387316"/>
                  <a:pt x="680248" y="387342"/>
                  <a:pt x="678685" y="387345"/>
                </a:cubicBezTo>
                <a:cubicBezTo>
                  <a:pt x="676404" y="387350"/>
                  <a:pt x="674000" y="387309"/>
                  <a:pt x="671472" y="387221"/>
                </a:cubicBezTo>
                <a:cubicBezTo>
                  <a:pt x="668944" y="387133"/>
                  <a:pt x="666230" y="386968"/>
                  <a:pt x="663331" y="386726"/>
                </a:cubicBezTo>
                <a:cubicBezTo>
                  <a:pt x="662456" y="386720"/>
                  <a:pt x="661698" y="386700"/>
                  <a:pt x="661055" y="386664"/>
                </a:cubicBezTo>
                <a:cubicBezTo>
                  <a:pt x="660413" y="386628"/>
                  <a:pt x="659933" y="386607"/>
                  <a:pt x="659616" y="386602"/>
                </a:cubicBezTo>
                <a:cubicBezTo>
                  <a:pt x="658481" y="386499"/>
                  <a:pt x="657779" y="386457"/>
                  <a:pt x="657511" y="386478"/>
                </a:cubicBezTo>
                <a:cubicBezTo>
                  <a:pt x="656912" y="386375"/>
                  <a:pt x="656500" y="386334"/>
                  <a:pt x="656273" y="386354"/>
                </a:cubicBezTo>
                <a:cubicBezTo>
                  <a:pt x="656149" y="386334"/>
                  <a:pt x="655901" y="386375"/>
                  <a:pt x="655530" y="386478"/>
                </a:cubicBezTo>
                <a:lnTo>
                  <a:pt x="655777" y="372238"/>
                </a:lnTo>
                <a:cubicBezTo>
                  <a:pt x="658623" y="372971"/>
                  <a:pt x="661816" y="373487"/>
                  <a:pt x="665358" y="373786"/>
                </a:cubicBezTo>
                <a:cubicBezTo>
                  <a:pt x="668900" y="374085"/>
                  <a:pt x="673177" y="374230"/>
                  <a:pt x="678190" y="374219"/>
                </a:cubicBezTo>
                <a:cubicBezTo>
                  <a:pt x="680289" y="374224"/>
                  <a:pt x="682188" y="374214"/>
                  <a:pt x="683885" y="374188"/>
                </a:cubicBezTo>
                <a:cubicBezTo>
                  <a:pt x="685583" y="374163"/>
                  <a:pt x="687482" y="374090"/>
                  <a:pt x="689581" y="373972"/>
                </a:cubicBezTo>
                <a:cubicBezTo>
                  <a:pt x="689576" y="370319"/>
                  <a:pt x="689556" y="366945"/>
                  <a:pt x="689520" y="363849"/>
                </a:cubicBezTo>
                <a:cubicBezTo>
                  <a:pt x="689483" y="360753"/>
                  <a:pt x="689463" y="357936"/>
                  <a:pt x="689458" y="355398"/>
                </a:cubicBezTo>
                <a:cubicBezTo>
                  <a:pt x="689458" y="354044"/>
                  <a:pt x="689427" y="352883"/>
                  <a:pt x="689365" y="351915"/>
                </a:cubicBezTo>
                <a:cubicBezTo>
                  <a:pt x="689303" y="350948"/>
                  <a:pt x="689210" y="350128"/>
                  <a:pt x="689086" y="349454"/>
                </a:cubicBezTo>
                <a:close/>
                <a:moveTo>
                  <a:pt x="630888" y="348959"/>
                </a:moveTo>
                <a:lnTo>
                  <a:pt x="647605" y="350693"/>
                </a:lnTo>
                <a:cubicBezTo>
                  <a:pt x="645887" y="354452"/>
                  <a:pt x="644288" y="359824"/>
                  <a:pt x="642808" y="366808"/>
                </a:cubicBezTo>
                <a:cubicBezTo>
                  <a:pt x="641328" y="373792"/>
                  <a:pt x="640123" y="381374"/>
                  <a:pt x="639194" y="389555"/>
                </a:cubicBezTo>
                <a:cubicBezTo>
                  <a:pt x="638264" y="397736"/>
                  <a:pt x="637766" y="405502"/>
                  <a:pt x="637699" y="412853"/>
                </a:cubicBezTo>
                <a:cubicBezTo>
                  <a:pt x="637639" y="414947"/>
                  <a:pt x="637603" y="416330"/>
                  <a:pt x="637590" y="417001"/>
                </a:cubicBezTo>
                <a:cubicBezTo>
                  <a:pt x="637578" y="417672"/>
                  <a:pt x="637572" y="418435"/>
                  <a:pt x="637575" y="419292"/>
                </a:cubicBezTo>
                <a:cubicBezTo>
                  <a:pt x="637575" y="419684"/>
                  <a:pt x="637575" y="419983"/>
                  <a:pt x="637575" y="420189"/>
                </a:cubicBezTo>
                <a:cubicBezTo>
                  <a:pt x="637575" y="420396"/>
                  <a:pt x="637575" y="420757"/>
                  <a:pt x="637575" y="421273"/>
                </a:cubicBezTo>
                <a:cubicBezTo>
                  <a:pt x="637578" y="421729"/>
                  <a:pt x="637572" y="422116"/>
                  <a:pt x="637559" y="422434"/>
                </a:cubicBezTo>
                <a:cubicBezTo>
                  <a:pt x="637547" y="422751"/>
                  <a:pt x="637510" y="423231"/>
                  <a:pt x="637451" y="423873"/>
                </a:cubicBezTo>
                <a:lnTo>
                  <a:pt x="637575" y="423873"/>
                </a:lnTo>
                <a:cubicBezTo>
                  <a:pt x="637854" y="423267"/>
                  <a:pt x="638070" y="422777"/>
                  <a:pt x="638225" y="422403"/>
                </a:cubicBezTo>
                <a:cubicBezTo>
                  <a:pt x="638380" y="422029"/>
                  <a:pt x="638658" y="421322"/>
                  <a:pt x="639061" y="420282"/>
                </a:cubicBezTo>
                <a:cubicBezTo>
                  <a:pt x="639192" y="419851"/>
                  <a:pt x="639394" y="419289"/>
                  <a:pt x="639664" y="418595"/>
                </a:cubicBezTo>
                <a:cubicBezTo>
                  <a:pt x="639935" y="417901"/>
                  <a:pt x="640229" y="417060"/>
                  <a:pt x="640547" y="416072"/>
                </a:cubicBezTo>
                <a:cubicBezTo>
                  <a:pt x="641055" y="414888"/>
                  <a:pt x="641432" y="414006"/>
                  <a:pt x="641677" y="413425"/>
                </a:cubicBezTo>
                <a:cubicBezTo>
                  <a:pt x="641922" y="412845"/>
                  <a:pt x="642329" y="411870"/>
                  <a:pt x="642899" y="410500"/>
                </a:cubicBezTo>
                <a:cubicBezTo>
                  <a:pt x="643000" y="410371"/>
                  <a:pt x="643139" y="410072"/>
                  <a:pt x="643317" y="409602"/>
                </a:cubicBezTo>
                <a:cubicBezTo>
                  <a:pt x="643495" y="409133"/>
                  <a:pt x="643851" y="408153"/>
                  <a:pt x="644385" y="406662"/>
                </a:cubicBezTo>
                <a:lnTo>
                  <a:pt x="654663" y="411243"/>
                </a:lnTo>
                <a:cubicBezTo>
                  <a:pt x="650956" y="418595"/>
                  <a:pt x="647999" y="425684"/>
                  <a:pt x="645794" y="432510"/>
                </a:cubicBezTo>
                <a:cubicBezTo>
                  <a:pt x="643588" y="439336"/>
                  <a:pt x="642458" y="444877"/>
                  <a:pt x="642404" y="449133"/>
                </a:cubicBezTo>
                <a:cubicBezTo>
                  <a:pt x="642399" y="449505"/>
                  <a:pt x="642409" y="449876"/>
                  <a:pt x="642435" y="450248"/>
                </a:cubicBezTo>
                <a:cubicBezTo>
                  <a:pt x="642461" y="450619"/>
                  <a:pt x="642533" y="451362"/>
                  <a:pt x="642652" y="452477"/>
                </a:cubicBezTo>
                <a:lnTo>
                  <a:pt x="627793" y="453344"/>
                </a:lnTo>
                <a:cubicBezTo>
                  <a:pt x="627744" y="452779"/>
                  <a:pt x="627687" y="452175"/>
                  <a:pt x="627623" y="451533"/>
                </a:cubicBezTo>
                <a:cubicBezTo>
                  <a:pt x="627558" y="450890"/>
                  <a:pt x="627408" y="449884"/>
                  <a:pt x="627174" y="448514"/>
                </a:cubicBezTo>
                <a:cubicBezTo>
                  <a:pt x="626005" y="441348"/>
                  <a:pt x="625154" y="434600"/>
                  <a:pt x="624620" y="428269"/>
                </a:cubicBezTo>
                <a:cubicBezTo>
                  <a:pt x="624086" y="421938"/>
                  <a:pt x="623823" y="415561"/>
                  <a:pt x="623830" y="409138"/>
                </a:cubicBezTo>
                <a:cubicBezTo>
                  <a:pt x="623810" y="398014"/>
                  <a:pt x="624594" y="387076"/>
                  <a:pt x="626183" y="376324"/>
                </a:cubicBezTo>
                <a:cubicBezTo>
                  <a:pt x="626369" y="375195"/>
                  <a:pt x="626548" y="374151"/>
                  <a:pt x="626720" y="373192"/>
                </a:cubicBezTo>
                <a:cubicBezTo>
                  <a:pt x="626892" y="372233"/>
                  <a:pt x="627181" y="370703"/>
                  <a:pt x="627586" y="368601"/>
                </a:cubicBezTo>
                <a:cubicBezTo>
                  <a:pt x="627992" y="366500"/>
                  <a:pt x="628639" y="363172"/>
                  <a:pt x="629526" y="358617"/>
                </a:cubicBezTo>
                <a:cubicBezTo>
                  <a:pt x="629962" y="356417"/>
                  <a:pt x="630298" y="354503"/>
                  <a:pt x="630532" y="352875"/>
                </a:cubicBezTo>
                <a:cubicBezTo>
                  <a:pt x="630767" y="351247"/>
                  <a:pt x="630886" y="350107"/>
                  <a:pt x="630888" y="349454"/>
                </a:cubicBezTo>
                <a:cubicBezTo>
                  <a:pt x="630888" y="349351"/>
                  <a:pt x="630888" y="349186"/>
                  <a:pt x="630888" y="348959"/>
                </a:cubicBezTo>
                <a:close/>
                <a:moveTo>
                  <a:pt x="3911089" y="348464"/>
                </a:moveTo>
                <a:lnTo>
                  <a:pt x="3928053" y="348464"/>
                </a:lnTo>
                <a:cubicBezTo>
                  <a:pt x="3927815" y="350151"/>
                  <a:pt x="3927671" y="351822"/>
                  <a:pt x="3927620" y="353479"/>
                </a:cubicBezTo>
                <a:cubicBezTo>
                  <a:pt x="3927568" y="355135"/>
                  <a:pt x="3927547" y="357797"/>
                  <a:pt x="3927558" y="361465"/>
                </a:cubicBezTo>
                <a:lnTo>
                  <a:pt x="3927558" y="384497"/>
                </a:lnTo>
                <a:cubicBezTo>
                  <a:pt x="3936083" y="387489"/>
                  <a:pt x="3945097" y="391194"/>
                  <a:pt x="3954598" y="395610"/>
                </a:cubicBezTo>
                <a:cubicBezTo>
                  <a:pt x="3964099" y="400027"/>
                  <a:pt x="3973824" y="405031"/>
                  <a:pt x="3983774" y="410624"/>
                </a:cubicBezTo>
                <a:lnTo>
                  <a:pt x="3975106" y="425235"/>
                </a:lnTo>
                <a:cubicBezTo>
                  <a:pt x="3970076" y="421758"/>
                  <a:pt x="3964071" y="418126"/>
                  <a:pt x="3957090" y="414339"/>
                </a:cubicBezTo>
                <a:cubicBezTo>
                  <a:pt x="3950109" y="410552"/>
                  <a:pt x="3941503" y="406300"/>
                  <a:pt x="3931272" y="401585"/>
                </a:cubicBezTo>
                <a:cubicBezTo>
                  <a:pt x="3929913" y="400940"/>
                  <a:pt x="3928979" y="400496"/>
                  <a:pt x="3928471" y="400254"/>
                </a:cubicBezTo>
                <a:cubicBezTo>
                  <a:pt x="3927963" y="400011"/>
                  <a:pt x="3927493" y="399753"/>
                  <a:pt x="3927062" y="399480"/>
                </a:cubicBezTo>
                <a:cubicBezTo>
                  <a:pt x="3927245" y="401131"/>
                  <a:pt x="3927375" y="402534"/>
                  <a:pt x="3927449" y="403690"/>
                </a:cubicBezTo>
                <a:cubicBezTo>
                  <a:pt x="3927524" y="404845"/>
                  <a:pt x="3927560" y="406249"/>
                  <a:pt x="3927558" y="407900"/>
                </a:cubicBezTo>
                <a:lnTo>
                  <a:pt x="3927558" y="440590"/>
                </a:lnTo>
                <a:cubicBezTo>
                  <a:pt x="3927555" y="443724"/>
                  <a:pt x="3927591" y="446309"/>
                  <a:pt x="3927666" y="448344"/>
                </a:cubicBezTo>
                <a:cubicBezTo>
                  <a:pt x="3927740" y="450379"/>
                  <a:pt x="3927870" y="452376"/>
                  <a:pt x="3928053" y="454334"/>
                </a:cubicBezTo>
                <a:lnTo>
                  <a:pt x="3911089" y="454334"/>
                </a:lnTo>
                <a:cubicBezTo>
                  <a:pt x="3911391" y="452433"/>
                  <a:pt x="3911592" y="450447"/>
                  <a:pt x="3911692" y="448375"/>
                </a:cubicBezTo>
                <a:cubicBezTo>
                  <a:pt x="3911793" y="446304"/>
                  <a:pt x="3911839" y="443667"/>
                  <a:pt x="3911832" y="440466"/>
                </a:cubicBezTo>
                <a:lnTo>
                  <a:pt x="3911832" y="361094"/>
                </a:lnTo>
                <a:cubicBezTo>
                  <a:pt x="3911832" y="358122"/>
                  <a:pt x="3911770" y="355677"/>
                  <a:pt x="3911646" y="353757"/>
                </a:cubicBezTo>
                <a:cubicBezTo>
                  <a:pt x="3911522" y="351838"/>
                  <a:pt x="3911337" y="350073"/>
                  <a:pt x="3911089" y="348464"/>
                </a:cubicBezTo>
                <a:close/>
                <a:moveTo>
                  <a:pt x="2648903" y="348216"/>
                </a:moveTo>
                <a:lnTo>
                  <a:pt x="2663142" y="358122"/>
                </a:lnTo>
                <a:cubicBezTo>
                  <a:pt x="2662147" y="358991"/>
                  <a:pt x="2661352" y="359698"/>
                  <a:pt x="2660759" y="360243"/>
                </a:cubicBezTo>
                <a:cubicBezTo>
                  <a:pt x="2660165" y="360787"/>
                  <a:pt x="2659433" y="361525"/>
                  <a:pt x="2658561" y="362456"/>
                </a:cubicBezTo>
                <a:cubicBezTo>
                  <a:pt x="2653946" y="367257"/>
                  <a:pt x="2649246" y="371740"/>
                  <a:pt x="2644460" y="375906"/>
                </a:cubicBezTo>
                <a:cubicBezTo>
                  <a:pt x="2639675" y="380073"/>
                  <a:pt x="2634634" y="384092"/>
                  <a:pt x="2629338" y="387964"/>
                </a:cubicBezTo>
                <a:lnTo>
                  <a:pt x="2629338" y="440837"/>
                </a:lnTo>
                <a:cubicBezTo>
                  <a:pt x="2629333" y="444180"/>
                  <a:pt x="2629374" y="446905"/>
                  <a:pt x="2629462" y="449010"/>
                </a:cubicBezTo>
                <a:cubicBezTo>
                  <a:pt x="2629550" y="451115"/>
                  <a:pt x="2629715" y="452972"/>
                  <a:pt x="2629957" y="454582"/>
                </a:cubicBezTo>
                <a:lnTo>
                  <a:pt x="2612622" y="454582"/>
                </a:lnTo>
                <a:cubicBezTo>
                  <a:pt x="2612924" y="452910"/>
                  <a:pt x="2613125" y="451146"/>
                  <a:pt x="2613226" y="449288"/>
                </a:cubicBezTo>
                <a:cubicBezTo>
                  <a:pt x="2613326" y="447431"/>
                  <a:pt x="2613372" y="444738"/>
                  <a:pt x="2613365" y="441209"/>
                </a:cubicBezTo>
                <a:lnTo>
                  <a:pt x="2613365" y="397622"/>
                </a:lnTo>
                <a:cubicBezTo>
                  <a:pt x="2608680" y="400447"/>
                  <a:pt x="2604401" y="402860"/>
                  <a:pt x="2600528" y="404859"/>
                </a:cubicBezTo>
                <a:cubicBezTo>
                  <a:pt x="2596655" y="406859"/>
                  <a:pt x="2592321" y="408831"/>
                  <a:pt x="2587527" y="410775"/>
                </a:cubicBezTo>
                <a:cubicBezTo>
                  <a:pt x="2582732" y="412720"/>
                  <a:pt x="2576609" y="415022"/>
                  <a:pt x="2569159" y="417682"/>
                </a:cubicBezTo>
                <a:cubicBezTo>
                  <a:pt x="2567947" y="414625"/>
                  <a:pt x="2566781" y="412164"/>
                  <a:pt x="2565661" y="410299"/>
                </a:cubicBezTo>
                <a:cubicBezTo>
                  <a:pt x="2564541" y="408434"/>
                  <a:pt x="2562942" y="406189"/>
                  <a:pt x="2560863" y="403566"/>
                </a:cubicBezTo>
                <a:cubicBezTo>
                  <a:pt x="2573068" y="400251"/>
                  <a:pt x="2584506" y="395953"/>
                  <a:pt x="2595178" y="390673"/>
                </a:cubicBezTo>
                <a:cubicBezTo>
                  <a:pt x="2605850" y="385392"/>
                  <a:pt x="2616081" y="378958"/>
                  <a:pt x="2625871" y="371371"/>
                </a:cubicBezTo>
                <a:cubicBezTo>
                  <a:pt x="2631428" y="367048"/>
                  <a:pt x="2636195" y="362879"/>
                  <a:pt x="2640173" y="358865"/>
                </a:cubicBezTo>
                <a:cubicBezTo>
                  <a:pt x="2644151" y="354851"/>
                  <a:pt x="2647061" y="351301"/>
                  <a:pt x="2648903" y="348216"/>
                </a:cubicBezTo>
                <a:close/>
                <a:moveTo>
                  <a:pt x="1649606" y="347968"/>
                </a:moveTo>
                <a:lnTo>
                  <a:pt x="1665332" y="347968"/>
                </a:lnTo>
                <a:cubicBezTo>
                  <a:pt x="1665129" y="349019"/>
                  <a:pt x="1664971" y="350068"/>
                  <a:pt x="1664860" y="351115"/>
                </a:cubicBezTo>
                <a:cubicBezTo>
                  <a:pt x="1664748" y="352161"/>
                  <a:pt x="1664664" y="353586"/>
                  <a:pt x="1664607" y="355389"/>
                </a:cubicBezTo>
                <a:cubicBezTo>
                  <a:pt x="1664551" y="357192"/>
                  <a:pt x="1664504" y="359754"/>
                  <a:pt x="1664465" y="363075"/>
                </a:cubicBezTo>
                <a:cubicBezTo>
                  <a:pt x="1672816" y="362593"/>
                  <a:pt x="1679858" y="361979"/>
                  <a:pt x="1685593" y="361233"/>
                </a:cubicBezTo>
                <a:cubicBezTo>
                  <a:pt x="1691328" y="360488"/>
                  <a:pt x="1696172" y="359533"/>
                  <a:pt x="1700127" y="358370"/>
                </a:cubicBezTo>
                <a:lnTo>
                  <a:pt x="1700746" y="372114"/>
                </a:lnTo>
                <a:cubicBezTo>
                  <a:pt x="1699588" y="372153"/>
                  <a:pt x="1698499" y="372230"/>
                  <a:pt x="1697480" y="372346"/>
                </a:cubicBezTo>
                <a:cubicBezTo>
                  <a:pt x="1696461" y="372463"/>
                  <a:pt x="1694289" y="372757"/>
                  <a:pt x="1690964" y="373229"/>
                </a:cubicBezTo>
                <a:cubicBezTo>
                  <a:pt x="1687407" y="373716"/>
                  <a:pt x="1684299" y="374104"/>
                  <a:pt x="1681640" y="374394"/>
                </a:cubicBezTo>
                <a:cubicBezTo>
                  <a:pt x="1678982" y="374683"/>
                  <a:pt x="1676324" y="374925"/>
                  <a:pt x="1673665" y="375118"/>
                </a:cubicBezTo>
                <a:cubicBezTo>
                  <a:pt x="1671007" y="375312"/>
                  <a:pt x="1667899" y="375507"/>
                  <a:pt x="1664341" y="375705"/>
                </a:cubicBezTo>
                <a:cubicBezTo>
                  <a:pt x="1664398" y="377091"/>
                  <a:pt x="1664440" y="378561"/>
                  <a:pt x="1664465" y="380116"/>
                </a:cubicBezTo>
                <a:cubicBezTo>
                  <a:pt x="1664491" y="381672"/>
                  <a:pt x="1664532" y="384288"/>
                  <a:pt x="1664589" y="387964"/>
                </a:cubicBezTo>
                <a:cubicBezTo>
                  <a:pt x="1666544" y="387850"/>
                  <a:pt x="1668137" y="387748"/>
                  <a:pt x="1669368" y="387657"/>
                </a:cubicBezTo>
                <a:cubicBezTo>
                  <a:pt x="1670599" y="387566"/>
                  <a:pt x="1672118" y="387427"/>
                  <a:pt x="1673926" y="387239"/>
                </a:cubicBezTo>
                <a:cubicBezTo>
                  <a:pt x="1675735" y="387052"/>
                  <a:pt x="1678484" y="386757"/>
                  <a:pt x="1682172" y="386354"/>
                </a:cubicBezTo>
                <a:cubicBezTo>
                  <a:pt x="1685877" y="385900"/>
                  <a:pt x="1688714" y="385508"/>
                  <a:pt x="1690685" y="385178"/>
                </a:cubicBezTo>
                <a:cubicBezTo>
                  <a:pt x="1692656" y="384848"/>
                  <a:pt x="1694937" y="384332"/>
                  <a:pt x="1697527" y="383630"/>
                </a:cubicBezTo>
                <a:lnTo>
                  <a:pt x="1697898" y="397251"/>
                </a:lnTo>
                <a:cubicBezTo>
                  <a:pt x="1696820" y="397318"/>
                  <a:pt x="1695571" y="397431"/>
                  <a:pt x="1694152" y="397591"/>
                </a:cubicBezTo>
                <a:cubicBezTo>
                  <a:pt x="1692733" y="397751"/>
                  <a:pt x="1691299" y="397927"/>
                  <a:pt x="1689849" y="398118"/>
                </a:cubicBezTo>
                <a:cubicBezTo>
                  <a:pt x="1687992" y="398386"/>
                  <a:pt x="1682420" y="398964"/>
                  <a:pt x="1673133" y="399851"/>
                </a:cubicBezTo>
                <a:cubicBezTo>
                  <a:pt x="1672325" y="399910"/>
                  <a:pt x="1671309" y="399978"/>
                  <a:pt x="1670084" y="400052"/>
                </a:cubicBezTo>
                <a:cubicBezTo>
                  <a:pt x="1668858" y="400127"/>
                  <a:pt x="1667068" y="400225"/>
                  <a:pt x="1664713" y="400346"/>
                </a:cubicBezTo>
                <a:cubicBezTo>
                  <a:pt x="1664834" y="404258"/>
                  <a:pt x="1664922" y="407112"/>
                  <a:pt x="1664979" y="408909"/>
                </a:cubicBezTo>
                <a:cubicBezTo>
                  <a:pt x="1665035" y="410706"/>
                  <a:pt x="1665078" y="412000"/>
                  <a:pt x="1665107" y="412793"/>
                </a:cubicBezTo>
                <a:cubicBezTo>
                  <a:pt x="1665136" y="413586"/>
                  <a:pt x="1665170" y="414431"/>
                  <a:pt x="1665208" y="415329"/>
                </a:cubicBezTo>
                <a:cubicBezTo>
                  <a:pt x="1670553" y="416877"/>
                  <a:pt x="1675898" y="419013"/>
                  <a:pt x="1681244" y="421737"/>
                </a:cubicBezTo>
                <a:cubicBezTo>
                  <a:pt x="1686589" y="424461"/>
                  <a:pt x="1692553" y="428145"/>
                  <a:pt x="1699136" y="432789"/>
                </a:cubicBezTo>
                <a:cubicBezTo>
                  <a:pt x="1700135" y="433441"/>
                  <a:pt x="1700924" y="433962"/>
                  <a:pt x="1701504" y="434352"/>
                </a:cubicBezTo>
                <a:cubicBezTo>
                  <a:pt x="1702085" y="434741"/>
                  <a:pt x="1702781" y="435170"/>
                  <a:pt x="1703594" y="435637"/>
                </a:cubicBezTo>
                <a:lnTo>
                  <a:pt x="1695174" y="450124"/>
                </a:lnTo>
                <a:cubicBezTo>
                  <a:pt x="1692393" y="447049"/>
                  <a:pt x="1689008" y="444036"/>
                  <a:pt x="1685020" y="441085"/>
                </a:cubicBezTo>
                <a:cubicBezTo>
                  <a:pt x="1681032" y="438134"/>
                  <a:pt x="1676781" y="435492"/>
                  <a:pt x="1672266" y="433160"/>
                </a:cubicBezTo>
                <a:cubicBezTo>
                  <a:pt x="1670981" y="432458"/>
                  <a:pt x="1669898" y="431912"/>
                  <a:pt x="1669016" y="431519"/>
                </a:cubicBezTo>
                <a:cubicBezTo>
                  <a:pt x="1668134" y="431127"/>
                  <a:pt x="1666988" y="430642"/>
                  <a:pt x="1665580" y="430064"/>
                </a:cubicBezTo>
                <a:cubicBezTo>
                  <a:pt x="1665580" y="430704"/>
                  <a:pt x="1665580" y="431158"/>
                  <a:pt x="1665580" y="431426"/>
                </a:cubicBezTo>
                <a:cubicBezTo>
                  <a:pt x="1665585" y="435312"/>
                  <a:pt x="1665017" y="438624"/>
                  <a:pt x="1663877" y="441363"/>
                </a:cubicBezTo>
                <a:cubicBezTo>
                  <a:pt x="1662737" y="444103"/>
                  <a:pt x="1660993" y="446363"/>
                  <a:pt x="1658646" y="448143"/>
                </a:cubicBezTo>
                <a:cubicBezTo>
                  <a:pt x="1656301" y="449936"/>
                  <a:pt x="1653437" y="451272"/>
                  <a:pt x="1650055" y="452152"/>
                </a:cubicBezTo>
                <a:cubicBezTo>
                  <a:pt x="1646673" y="453031"/>
                  <a:pt x="1642726" y="453470"/>
                  <a:pt x="1638214" y="453467"/>
                </a:cubicBezTo>
                <a:cubicBezTo>
                  <a:pt x="1629118" y="453429"/>
                  <a:pt x="1622112" y="451742"/>
                  <a:pt x="1617195" y="448406"/>
                </a:cubicBezTo>
                <a:cubicBezTo>
                  <a:pt x="1612278" y="445070"/>
                  <a:pt x="1609791" y="440319"/>
                  <a:pt x="1609735" y="434151"/>
                </a:cubicBezTo>
                <a:cubicBezTo>
                  <a:pt x="1609812" y="427353"/>
                  <a:pt x="1612722" y="422096"/>
                  <a:pt x="1618464" y="418378"/>
                </a:cubicBezTo>
                <a:cubicBezTo>
                  <a:pt x="1624207" y="414661"/>
                  <a:pt x="1632317" y="412778"/>
                  <a:pt x="1642796" y="412729"/>
                </a:cubicBezTo>
                <a:cubicBezTo>
                  <a:pt x="1644240" y="412726"/>
                  <a:pt x="1645592" y="412762"/>
                  <a:pt x="1646851" y="412837"/>
                </a:cubicBezTo>
                <a:cubicBezTo>
                  <a:pt x="1648110" y="412912"/>
                  <a:pt x="1649524" y="413041"/>
                  <a:pt x="1651092" y="413224"/>
                </a:cubicBezTo>
                <a:cubicBezTo>
                  <a:pt x="1651095" y="412543"/>
                  <a:pt x="1651090" y="412048"/>
                  <a:pt x="1651077" y="411738"/>
                </a:cubicBezTo>
                <a:cubicBezTo>
                  <a:pt x="1651064" y="411429"/>
                  <a:pt x="1651028" y="410933"/>
                  <a:pt x="1650968" y="410252"/>
                </a:cubicBezTo>
                <a:cubicBezTo>
                  <a:pt x="1650968" y="409654"/>
                  <a:pt x="1650968" y="408746"/>
                  <a:pt x="1650968" y="407528"/>
                </a:cubicBezTo>
                <a:cubicBezTo>
                  <a:pt x="1650911" y="406801"/>
                  <a:pt x="1650870" y="406089"/>
                  <a:pt x="1650845" y="405392"/>
                </a:cubicBezTo>
                <a:cubicBezTo>
                  <a:pt x="1650819" y="404696"/>
                  <a:pt x="1650777" y="403179"/>
                  <a:pt x="1650721" y="400842"/>
                </a:cubicBezTo>
                <a:cubicBezTo>
                  <a:pt x="1647767" y="400906"/>
                  <a:pt x="1645285" y="400963"/>
                  <a:pt x="1643276" y="401012"/>
                </a:cubicBezTo>
                <a:cubicBezTo>
                  <a:pt x="1641266" y="401061"/>
                  <a:pt x="1639620" y="401087"/>
                  <a:pt x="1638338" y="401089"/>
                </a:cubicBezTo>
                <a:cubicBezTo>
                  <a:pt x="1634742" y="401100"/>
                  <a:pt x="1631347" y="401048"/>
                  <a:pt x="1628154" y="400935"/>
                </a:cubicBezTo>
                <a:cubicBezTo>
                  <a:pt x="1624960" y="400821"/>
                  <a:pt x="1620884" y="400584"/>
                  <a:pt x="1615926" y="400223"/>
                </a:cubicBezTo>
                <a:cubicBezTo>
                  <a:pt x="1615142" y="400163"/>
                  <a:pt x="1614388" y="400127"/>
                  <a:pt x="1613666" y="400114"/>
                </a:cubicBezTo>
                <a:cubicBezTo>
                  <a:pt x="1612944" y="400101"/>
                  <a:pt x="1612129" y="400096"/>
                  <a:pt x="1611221" y="400099"/>
                </a:cubicBezTo>
                <a:lnTo>
                  <a:pt x="1611468" y="386726"/>
                </a:lnTo>
                <a:cubicBezTo>
                  <a:pt x="1614265" y="387355"/>
                  <a:pt x="1618268" y="387861"/>
                  <a:pt x="1623479" y="388243"/>
                </a:cubicBezTo>
                <a:cubicBezTo>
                  <a:pt x="1628690" y="388624"/>
                  <a:pt x="1634304" y="388820"/>
                  <a:pt x="1640320" y="388831"/>
                </a:cubicBezTo>
                <a:cubicBezTo>
                  <a:pt x="1641609" y="388828"/>
                  <a:pt x="1643178" y="388802"/>
                  <a:pt x="1645025" y="388753"/>
                </a:cubicBezTo>
                <a:cubicBezTo>
                  <a:pt x="1646872" y="388704"/>
                  <a:pt x="1648688" y="388648"/>
                  <a:pt x="1650473" y="388583"/>
                </a:cubicBezTo>
                <a:cubicBezTo>
                  <a:pt x="1650476" y="388021"/>
                  <a:pt x="1650471" y="386700"/>
                  <a:pt x="1650458" y="384621"/>
                </a:cubicBezTo>
                <a:cubicBezTo>
                  <a:pt x="1650445" y="382541"/>
                  <a:pt x="1650409" y="379735"/>
                  <a:pt x="1650349" y="376201"/>
                </a:cubicBezTo>
                <a:cubicBezTo>
                  <a:pt x="1648407" y="376260"/>
                  <a:pt x="1646843" y="376296"/>
                  <a:pt x="1645659" y="376309"/>
                </a:cubicBezTo>
                <a:cubicBezTo>
                  <a:pt x="1644475" y="376322"/>
                  <a:pt x="1643438" y="376327"/>
                  <a:pt x="1642548" y="376324"/>
                </a:cubicBezTo>
                <a:cubicBezTo>
                  <a:pt x="1640417" y="376321"/>
                  <a:pt x="1637511" y="376259"/>
                  <a:pt x="1633830" y="376141"/>
                </a:cubicBezTo>
                <a:cubicBezTo>
                  <a:pt x="1630149" y="376022"/>
                  <a:pt x="1626344" y="375870"/>
                  <a:pt x="1622415" y="375682"/>
                </a:cubicBezTo>
                <a:cubicBezTo>
                  <a:pt x="1618487" y="375495"/>
                  <a:pt x="1615085" y="375296"/>
                  <a:pt x="1612211" y="375086"/>
                </a:cubicBezTo>
                <a:cubicBezTo>
                  <a:pt x="1611525" y="375027"/>
                  <a:pt x="1610947" y="374991"/>
                  <a:pt x="1610478" y="374978"/>
                </a:cubicBezTo>
                <a:cubicBezTo>
                  <a:pt x="1610008" y="374965"/>
                  <a:pt x="1609678" y="374960"/>
                  <a:pt x="1609487" y="374962"/>
                </a:cubicBezTo>
                <a:cubicBezTo>
                  <a:pt x="1609012" y="374962"/>
                  <a:pt x="1608352" y="374962"/>
                  <a:pt x="1607506" y="374962"/>
                </a:cubicBezTo>
                <a:lnTo>
                  <a:pt x="1607630" y="361218"/>
                </a:lnTo>
                <a:cubicBezTo>
                  <a:pt x="1610890" y="362030"/>
                  <a:pt x="1615451" y="362665"/>
                  <a:pt x="1621312" y="363122"/>
                </a:cubicBezTo>
                <a:cubicBezTo>
                  <a:pt x="1627173" y="363578"/>
                  <a:pt x="1633715" y="363810"/>
                  <a:pt x="1640939" y="363818"/>
                </a:cubicBezTo>
                <a:cubicBezTo>
                  <a:pt x="1641999" y="363815"/>
                  <a:pt x="1643407" y="363790"/>
                  <a:pt x="1645164" y="363741"/>
                </a:cubicBezTo>
                <a:cubicBezTo>
                  <a:pt x="1646921" y="363692"/>
                  <a:pt x="1648608" y="363635"/>
                  <a:pt x="1650225" y="363570"/>
                </a:cubicBezTo>
                <a:cubicBezTo>
                  <a:pt x="1650188" y="359537"/>
                  <a:pt x="1650153" y="356583"/>
                  <a:pt x="1650120" y="354710"/>
                </a:cubicBezTo>
                <a:cubicBezTo>
                  <a:pt x="1650087" y="352837"/>
                  <a:pt x="1650033" y="351479"/>
                  <a:pt x="1649959" y="350638"/>
                </a:cubicBezTo>
                <a:cubicBezTo>
                  <a:pt x="1649885" y="349796"/>
                  <a:pt x="1649768" y="348906"/>
                  <a:pt x="1649606" y="347968"/>
                </a:cubicBezTo>
                <a:close/>
                <a:moveTo>
                  <a:pt x="1735427" y="347845"/>
                </a:moveTo>
                <a:lnTo>
                  <a:pt x="1751400" y="347968"/>
                </a:lnTo>
                <a:cubicBezTo>
                  <a:pt x="1751160" y="348971"/>
                  <a:pt x="1750980" y="349842"/>
                  <a:pt x="1750859" y="350583"/>
                </a:cubicBezTo>
                <a:cubicBezTo>
                  <a:pt x="1750738" y="351323"/>
                  <a:pt x="1750631" y="352360"/>
                  <a:pt x="1750538" y="353692"/>
                </a:cubicBezTo>
                <a:cubicBezTo>
                  <a:pt x="1750445" y="355024"/>
                  <a:pt x="1750319" y="357079"/>
                  <a:pt x="1750162" y="359856"/>
                </a:cubicBezTo>
                <a:cubicBezTo>
                  <a:pt x="1750108" y="360911"/>
                  <a:pt x="1750061" y="361741"/>
                  <a:pt x="1750022" y="362348"/>
                </a:cubicBezTo>
                <a:cubicBezTo>
                  <a:pt x="1749984" y="362954"/>
                  <a:pt x="1749906" y="364063"/>
                  <a:pt x="1749790" y="365675"/>
                </a:cubicBezTo>
                <a:cubicBezTo>
                  <a:pt x="1749790" y="366124"/>
                  <a:pt x="1749790" y="366465"/>
                  <a:pt x="1749790" y="366697"/>
                </a:cubicBezTo>
                <a:cubicBezTo>
                  <a:pt x="1749790" y="366929"/>
                  <a:pt x="1749790" y="367332"/>
                  <a:pt x="1749790" y="367904"/>
                </a:cubicBezTo>
                <a:cubicBezTo>
                  <a:pt x="1750203" y="367793"/>
                  <a:pt x="1750523" y="367706"/>
                  <a:pt x="1750750" y="367641"/>
                </a:cubicBezTo>
                <a:cubicBezTo>
                  <a:pt x="1750977" y="367577"/>
                  <a:pt x="1751235" y="367458"/>
                  <a:pt x="1751524" y="367285"/>
                </a:cubicBezTo>
                <a:lnTo>
                  <a:pt x="1756229" y="372362"/>
                </a:lnTo>
                <a:cubicBezTo>
                  <a:pt x="1755455" y="372999"/>
                  <a:pt x="1754620" y="373830"/>
                  <a:pt x="1753722" y="374854"/>
                </a:cubicBezTo>
                <a:cubicBezTo>
                  <a:pt x="1752824" y="375878"/>
                  <a:pt x="1751307" y="377730"/>
                  <a:pt x="1749171" y="380411"/>
                </a:cubicBezTo>
                <a:cubicBezTo>
                  <a:pt x="1749050" y="383068"/>
                  <a:pt x="1748952" y="385090"/>
                  <a:pt x="1748877" y="386478"/>
                </a:cubicBezTo>
                <a:cubicBezTo>
                  <a:pt x="1748802" y="387866"/>
                  <a:pt x="1748735" y="388650"/>
                  <a:pt x="1748676" y="388831"/>
                </a:cubicBezTo>
                <a:lnTo>
                  <a:pt x="1748924" y="388707"/>
                </a:lnTo>
                <a:cubicBezTo>
                  <a:pt x="1749163" y="388462"/>
                  <a:pt x="1749519" y="388147"/>
                  <a:pt x="1749991" y="387763"/>
                </a:cubicBezTo>
                <a:cubicBezTo>
                  <a:pt x="1750464" y="387378"/>
                  <a:pt x="1751098" y="386909"/>
                  <a:pt x="1751895" y="386354"/>
                </a:cubicBezTo>
                <a:cubicBezTo>
                  <a:pt x="1758528" y="381507"/>
                  <a:pt x="1764642" y="378014"/>
                  <a:pt x="1770237" y="375876"/>
                </a:cubicBezTo>
                <a:cubicBezTo>
                  <a:pt x="1775832" y="373737"/>
                  <a:pt x="1781606" y="372690"/>
                  <a:pt x="1787557" y="372733"/>
                </a:cubicBezTo>
                <a:cubicBezTo>
                  <a:pt x="1792077" y="372762"/>
                  <a:pt x="1796441" y="373665"/>
                  <a:pt x="1800651" y="375442"/>
                </a:cubicBezTo>
                <a:cubicBezTo>
                  <a:pt x="1804861" y="377220"/>
                  <a:pt x="1808545" y="379701"/>
                  <a:pt x="1811703" y="382887"/>
                </a:cubicBezTo>
                <a:cubicBezTo>
                  <a:pt x="1814809" y="386140"/>
                  <a:pt x="1817172" y="389943"/>
                  <a:pt x="1818792" y="394294"/>
                </a:cubicBezTo>
                <a:cubicBezTo>
                  <a:pt x="1820412" y="398646"/>
                  <a:pt x="1821227" y="403347"/>
                  <a:pt x="1821237" y="408395"/>
                </a:cubicBezTo>
                <a:cubicBezTo>
                  <a:pt x="1821183" y="416286"/>
                  <a:pt x="1819434" y="423288"/>
                  <a:pt x="1815990" y="429399"/>
                </a:cubicBezTo>
                <a:cubicBezTo>
                  <a:pt x="1812546" y="435510"/>
                  <a:pt x="1807733" y="440190"/>
                  <a:pt x="1801549" y="443438"/>
                </a:cubicBezTo>
                <a:cubicBezTo>
                  <a:pt x="1795255" y="446554"/>
                  <a:pt x="1787908" y="448122"/>
                  <a:pt x="1779508" y="448143"/>
                </a:cubicBezTo>
                <a:cubicBezTo>
                  <a:pt x="1776371" y="448145"/>
                  <a:pt x="1773296" y="447924"/>
                  <a:pt x="1770283" y="447477"/>
                </a:cubicBezTo>
                <a:cubicBezTo>
                  <a:pt x="1767270" y="447031"/>
                  <a:pt x="1764195" y="446345"/>
                  <a:pt x="1761058" y="445419"/>
                </a:cubicBezTo>
                <a:cubicBezTo>
                  <a:pt x="1761084" y="442302"/>
                  <a:pt x="1760940" y="439651"/>
                  <a:pt x="1760625" y="437463"/>
                </a:cubicBezTo>
                <a:cubicBezTo>
                  <a:pt x="1760310" y="435275"/>
                  <a:pt x="1759671" y="432562"/>
                  <a:pt x="1758706" y="429321"/>
                </a:cubicBezTo>
                <a:cubicBezTo>
                  <a:pt x="1762193" y="430813"/>
                  <a:pt x="1765805" y="431948"/>
                  <a:pt x="1769540" y="432727"/>
                </a:cubicBezTo>
                <a:cubicBezTo>
                  <a:pt x="1773276" y="433506"/>
                  <a:pt x="1777011" y="433898"/>
                  <a:pt x="1780746" y="433903"/>
                </a:cubicBezTo>
                <a:cubicBezTo>
                  <a:pt x="1788300" y="433779"/>
                  <a:pt x="1794367" y="431396"/>
                  <a:pt x="1798949" y="426752"/>
                </a:cubicBezTo>
                <a:cubicBezTo>
                  <a:pt x="1803530" y="422109"/>
                  <a:pt x="1805883" y="415948"/>
                  <a:pt x="1806007" y="408271"/>
                </a:cubicBezTo>
                <a:cubicBezTo>
                  <a:pt x="1805937" y="401577"/>
                  <a:pt x="1804033" y="396330"/>
                  <a:pt x="1800296" y="392530"/>
                </a:cubicBezTo>
                <a:cubicBezTo>
                  <a:pt x="1796557" y="388730"/>
                  <a:pt x="1791403" y="386795"/>
                  <a:pt x="1784833" y="386726"/>
                </a:cubicBezTo>
                <a:cubicBezTo>
                  <a:pt x="1779686" y="386731"/>
                  <a:pt x="1774099" y="388299"/>
                  <a:pt x="1768070" y="391431"/>
                </a:cubicBezTo>
                <a:cubicBezTo>
                  <a:pt x="1762041" y="394563"/>
                  <a:pt x="1755618" y="399227"/>
                  <a:pt x="1748800" y="405423"/>
                </a:cubicBezTo>
                <a:lnTo>
                  <a:pt x="1748676" y="418301"/>
                </a:lnTo>
                <a:cubicBezTo>
                  <a:pt x="1748678" y="427250"/>
                  <a:pt x="1748766" y="434953"/>
                  <a:pt x="1748939" y="441410"/>
                </a:cubicBezTo>
                <a:cubicBezTo>
                  <a:pt x="1749112" y="447867"/>
                  <a:pt x="1749354" y="452505"/>
                  <a:pt x="1749667" y="455325"/>
                </a:cubicBezTo>
                <a:lnTo>
                  <a:pt x="1733569" y="455325"/>
                </a:lnTo>
                <a:cubicBezTo>
                  <a:pt x="1733871" y="453656"/>
                  <a:pt x="1734072" y="451453"/>
                  <a:pt x="1734173" y="448716"/>
                </a:cubicBezTo>
                <a:cubicBezTo>
                  <a:pt x="1734273" y="445978"/>
                  <a:pt x="1734320" y="441578"/>
                  <a:pt x="1734312" y="435513"/>
                </a:cubicBezTo>
                <a:lnTo>
                  <a:pt x="1734312" y="424492"/>
                </a:lnTo>
                <a:cubicBezTo>
                  <a:pt x="1734307" y="422826"/>
                  <a:pt x="1734317" y="421484"/>
                  <a:pt x="1734343" y="420468"/>
                </a:cubicBezTo>
                <a:cubicBezTo>
                  <a:pt x="1734369" y="419452"/>
                  <a:pt x="1734441" y="418358"/>
                  <a:pt x="1734560" y="417187"/>
                </a:cubicBezTo>
                <a:lnTo>
                  <a:pt x="1734312" y="417187"/>
                </a:lnTo>
                <a:cubicBezTo>
                  <a:pt x="1733938" y="417746"/>
                  <a:pt x="1733386" y="418422"/>
                  <a:pt x="1732656" y="419214"/>
                </a:cubicBezTo>
                <a:cubicBezTo>
                  <a:pt x="1731926" y="420006"/>
                  <a:pt x="1730662" y="421270"/>
                  <a:pt x="1728864" y="423006"/>
                </a:cubicBezTo>
                <a:cubicBezTo>
                  <a:pt x="1726617" y="425191"/>
                  <a:pt x="1724672" y="427198"/>
                  <a:pt x="1723029" y="429027"/>
                </a:cubicBezTo>
                <a:cubicBezTo>
                  <a:pt x="1721385" y="430856"/>
                  <a:pt x="1720152" y="432399"/>
                  <a:pt x="1719329" y="433655"/>
                </a:cubicBezTo>
                <a:lnTo>
                  <a:pt x="1712148" y="419416"/>
                </a:lnTo>
                <a:cubicBezTo>
                  <a:pt x="1713406" y="418574"/>
                  <a:pt x="1715656" y="416727"/>
                  <a:pt x="1718896" y="413874"/>
                </a:cubicBezTo>
                <a:cubicBezTo>
                  <a:pt x="1722136" y="411021"/>
                  <a:pt x="1727357" y="406264"/>
                  <a:pt x="1734560" y="399603"/>
                </a:cubicBezTo>
                <a:cubicBezTo>
                  <a:pt x="1734639" y="397193"/>
                  <a:pt x="1734700" y="395286"/>
                  <a:pt x="1734743" y="393880"/>
                </a:cubicBezTo>
                <a:cubicBezTo>
                  <a:pt x="1734786" y="392474"/>
                  <a:pt x="1734829" y="390924"/>
                  <a:pt x="1734872" y="389230"/>
                </a:cubicBezTo>
                <a:cubicBezTo>
                  <a:pt x="1734914" y="387535"/>
                  <a:pt x="1734976" y="385049"/>
                  <a:pt x="1735055" y="381773"/>
                </a:cubicBezTo>
                <a:cubicBezTo>
                  <a:pt x="1730177" y="382133"/>
                  <a:pt x="1726615" y="382403"/>
                  <a:pt x="1724370" y="382584"/>
                </a:cubicBezTo>
                <a:cubicBezTo>
                  <a:pt x="1722124" y="382766"/>
                  <a:pt x="1720497" y="382926"/>
                  <a:pt x="1719490" y="383066"/>
                </a:cubicBezTo>
                <a:cubicBezTo>
                  <a:pt x="1718482" y="383206"/>
                  <a:pt x="1717397" y="383394"/>
                  <a:pt x="1716234" y="383630"/>
                </a:cubicBezTo>
                <a:lnTo>
                  <a:pt x="1715367" y="369638"/>
                </a:lnTo>
                <a:cubicBezTo>
                  <a:pt x="1716334" y="369702"/>
                  <a:pt x="1717124" y="369759"/>
                  <a:pt x="1717735" y="369808"/>
                </a:cubicBezTo>
                <a:cubicBezTo>
                  <a:pt x="1718347" y="369857"/>
                  <a:pt x="1718919" y="369883"/>
                  <a:pt x="1719453" y="369886"/>
                </a:cubicBezTo>
                <a:cubicBezTo>
                  <a:pt x="1720660" y="369880"/>
                  <a:pt x="1722734" y="369798"/>
                  <a:pt x="1725675" y="369638"/>
                </a:cubicBezTo>
                <a:cubicBezTo>
                  <a:pt x="1728616" y="369478"/>
                  <a:pt x="1731867" y="369272"/>
                  <a:pt x="1735427" y="369019"/>
                </a:cubicBezTo>
                <a:cubicBezTo>
                  <a:pt x="1735551" y="367502"/>
                  <a:pt x="1735643" y="366109"/>
                  <a:pt x="1735705" y="364840"/>
                </a:cubicBezTo>
                <a:cubicBezTo>
                  <a:pt x="1735767" y="363570"/>
                  <a:pt x="1735798" y="361868"/>
                  <a:pt x="1735798" y="359732"/>
                </a:cubicBezTo>
                <a:cubicBezTo>
                  <a:pt x="1735803" y="358555"/>
                  <a:pt x="1735824" y="357534"/>
                  <a:pt x="1735860" y="356667"/>
                </a:cubicBezTo>
                <a:cubicBezTo>
                  <a:pt x="1735896" y="355800"/>
                  <a:pt x="1735917" y="355088"/>
                  <a:pt x="1735922" y="354531"/>
                </a:cubicBezTo>
                <a:cubicBezTo>
                  <a:pt x="1735922" y="354216"/>
                  <a:pt x="1735922" y="353948"/>
                  <a:pt x="1735922" y="353726"/>
                </a:cubicBezTo>
                <a:cubicBezTo>
                  <a:pt x="1735922" y="353504"/>
                  <a:pt x="1735922" y="353360"/>
                  <a:pt x="1735922" y="353293"/>
                </a:cubicBezTo>
                <a:cubicBezTo>
                  <a:pt x="1735924" y="352354"/>
                  <a:pt x="1735888" y="351508"/>
                  <a:pt x="1735814" y="350754"/>
                </a:cubicBezTo>
                <a:cubicBezTo>
                  <a:pt x="1735739" y="350001"/>
                  <a:pt x="1735610" y="349031"/>
                  <a:pt x="1735427" y="347845"/>
                </a:cubicBezTo>
                <a:close/>
                <a:moveTo>
                  <a:pt x="4191436" y="347721"/>
                </a:moveTo>
                <a:cubicBezTo>
                  <a:pt x="4193083" y="347904"/>
                  <a:pt x="4194830" y="348033"/>
                  <a:pt x="4196677" y="348108"/>
                </a:cubicBezTo>
                <a:cubicBezTo>
                  <a:pt x="4198525" y="348183"/>
                  <a:pt x="4200983" y="348219"/>
                  <a:pt x="4204051" y="348216"/>
                </a:cubicBezTo>
                <a:lnTo>
                  <a:pt x="4228087" y="348216"/>
                </a:lnTo>
                <a:cubicBezTo>
                  <a:pt x="4231053" y="348219"/>
                  <a:pt x="4233501" y="348183"/>
                  <a:pt x="4235431" y="348108"/>
                </a:cubicBezTo>
                <a:cubicBezTo>
                  <a:pt x="4237361" y="348033"/>
                  <a:pt x="4239160" y="347904"/>
                  <a:pt x="4240827" y="347721"/>
                </a:cubicBezTo>
                <a:cubicBezTo>
                  <a:pt x="4240585" y="349872"/>
                  <a:pt x="4240420" y="351977"/>
                  <a:pt x="4240332" y="354036"/>
                </a:cubicBezTo>
                <a:cubicBezTo>
                  <a:pt x="4240244" y="356094"/>
                  <a:pt x="4240203" y="358571"/>
                  <a:pt x="4240208" y="361465"/>
                </a:cubicBezTo>
                <a:lnTo>
                  <a:pt x="4240208" y="443685"/>
                </a:lnTo>
                <a:cubicBezTo>
                  <a:pt x="4240397" y="449355"/>
                  <a:pt x="4239309" y="453122"/>
                  <a:pt x="4236945" y="454984"/>
                </a:cubicBezTo>
                <a:cubicBezTo>
                  <a:pt x="4234581" y="456847"/>
                  <a:pt x="4229812" y="457703"/>
                  <a:pt x="4222637" y="457554"/>
                </a:cubicBezTo>
                <a:cubicBezTo>
                  <a:pt x="4221455" y="457556"/>
                  <a:pt x="4220350" y="457551"/>
                  <a:pt x="4219323" y="457538"/>
                </a:cubicBezTo>
                <a:cubicBezTo>
                  <a:pt x="4218296" y="457525"/>
                  <a:pt x="4217005" y="457489"/>
                  <a:pt x="4215451" y="457430"/>
                </a:cubicBezTo>
                <a:cubicBezTo>
                  <a:pt x="4215224" y="455273"/>
                  <a:pt x="4214966" y="453457"/>
                  <a:pt x="4214676" y="451981"/>
                </a:cubicBezTo>
                <a:cubicBezTo>
                  <a:pt x="4214387" y="450506"/>
                  <a:pt x="4213943" y="448937"/>
                  <a:pt x="4213344" y="447276"/>
                </a:cubicBezTo>
                <a:cubicBezTo>
                  <a:pt x="4213055" y="448035"/>
                  <a:pt x="4212828" y="448685"/>
                  <a:pt x="4212662" y="449226"/>
                </a:cubicBezTo>
                <a:cubicBezTo>
                  <a:pt x="4212498" y="449768"/>
                  <a:pt x="4212270" y="450480"/>
                  <a:pt x="4211981" y="451362"/>
                </a:cubicBezTo>
                <a:cubicBezTo>
                  <a:pt x="4207200" y="449616"/>
                  <a:pt x="4202769" y="447320"/>
                  <a:pt x="4198687" y="444475"/>
                </a:cubicBezTo>
                <a:cubicBezTo>
                  <a:pt x="4194606" y="441629"/>
                  <a:pt x="4190949" y="438312"/>
                  <a:pt x="4187715" y="434522"/>
                </a:cubicBezTo>
                <a:cubicBezTo>
                  <a:pt x="4185083" y="439405"/>
                  <a:pt x="4181579" y="443445"/>
                  <a:pt x="4177203" y="446641"/>
                </a:cubicBezTo>
                <a:cubicBezTo>
                  <a:pt x="4172827" y="449838"/>
                  <a:pt x="4167002" y="452608"/>
                  <a:pt x="4159729" y="454953"/>
                </a:cubicBezTo>
                <a:cubicBezTo>
                  <a:pt x="4158712" y="452662"/>
                  <a:pt x="4157680" y="450712"/>
                  <a:pt x="4156632" y="449103"/>
                </a:cubicBezTo>
                <a:cubicBezTo>
                  <a:pt x="4155584" y="447493"/>
                  <a:pt x="4154303" y="445852"/>
                  <a:pt x="4152790" y="444180"/>
                </a:cubicBezTo>
                <a:cubicBezTo>
                  <a:pt x="4156902" y="443159"/>
                  <a:pt x="4160140" y="442199"/>
                  <a:pt x="4162502" y="441302"/>
                </a:cubicBezTo>
                <a:cubicBezTo>
                  <a:pt x="4164864" y="440404"/>
                  <a:pt x="4166955" y="439382"/>
                  <a:pt x="4168775" y="438237"/>
                </a:cubicBezTo>
                <a:cubicBezTo>
                  <a:pt x="4170951" y="436810"/>
                  <a:pt x="4172849" y="435206"/>
                  <a:pt x="4174467" y="433423"/>
                </a:cubicBezTo>
                <a:cubicBezTo>
                  <a:pt x="4176086" y="431641"/>
                  <a:pt x="4177364" y="429696"/>
                  <a:pt x="4178301" y="427588"/>
                </a:cubicBezTo>
                <a:lnTo>
                  <a:pt x="4166173" y="427588"/>
                </a:lnTo>
                <a:cubicBezTo>
                  <a:pt x="4164028" y="427583"/>
                  <a:pt x="4162092" y="427624"/>
                  <a:pt x="4160364" y="427712"/>
                </a:cubicBezTo>
                <a:cubicBezTo>
                  <a:pt x="4158638" y="427799"/>
                  <a:pt x="4156980" y="427965"/>
                  <a:pt x="4155392" y="428207"/>
                </a:cubicBezTo>
                <a:lnTo>
                  <a:pt x="4155392" y="416815"/>
                </a:lnTo>
                <a:cubicBezTo>
                  <a:pt x="4156712" y="417058"/>
                  <a:pt x="4158132" y="417223"/>
                  <a:pt x="4159652" y="417310"/>
                </a:cubicBezTo>
                <a:cubicBezTo>
                  <a:pt x="4161173" y="417398"/>
                  <a:pt x="4163057" y="417439"/>
                  <a:pt x="4165306" y="417434"/>
                </a:cubicBezTo>
                <a:lnTo>
                  <a:pt x="4180651" y="417434"/>
                </a:lnTo>
                <a:cubicBezTo>
                  <a:pt x="4180767" y="416160"/>
                  <a:pt x="4180844" y="415025"/>
                  <a:pt x="4180883" y="414029"/>
                </a:cubicBezTo>
                <a:cubicBezTo>
                  <a:pt x="4180922" y="413033"/>
                  <a:pt x="4180968" y="411651"/>
                  <a:pt x="4181022" y="409881"/>
                </a:cubicBezTo>
                <a:lnTo>
                  <a:pt x="4166669" y="409881"/>
                </a:lnTo>
                <a:cubicBezTo>
                  <a:pt x="4164717" y="409878"/>
                  <a:pt x="4163044" y="409914"/>
                  <a:pt x="4161650" y="409989"/>
                </a:cubicBezTo>
                <a:cubicBezTo>
                  <a:pt x="4160256" y="410064"/>
                  <a:pt x="4158955" y="410193"/>
                  <a:pt x="4157747" y="410376"/>
                </a:cubicBezTo>
                <a:lnTo>
                  <a:pt x="4157747" y="399603"/>
                </a:lnTo>
                <a:cubicBezTo>
                  <a:pt x="4158991" y="399787"/>
                  <a:pt x="4160251" y="399916"/>
                  <a:pt x="4161526" y="399990"/>
                </a:cubicBezTo>
                <a:cubicBezTo>
                  <a:pt x="4162802" y="400065"/>
                  <a:pt x="4164433" y="400101"/>
                  <a:pt x="4166421" y="400099"/>
                </a:cubicBezTo>
                <a:lnTo>
                  <a:pt x="4170634" y="400099"/>
                </a:lnTo>
                <a:cubicBezTo>
                  <a:pt x="4169769" y="398636"/>
                  <a:pt x="4168928" y="397320"/>
                  <a:pt x="4168109" y="396152"/>
                </a:cubicBezTo>
                <a:cubicBezTo>
                  <a:pt x="4167291" y="394983"/>
                  <a:pt x="4166108" y="393451"/>
                  <a:pt x="4164562" y="391555"/>
                </a:cubicBezTo>
                <a:lnTo>
                  <a:pt x="4175952" y="388707"/>
                </a:lnTo>
                <a:cubicBezTo>
                  <a:pt x="4177459" y="390869"/>
                  <a:pt x="4178742" y="392798"/>
                  <a:pt x="4179801" y="394496"/>
                </a:cubicBezTo>
                <a:cubicBezTo>
                  <a:pt x="4180860" y="396193"/>
                  <a:pt x="4181926" y="398061"/>
                  <a:pt x="4183001" y="400099"/>
                </a:cubicBezTo>
                <a:lnTo>
                  <a:pt x="4193168" y="400099"/>
                </a:lnTo>
                <a:cubicBezTo>
                  <a:pt x="4194284" y="398308"/>
                  <a:pt x="4195206" y="396657"/>
                  <a:pt x="4195936" y="395146"/>
                </a:cubicBezTo>
                <a:cubicBezTo>
                  <a:pt x="4196664" y="393634"/>
                  <a:pt x="4197556" y="391488"/>
                  <a:pt x="4198610" y="388707"/>
                </a:cubicBezTo>
                <a:lnTo>
                  <a:pt x="4210618" y="391060"/>
                </a:lnTo>
                <a:cubicBezTo>
                  <a:pt x="4209735" y="392775"/>
                  <a:pt x="4208930" y="394266"/>
                  <a:pt x="4208202" y="395533"/>
                </a:cubicBezTo>
                <a:cubicBezTo>
                  <a:pt x="4207474" y="396799"/>
                  <a:pt x="4206545" y="398321"/>
                  <a:pt x="4205414" y="400099"/>
                </a:cubicBezTo>
                <a:lnTo>
                  <a:pt x="4209627" y="400099"/>
                </a:lnTo>
                <a:cubicBezTo>
                  <a:pt x="4211625" y="400101"/>
                  <a:pt x="4213298" y="400065"/>
                  <a:pt x="4214645" y="399990"/>
                </a:cubicBezTo>
                <a:cubicBezTo>
                  <a:pt x="4215993" y="399916"/>
                  <a:pt x="4217294" y="399787"/>
                  <a:pt x="4218548" y="399603"/>
                </a:cubicBezTo>
                <a:lnTo>
                  <a:pt x="4218548" y="410376"/>
                </a:lnTo>
                <a:cubicBezTo>
                  <a:pt x="4217446" y="410193"/>
                  <a:pt x="4216181" y="410064"/>
                  <a:pt x="4214754" y="409989"/>
                </a:cubicBezTo>
                <a:cubicBezTo>
                  <a:pt x="4213326" y="409914"/>
                  <a:pt x="4211658" y="409878"/>
                  <a:pt x="4209751" y="409881"/>
                </a:cubicBezTo>
                <a:lnTo>
                  <a:pt x="4193168" y="409881"/>
                </a:lnTo>
                <a:cubicBezTo>
                  <a:pt x="4193109" y="411225"/>
                  <a:pt x="4193042" y="412499"/>
                  <a:pt x="4192967" y="413704"/>
                </a:cubicBezTo>
                <a:cubicBezTo>
                  <a:pt x="4192893" y="414909"/>
                  <a:pt x="4192795" y="416152"/>
                  <a:pt x="4192674" y="417434"/>
                </a:cubicBezTo>
                <a:lnTo>
                  <a:pt x="4210742" y="417434"/>
                </a:lnTo>
                <a:cubicBezTo>
                  <a:pt x="4213045" y="417439"/>
                  <a:pt x="4214945" y="417398"/>
                  <a:pt x="4216442" y="417310"/>
                </a:cubicBezTo>
                <a:cubicBezTo>
                  <a:pt x="4217939" y="417223"/>
                  <a:pt x="4219344" y="417058"/>
                  <a:pt x="4220655" y="416815"/>
                </a:cubicBezTo>
                <a:lnTo>
                  <a:pt x="4220655" y="428207"/>
                </a:lnTo>
                <a:cubicBezTo>
                  <a:pt x="4219215" y="427965"/>
                  <a:pt x="4217727" y="427799"/>
                  <a:pt x="4216194" y="427712"/>
                </a:cubicBezTo>
                <a:cubicBezTo>
                  <a:pt x="4214661" y="427624"/>
                  <a:pt x="4212802" y="427583"/>
                  <a:pt x="4210618" y="427588"/>
                </a:cubicBezTo>
                <a:lnTo>
                  <a:pt x="4195147" y="427588"/>
                </a:lnTo>
                <a:cubicBezTo>
                  <a:pt x="4197996" y="430614"/>
                  <a:pt x="4201079" y="433013"/>
                  <a:pt x="4204396" y="434785"/>
                </a:cubicBezTo>
                <a:cubicBezTo>
                  <a:pt x="4207713" y="436558"/>
                  <a:pt x="4211976" y="438121"/>
                  <a:pt x="4217185" y="439475"/>
                </a:cubicBezTo>
                <a:cubicBezTo>
                  <a:pt x="4216538" y="440582"/>
                  <a:pt x="4216037" y="441464"/>
                  <a:pt x="4215683" y="442122"/>
                </a:cubicBezTo>
                <a:cubicBezTo>
                  <a:pt x="4215330" y="442780"/>
                  <a:pt x="4214921" y="443631"/>
                  <a:pt x="4214459" y="444676"/>
                </a:cubicBezTo>
                <a:cubicBezTo>
                  <a:pt x="4216612" y="444978"/>
                  <a:pt x="4218316" y="445179"/>
                  <a:pt x="4219570" y="445279"/>
                </a:cubicBezTo>
                <a:cubicBezTo>
                  <a:pt x="4220825" y="445380"/>
                  <a:pt x="4222095" y="445426"/>
                  <a:pt x="4223381" y="445419"/>
                </a:cubicBezTo>
                <a:cubicBezTo>
                  <a:pt x="4224896" y="445450"/>
                  <a:pt x="4225923" y="445233"/>
                  <a:pt x="4226463" y="444769"/>
                </a:cubicBezTo>
                <a:cubicBezTo>
                  <a:pt x="4227003" y="444304"/>
                  <a:pt x="4227255" y="443407"/>
                  <a:pt x="4227222" y="442075"/>
                </a:cubicBezTo>
                <a:lnTo>
                  <a:pt x="4227222" y="387592"/>
                </a:lnTo>
                <a:lnTo>
                  <a:pt x="4202815" y="387592"/>
                </a:lnTo>
                <a:cubicBezTo>
                  <a:pt x="4198466" y="387592"/>
                  <a:pt x="4194673" y="387716"/>
                  <a:pt x="4191436" y="387964"/>
                </a:cubicBezTo>
                <a:cubicBezTo>
                  <a:pt x="4191560" y="386486"/>
                  <a:pt x="4191653" y="384922"/>
                  <a:pt x="4191715" y="383274"/>
                </a:cubicBezTo>
                <a:cubicBezTo>
                  <a:pt x="4191777" y="381626"/>
                  <a:pt x="4191808" y="379474"/>
                  <a:pt x="4191808" y="376820"/>
                </a:cubicBezTo>
                <a:lnTo>
                  <a:pt x="4191808" y="359237"/>
                </a:lnTo>
                <a:cubicBezTo>
                  <a:pt x="4191808" y="356923"/>
                  <a:pt x="4191777" y="354864"/>
                  <a:pt x="4191715" y="353061"/>
                </a:cubicBezTo>
                <a:cubicBezTo>
                  <a:pt x="4191653" y="351258"/>
                  <a:pt x="4191560" y="349478"/>
                  <a:pt x="4191436" y="347721"/>
                </a:cubicBezTo>
                <a:close/>
                <a:moveTo>
                  <a:pt x="4135592" y="347721"/>
                </a:moveTo>
                <a:cubicBezTo>
                  <a:pt x="4137254" y="347904"/>
                  <a:pt x="4139032" y="348033"/>
                  <a:pt x="4140925" y="348108"/>
                </a:cubicBezTo>
                <a:cubicBezTo>
                  <a:pt x="4142819" y="348183"/>
                  <a:pt x="4145247" y="348219"/>
                  <a:pt x="4148207" y="348216"/>
                </a:cubicBezTo>
                <a:lnTo>
                  <a:pt x="4170634" y="348216"/>
                </a:lnTo>
                <a:cubicBezTo>
                  <a:pt x="4173764" y="348219"/>
                  <a:pt x="4176253" y="348183"/>
                  <a:pt x="4178100" y="348108"/>
                </a:cubicBezTo>
                <a:cubicBezTo>
                  <a:pt x="4179948" y="348033"/>
                  <a:pt x="4181664" y="347904"/>
                  <a:pt x="4183249" y="347721"/>
                </a:cubicBezTo>
                <a:cubicBezTo>
                  <a:pt x="4183125" y="349416"/>
                  <a:pt x="4183032" y="351165"/>
                  <a:pt x="4182970" y="352968"/>
                </a:cubicBezTo>
                <a:cubicBezTo>
                  <a:pt x="4182908" y="354771"/>
                  <a:pt x="4182877" y="356861"/>
                  <a:pt x="4182877" y="359237"/>
                </a:cubicBezTo>
                <a:lnTo>
                  <a:pt x="4182877" y="376820"/>
                </a:lnTo>
                <a:cubicBezTo>
                  <a:pt x="4182877" y="379552"/>
                  <a:pt x="4182908" y="381765"/>
                  <a:pt x="4182970" y="383460"/>
                </a:cubicBezTo>
                <a:cubicBezTo>
                  <a:pt x="4183032" y="385155"/>
                  <a:pt x="4183125" y="386656"/>
                  <a:pt x="4183249" y="387964"/>
                </a:cubicBezTo>
                <a:cubicBezTo>
                  <a:pt x="4181595" y="387840"/>
                  <a:pt x="4179832" y="387747"/>
                  <a:pt x="4177962" y="387685"/>
                </a:cubicBezTo>
                <a:cubicBezTo>
                  <a:pt x="4176091" y="387623"/>
                  <a:pt x="4174019" y="387592"/>
                  <a:pt x="4171747" y="387592"/>
                </a:cubicBezTo>
                <a:lnTo>
                  <a:pt x="4149073" y="387592"/>
                </a:lnTo>
                <a:lnTo>
                  <a:pt x="4149073" y="443561"/>
                </a:lnTo>
                <a:cubicBezTo>
                  <a:pt x="4149073" y="447157"/>
                  <a:pt x="4149135" y="450119"/>
                  <a:pt x="4149259" y="452446"/>
                </a:cubicBezTo>
                <a:cubicBezTo>
                  <a:pt x="4149383" y="454773"/>
                  <a:pt x="4149568" y="456806"/>
                  <a:pt x="4149817" y="458544"/>
                </a:cubicBezTo>
                <a:lnTo>
                  <a:pt x="4135344" y="458544"/>
                </a:lnTo>
                <a:cubicBezTo>
                  <a:pt x="4135592" y="456759"/>
                  <a:pt x="4135777" y="454695"/>
                  <a:pt x="4135901" y="452353"/>
                </a:cubicBezTo>
                <a:cubicBezTo>
                  <a:pt x="4136025" y="450011"/>
                  <a:pt x="4136087" y="446956"/>
                  <a:pt x="4136087" y="443190"/>
                </a:cubicBezTo>
                <a:lnTo>
                  <a:pt x="4136087" y="361589"/>
                </a:lnTo>
                <a:cubicBezTo>
                  <a:pt x="4136089" y="358442"/>
                  <a:pt x="4136053" y="355821"/>
                  <a:pt x="4135978" y="353726"/>
                </a:cubicBezTo>
                <a:cubicBezTo>
                  <a:pt x="4135903" y="351632"/>
                  <a:pt x="4135774" y="349630"/>
                  <a:pt x="4135592" y="347721"/>
                </a:cubicBezTo>
                <a:close/>
                <a:moveTo>
                  <a:pt x="4320588" y="347102"/>
                </a:moveTo>
                <a:cubicBezTo>
                  <a:pt x="4320427" y="348295"/>
                  <a:pt x="4320309" y="349348"/>
                  <a:pt x="4320235" y="350262"/>
                </a:cubicBezTo>
                <a:cubicBezTo>
                  <a:pt x="4320161" y="351175"/>
                  <a:pt x="4320107" y="352467"/>
                  <a:pt x="4320074" y="354137"/>
                </a:cubicBezTo>
                <a:cubicBezTo>
                  <a:pt x="4320041" y="355807"/>
                  <a:pt x="4320006" y="358374"/>
                  <a:pt x="4319968" y="361837"/>
                </a:cubicBezTo>
                <a:cubicBezTo>
                  <a:pt x="4330599" y="361778"/>
                  <a:pt x="4338684" y="361679"/>
                  <a:pt x="4344223" y="361543"/>
                </a:cubicBezTo>
                <a:cubicBezTo>
                  <a:pt x="4349761" y="361406"/>
                  <a:pt x="4353605" y="361215"/>
                  <a:pt x="4355754" y="360970"/>
                </a:cubicBezTo>
                <a:lnTo>
                  <a:pt x="4355878" y="375210"/>
                </a:lnTo>
                <a:cubicBezTo>
                  <a:pt x="4353649" y="375022"/>
                  <a:pt x="4350894" y="374872"/>
                  <a:pt x="4347612" y="374761"/>
                </a:cubicBezTo>
                <a:cubicBezTo>
                  <a:pt x="4344331" y="374650"/>
                  <a:pt x="4340152" y="374593"/>
                  <a:pt x="4335075" y="374591"/>
                </a:cubicBezTo>
                <a:cubicBezTo>
                  <a:pt x="4333762" y="374586"/>
                  <a:pt x="4332117" y="374596"/>
                  <a:pt x="4330138" y="374622"/>
                </a:cubicBezTo>
                <a:cubicBezTo>
                  <a:pt x="4328159" y="374648"/>
                  <a:pt x="4324811" y="374720"/>
                  <a:pt x="4320092" y="374838"/>
                </a:cubicBezTo>
                <a:lnTo>
                  <a:pt x="4320092" y="382887"/>
                </a:lnTo>
                <a:lnTo>
                  <a:pt x="4319968" y="393536"/>
                </a:lnTo>
                <a:cubicBezTo>
                  <a:pt x="4319974" y="393784"/>
                  <a:pt x="4319994" y="394155"/>
                  <a:pt x="4320030" y="394650"/>
                </a:cubicBezTo>
                <a:cubicBezTo>
                  <a:pt x="4320067" y="395146"/>
                  <a:pt x="4320087" y="395765"/>
                  <a:pt x="4320092" y="396508"/>
                </a:cubicBezTo>
                <a:cubicBezTo>
                  <a:pt x="4321449" y="399309"/>
                  <a:pt x="4322450" y="402095"/>
                  <a:pt x="4323095" y="404866"/>
                </a:cubicBezTo>
                <a:cubicBezTo>
                  <a:pt x="4323740" y="407637"/>
                  <a:pt x="4324060" y="410670"/>
                  <a:pt x="4324055" y="413967"/>
                </a:cubicBezTo>
                <a:cubicBezTo>
                  <a:pt x="4324037" y="420747"/>
                  <a:pt x="4322463" y="426969"/>
                  <a:pt x="4319334" y="432634"/>
                </a:cubicBezTo>
                <a:cubicBezTo>
                  <a:pt x="4316205" y="438299"/>
                  <a:pt x="4311628" y="443221"/>
                  <a:pt x="4305605" y="447400"/>
                </a:cubicBezTo>
                <a:cubicBezTo>
                  <a:pt x="4303116" y="449146"/>
                  <a:pt x="4300170" y="450792"/>
                  <a:pt x="4296767" y="452337"/>
                </a:cubicBezTo>
                <a:cubicBezTo>
                  <a:pt x="4293365" y="453883"/>
                  <a:pt x="4288839" y="455621"/>
                  <a:pt x="4283192" y="457554"/>
                </a:cubicBezTo>
                <a:cubicBezTo>
                  <a:pt x="4281565" y="453890"/>
                  <a:pt x="4280177" y="451156"/>
                  <a:pt x="4279029" y="449350"/>
                </a:cubicBezTo>
                <a:cubicBezTo>
                  <a:pt x="4277881" y="447544"/>
                  <a:pt x="4276338" y="445615"/>
                  <a:pt x="4274401" y="443561"/>
                </a:cubicBezTo>
                <a:cubicBezTo>
                  <a:pt x="4279357" y="442612"/>
                  <a:pt x="4283407" y="441601"/>
                  <a:pt x="4286551" y="440528"/>
                </a:cubicBezTo>
                <a:cubicBezTo>
                  <a:pt x="4289696" y="439454"/>
                  <a:pt x="4292663" y="438072"/>
                  <a:pt x="4295451" y="436380"/>
                </a:cubicBezTo>
                <a:cubicBezTo>
                  <a:pt x="4299672" y="433947"/>
                  <a:pt x="4302994" y="431197"/>
                  <a:pt x="4305419" y="428130"/>
                </a:cubicBezTo>
                <a:cubicBezTo>
                  <a:pt x="4307844" y="425062"/>
                  <a:pt x="4309309" y="421786"/>
                  <a:pt x="4309815" y="418301"/>
                </a:cubicBezTo>
                <a:cubicBezTo>
                  <a:pt x="4307996" y="421159"/>
                  <a:pt x="4305535" y="423337"/>
                  <a:pt x="4302432" y="424833"/>
                </a:cubicBezTo>
                <a:cubicBezTo>
                  <a:pt x="4299328" y="426329"/>
                  <a:pt x="4295722" y="427082"/>
                  <a:pt x="4291613" y="427093"/>
                </a:cubicBezTo>
                <a:cubicBezTo>
                  <a:pt x="4288785" y="427100"/>
                  <a:pt x="4286205" y="426744"/>
                  <a:pt x="4283874" y="426025"/>
                </a:cubicBezTo>
                <a:cubicBezTo>
                  <a:pt x="4281542" y="425305"/>
                  <a:pt x="4279333" y="424175"/>
                  <a:pt x="4277249" y="422635"/>
                </a:cubicBezTo>
                <a:cubicBezTo>
                  <a:pt x="4274347" y="420538"/>
                  <a:pt x="4272195" y="418108"/>
                  <a:pt x="4270794" y="415345"/>
                </a:cubicBezTo>
                <a:cubicBezTo>
                  <a:pt x="4269394" y="412582"/>
                  <a:pt x="4268697" y="409440"/>
                  <a:pt x="4268705" y="405919"/>
                </a:cubicBezTo>
                <a:cubicBezTo>
                  <a:pt x="4268834" y="399237"/>
                  <a:pt x="4271145" y="393840"/>
                  <a:pt x="4275639" y="389728"/>
                </a:cubicBezTo>
                <a:cubicBezTo>
                  <a:pt x="4280133" y="385616"/>
                  <a:pt x="4286035" y="383501"/>
                  <a:pt x="4293346" y="383382"/>
                </a:cubicBezTo>
                <a:cubicBezTo>
                  <a:pt x="4296034" y="383390"/>
                  <a:pt x="4298490" y="383715"/>
                  <a:pt x="4300714" y="384358"/>
                </a:cubicBezTo>
                <a:cubicBezTo>
                  <a:pt x="4302938" y="385000"/>
                  <a:pt x="4304774" y="385913"/>
                  <a:pt x="4306224" y="387097"/>
                </a:cubicBezTo>
                <a:cubicBezTo>
                  <a:pt x="4306165" y="386819"/>
                  <a:pt x="4306129" y="386602"/>
                  <a:pt x="4306115" y="386447"/>
                </a:cubicBezTo>
                <a:cubicBezTo>
                  <a:pt x="4306103" y="386292"/>
                  <a:pt x="4306098" y="386014"/>
                  <a:pt x="4306100" y="385611"/>
                </a:cubicBezTo>
                <a:cubicBezTo>
                  <a:pt x="4306059" y="385465"/>
                  <a:pt x="4306030" y="384767"/>
                  <a:pt x="4306013" y="383515"/>
                </a:cubicBezTo>
                <a:cubicBezTo>
                  <a:pt x="4305996" y="382264"/>
                  <a:pt x="4305985" y="380841"/>
                  <a:pt x="4305981" y="379246"/>
                </a:cubicBezTo>
                <a:cubicBezTo>
                  <a:pt x="4305977" y="377651"/>
                  <a:pt x="4305976" y="376264"/>
                  <a:pt x="4305976" y="375086"/>
                </a:cubicBezTo>
                <a:cubicBezTo>
                  <a:pt x="4288249" y="375561"/>
                  <a:pt x="4276650" y="375974"/>
                  <a:pt x="4271182" y="376324"/>
                </a:cubicBezTo>
                <a:cubicBezTo>
                  <a:pt x="4265085" y="376767"/>
                  <a:pt x="4260658" y="377093"/>
                  <a:pt x="4257900" y="377301"/>
                </a:cubicBezTo>
                <a:cubicBezTo>
                  <a:pt x="4255142" y="377510"/>
                  <a:pt x="4253238" y="377670"/>
                  <a:pt x="4252186" y="377783"/>
                </a:cubicBezTo>
                <a:cubicBezTo>
                  <a:pt x="4251134" y="377895"/>
                  <a:pt x="4250119" y="378028"/>
                  <a:pt x="4249140" y="378182"/>
                </a:cubicBezTo>
                <a:lnTo>
                  <a:pt x="4248645" y="363447"/>
                </a:lnTo>
                <a:cubicBezTo>
                  <a:pt x="4249951" y="363565"/>
                  <a:pt x="4251023" y="363637"/>
                  <a:pt x="4251865" y="363663"/>
                </a:cubicBezTo>
                <a:cubicBezTo>
                  <a:pt x="4252706" y="363689"/>
                  <a:pt x="4253655" y="363699"/>
                  <a:pt x="4254713" y="363694"/>
                </a:cubicBezTo>
                <a:cubicBezTo>
                  <a:pt x="4255652" y="363698"/>
                  <a:pt x="4256746" y="363690"/>
                  <a:pt x="4257997" y="363671"/>
                </a:cubicBezTo>
                <a:cubicBezTo>
                  <a:pt x="4259247" y="363652"/>
                  <a:pt x="4261213" y="363599"/>
                  <a:pt x="4263894" y="363511"/>
                </a:cubicBezTo>
                <a:cubicBezTo>
                  <a:pt x="4266576" y="363423"/>
                  <a:pt x="4270532" y="363278"/>
                  <a:pt x="4275763" y="363075"/>
                </a:cubicBezTo>
                <a:cubicBezTo>
                  <a:pt x="4278349" y="362996"/>
                  <a:pt x="4280469" y="362934"/>
                  <a:pt x="4282124" y="362892"/>
                </a:cubicBezTo>
                <a:cubicBezTo>
                  <a:pt x="4283779" y="362849"/>
                  <a:pt x="4285550" y="362806"/>
                  <a:pt x="4287439" y="362763"/>
                </a:cubicBezTo>
                <a:cubicBezTo>
                  <a:pt x="4289328" y="362720"/>
                  <a:pt x="4291916" y="362659"/>
                  <a:pt x="4295204" y="362580"/>
                </a:cubicBezTo>
                <a:cubicBezTo>
                  <a:pt x="4296501" y="362541"/>
                  <a:pt x="4297539" y="362509"/>
                  <a:pt x="4298317" y="362484"/>
                </a:cubicBezTo>
                <a:cubicBezTo>
                  <a:pt x="4299096" y="362458"/>
                  <a:pt x="4300006" y="362426"/>
                  <a:pt x="4301047" y="362387"/>
                </a:cubicBezTo>
                <a:cubicBezTo>
                  <a:pt x="4302086" y="362348"/>
                  <a:pt x="4303647" y="362289"/>
                  <a:pt x="4305729" y="362208"/>
                </a:cubicBezTo>
                <a:cubicBezTo>
                  <a:pt x="4305692" y="358380"/>
                  <a:pt x="4305656" y="355581"/>
                  <a:pt x="4305619" y="353811"/>
                </a:cubicBezTo>
                <a:cubicBezTo>
                  <a:pt x="4305582" y="352042"/>
                  <a:pt x="4305518" y="350747"/>
                  <a:pt x="4305426" y="349927"/>
                </a:cubicBezTo>
                <a:cubicBezTo>
                  <a:pt x="4305334" y="349107"/>
                  <a:pt x="4305187" y="348206"/>
                  <a:pt x="4304986" y="347226"/>
                </a:cubicBezTo>
                <a:close/>
                <a:moveTo>
                  <a:pt x="27489" y="346978"/>
                </a:moveTo>
                <a:lnTo>
                  <a:pt x="43834" y="348464"/>
                </a:lnTo>
                <a:cubicBezTo>
                  <a:pt x="43560" y="349340"/>
                  <a:pt x="43338" y="350119"/>
                  <a:pt x="43169" y="350803"/>
                </a:cubicBezTo>
                <a:cubicBezTo>
                  <a:pt x="43000" y="351486"/>
                  <a:pt x="42797" y="352513"/>
                  <a:pt x="42559" y="353885"/>
                </a:cubicBezTo>
                <a:cubicBezTo>
                  <a:pt x="42321" y="355256"/>
                  <a:pt x="41962" y="357411"/>
                  <a:pt x="41481" y="360351"/>
                </a:cubicBezTo>
                <a:cubicBezTo>
                  <a:pt x="41190" y="361984"/>
                  <a:pt x="40968" y="363238"/>
                  <a:pt x="40816" y="364112"/>
                </a:cubicBezTo>
                <a:cubicBezTo>
                  <a:pt x="40664" y="364987"/>
                  <a:pt x="40473" y="366086"/>
                  <a:pt x="40243" y="367409"/>
                </a:cubicBezTo>
                <a:cubicBezTo>
                  <a:pt x="44747" y="366991"/>
                  <a:pt x="48648" y="366496"/>
                  <a:pt x="51945" y="365923"/>
                </a:cubicBezTo>
                <a:cubicBezTo>
                  <a:pt x="55241" y="365350"/>
                  <a:pt x="58399" y="364607"/>
                  <a:pt x="61417" y="363694"/>
                </a:cubicBezTo>
                <a:lnTo>
                  <a:pt x="62036" y="377934"/>
                </a:lnTo>
                <a:cubicBezTo>
                  <a:pt x="61624" y="377983"/>
                  <a:pt x="61211" y="378040"/>
                  <a:pt x="60798" y="378104"/>
                </a:cubicBezTo>
                <a:cubicBezTo>
                  <a:pt x="60385" y="378169"/>
                  <a:pt x="59477" y="378318"/>
                  <a:pt x="58074" y="378553"/>
                </a:cubicBezTo>
                <a:cubicBezTo>
                  <a:pt x="54720" y="379196"/>
                  <a:pt x="51057" y="379768"/>
                  <a:pt x="47084" y="380271"/>
                </a:cubicBezTo>
                <a:cubicBezTo>
                  <a:pt x="43112" y="380774"/>
                  <a:pt x="40006" y="381068"/>
                  <a:pt x="37767" y="381154"/>
                </a:cubicBezTo>
                <a:cubicBezTo>
                  <a:pt x="37052" y="385144"/>
                  <a:pt x="36005" y="390041"/>
                  <a:pt x="34625" y="395842"/>
                </a:cubicBezTo>
                <a:cubicBezTo>
                  <a:pt x="33244" y="401644"/>
                  <a:pt x="31733" y="407438"/>
                  <a:pt x="30089" y="413224"/>
                </a:cubicBezTo>
                <a:cubicBezTo>
                  <a:pt x="28939" y="417378"/>
                  <a:pt x="27814" y="421205"/>
                  <a:pt x="26714" y="424703"/>
                </a:cubicBezTo>
                <a:cubicBezTo>
                  <a:pt x="25614" y="428202"/>
                  <a:pt x="24260" y="432202"/>
                  <a:pt x="22651" y="436705"/>
                </a:cubicBezTo>
                <a:cubicBezTo>
                  <a:pt x="21042" y="441208"/>
                  <a:pt x="18899" y="447043"/>
                  <a:pt x="16221" y="454210"/>
                </a:cubicBezTo>
                <a:lnTo>
                  <a:pt x="619" y="448143"/>
                </a:lnTo>
                <a:cubicBezTo>
                  <a:pt x="3507" y="442778"/>
                  <a:pt x="6385" y="436324"/>
                  <a:pt x="9255" y="428780"/>
                </a:cubicBezTo>
                <a:cubicBezTo>
                  <a:pt x="12124" y="421237"/>
                  <a:pt x="14746" y="413343"/>
                  <a:pt x="17120" y="405098"/>
                </a:cubicBezTo>
                <a:cubicBezTo>
                  <a:pt x="19494" y="396853"/>
                  <a:pt x="21382" y="388995"/>
                  <a:pt x="22784" y="381525"/>
                </a:cubicBezTo>
                <a:cubicBezTo>
                  <a:pt x="21938" y="381628"/>
                  <a:pt x="21401" y="381670"/>
                  <a:pt x="21174" y="381649"/>
                </a:cubicBezTo>
                <a:lnTo>
                  <a:pt x="13992" y="381649"/>
                </a:lnTo>
                <a:cubicBezTo>
                  <a:pt x="13688" y="381651"/>
                  <a:pt x="13213" y="381646"/>
                  <a:pt x="12568" y="381633"/>
                </a:cubicBezTo>
                <a:cubicBezTo>
                  <a:pt x="11923" y="381620"/>
                  <a:pt x="11077" y="381584"/>
                  <a:pt x="10030" y="381525"/>
                </a:cubicBezTo>
                <a:cubicBezTo>
                  <a:pt x="8910" y="381466"/>
                  <a:pt x="7930" y="381430"/>
                  <a:pt x="7089" y="381417"/>
                </a:cubicBezTo>
                <a:cubicBezTo>
                  <a:pt x="6248" y="381404"/>
                  <a:pt x="5577" y="381399"/>
                  <a:pt x="5077" y="381401"/>
                </a:cubicBezTo>
                <a:cubicBezTo>
                  <a:pt x="4778" y="381399"/>
                  <a:pt x="4447" y="381404"/>
                  <a:pt x="4086" y="381417"/>
                </a:cubicBezTo>
                <a:cubicBezTo>
                  <a:pt x="3725" y="381430"/>
                  <a:pt x="3271" y="381466"/>
                  <a:pt x="2724" y="381525"/>
                </a:cubicBezTo>
                <a:lnTo>
                  <a:pt x="2972" y="367161"/>
                </a:lnTo>
                <a:cubicBezTo>
                  <a:pt x="5165" y="367533"/>
                  <a:pt x="7589" y="367811"/>
                  <a:pt x="10246" y="367997"/>
                </a:cubicBezTo>
                <a:cubicBezTo>
                  <a:pt x="12904" y="368183"/>
                  <a:pt x="16010" y="368276"/>
                  <a:pt x="19564" y="368276"/>
                </a:cubicBezTo>
                <a:cubicBezTo>
                  <a:pt x="20274" y="368278"/>
                  <a:pt x="21053" y="368273"/>
                  <a:pt x="21902" y="368260"/>
                </a:cubicBezTo>
                <a:cubicBezTo>
                  <a:pt x="22750" y="368247"/>
                  <a:pt x="23870" y="368211"/>
                  <a:pt x="25260" y="368152"/>
                </a:cubicBezTo>
                <a:cubicBezTo>
                  <a:pt x="25846" y="364979"/>
                  <a:pt x="26377" y="361512"/>
                  <a:pt x="26855" y="357751"/>
                </a:cubicBezTo>
                <a:cubicBezTo>
                  <a:pt x="27332" y="353989"/>
                  <a:pt x="27585" y="351141"/>
                  <a:pt x="27613" y="349207"/>
                </a:cubicBezTo>
                <a:cubicBezTo>
                  <a:pt x="27634" y="348711"/>
                  <a:pt x="27592" y="347968"/>
                  <a:pt x="27489" y="346978"/>
                </a:cubicBezTo>
                <a:close/>
                <a:moveTo>
                  <a:pt x="3745897" y="346854"/>
                </a:moveTo>
                <a:cubicBezTo>
                  <a:pt x="3743923" y="346908"/>
                  <a:pt x="3742267" y="347605"/>
                  <a:pt x="3740928" y="348944"/>
                </a:cubicBezTo>
                <a:cubicBezTo>
                  <a:pt x="3739589" y="350282"/>
                  <a:pt x="3738893" y="351939"/>
                  <a:pt x="3738839" y="353912"/>
                </a:cubicBezTo>
                <a:cubicBezTo>
                  <a:pt x="3738893" y="355886"/>
                  <a:pt x="3739589" y="357542"/>
                  <a:pt x="3740928" y="358881"/>
                </a:cubicBezTo>
                <a:cubicBezTo>
                  <a:pt x="3742267" y="360219"/>
                  <a:pt x="3743923" y="360916"/>
                  <a:pt x="3745897" y="360970"/>
                </a:cubicBezTo>
                <a:cubicBezTo>
                  <a:pt x="3747870" y="360916"/>
                  <a:pt x="3749526" y="360219"/>
                  <a:pt x="3750865" y="358881"/>
                </a:cubicBezTo>
                <a:cubicBezTo>
                  <a:pt x="3752204" y="357542"/>
                  <a:pt x="3752901" y="355886"/>
                  <a:pt x="3752955" y="353912"/>
                </a:cubicBezTo>
                <a:cubicBezTo>
                  <a:pt x="3752908" y="351884"/>
                  <a:pt x="3752227" y="350213"/>
                  <a:pt x="3750912" y="348897"/>
                </a:cubicBezTo>
                <a:cubicBezTo>
                  <a:pt x="3749596" y="347582"/>
                  <a:pt x="3747924" y="346900"/>
                  <a:pt x="3745897" y="346854"/>
                </a:cubicBezTo>
                <a:close/>
                <a:moveTo>
                  <a:pt x="2245224" y="346854"/>
                </a:moveTo>
                <a:lnTo>
                  <a:pt x="2261445" y="346978"/>
                </a:lnTo>
                <a:cubicBezTo>
                  <a:pt x="2261138" y="349000"/>
                  <a:pt x="2260916" y="351580"/>
                  <a:pt x="2260779" y="354717"/>
                </a:cubicBezTo>
                <a:cubicBezTo>
                  <a:pt x="2260642" y="357854"/>
                  <a:pt x="2260575" y="361672"/>
                  <a:pt x="2260578" y="366171"/>
                </a:cubicBezTo>
                <a:cubicBezTo>
                  <a:pt x="2260575" y="366893"/>
                  <a:pt x="2260580" y="367708"/>
                  <a:pt x="2260593" y="368616"/>
                </a:cubicBezTo>
                <a:cubicBezTo>
                  <a:pt x="2260606" y="369524"/>
                  <a:pt x="2260642" y="371392"/>
                  <a:pt x="2260702" y="374219"/>
                </a:cubicBezTo>
                <a:cubicBezTo>
                  <a:pt x="2268227" y="374152"/>
                  <a:pt x="2275155" y="373760"/>
                  <a:pt x="2281489" y="373043"/>
                </a:cubicBezTo>
                <a:cubicBezTo>
                  <a:pt x="2287822" y="372326"/>
                  <a:pt x="2292986" y="371315"/>
                  <a:pt x="2296982" y="370009"/>
                </a:cubicBezTo>
                <a:lnTo>
                  <a:pt x="2298220" y="384992"/>
                </a:lnTo>
                <a:cubicBezTo>
                  <a:pt x="2297150" y="385039"/>
                  <a:pt x="2296196" y="385100"/>
                  <a:pt x="2295357" y="385178"/>
                </a:cubicBezTo>
                <a:cubicBezTo>
                  <a:pt x="2294519" y="385255"/>
                  <a:pt x="2292791" y="385441"/>
                  <a:pt x="2290172" y="385735"/>
                </a:cubicBezTo>
                <a:cubicBezTo>
                  <a:pt x="2285020" y="386408"/>
                  <a:pt x="2280093" y="386919"/>
                  <a:pt x="2275390" y="387267"/>
                </a:cubicBezTo>
                <a:cubicBezTo>
                  <a:pt x="2270688" y="387616"/>
                  <a:pt x="2265915" y="387848"/>
                  <a:pt x="2261073" y="387964"/>
                </a:cubicBezTo>
                <a:cubicBezTo>
                  <a:pt x="2261152" y="391118"/>
                  <a:pt x="2261242" y="394015"/>
                  <a:pt x="2261344" y="396655"/>
                </a:cubicBezTo>
                <a:cubicBezTo>
                  <a:pt x="2261445" y="399295"/>
                  <a:pt x="2261581" y="402072"/>
                  <a:pt x="2261752" y="404988"/>
                </a:cubicBezTo>
                <a:cubicBezTo>
                  <a:pt x="2261922" y="407903"/>
                  <a:pt x="2262150" y="411350"/>
                  <a:pt x="2262435" y="415329"/>
                </a:cubicBezTo>
                <a:cubicBezTo>
                  <a:pt x="2265863" y="416369"/>
                  <a:pt x="2269130" y="417571"/>
                  <a:pt x="2272233" y="418936"/>
                </a:cubicBezTo>
                <a:cubicBezTo>
                  <a:pt x="2275336" y="420300"/>
                  <a:pt x="2278509" y="421905"/>
                  <a:pt x="2281752" y="423749"/>
                </a:cubicBezTo>
                <a:cubicBezTo>
                  <a:pt x="2283779" y="424861"/>
                  <a:pt x="2285823" y="426105"/>
                  <a:pt x="2287881" y="427480"/>
                </a:cubicBezTo>
                <a:cubicBezTo>
                  <a:pt x="2289940" y="428855"/>
                  <a:pt x="2293221" y="431120"/>
                  <a:pt x="2297725" y="434274"/>
                </a:cubicBezTo>
                <a:cubicBezTo>
                  <a:pt x="2298492" y="434811"/>
                  <a:pt x="2299126" y="435255"/>
                  <a:pt x="2299629" y="435606"/>
                </a:cubicBezTo>
                <a:cubicBezTo>
                  <a:pt x="2300132" y="435956"/>
                  <a:pt x="2300736" y="436338"/>
                  <a:pt x="2301440" y="436751"/>
                </a:cubicBezTo>
                <a:lnTo>
                  <a:pt x="2291782" y="450743"/>
                </a:lnTo>
                <a:cubicBezTo>
                  <a:pt x="2290727" y="449435"/>
                  <a:pt x="2289555" y="448182"/>
                  <a:pt x="2288268" y="446982"/>
                </a:cubicBezTo>
                <a:cubicBezTo>
                  <a:pt x="2286981" y="445782"/>
                  <a:pt x="2285222" y="444312"/>
                  <a:pt x="2282990" y="442571"/>
                </a:cubicBezTo>
                <a:cubicBezTo>
                  <a:pt x="2280119" y="440337"/>
                  <a:pt x="2277472" y="438459"/>
                  <a:pt x="2275050" y="436937"/>
                </a:cubicBezTo>
                <a:cubicBezTo>
                  <a:pt x="2272628" y="435415"/>
                  <a:pt x="2269826" y="433908"/>
                  <a:pt x="2266645" y="432417"/>
                </a:cubicBezTo>
                <a:cubicBezTo>
                  <a:pt x="2265861" y="431999"/>
                  <a:pt x="2265170" y="431628"/>
                  <a:pt x="2264571" y="431303"/>
                </a:cubicBezTo>
                <a:cubicBezTo>
                  <a:pt x="2263973" y="430978"/>
                  <a:pt x="2263343" y="430606"/>
                  <a:pt x="2262683" y="430188"/>
                </a:cubicBezTo>
                <a:cubicBezTo>
                  <a:pt x="2262747" y="430671"/>
                  <a:pt x="2262804" y="431223"/>
                  <a:pt x="2262853" y="431844"/>
                </a:cubicBezTo>
                <a:cubicBezTo>
                  <a:pt x="2262902" y="432466"/>
                  <a:pt x="2262928" y="433235"/>
                  <a:pt x="2262930" y="434151"/>
                </a:cubicBezTo>
                <a:cubicBezTo>
                  <a:pt x="2262907" y="441100"/>
                  <a:pt x="2260508" y="446363"/>
                  <a:pt x="2255733" y="449938"/>
                </a:cubicBezTo>
                <a:cubicBezTo>
                  <a:pt x="2250958" y="453514"/>
                  <a:pt x="2243947" y="455309"/>
                  <a:pt x="2234698" y="455325"/>
                </a:cubicBezTo>
                <a:cubicBezTo>
                  <a:pt x="2228375" y="455322"/>
                  <a:pt x="2223036" y="454430"/>
                  <a:pt x="2218679" y="452647"/>
                </a:cubicBezTo>
                <a:cubicBezTo>
                  <a:pt x="2214321" y="450864"/>
                  <a:pt x="2210994" y="448207"/>
                  <a:pt x="2208695" y="444676"/>
                </a:cubicBezTo>
                <a:cubicBezTo>
                  <a:pt x="2207754" y="443102"/>
                  <a:pt x="2207005" y="441358"/>
                  <a:pt x="2206451" y="439444"/>
                </a:cubicBezTo>
                <a:cubicBezTo>
                  <a:pt x="2205896" y="437530"/>
                  <a:pt x="2205612" y="435600"/>
                  <a:pt x="2205600" y="433655"/>
                </a:cubicBezTo>
                <a:cubicBezTo>
                  <a:pt x="2205759" y="427098"/>
                  <a:pt x="2208628" y="421794"/>
                  <a:pt x="2214205" y="417744"/>
                </a:cubicBezTo>
                <a:cubicBezTo>
                  <a:pt x="2219783" y="413694"/>
                  <a:pt x="2227109" y="411609"/>
                  <a:pt x="2236184" y="411491"/>
                </a:cubicBezTo>
                <a:cubicBezTo>
                  <a:pt x="2238514" y="411496"/>
                  <a:pt x="2240696" y="411609"/>
                  <a:pt x="2242731" y="411831"/>
                </a:cubicBezTo>
                <a:cubicBezTo>
                  <a:pt x="2244767" y="412053"/>
                  <a:pt x="2246423" y="412352"/>
                  <a:pt x="2247700" y="412729"/>
                </a:cubicBezTo>
                <a:cubicBezTo>
                  <a:pt x="2247641" y="412569"/>
                  <a:pt x="2247605" y="412425"/>
                  <a:pt x="2247592" y="412296"/>
                </a:cubicBezTo>
                <a:cubicBezTo>
                  <a:pt x="2247579" y="412167"/>
                  <a:pt x="2247574" y="411898"/>
                  <a:pt x="2247576" y="411491"/>
                </a:cubicBezTo>
                <a:cubicBezTo>
                  <a:pt x="2247448" y="410252"/>
                  <a:pt x="2247294" y="407552"/>
                  <a:pt x="2247114" y="403390"/>
                </a:cubicBezTo>
                <a:cubicBezTo>
                  <a:pt x="2246934" y="399228"/>
                  <a:pt x="2246752" y="394349"/>
                  <a:pt x="2246570" y="388753"/>
                </a:cubicBezTo>
                <a:cubicBezTo>
                  <a:pt x="2246388" y="383158"/>
                  <a:pt x="2246230" y="377590"/>
                  <a:pt x="2246096" y="372050"/>
                </a:cubicBezTo>
                <a:cubicBezTo>
                  <a:pt x="2245962" y="366511"/>
                  <a:pt x="2245878" y="361744"/>
                  <a:pt x="2245843" y="357751"/>
                </a:cubicBezTo>
                <a:cubicBezTo>
                  <a:pt x="2245793" y="354805"/>
                  <a:pt x="2245737" y="352648"/>
                  <a:pt x="2245672" y="351281"/>
                </a:cubicBezTo>
                <a:cubicBezTo>
                  <a:pt x="2245608" y="349914"/>
                  <a:pt x="2245458" y="348438"/>
                  <a:pt x="2245224" y="346854"/>
                </a:cubicBezTo>
                <a:close/>
                <a:moveTo>
                  <a:pt x="2344407" y="346730"/>
                </a:moveTo>
                <a:lnTo>
                  <a:pt x="2360133" y="347597"/>
                </a:lnTo>
                <a:cubicBezTo>
                  <a:pt x="2359654" y="348912"/>
                  <a:pt x="2359223" y="350382"/>
                  <a:pt x="2358840" y="352004"/>
                </a:cubicBezTo>
                <a:cubicBezTo>
                  <a:pt x="2358457" y="353627"/>
                  <a:pt x="2358026" y="355931"/>
                  <a:pt x="2357546" y="358915"/>
                </a:cubicBezTo>
                <a:cubicBezTo>
                  <a:pt x="2357067" y="361900"/>
                  <a:pt x="2356443" y="366094"/>
                  <a:pt x="2355675" y="371495"/>
                </a:cubicBezTo>
                <a:cubicBezTo>
                  <a:pt x="2355245" y="374101"/>
                  <a:pt x="2354899" y="376443"/>
                  <a:pt x="2354638" y="378522"/>
                </a:cubicBezTo>
                <a:cubicBezTo>
                  <a:pt x="2354378" y="380602"/>
                  <a:pt x="2354187" y="382387"/>
                  <a:pt x="2354066" y="383878"/>
                </a:cubicBezTo>
                <a:lnTo>
                  <a:pt x="2354437" y="383878"/>
                </a:lnTo>
                <a:cubicBezTo>
                  <a:pt x="2354546" y="383563"/>
                  <a:pt x="2354638" y="383264"/>
                  <a:pt x="2354716" y="382980"/>
                </a:cubicBezTo>
                <a:cubicBezTo>
                  <a:pt x="2354793" y="382696"/>
                  <a:pt x="2354948" y="382087"/>
                  <a:pt x="2355180" y="381154"/>
                </a:cubicBezTo>
                <a:cubicBezTo>
                  <a:pt x="2355838" y="378914"/>
                  <a:pt x="2356875" y="376459"/>
                  <a:pt x="2358291" y="373786"/>
                </a:cubicBezTo>
                <a:cubicBezTo>
                  <a:pt x="2359707" y="371113"/>
                  <a:pt x="2361271" y="368658"/>
                  <a:pt x="2362981" y="366418"/>
                </a:cubicBezTo>
                <a:cubicBezTo>
                  <a:pt x="2366376" y="362208"/>
                  <a:pt x="2370018" y="359051"/>
                  <a:pt x="2373909" y="356946"/>
                </a:cubicBezTo>
                <a:cubicBezTo>
                  <a:pt x="2377798" y="354841"/>
                  <a:pt x="2381998" y="353788"/>
                  <a:pt x="2386508" y="353788"/>
                </a:cubicBezTo>
                <a:cubicBezTo>
                  <a:pt x="2390741" y="353804"/>
                  <a:pt x="2394657" y="354763"/>
                  <a:pt x="2398256" y="356667"/>
                </a:cubicBezTo>
                <a:cubicBezTo>
                  <a:pt x="2401854" y="358571"/>
                  <a:pt x="2404996" y="361326"/>
                  <a:pt x="2407682" y="364932"/>
                </a:cubicBezTo>
                <a:cubicBezTo>
                  <a:pt x="2410762" y="369021"/>
                  <a:pt x="2413022" y="373721"/>
                  <a:pt x="2414461" y="379033"/>
                </a:cubicBezTo>
                <a:cubicBezTo>
                  <a:pt x="2415900" y="384345"/>
                  <a:pt x="2416613" y="390624"/>
                  <a:pt x="2416597" y="397870"/>
                </a:cubicBezTo>
                <a:cubicBezTo>
                  <a:pt x="2416566" y="409873"/>
                  <a:pt x="2413842" y="420197"/>
                  <a:pt x="2408425" y="428842"/>
                </a:cubicBezTo>
                <a:cubicBezTo>
                  <a:pt x="2403007" y="437486"/>
                  <a:pt x="2395083" y="444126"/>
                  <a:pt x="2384650" y="448762"/>
                </a:cubicBezTo>
                <a:cubicBezTo>
                  <a:pt x="2381457" y="450196"/>
                  <a:pt x="2377783" y="451507"/>
                  <a:pt x="2373630" y="452693"/>
                </a:cubicBezTo>
                <a:cubicBezTo>
                  <a:pt x="2369477" y="453880"/>
                  <a:pt x="2365060" y="454881"/>
                  <a:pt x="2360381" y="455696"/>
                </a:cubicBezTo>
                <a:cubicBezTo>
                  <a:pt x="2359209" y="452301"/>
                  <a:pt x="2358116" y="449588"/>
                  <a:pt x="2357099" y="447555"/>
                </a:cubicBezTo>
                <a:cubicBezTo>
                  <a:pt x="2356083" y="445522"/>
                  <a:pt x="2354742" y="443365"/>
                  <a:pt x="2353075" y="441085"/>
                </a:cubicBezTo>
                <a:cubicBezTo>
                  <a:pt x="2359150" y="440435"/>
                  <a:pt x="2364273" y="439568"/>
                  <a:pt x="2368445" y="438485"/>
                </a:cubicBezTo>
                <a:cubicBezTo>
                  <a:pt x="2372616" y="437401"/>
                  <a:pt x="2376532" y="435915"/>
                  <a:pt x="2380192" y="434027"/>
                </a:cubicBezTo>
                <a:cubicBezTo>
                  <a:pt x="2387348" y="430428"/>
                  <a:pt x="2392632" y="425553"/>
                  <a:pt x="2396042" y="419400"/>
                </a:cubicBezTo>
                <a:cubicBezTo>
                  <a:pt x="2399452" y="413247"/>
                  <a:pt x="2401145" y="405493"/>
                  <a:pt x="2401119" y="396136"/>
                </a:cubicBezTo>
                <a:cubicBezTo>
                  <a:pt x="2401093" y="387180"/>
                  <a:pt x="2399659" y="380328"/>
                  <a:pt x="2396816" y="375581"/>
                </a:cubicBezTo>
                <a:cubicBezTo>
                  <a:pt x="2393973" y="370835"/>
                  <a:pt x="2389877" y="368441"/>
                  <a:pt x="2384527" y="368400"/>
                </a:cubicBezTo>
                <a:cubicBezTo>
                  <a:pt x="2382182" y="368394"/>
                  <a:pt x="2379906" y="368931"/>
                  <a:pt x="2377700" y="370009"/>
                </a:cubicBezTo>
                <a:cubicBezTo>
                  <a:pt x="2375495" y="371088"/>
                  <a:pt x="2373313" y="372739"/>
                  <a:pt x="2371154" y="374962"/>
                </a:cubicBezTo>
                <a:cubicBezTo>
                  <a:pt x="2366278" y="380096"/>
                  <a:pt x="2362470" y="386174"/>
                  <a:pt x="2359731" y="393196"/>
                </a:cubicBezTo>
                <a:cubicBezTo>
                  <a:pt x="2356991" y="400217"/>
                  <a:pt x="2355598" y="407472"/>
                  <a:pt x="2355552" y="414958"/>
                </a:cubicBezTo>
                <a:cubicBezTo>
                  <a:pt x="2355552" y="415577"/>
                  <a:pt x="2355552" y="416444"/>
                  <a:pt x="2355552" y="417558"/>
                </a:cubicBezTo>
                <a:lnTo>
                  <a:pt x="2340693" y="417806"/>
                </a:lnTo>
                <a:cubicBezTo>
                  <a:pt x="2340752" y="417429"/>
                  <a:pt x="2340788" y="417099"/>
                  <a:pt x="2340801" y="416815"/>
                </a:cubicBezTo>
                <a:cubicBezTo>
                  <a:pt x="2340814" y="416531"/>
                  <a:pt x="2340819" y="416325"/>
                  <a:pt x="2340816" y="416196"/>
                </a:cubicBezTo>
                <a:cubicBezTo>
                  <a:pt x="2340816" y="415721"/>
                  <a:pt x="2340816" y="414937"/>
                  <a:pt x="2340816" y="413843"/>
                </a:cubicBezTo>
                <a:cubicBezTo>
                  <a:pt x="2340773" y="412571"/>
                  <a:pt x="2340722" y="410906"/>
                  <a:pt x="2340665" y="408849"/>
                </a:cubicBezTo>
                <a:cubicBezTo>
                  <a:pt x="2340607" y="406792"/>
                  <a:pt x="2340557" y="404797"/>
                  <a:pt x="2340514" y="402864"/>
                </a:cubicBezTo>
                <a:cubicBezTo>
                  <a:pt x="2340470" y="400931"/>
                  <a:pt x="2340447" y="399514"/>
                  <a:pt x="2340445" y="398613"/>
                </a:cubicBezTo>
                <a:cubicBezTo>
                  <a:pt x="2340455" y="393412"/>
                  <a:pt x="2340620" y="387840"/>
                  <a:pt x="2340940" y="381896"/>
                </a:cubicBezTo>
                <a:cubicBezTo>
                  <a:pt x="2341260" y="375953"/>
                  <a:pt x="2341673" y="370752"/>
                  <a:pt x="2342179" y="366295"/>
                </a:cubicBezTo>
                <a:lnTo>
                  <a:pt x="2344036" y="350940"/>
                </a:lnTo>
                <a:cubicBezTo>
                  <a:pt x="2344160" y="349944"/>
                  <a:pt x="2344253" y="349181"/>
                  <a:pt x="2344314" y="348650"/>
                </a:cubicBezTo>
                <a:cubicBezTo>
                  <a:pt x="2344376" y="348118"/>
                  <a:pt x="2344407" y="347478"/>
                  <a:pt x="2344407" y="346730"/>
                </a:cubicBezTo>
                <a:close/>
                <a:moveTo>
                  <a:pt x="1858632" y="346730"/>
                </a:moveTo>
                <a:lnTo>
                  <a:pt x="1874358" y="347597"/>
                </a:lnTo>
                <a:cubicBezTo>
                  <a:pt x="1873879" y="348912"/>
                  <a:pt x="1873448" y="350382"/>
                  <a:pt x="1873065" y="352004"/>
                </a:cubicBezTo>
                <a:cubicBezTo>
                  <a:pt x="1872682" y="353627"/>
                  <a:pt x="1872251" y="355931"/>
                  <a:pt x="1871772" y="358915"/>
                </a:cubicBezTo>
                <a:cubicBezTo>
                  <a:pt x="1871292" y="361900"/>
                  <a:pt x="1870669" y="366094"/>
                  <a:pt x="1869901" y="371495"/>
                </a:cubicBezTo>
                <a:cubicBezTo>
                  <a:pt x="1869470" y="374101"/>
                  <a:pt x="1869124" y="376443"/>
                  <a:pt x="1868863" y="378522"/>
                </a:cubicBezTo>
                <a:cubicBezTo>
                  <a:pt x="1868603" y="380602"/>
                  <a:pt x="1868412" y="382387"/>
                  <a:pt x="1868291" y="383878"/>
                </a:cubicBezTo>
                <a:lnTo>
                  <a:pt x="1868662" y="383878"/>
                </a:lnTo>
                <a:cubicBezTo>
                  <a:pt x="1868771" y="383563"/>
                  <a:pt x="1868863" y="383264"/>
                  <a:pt x="1868941" y="382980"/>
                </a:cubicBezTo>
                <a:cubicBezTo>
                  <a:pt x="1869018" y="382696"/>
                  <a:pt x="1869173" y="382087"/>
                  <a:pt x="1869405" y="381154"/>
                </a:cubicBezTo>
                <a:cubicBezTo>
                  <a:pt x="1870063" y="378914"/>
                  <a:pt x="1871100" y="376459"/>
                  <a:pt x="1872516" y="373786"/>
                </a:cubicBezTo>
                <a:cubicBezTo>
                  <a:pt x="1873932" y="371113"/>
                  <a:pt x="1875496" y="368658"/>
                  <a:pt x="1877206" y="366418"/>
                </a:cubicBezTo>
                <a:cubicBezTo>
                  <a:pt x="1880601" y="362208"/>
                  <a:pt x="1884244" y="359051"/>
                  <a:pt x="1888134" y="356946"/>
                </a:cubicBezTo>
                <a:cubicBezTo>
                  <a:pt x="1892024" y="354841"/>
                  <a:pt x="1896224" y="353788"/>
                  <a:pt x="1900733" y="353788"/>
                </a:cubicBezTo>
                <a:cubicBezTo>
                  <a:pt x="1904966" y="353804"/>
                  <a:pt x="1908882" y="354763"/>
                  <a:pt x="1912481" y="356667"/>
                </a:cubicBezTo>
                <a:cubicBezTo>
                  <a:pt x="1916080" y="358571"/>
                  <a:pt x="1919222" y="361326"/>
                  <a:pt x="1921907" y="364932"/>
                </a:cubicBezTo>
                <a:cubicBezTo>
                  <a:pt x="1924987" y="369021"/>
                  <a:pt x="1927247" y="373721"/>
                  <a:pt x="1928687" y="379033"/>
                </a:cubicBezTo>
                <a:cubicBezTo>
                  <a:pt x="1930126" y="384345"/>
                  <a:pt x="1930838" y="390624"/>
                  <a:pt x="1930822" y="397870"/>
                </a:cubicBezTo>
                <a:cubicBezTo>
                  <a:pt x="1930791" y="409873"/>
                  <a:pt x="1928067" y="420197"/>
                  <a:pt x="1922650" y="428842"/>
                </a:cubicBezTo>
                <a:cubicBezTo>
                  <a:pt x="1917233" y="437486"/>
                  <a:pt x="1909308" y="444126"/>
                  <a:pt x="1898876" y="448762"/>
                </a:cubicBezTo>
                <a:cubicBezTo>
                  <a:pt x="1895682" y="450196"/>
                  <a:pt x="1892008" y="451507"/>
                  <a:pt x="1887855" y="452693"/>
                </a:cubicBezTo>
                <a:cubicBezTo>
                  <a:pt x="1883702" y="453880"/>
                  <a:pt x="1879285" y="454881"/>
                  <a:pt x="1874606" y="455696"/>
                </a:cubicBezTo>
                <a:cubicBezTo>
                  <a:pt x="1873435" y="452301"/>
                  <a:pt x="1872341" y="449588"/>
                  <a:pt x="1871324" y="447555"/>
                </a:cubicBezTo>
                <a:cubicBezTo>
                  <a:pt x="1870308" y="445522"/>
                  <a:pt x="1868967" y="443365"/>
                  <a:pt x="1867300" y="441085"/>
                </a:cubicBezTo>
                <a:cubicBezTo>
                  <a:pt x="1873376" y="440435"/>
                  <a:pt x="1878499" y="439568"/>
                  <a:pt x="1882670" y="438485"/>
                </a:cubicBezTo>
                <a:cubicBezTo>
                  <a:pt x="1886841" y="437401"/>
                  <a:pt x="1890757" y="435915"/>
                  <a:pt x="1894418" y="434027"/>
                </a:cubicBezTo>
                <a:cubicBezTo>
                  <a:pt x="1901574" y="430428"/>
                  <a:pt x="1906857" y="425553"/>
                  <a:pt x="1910268" y="419400"/>
                </a:cubicBezTo>
                <a:cubicBezTo>
                  <a:pt x="1913678" y="413247"/>
                  <a:pt x="1915370" y="405493"/>
                  <a:pt x="1915344" y="396136"/>
                </a:cubicBezTo>
                <a:cubicBezTo>
                  <a:pt x="1915318" y="387180"/>
                  <a:pt x="1913884" y="380328"/>
                  <a:pt x="1911042" y="375581"/>
                </a:cubicBezTo>
                <a:cubicBezTo>
                  <a:pt x="1908199" y="370835"/>
                  <a:pt x="1904102" y="368441"/>
                  <a:pt x="1898752" y="368400"/>
                </a:cubicBezTo>
                <a:cubicBezTo>
                  <a:pt x="1896407" y="368394"/>
                  <a:pt x="1894132" y="368931"/>
                  <a:pt x="1891926" y="370009"/>
                </a:cubicBezTo>
                <a:cubicBezTo>
                  <a:pt x="1889720" y="371088"/>
                  <a:pt x="1887538" y="372739"/>
                  <a:pt x="1885379" y="374962"/>
                </a:cubicBezTo>
                <a:cubicBezTo>
                  <a:pt x="1880503" y="380096"/>
                  <a:pt x="1876696" y="386174"/>
                  <a:pt x="1873956" y="393196"/>
                </a:cubicBezTo>
                <a:cubicBezTo>
                  <a:pt x="1871216" y="400217"/>
                  <a:pt x="1869823" y="407472"/>
                  <a:pt x="1869777" y="414958"/>
                </a:cubicBezTo>
                <a:cubicBezTo>
                  <a:pt x="1869777" y="415577"/>
                  <a:pt x="1869777" y="416444"/>
                  <a:pt x="1869777" y="417558"/>
                </a:cubicBezTo>
                <a:lnTo>
                  <a:pt x="1854918" y="417806"/>
                </a:lnTo>
                <a:cubicBezTo>
                  <a:pt x="1854977" y="417429"/>
                  <a:pt x="1855013" y="417099"/>
                  <a:pt x="1855026" y="416815"/>
                </a:cubicBezTo>
                <a:cubicBezTo>
                  <a:pt x="1855039" y="416531"/>
                  <a:pt x="1855044" y="416325"/>
                  <a:pt x="1855041" y="416196"/>
                </a:cubicBezTo>
                <a:cubicBezTo>
                  <a:pt x="1855041" y="415721"/>
                  <a:pt x="1855041" y="414937"/>
                  <a:pt x="1855041" y="413843"/>
                </a:cubicBezTo>
                <a:cubicBezTo>
                  <a:pt x="1854998" y="412571"/>
                  <a:pt x="1854948" y="410906"/>
                  <a:pt x="1854890" y="408849"/>
                </a:cubicBezTo>
                <a:cubicBezTo>
                  <a:pt x="1854833" y="406792"/>
                  <a:pt x="1854782" y="404797"/>
                  <a:pt x="1854739" y="402864"/>
                </a:cubicBezTo>
                <a:cubicBezTo>
                  <a:pt x="1854695" y="400931"/>
                  <a:pt x="1854672" y="399514"/>
                  <a:pt x="1854670" y="398613"/>
                </a:cubicBezTo>
                <a:cubicBezTo>
                  <a:pt x="1854680" y="393412"/>
                  <a:pt x="1854845" y="387840"/>
                  <a:pt x="1855165" y="381896"/>
                </a:cubicBezTo>
                <a:cubicBezTo>
                  <a:pt x="1855485" y="375953"/>
                  <a:pt x="1855898" y="370752"/>
                  <a:pt x="1856404" y="366295"/>
                </a:cubicBezTo>
                <a:lnTo>
                  <a:pt x="1858261" y="350940"/>
                </a:lnTo>
                <a:cubicBezTo>
                  <a:pt x="1858385" y="349944"/>
                  <a:pt x="1858478" y="349181"/>
                  <a:pt x="1858540" y="348650"/>
                </a:cubicBezTo>
                <a:cubicBezTo>
                  <a:pt x="1858601" y="348118"/>
                  <a:pt x="1858632" y="347478"/>
                  <a:pt x="1858632" y="346730"/>
                </a:cubicBezTo>
                <a:close/>
                <a:moveTo>
                  <a:pt x="276006" y="346359"/>
                </a:moveTo>
                <a:lnTo>
                  <a:pt x="292351" y="347845"/>
                </a:lnTo>
                <a:cubicBezTo>
                  <a:pt x="292076" y="348721"/>
                  <a:pt x="291855" y="349500"/>
                  <a:pt x="291686" y="350184"/>
                </a:cubicBezTo>
                <a:cubicBezTo>
                  <a:pt x="291517" y="350867"/>
                  <a:pt x="291314" y="351894"/>
                  <a:pt x="291076" y="353265"/>
                </a:cubicBezTo>
                <a:cubicBezTo>
                  <a:pt x="290838" y="354637"/>
                  <a:pt x="290479" y="356792"/>
                  <a:pt x="289998" y="359732"/>
                </a:cubicBezTo>
                <a:cubicBezTo>
                  <a:pt x="289707" y="361365"/>
                  <a:pt x="289485" y="362618"/>
                  <a:pt x="289333" y="363493"/>
                </a:cubicBezTo>
                <a:cubicBezTo>
                  <a:pt x="289180" y="364368"/>
                  <a:pt x="288989" y="365466"/>
                  <a:pt x="288760" y="366790"/>
                </a:cubicBezTo>
                <a:cubicBezTo>
                  <a:pt x="293264" y="366372"/>
                  <a:pt x="297165" y="365877"/>
                  <a:pt x="300461" y="365304"/>
                </a:cubicBezTo>
                <a:cubicBezTo>
                  <a:pt x="303758" y="364731"/>
                  <a:pt x="306916" y="363988"/>
                  <a:pt x="309934" y="363075"/>
                </a:cubicBezTo>
                <a:lnTo>
                  <a:pt x="310553" y="377315"/>
                </a:lnTo>
                <a:cubicBezTo>
                  <a:pt x="310140" y="377364"/>
                  <a:pt x="309728" y="377421"/>
                  <a:pt x="309315" y="377485"/>
                </a:cubicBezTo>
                <a:cubicBezTo>
                  <a:pt x="308902" y="377550"/>
                  <a:pt x="307994" y="377699"/>
                  <a:pt x="306591" y="377934"/>
                </a:cubicBezTo>
                <a:cubicBezTo>
                  <a:pt x="303237" y="378576"/>
                  <a:pt x="299574" y="379149"/>
                  <a:pt x="295601" y="379652"/>
                </a:cubicBezTo>
                <a:cubicBezTo>
                  <a:pt x="291628" y="380155"/>
                  <a:pt x="288523" y="380449"/>
                  <a:pt x="286283" y="380534"/>
                </a:cubicBezTo>
                <a:cubicBezTo>
                  <a:pt x="285569" y="384525"/>
                  <a:pt x="284521" y="389421"/>
                  <a:pt x="283141" y="395223"/>
                </a:cubicBezTo>
                <a:cubicBezTo>
                  <a:pt x="281761" y="401025"/>
                  <a:pt x="280250" y="406819"/>
                  <a:pt x="278606" y="412605"/>
                </a:cubicBezTo>
                <a:cubicBezTo>
                  <a:pt x="277456" y="416759"/>
                  <a:pt x="276331" y="420586"/>
                  <a:pt x="275231" y="424084"/>
                </a:cubicBezTo>
                <a:cubicBezTo>
                  <a:pt x="274131" y="427583"/>
                  <a:pt x="272777" y="431583"/>
                  <a:pt x="271168" y="436086"/>
                </a:cubicBezTo>
                <a:cubicBezTo>
                  <a:pt x="269559" y="440589"/>
                  <a:pt x="267415" y="446424"/>
                  <a:pt x="264738" y="453591"/>
                </a:cubicBezTo>
                <a:lnTo>
                  <a:pt x="249136" y="447524"/>
                </a:lnTo>
                <a:cubicBezTo>
                  <a:pt x="252024" y="442159"/>
                  <a:pt x="254902" y="435705"/>
                  <a:pt x="257772" y="428161"/>
                </a:cubicBezTo>
                <a:cubicBezTo>
                  <a:pt x="260641" y="420618"/>
                  <a:pt x="263263" y="412724"/>
                  <a:pt x="265637" y="404478"/>
                </a:cubicBezTo>
                <a:cubicBezTo>
                  <a:pt x="268011" y="396233"/>
                  <a:pt x="269899" y="388376"/>
                  <a:pt x="271301" y="380906"/>
                </a:cubicBezTo>
                <a:cubicBezTo>
                  <a:pt x="270454" y="381009"/>
                  <a:pt x="269918" y="381050"/>
                  <a:pt x="269691" y="381030"/>
                </a:cubicBezTo>
                <a:lnTo>
                  <a:pt x="262509" y="381030"/>
                </a:lnTo>
                <a:cubicBezTo>
                  <a:pt x="262205" y="381032"/>
                  <a:pt x="261730" y="381027"/>
                  <a:pt x="261085" y="381014"/>
                </a:cubicBezTo>
                <a:cubicBezTo>
                  <a:pt x="260440" y="381001"/>
                  <a:pt x="259594" y="380965"/>
                  <a:pt x="258547" y="380906"/>
                </a:cubicBezTo>
                <a:cubicBezTo>
                  <a:pt x="257427" y="380847"/>
                  <a:pt x="256447" y="380810"/>
                  <a:pt x="255606" y="380798"/>
                </a:cubicBezTo>
                <a:cubicBezTo>
                  <a:pt x="254765" y="380785"/>
                  <a:pt x="254094" y="380780"/>
                  <a:pt x="253594" y="380782"/>
                </a:cubicBezTo>
                <a:cubicBezTo>
                  <a:pt x="253294" y="380780"/>
                  <a:pt x="252964" y="380785"/>
                  <a:pt x="252603" y="380798"/>
                </a:cubicBezTo>
                <a:cubicBezTo>
                  <a:pt x="252242" y="380810"/>
                  <a:pt x="251788" y="380847"/>
                  <a:pt x="251241" y="380906"/>
                </a:cubicBezTo>
                <a:lnTo>
                  <a:pt x="251489" y="366542"/>
                </a:lnTo>
                <a:cubicBezTo>
                  <a:pt x="253681" y="366914"/>
                  <a:pt x="256106" y="367192"/>
                  <a:pt x="258763" y="367378"/>
                </a:cubicBezTo>
                <a:cubicBezTo>
                  <a:pt x="261420" y="367564"/>
                  <a:pt x="264526" y="367657"/>
                  <a:pt x="268081" y="367657"/>
                </a:cubicBezTo>
                <a:cubicBezTo>
                  <a:pt x="268791" y="367659"/>
                  <a:pt x="269570" y="367654"/>
                  <a:pt x="270418" y="367641"/>
                </a:cubicBezTo>
                <a:cubicBezTo>
                  <a:pt x="271267" y="367628"/>
                  <a:pt x="272387" y="367592"/>
                  <a:pt x="273777" y="367533"/>
                </a:cubicBezTo>
                <a:cubicBezTo>
                  <a:pt x="274363" y="364360"/>
                  <a:pt x="274894" y="360893"/>
                  <a:pt x="275371" y="357132"/>
                </a:cubicBezTo>
                <a:cubicBezTo>
                  <a:pt x="275849" y="353370"/>
                  <a:pt x="276101" y="350522"/>
                  <a:pt x="276130" y="348588"/>
                </a:cubicBezTo>
                <a:cubicBezTo>
                  <a:pt x="276150" y="348092"/>
                  <a:pt x="276109" y="347349"/>
                  <a:pt x="276006" y="346359"/>
                </a:cubicBezTo>
                <a:close/>
                <a:moveTo>
                  <a:pt x="3498732" y="346235"/>
                </a:moveTo>
                <a:cubicBezTo>
                  <a:pt x="3500956" y="348974"/>
                  <a:pt x="3502762" y="351513"/>
                  <a:pt x="3504150" y="353850"/>
                </a:cubicBezTo>
                <a:cubicBezTo>
                  <a:pt x="3505538" y="356187"/>
                  <a:pt x="3506910" y="358973"/>
                  <a:pt x="3508267" y="362208"/>
                </a:cubicBezTo>
                <a:lnTo>
                  <a:pt x="3501704" y="364561"/>
                </a:lnTo>
                <a:lnTo>
                  <a:pt x="3508143" y="370876"/>
                </a:lnTo>
                <a:cubicBezTo>
                  <a:pt x="3507558" y="371712"/>
                  <a:pt x="3507057" y="372610"/>
                  <a:pt x="3506642" y="373569"/>
                </a:cubicBezTo>
                <a:cubicBezTo>
                  <a:pt x="3506226" y="374529"/>
                  <a:pt x="3505695" y="376108"/>
                  <a:pt x="3505047" y="378306"/>
                </a:cubicBezTo>
                <a:cubicBezTo>
                  <a:pt x="3502179" y="387765"/>
                  <a:pt x="3498598" y="396552"/>
                  <a:pt x="3494306" y="404665"/>
                </a:cubicBezTo>
                <a:cubicBezTo>
                  <a:pt x="3490013" y="412778"/>
                  <a:pt x="3485133" y="419924"/>
                  <a:pt x="3479663" y="426102"/>
                </a:cubicBezTo>
                <a:cubicBezTo>
                  <a:pt x="3474035" y="432554"/>
                  <a:pt x="3467647" y="438317"/>
                  <a:pt x="3460502" y="443391"/>
                </a:cubicBezTo>
                <a:cubicBezTo>
                  <a:pt x="3453356" y="448465"/>
                  <a:pt x="3445049" y="453145"/>
                  <a:pt x="3435582" y="457430"/>
                </a:cubicBezTo>
                <a:cubicBezTo>
                  <a:pt x="3433967" y="454473"/>
                  <a:pt x="3432461" y="452121"/>
                  <a:pt x="3431062" y="450372"/>
                </a:cubicBezTo>
                <a:cubicBezTo>
                  <a:pt x="3429664" y="448623"/>
                  <a:pt x="3427662" y="446641"/>
                  <a:pt x="3425057" y="444428"/>
                </a:cubicBezTo>
                <a:cubicBezTo>
                  <a:pt x="3431116" y="442021"/>
                  <a:pt x="3436209" y="439715"/>
                  <a:pt x="3440334" y="437509"/>
                </a:cubicBezTo>
                <a:cubicBezTo>
                  <a:pt x="3444458" y="435304"/>
                  <a:pt x="3448405" y="432781"/>
                  <a:pt x="3452174" y="429941"/>
                </a:cubicBezTo>
                <a:cubicBezTo>
                  <a:pt x="3461002" y="423352"/>
                  <a:pt x="3468390" y="415757"/>
                  <a:pt x="3474339" y="407157"/>
                </a:cubicBezTo>
                <a:cubicBezTo>
                  <a:pt x="3480288" y="398556"/>
                  <a:pt x="3484952" y="388733"/>
                  <a:pt x="3488331" y="377686"/>
                </a:cubicBezTo>
                <a:lnTo>
                  <a:pt x="3451060" y="378182"/>
                </a:lnTo>
                <a:cubicBezTo>
                  <a:pt x="3443506" y="390337"/>
                  <a:pt x="3433848" y="400945"/>
                  <a:pt x="3422085" y="410005"/>
                </a:cubicBezTo>
                <a:cubicBezTo>
                  <a:pt x="3420362" y="407588"/>
                  <a:pt x="3418700" y="405674"/>
                  <a:pt x="3417101" y="404262"/>
                </a:cubicBezTo>
                <a:cubicBezTo>
                  <a:pt x="3415501" y="402851"/>
                  <a:pt x="3413159" y="401216"/>
                  <a:pt x="3410074" y="399356"/>
                </a:cubicBezTo>
                <a:cubicBezTo>
                  <a:pt x="3417021" y="394656"/>
                  <a:pt x="3423001" y="389507"/>
                  <a:pt x="3428013" y="383909"/>
                </a:cubicBezTo>
                <a:cubicBezTo>
                  <a:pt x="3433025" y="378311"/>
                  <a:pt x="3437736" y="371490"/>
                  <a:pt x="3442145" y="363447"/>
                </a:cubicBezTo>
                <a:cubicBezTo>
                  <a:pt x="3444056" y="359951"/>
                  <a:pt x="3445526" y="356881"/>
                  <a:pt x="3446556" y="354237"/>
                </a:cubicBezTo>
                <a:cubicBezTo>
                  <a:pt x="3447585" y="351593"/>
                  <a:pt x="3448219" y="349173"/>
                  <a:pt x="3448460" y="346978"/>
                </a:cubicBezTo>
                <a:lnTo>
                  <a:pt x="3465424" y="350445"/>
                </a:lnTo>
                <a:cubicBezTo>
                  <a:pt x="3464980" y="350979"/>
                  <a:pt x="3464629" y="351490"/>
                  <a:pt x="3464371" y="351977"/>
                </a:cubicBezTo>
                <a:cubicBezTo>
                  <a:pt x="3464113" y="352465"/>
                  <a:pt x="3463639" y="353440"/>
                  <a:pt x="3462947" y="354903"/>
                </a:cubicBezTo>
                <a:cubicBezTo>
                  <a:pt x="3461879" y="357286"/>
                  <a:pt x="3461012" y="359175"/>
                  <a:pt x="3460347" y="360568"/>
                </a:cubicBezTo>
                <a:cubicBezTo>
                  <a:pt x="3459681" y="361961"/>
                  <a:pt x="3458938" y="363416"/>
                  <a:pt x="3458118" y="364932"/>
                </a:cubicBezTo>
                <a:cubicBezTo>
                  <a:pt x="3458799" y="364876"/>
                  <a:pt x="3459635" y="364834"/>
                  <a:pt x="3460625" y="364809"/>
                </a:cubicBezTo>
                <a:cubicBezTo>
                  <a:pt x="3461616" y="364783"/>
                  <a:pt x="3462761" y="364742"/>
                  <a:pt x="3464062" y="364685"/>
                </a:cubicBezTo>
                <a:lnTo>
                  <a:pt x="3491179" y="364313"/>
                </a:lnTo>
                <a:cubicBezTo>
                  <a:pt x="3492761" y="364313"/>
                  <a:pt x="3494025" y="364282"/>
                  <a:pt x="3494971" y="364220"/>
                </a:cubicBezTo>
                <a:cubicBezTo>
                  <a:pt x="3495918" y="364159"/>
                  <a:pt x="3496718" y="364066"/>
                  <a:pt x="3497370" y="363942"/>
                </a:cubicBezTo>
                <a:cubicBezTo>
                  <a:pt x="3496148" y="361244"/>
                  <a:pt x="3494847" y="358746"/>
                  <a:pt x="3493470" y="356450"/>
                </a:cubicBezTo>
                <a:cubicBezTo>
                  <a:pt x="3492092" y="354155"/>
                  <a:pt x="3490544" y="351905"/>
                  <a:pt x="3488827" y="349702"/>
                </a:cubicBezTo>
                <a:close/>
                <a:moveTo>
                  <a:pt x="2009699" y="344997"/>
                </a:moveTo>
                <a:lnTo>
                  <a:pt x="2025548" y="344997"/>
                </a:lnTo>
                <a:cubicBezTo>
                  <a:pt x="2025301" y="346988"/>
                  <a:pt x="2025115" y="349134"/>
                  <a:pt x="2024991" y="351436"/>
                </a:cubicBezTo>
                <a:cubicBezTo>
                  <a:pt x="2024868" y="353737"/>
                  <a:pt x="2024805" y="356502"/>
                  <a:pt x="2024805" y="359732"/>
                </a:cubicBezTo>
                <a:lnTo>
                  <a:pt x="2024805" y="369266"/>
                </a:lnTo>
                <a:lnTo>
                  <a:pt x="2050561" y="369266"/>
                </a:lnTo>
                <a:cubicBezTo>
                  <a:pt x="2053703" y="369266"/>
                  <a:pt x="2056644" y="369204"/>
                  <a:pt x="2059384" y="369081"/>
                </a:cubicBezTo>
                <a:cubicBezTo>
                  <a:pt x="2062123" y="368957"/>
                  <a:pt x="2064755" y="368771"/>
                  <a:pt x="2067277" y="368523"/>
                </a:cubicBezTo>
                <a:lnTo>
                  <a:pt x="2067277" y="382144"/>
                </a:lnTo>
                <a:cubicBezTo>
                  <a:pt x="2064639" y="381896"/>
                  <a:pt x="2061992" y="381711"/>
                  <a:pt x="2059337" y="381587"/>
                </a:cubicBezTo>
                <a:cubicBezTo>
                  <a:pt x="2056683" y="381463"/>
                  <a:pt x="2053881" y="381401"/>
                  <a:pt x="2050933" y="381401"/>
                </a:cubicBezTo>
                <a:lnTo>
                  <a:pt x="2024805" y="381401"/>
                </a:lnTo>
                <a:lnTo>
                  <a:pt x="2024805" y="404185"/>
                </a:lnTo>
                <a:lnTo>
                  <a:pt x="2046227" y="404185"/>
                </a:lnTo>
                <a:cubicBezTo>
                  <a:pt x="2049315" y="404185"/>
                  <a:pt x="2052117" y="404123"/>
                  <a:pt x="2054632" y="403999"/>
                </a:cubicBezTo>
                <a:cubicBezTo>
                  <a:pt x="2057147" y="403875"/>
                  <a:pt x="2059422" y="403690"/>
                  <a:pt x="2061458" y="403442"/>
                </a:cubicBezTo>
                <a:lnTo>
                  <a:pt x="2061458" y="417063"/>
                </a:lnTo>
                <a:cubicBezTo>
                  <a:pt x="2059237" y="416815"/>
                  <a:pt x="2056869" y="416629"/>
                  <a:pt x="2054353" y="416506"/>
                </a:cubicBezTo>
                <a:cubicBezTo>
                  <a:pt x="2051838" y="416382"/>
                  <a:pt x="2049129" y="416320"/>
                  <a:pt x="2046227" y="416320"/>
                </a:cubicBezTo>
                <a:lnTo>
                  <a:pt x="2024805" y="416320"/>
                </a:lnTo>
                <a:lnTo>
                  <a:pt x="2024805" y="442571"/>
                </a:lnTo>
                <a:lnTo>
                  <a:pt x="2054524" y="442571"/>
                </a:lnTo>
                <a:cubicBezTo>
                  <a:pt x="2058019" y="442573"/>
                  <a:pt x="2061151" y="442506"/>
                  <a:pt x="2063919" y="442370"/>
                </a:cubicBezTo>
                <a:cubicBezTo>
                  <a:pt x="2066687" y="442233"/>
                  <a:pt x="2069292" y="442011"/>
                  <a:pt x="2071735" y="441704"/>
                </a:cubicBezTo>
                <a:lnTo>
                  <a:pt x="2071735" y="455820"/>
                </a:lnTo>
                <a:cubicBezTo>
                  <a:pt x="2068897" y="455513"/>
                  <a:pt x="2066184" y="455291"/>
                  <a:pt x="2063594" y="455154"/>
                </a:cubicBezTo>
                <a:cubicBezTo>
                  <a:pt x="2061004" y="455018"/>
                  <a:pt x="2058104" y="454951"/>
                  <a:pt x="2054895" y="454953"/>
                </a:cubicBezTo>
                <a:lnTo>
                  <a:pt x="1979114" y="454953"/>
                </a:lnTo>
                <a:cubicBezTo>
                  <a:pt x="1975928" y="454951"/>
                  <a:pt x="1972920" y="455018"/>
                  <a:pt x="1970091" y="455154"/>
                </a:cubicBezTo>
                <a:cubicBezTo>
                  <a:pt x="1967260" y="455291"/>
                  <a:pt x="1964407" y="455513"/>
                  <a:pt x="1961531" y="455820"/>
                </a:cubicBezTo>
                <a:lnTo>
                  <a:pt x="1961531" y="441704"/>
                </a:lnTo>
                <a:cubicBezTo>
                  <a:pt x="1964167" y="442011"/>
                  <a:pt x="1966881" y="442233"/>
                  <a:pt x="1969672" y="442370"/>
                </a:cubicBezTo>
                <a:cubicBezTo>
                  <a:pt x="1972464" y="442506"/>
                  <a:pt x="1975487" y="442573"/>
                  <a:pt x="1978743" y="442571"/>
                </a:cubicBezTo>
                <a:lnTo>
                  <a:pt x="2010566" y="442571"/>
                </a:lnTo>
                <a:lnTo>
                  <a:pt x="2010566" y="416320"/>
                </a:lnTo>
                <a:lnTo>
                  <a:pt x="1991497" y="416320"/>
                </a:lnTo>
                <a:cubicBezTo>
                  <a:pt x="1985698" y="416320"/>
                  <a:pt x="1980703" y="416567"/>
                  <a:pt x="1976514" y="417063"/>
                </a:cubicBezTo>
                <a:lnTo>
                  <a:pt x="1976514" y="403442"/>
                </a:lnTo>
                <a:cubicBezTo>
                  <a:pt x="1978441" y="403690"/>
                  <a:pt x="1980561" y="403875"/>
                  <a:pt x="1982875" y="403999"/>
                </a:cubicBezTo>
                <a:cubicBezTo>
                  <a:pt x="1985189" y="404123"/>
                  <a:pt x="1988022" y="404185"/>
                  <a:pt x="1991373" y="404185"/>
                </a:cubicBezTo>
                <a:lnTo>
                  <a:pt x="2010566" y="404185"/>
                </a:lnTo>
                <a:lnTo>
                  <a:pt x="2010566" y="381401"/>
                </a:lnTo>
                <a:lnTo>
                  <a:pt x="1985305" y="381401"/>
                </a:lnTo>
                <a:cubicBezTo>
                  <a:pt x="1982808" y="386648"/>
                  <a:pt x="1980218" y="391323"/>
                  <a:pt x="1977535" y="395424"/>
                </a:cubicBezTo>
                <a:cubicBezTo>
                  <a:pt x="1974852" y="399526"/>
                  <a:pt x="1971829" y="403519"/>
                  <a:pt x="1968465" y="407404"/>
                </a:cubicBezTo>
                <a:cubicBezTo>
                  <a:pt x="1966889" y="405085"/>
                  <a:pt x="1965305" y="403099"/>
                  <a:pt x="1963713" y="401445"/>
                </a:cubicBezTo>
                <a:cubicBezTo>
                  <a:pt x="1962122" y="399792"/>
                  <a:pt x="1960321" y="398270"/>
                  <a:pt x="1958312" y="396879"/>
                </a:cubicBezTo>
                <a:cubicBezTo>
                  <a:pt x="1962983" y="392115"/>
                  <a:pt x="1967106" y="386630"/>
                  <a:pt x="1970679" y="380426"/>
                </a:cubicBezTo>
                <a:cubicBezTo>
                  <a:pt x="1974251" y="374222"/>
                  <a:pt x="1977105" y="367654"/>
                  <a:pt x="1979238" y="360722"/>
                </a:cubicBezTo>
                <a:cubicBezTo>
                  <a:pt x="1980025" y="358138"/>
                  <a:pt x="1980618" y="356002"/>
                  <a:pt x="1981018" y="354314"/>
                </a:cubicBezTo>
                <a:cubicBezTo>
                  <a:pt x="1981418" y="352627"/>
                  <a:pt x="1981733" y="350925"/>
                  <a:pt x="1981962" y="349207"/>
                </a:cubicBezTo>
                <a:lnTo>
                  <a:pt x="1996078" y="352674"/>
                </a:lnTo>
                <a:cubicBezTo>
                  <a:pt x="1995978" y="353102"/>
                  <a:pt x="1995869" y="353484"/>
                  <a:pt x="1995753" y="353819"/>
                </a:cubicBezTo>
                <a:cubicBezTo>
                  <a:pt x="1995637" y="354155"/>
                  <a:pt x="1995374" y="354846"/>
                  <a:pt x="1994964" y="355893"/>
                </a:cubicBezTo>
                <a:cubicBezTo>
                  <a:pt x="1994804" y="356249"/>
                  <a:pt x="1994659" y="356652"/>
                  <a:pt x="1994530" y="357101"/>
                </a:cubicBezTo>
                <a:cubicBezTo>
                  <a:pt x="1994401" y="357549"/>
                  <a:pt x="1994133" y="358509"/>
                  <a:pt x="1993725" y="359979"/>
                </a:cubicBezTo>
                <a:cubicBezTo>
                  <a:pt x="1993106" y="361837"/>
                  <a:pt x="1991992" y="364932"/>
                  <a:pt x="1990382" y="369266"/>
                </a:cubicBezTo>
                <a:lnTo>
                  <a:pt x="2010566" y="369266"/>
                </a:lnTo>
                <a:lnTo>
                  <a:pt x="2010566" y="359856"/>
                </a:lnTo>
                <a:cubicBezTo>
                  <a:pt x="2010568" y="356706"/>
                  <a:pt x="2010501" y="353997"/>
                  <a:pt x="2010364" y="351730"/>
                </a:cubicBezTo>
                <a:cubicBezTo>
                  <a:pt x="2010228" y="349462"/>
                  <a:pt x="2010006" y="347218"/>
                  <a:pt x="2009699" y="344997"/>
                </a:cubicBezTo>
                <a:close/>
                <a:moveTo>
                  <a:pt x="416547" y="344997"/>
                </a:moveTo>
                <a:lnTo>
                  <a:pt x="432521" y="344997"/>
                </a:lnTo>
                <a:cubicBezTo>
                  <a:pt x="432273" y="346284"/>
                  <a:pt x="432087" y="347765"/>
                  <a:pt x="431963" y="349439"/>
                </a:cubicBezTo>
                <a:cubicBezTo>
                  <a:pt x="431840" y="351113"/>
                  <a:pt x="431778" y="353058"/>
                  <a:pt x="431778" y="355274"/>
                </a:cubicBezTo>
                <a:lnTo>
                  <a:pt x="431778" y="362827"/>
                </a:lnTo>
                <a:lnTo>
                  <a:pt x="465830" y="362827"/>
                </a:lnTo>
                <a:cubicBezTo>
                  <a:pt x="469250" y="362830"/>
                  <a:pt x="472191" y="362763"/>
                  <a:pt x="474652" y="362626"/>
                </a:cubicBezTo>
                <a:cubicBezTo>
                  <a:pt x="477113" y="362490"/>
                  <a:pt x="479373" y="362268"/>
                  <a:pt x="481432" y="361961"/>
                </a:cubicBezTo>
                <a:lnTo>
                  <a:pt x="481432" y="376943"/>
                </a:lnTo>
                <a:cubicBezTo>
                  <a:pt x="479587" y="376696"/>
                  <a:pt x="477518" y="376510"/>
                  <a:pt x="475225" y="376386"/>
                </a:cubicBezTo>
                <a:cubicBezTo>
                  <a:pt x="472932" y="376262"/>
                  <a:pt x="469965" y="376201"/>
                  <a:pt x="466325" y="376201"/>
                </a:cubicBezTo>
                <a:lnTo>
                  <a:pt x="421005" y="376201"/>
                </a:lnTo>
                <a:cubicBezTo>
                  <a:pt x="420805" y="379220"/>
                  <a:pt x="420655" y="381477"/>
                  <a:pt x="420556" y="382970"/>
                </a:cubicBezTo>
                <a:cubicBezTo>
                  <a:pt x="420456" y="384462"/>
                  <a:pt x="420371" y="385646"/>
                  <a:pt x="420299" y="386519"/>
                </a:cubicBezTo>
                <a:cubicBezTo>
                  <a:pt x="420227" y="387393"/>
                  <a:pt x="420132" y="388411"/>
                  <a:pt x="420014" y="389574"/>
                </a:cubicBezTo>
                <a:lnTo>
                  <a:pt x="454314" y="389574"/>
                </a:lnTo>
                <a:cubicBezTo>
                  <a:pt x="457484" y="389579"/>
                  <a:pt x="460059" y="389538"/>
                  <a:pt x="462038" y="389450"/>
                </a:cubicBezTo>
                <a:cubicBezTo>
                  <a:pt x="464016" y="389362"/>
                  <a:pt x="465693" y="389197"/>
                  <a:pt x="467068" y="388955"/>
                </a:cubicBezTo>
                <a:cubicBezTo>
                  <a:pt x="467089" y="389553"/>
                  <a:pt x="467047" y="389966"/>
                  <a:pt x="466944" y="390193"/>
                </a:cubicBezTo>
                <a:cubicBezTo>
                  <a:pt x="466831" y="391034"/>
                  <a:pt x="466748" y="392045"/>
                  <a:pt x="466696" y="393226"/>
                </a:cubicBezTo>
                <a:cubicBezTo>
                  <a:pt x="466645" y="394408"/>
                  <a:pt x="466562" y="396286"/>
                  <a:pt x="466449" y="398861"/>
                </a:cubicBezTo>
                <a:cubicBezTo>
                  <a:pt x="466188" y="408240"/>
                  <a:pt x="465688" y="416691"/>
                  <a:pt x="464947" y="424214"/>
                </a:cubicBezTo>
                <a:cubicBezTo>
                  <a:pt x="464207" y="431736"/>
                  <a:pt x="463304" y="437773"/>
                  <a:pt x="462239" y="442323"/>
                </a:cubicBezTo>
                <a:cubicBezTo>
                  <a:pt x="460962" y="448089"/>
                  <a:pt x="458934" y="452036"/>
                  <a:pt x="456156" y="454164"/>
                </a:cubicBezTo>
                <a:cubicBezTo>
                  <a:pt x="453378" y="456292"/>
                  <a:pt x="448966" y="457298"/>
                  <a:pt x="442922" y="457182"/>
                </a:cubicBezTo>
                <a:cubicBezTo>
                  <a:pt x="440925" y="457192"/>
                  <a:pt x="438789" y="457141"/>
                  <a:pt x="436514" y="457027"/>
                </a:cubicBezTo>
                <a:cubicBezTo>
                  <a:pt x="434239" y="456914"/>
                  <a:pt x="430803" y="456676"/>
                  <a:pt x="426206" y="456315"/>
                </a:cubicBezTo>
                <a:cubicBezTo>
                  <a:pt x="425971" y="453511"/>
                  <a:pt x="425574" y="450978"/>
                  <a:pt x="425014" y="448716"/>
                </a:cubicBezTo>
                <a:cubicBezTo>
                  <a:pt x="424454" y="446453"/>
                  <a:pt x="423654" y="444199"/>
                  <a:pt x="422615" y="441952"/>
                </a:cubicBezTo>
                <a:cubicBezTo>
                  <a:pt x="426175" y="442506"/>
                  <a:pt x="429456" y="442914"/>
                  <a:pt x="432459" y="443174"/>
                </a:cubicBezTo>
                <a:cubicBezTo>
                  <a:pt x="435462" y="443435"/>
                  <a:pt x="438371" y="443564"/>
                  <a:pt x="441189" y="443561"/>
                </a:cubicBezTo>
                <a:cubicBezTo>
                  <a:pt x="443817" y="443683"/>
                  <a:pt x="445680" y="443100"/>
                  <a:pt x="446776" y="441812"/>
                </a:cubicBezTo>
                <a:cubicBezTo>
                  <a:pt x="447872" y="440525"/>
                  <a:pt x="448775" y="437806"/>
                  <a:pt x="449485" y="433655"/>
                </a:cubicBezTo>
                <a:cubicBezTo>
                  <a:pt x="450217" y="430101"/>
                  <a:pt x="450795" y="425973"/>
                  <a:pt x="451218" y="421273"/>
                </a:cubicBezTo>
                <a:cubicBezTo>
                  <a:pt x="451641" y="416573"/>
                  <a:pt x="451972" y="410340"/>
                  <a:pt x="452209" y="402575"/>
                </a:cubicBezTo>
                <a:lnTo>
                  <a:pt x="418033" y="402575"/>
                </a:lnTo>
                <a:cubicBezTo>
                  <a:pt x="415564" y="414842"/>
                  <a:pt x="411215" y="425382"/>
                  <a:pt x="404985" y="434197"/>
                </a:cubicBezTo>
                <a:cubicBezTo>
                  <a:pt x="398755" y="443012"/>
                  <a:pt x="389855" y="451169"/>
                  <a:pt x="378285" y="458668"/>
                </a:cubicBezTo>
                <a:cubicBezTo>
                  <a:pt x="376799" y="456019"/>
                  <a:pt x="375314" y="453826"/>
                  <a:pt x="373828" y="452090"/>
                </a:cubicBezTo>
                <a:cubicBezTo>
                  <a:pt x="372342" y="450354"/>
                  <a:pt x="370484" y="448625"/>
                  <a:pt x="368256" y="446905"/>
                </a:cubicBezTo>
                <a:cubicBezTo>
                  <a:pt x="373575" y="443610"/>
                  <a:pt x="377888" y="440602"/>
                  <a:pt x="381195" y="437881"/>
                </a:cubicBezTo>
                <a:cubicBezTo>
                  <a:pt x="384502" y="435159"/>
                  <a:pt x="387577" y="432058"/>
                  <a:pt x="390420" y="428579"/>
                </a:cubicBezTo>
                <a:cubicBezTo>
                  <a:pt x="395685" y="422395"/>
                  <a:pt x="399519" y="415229"/>
                  <a:pt x="401920" y="407079"/>
                </a:cubicBezTo>
                <a:cubicBezTo>
                  <a:pt x="404322" y="398930"/>
                  <a:pt x="405648" y="388637"/>
                  <a:pt x="405898" y="376201"/>
                </a:cubicBezTo>
                <a:lnTo>
                  <a:pt x="385591" y="376201"/>
                </a:lnTo>
                <a:cubicBezTo>
                  <a:pt x="382501" y="376201"/>
                  <a:pt x="379673" y="376262"/>
                  <a:pt x="377109" y="376386"/>
                </a:cubicBezTo>
                <a:cubicBezTo>
                  <a:pt x="374545" y="376510"/>
                  <a:pt x="372213" y="376696"/>
                  <a:pt x="370113" y="376943"/>
                </a:cubicBezTo>
                <a:lnTo>
                  <a:pt x="370113" y="361961"/>
                </a:lnTo>
                <a:cubicBezTo>
                  <a:pt x="372313" y="362268"/>
                  <a:pt x="374661" y="362490"/>
                  <a:pt x="377155" y="362626"/>
                </a:cubicBezTo>
                <a:cubicBezTo>
                  <a:pt x="379650" y="362763"/>
                  <a:pt x="382462" y="362830"/>
                  <a:pt x="385591" y="362827"/>
                </a:cubicBezTo>
                <a:lnTo>
                  <a:pt x="417414" y="362827"/>
                </a:lnTo>
                <a:lnTo>
                  <a:pt x="417414" y="355274"/>
                </a:lnTo>
                <a:cubicBezTo>
                  <a:pt x="417417" y="353244"/>
                  <a:pt x="417350" y="351392"/>
                  <a:pt x="417213" y="349718"/>
                </a:cubicBezTo>
                <a:cubicBezTo>
                  <a:pt x="417076" y="348043"/>
                  <a:pt x="416854" y="346470"/>
                  <a:pt x="416547" y="344997"/>
                </a:cubicBezTo>
                <a:close/>
                <a:moveTo>
                  <a:pt x="2122018" y="344749"/>
                </a:moveTo>
                <a:lnTo>
                  <a:pt x="2137000" y="344749"/>
                </a:lnTo>
                <a:cubicBezTo>
                  <a:pt x="2140150" y="348830"/>
                  <a:pt x="2143478" y="352462"/>
                  <a:pt x="2146984" y="355646"/>
                </a:cubicBezTo>
                <a:cubicBezTo>
                  <a:pt x="2150490" y="358829"/>
                  <a:pt x="2154591" y="361966"/>
                  <a:pt x="2159289" y="365056"/>
                </a:cubicBezTo>
                <a:cubicBezTo>
                  <a:pt x="2164250" y="368281"/>
                  <a:pt x="2169125" y="371026"/>
                  <a:pt x="2173916" y="373291"/>
                </a:cubicBezTo>
                <a:cubicBezTo>
                  <a:pt x="2178706" y="375556"/>
                  <a:pt x="2184108" y="377681"/>
                  <a:pt x="2190121" y="379668"/>
                </a:cubicBezTo>
                <a:cubicBezTo>
                  <a:pt x="2188179" y="381933"/>
                  <a:pt x="2186647" y="383934"/>
                  <a:pt x="2185524" y="385673"/>
                </a:cubicBezTo>
                <a:cubicBezTo>
                  <a:pt x="2184402" y="387412"/>
                  <a:pt x="2183087" y="389785"/>
                  <a:pt x="2181577" y="392793"/>
                </a:cubicBezTo>
                <a:cubicBezTo>
                  <a:pt x="2177404" y="390977"/>
                  <a:pt x="2173307" y="388975"/>
                  <a:pt x="2169288" y="386788"/>
                </a:cubicBezTo>
                <a:cubicBezTo>
                  <a:pt x="2165269" y="384600"/>
                  <a:pt x="2161482" y="382351"/>
                  <a:pt x="2157927" y="380039"/>
                </a:cubicBezTo>
                <a:lnTo>
                  <a:pt x="2157927" y="387097"/>
                </a:lnTo>
                <a:cubicBezTo>
                  <a:pt x="2156426" y="386914"/>
                  <a:pt x="2154816" y="386785"/>
                  <a:pt x="2153098" y="386710"/>
                </a:cubicBezTo>
                <a:cubicBezTo>
                  <a:pt x="2151380" y="386635"/>
                  <a:pt x="2149274" y="386599"/>
                  <a:pt x="2146783" y="386602"/>
                </a:cubicBezTo>
                <a:lnTo>
                  <a:pt x="2113721" y="386602"/>
                </a:lnTo>
                <a:cubicBezTo>
                  <a:pt x="2111642" y="386599"/>
                  <a:pt x="2109733" y="386635"/>
                  <a:pt x="2107994" y="386710"/>
                </a:cubicBezTo>
                <a:cubicBezTo>
                  <a:pt x="2106256" y="386785"/>
                  <a:pt x="2104532" y="386914"/>
                  <a:pt x="2102825" y="387097"/>
                </a:cubicBezTo>
                <a:lnTo>
                  <a:pt x="2102825" y="379544"/>
                </a:lnTo>
                <a:cubicBezTo>
                  <a:pt x="2099740" y="381558"/>
                  <a:pt x="2097118" y="383212"/>
                  <a:pt x="2094960" y="384506"/>
                </a:cubicBezTo>
                <a:cubicBezTo>
                  <a:pt x="2092801" y="385800"/>
                  <a:pt x="2090546" y="387032"/>
                  <a:pt x="2088195" y="388202"/>
                </a:cubicBezTo>
                <a:cubicBezTo>
                  <a:pt x="2085844" y="389373"/>
                  <a:pt x="2082837" y="390779"/>
                  <a:pt x="2079174" y="392422"/>
                </a:cubicBezTo>
                <a:cubicBezTo>
                  <a:pt x="2077995" y="389906"/>
                  <a:pt x="2076793" y="387786"/>
                  <a:pt x="2075568" y="386060"/>
                </a:cubicBezTo>
                <a:cubicBezTo>
                  <a:pt x="2074342" y="384334"/>
                  <a:pt x="2072738" y="382492"/>
                  <a:pt x="2070754" y="380534"/>
                </a:cubicBezTo>
                <a:cubicBezTo>
                  <a:pt x="2077056" y="378037"/>
                  <a:pt x="2082592" y="375540"/>
                  <a:pt x="2087362" y="373043"/>
                </a:cubicBezTo>
                <a:cubicBezTo>
                  <a:pt x="2092132" y="370546"/>
                  <a:pt x="2096584" y="367801"/>
                  <a:pt x="2100720" y="364809"/>
                </a:cubicBezTo>
                <a:cubicBezTo>
                  <a:pt x="2105221" y="361605"/>
                  <a:pt x="2109127" y="358447"/>
                  <a:pt x="2112437" y="355336"/>
                </a:cubicBezTo>
                <a:cubicBezTo>
                  <a:pt x="2115746" y="352225"/>
                  <a:pt x="2118940" y="348696"/>
                  <a:pt x="2122018" y="344749"/>
                </a:cubicBezTo>
                <a:close/>
                <a:moveTo>
                  <a:pt x="93983" y="344254"/>
                </a:moveTo>
                <a:cubicBezTo>
                  <a:pt x="96287" y="346903"/>
                  <a:pt x="98242" y="349467"/>
                  <a:pt x="99849" y="351946"/>
                </a:cubicBezTo>
                <a:cubicBezTo>
                  <a:pt x="101457" y="354425"/>
                  <a:pt x="103009" y="357268"/>
                  <a:pt x="104508" y="360475"/>
                </a:cubicBezTo>
                <a:lnTo>
                  <a:pt x="94974" y="364932"/>
                </a:lnTo>
                <a:cubicBezTo>
                  <a:pt x="93346" y="361535"/>
                  <a:pt x="91741" y="358548"/>
                  <a:pt x="90160" y="355971"/>
                </a:cubicBezTo>
                <a:cubicBezTo>
                  <a:pt x="88579" y="353394"/>
                  <a:pt x="86757" y="350809"/>
                  <a:pt x="84696" y="348216"/>
                </a:cubicBezTo>
                <a:close/>
                <a:moveTo>
                  <a:pt x="4655915" y="343511"/>
                </a:moveTo>
                <a:lnTo>
                  <a:pt x="4671022" y="343511"/>
                </a:lnTo>
                <a:cubicBezTo>
                  <a:pt x="4670780" y="344700"/>
                  <a:pt x="4670614" y="345912"/>
                  <a:pt x="4670527" y="347148"/>
                </a:cubicBezTo>
                <a:cubicBezTo>
                  <a:pt x="4670439" y="348384"/>
                  <a:pt x="4670398" y="349937"/>
                  <a:pt x="4670403" y="351807"/>
                </a:cubicBezTo>
                <a:lnTo>
                  <a:pt x="4703588" y="351807"/>
                </a:lnTo>
                <a:cubicBezTo>
                  <a:pt x="4706544" y="351810"/>
                  <a:pt x="4709021" y="351773"/>
                  <a:pt x="4711018" y="351699"/>
                </a:cubicBezTo>
                <a:cubicBezTo>
                  <a:pt x="4713014" y="351624"/>
                  <a:pt x="4714995" y="351495"/>
                  <a:pt x="4716961" y="351312"/>
                </a:cubicBezTo>
                <a:cubicBezTo>
                  <a:pt x="4716778" y="352684"/>
                  <a:pt x="4716649" y="354026"/>
                  <a:pt x="4716574" y="355336"/>
                </a:cubicBezTo>
                <a:cubicBezTo>
                  <a:pt x="4716499" y="356646"/>
                  <a:pt x="4716463" y="358236"/>
                  <a:pt x="4716466" y="360103"/>
                </a:cubicBezTo>
                <a:lnTo>
                  <a:pt x="4716466" y="363694"/>
                </a:lnTo>
                <a:cubicBezTo>
                  <a:pt x="4716466" y="365167"/>
                  <a:pt x="4716497" y="366493"/>
                  <a:pt x="4716559" y="367672"/>
                </a:cubicBezTo>
                <a:cubicBezTo>
                  <a:pt x="4716621" y="368851"/>
                  <a:pt x="4716713" y="369960"/>
                  <a:pt x="4716837" y="371000"/>
                </a:cubicBezTo>
                <a:lnTo>
                  <a:pt x="4703588" y="371000"/>
                </a:lnTo>
                <a:lnTo>
                  <a:pt x="4703588" y="362580"/>
                </a:lnTo>
                <a:lnTo>
                  <a:pt x="4625207" y="362580"/>
                </a:lnTo>
                <a:lnTo>
                  <a:pt x="4625207" y="370876"/>
                </a:lnTo>
                <a:lnTo>
                  <a:pt x="4611834" y="370876"/>
                </a:lnTo>
                <a:cubicBezTo>
                  <a:pt x="4612017" y="369720"/>
                  <a:pt x="4612146" y="368596"/>
                  <a:pt x="4612221" y="367502"/>
                </a:cubicBezTo>
                <a:cubicBezTo>
                  <a:pt x="4612296" y="366408"/>
                  <a:pt x="4612331" y="365221"/>
                  <a:pt x="4612329" y="363942"/>
                </a:cubicBezTo>
                <a:lnTo>
                  <a:pt x="4612329" y="359979"/>
                </a:lnTo>
                <a:cubicBezTo>
                  <a:pt x="4612331" y="358349"/>
                  <a:pt x="4612296" y="356874"/>
                  <a:pt x="4612221" y="355553"/>
                </a:cubicBezTo>
                <a:cubicBezTo>
                  <a:pt x="4612146" y="354232"/>
                  <a:pt x="4612017" y="352818"/>
                  <a:pt x="4611834" y="351312"/>
                </a:cubicBezTo>
                <a:cubicBezTo>
                  <a:pt x="4613957" y="351495"/>
                  <a:pt x="4616088" y="351624"/>
                  <a:pt x="4618226" y="351699"/>
                </a:cubicBezTo>
                <a:cubicBezTo>
                  <a:pt x="4620365" y="351773"/>
                  <a:pt x="4622774" y="351810"/>
                  <a:pt x="4625454" y="351807"/>
                </a:cubicBezTo>
                <a:lnTo>
                  <a:pt x="4656534" y="351807"/>
                </a:lnTo>
                <a:cubicBezTo>
                  <a:pt x="4656532" y="349952"/>
                  <a:pt x="4656475" y="348430"/>
                  <a:pt x="4656364" y="347241"/>
                </a:cubicBezTo>
                <a:cubicBezTo>
                  <a:pt x="4656253" y="346052"/>
                  <a:pt x="4656103" y="344808"/>
                  <a:pt x="4655915" y="343511"/>
                </a:cubicBezTo>
                <a:close/>
                <a:moveTo>
                  <a:pt x="3513839" y="342025"/>
                </a:moveTo>
                <a:cubicBezTo>
                  <a:pt x="3515962" y="344623"/>
                  <a:pt x="3517753" y="347104"/>
                  <a:pt x="3519210" y="349470"/>
                </a:cubicBezTo>
                <a:cubicBezTo>
                  <a:pt x="3520668" y="351835"/>
                  <a:pt x="3522056" y="354472"/>
                  <a:pt x="3523374" y="357379"/>
                </a:cubicBezTo>
                <a:lnTo>
                  <a:pt x="3513468" y="361465"/>
                </a:lnTo>
                <a:cubicBezTo>
                  <a:pt x="3512175" y="358620"/>
                  <a:pt x="3510767" y="355891"/>
                  <a:pt x="3509242" y="353277"/>
                </a:cubicBezTo>
                <a:cubicBezTo>
                  <a:pt x="3507718" y="350664"/>
                  <a:pt x="3506030" y="348152"/>
                  <a:pt x="3504181" y="345740"/>
                </a:cubicBezTo>
                <a:close/>
                <a:moveTo>
                  <a:pt x="3745897" y="340291"/>
                </a:moveTo>
                <a:cubicBezTo>
                  <a:pt x="3749769" y="340387"/>
                  <a:pt x="3752983" y="341713"/>
                  <a:pt x="3755540" y="344269"/>
                </a:cubicBezTo>
                <a:cubicBezTo>
                  <a:pt x="3758096" y="346826"/>
                  <a:pt x="3759422" y="350040"/>
                  <a:pt x="3759518" y="353912"/>
                </a:cubicBezTo>
                <a:cubicBezTo>
                  <a:pt x="3759422" y="357784"/>
                  <a:pt x="3758096" y="360998"/>
                  <a:pt x="3755540" y="363555"/>
                </a:cubicBezTo>
                <a:cubicBezTo>
                  <a:pt x="3752983" y="366111"/>
                  <a:pt x="3749769" y="367437"/>
                  <a:pt x="3745897" y="367533"/>
                </a:cubicBezTo>
                <a:cubicBezTo>
                  <a:pt x="3742079" y="367430"/>
                  <a:pt x="3738880" y="366088"/>
                  <a:pt x="3736300" y="363508"/>
                </a:cubicBezTo>
                <a:cubicBezTo>
                  <a:pt x="3733721" y="360929"/>
                  <a:pt x="3732379" y="357730"/>
                  <a:pt x="3732276" y="353912"/>
                </a:cubicBezTo>
                <a:cubicBezTo>
                  <a:pt x="3732371" y="350040"/>
                  <a:pt x="3733697" y="346826"/>
                  <a:pt x="3736254" y="344269"/>
                </a:cubicBezTo>
                <a:cubicBezTo>
                  <a:pt x="3738810" y="341713"/>
                  <a:pt x="3742024" y="340387"/>
                  <a:pt x="3745897" y="340291"/>
                </a:cubicBezTo>
                <a:close/>
                <a:moveTo>
                  <a:pt x="1274655" y="260712"/>
                </a:moveTo>
                <a:lnTo>
                  <a:pt x="1274655" y="270262"/>
                </a:lnTo>
                <a:lnTo>
                  <a:pt x="1319479" y="270262"/>
                </a:lnTo>
                <a:lnTo>
                  <a:pt x="1319479" y="260712"/>
                </a:lnTo>
                <a:close/>
                <a:moveTo>
                  <a:pt x="2826477" y="257494"/>
                </a:moveTo>
                <a:lnTo>
                  <a:pt x="2840717" y="257494"/>
                </a:lnTo>
                <a:cubicBezTo>
                  <a:pt x="2840474" y="258905"/>
                  <a:pt x="2840309" y="260263"/>
                  <a:pt x="2840222" y="261566"/>
                </a:cubicBezTo>
                <a:cubicBezTo>
                  <a:pt x="2840134" y="262869"/>
                  <a:pt x="2840093" y="264567"/>
                  <a:pt x="2840098" y="266660"/>
                </a:cubicBezTo>
                <a:lnTo>
                  <a:pt x="2840098" y="272110"/>
                </a:lnTo>
                <a:cubicBezTo>
                  <a:pt x="2840080" y="272836"/>
                  <a:pt x="2840209" y="273367"/>
                  <a:pt x="2840485" y="273705"/>
                </a:cubicBezTo>
                <a:cubicBezTo>
                  <a:pt x="2840761" y="274043"/>
                  <a:pt x="2841292" y="274296"/>
                  <a:pt x="2842079" y="274464"/>
                </a:cubicBezTo>
                <a:cubicBezTo>
                  <a:pt x="2842856" y="274658"/>
                  <a:pt x="2844274" y="274828"/>
                  <a:pt x="2846336" y="274975"/>
                </a:cubicBezTo>
                <a:cubicBezTo>
                  <a:pt x="2848397" y="275122"/>
                  <a:pt x="2850527" y="275199"/>
                  <a:pt x="2852728" y="275207"/>
                </a:cubicBezTo>
                <a:cubicBezTo>
                  <a:pt x="2859750" y="275225"/>
                  <a:pt x="2864651" y="275065"/>
                  <a:pt x="2867432" y="274727"/>
                </a:cubicBezTo>
                <a:cubicBezTo>
                  <a:pt x="2870213" y="274389"/>
                  <a:pt x="2871833" y="273765"/>
                  <a:pt x="2872292" y="272854"/>
                </a:cubicBezTo>
                <a:cubicBezTo>
                  <a:pt x="2872723" y="272136"/>
                  <a:pt x="2873038" y="270970"/>
                  <a:pt x="2873237" y="269354"/>
                </a:cubicBezTo>
                <a:cubicBezTo>
                  <a:pt x="2873435" y="267739"/>
                  <a:pt x="2873533" y="265520"/>
                  <a:pt x="2873531" y="262696"/>
                </a:cubicBezTo>
                <a:cubicBezTo>
                  <a:pt x="2875648" y="263602"/>
                  <a:pt x="2877604" y="264299"/>
                  <a:pt x="2879397" y="264787"/>
                </a:cubicBezTo>
                <a:cubicBezTo>
                  <a:pt x="2881190" y="265274"/>
                  <a:pt x="2883486" y="265692"/>
                  <a:pt x="2886285" y="266041"/>
                </a:cubicBezTo>
                <a:cubicBezTo>
                  <a:pt x="2886112" y="270606"/>
                  <a:pt x="2885745" y="274079"/>
                  <a:pt x="2885186" y="276461"/>
                </a:cubicBezTo>
                <a:cubicBezTo>
                  <a:pt x="2884626" y="278842"/>
                  <a:pt x="2883795" y="280612"/>
                  <a:pt x="2882694" y="281770"/>
                </a:cubicBezTo>
                <a:cubicBezTo>
                  <a:pt x="2881629" y="282994"/>
                  <a:pt x="2880112" y="283930"/>
                  <a:pt x="2878144" y="284577"/>
                </a:cubicBezTo>
                <a:cubicBezTo>
                  <a:pt x="2876176" y="285223"/>
                  <a:pt x="2873210" y="285664"/>
                  <a:pt x="2869247" y="285897"/>
                </a:cubicBezTo>
                <a:cubicBezTo>
                  <a:pt x="2865284" y="286131"/>
                  <a:pt x="2859777" y="286241"/>
                  <a:pt x="2852728" y="286228"/>
                </a:cubicBezTo>
                <a:cubicBezTo>
                  <a:pt x="2845629" y="286256"/>
                  <a:pt x="2840222" y="286048"/>
                  <a:pt x="2836507" y="285604"/>
                </a:cubicBezTo>
                <a:cubicBezTo>
                  <a:pt x="2832792" y="285160"/>
                  <a:pt x="2830274" y="284310"/>
                  <a:pt x="2828953" y="283054"/>
                </a:cubicBezTo>
                <a:cubicBezTo>
                  <a:pt x="2827633" y="281798"/>
                  <a:pt x="2827014" y="279967"/>
                  <a:pt x="2827096" y="277560"/>
                </a:cubicBezTo>
                <a:lnTo>
                  <a:pt x="2827096" y="266660"/>
                </a:lnTo>
                <a:cubicBezTo>
                  <a:pt x="2827101" y="264645"/>
                  <a:pt x="2827060" y="262916"/>
                  <a:pt x="2826972" y="261473"/>
                </a:cubicBezTo>
                <a:cubicBezTo>
                  <a:pt x="2826885" y="260031"/>
                  <a:pt x="2826720" y="258704"/>
                  <a:pt x="2826477" y="257494"/>
                </a:cubicBezTo>
                <a:close/>
                <a:moveTo>
                  <a:pt x="2121275" y="257005"/>
                </a:moveTo>
                <a:cubicBezTo>
                  <a:pt x="2119020" y="257026"/>
                  <a:pt x="2117245" y="257542"/>
                  <a:pt x="2115950" y="258553"/>
                </a:cubicBezTo>
                <a:cubicBezTo>
                  <a:pt x="2114655" y="259564"/>
                  <a:pt x="2113995" y="260947"/>
                  <a:pt x="2113969" y="262701"/>
                </a:cubicBezTo>
                <a:cubicBezTo>
                  <a:pt x="2114010" y="265193"/>
                  <a:pt x="2115321" y="267112"/>
                  <a:pt x="2117901" y="268459"/>
                </a:cubicBezTo>
                <a:cubicBezTo>
                  <a:pt x="2120480" y="269805"/>
                  <a:pt x="2124081" y="270486"/>
                  <a:pt x="2128704" y="270502"/>
                </a:cubicBezTo>
                <a:cubicBezTo>
                  <a:pt x="2129785" y="270512"/>
                  <a:pt x="2130719" y="270492"/>
                  <a:pt x="2131506" y="270440"/>
                </a:cubicBezTo>
                <a:cubicBezTo>
                  <a:pt x="2132293" y="270388"/>
                  <a:pt x="2133505" y="270244"/>
                  <a:pt x="2135143" y="270007"/>
                </a:cubicBezTo>
                <a:cubicBezTo>
                  <a:pt x="2134024" y="265727"/>
                  <a:pt x="2132300" y="262492"/>
                  <a:pt x="2129973" y="260302"/>
                </a:cubicBezTo>
                <a:cubicBezTo>
                  <a:pt x="2127647" y="258112"/>
                  <a:pt x="2124747" y="257013"/>
                  <a:pt x="2121275" y="257005"/>
                </a:cubicBezTo>
                <a:close/>
                <a:moveTo>
                  <a:pt x="2810380" y="256379"/>
                </a:moveTo>
                <a:lnTo>
                  <a:pt x="2822391" y="261334"/>
                </a:lnTo>
                <a:cubicBezTo>
                  <a:pt x="2820567" y="266123"/>
                  <a:pt x="2818612" y="270324"/>
                  <a:pt x="2816525" y="273937"/>
                </a:cubicBezTo>
                <a:cubicBezTo>
                  <a:pt x="2814438" y="277549"/>
                  <a:pt x="2811646" y="281564"/>
                  <a:pt x="2808151" y="285980"/>
                </a:cubicBezTo>
                <a:lnTo>
                  <a:pt x="2796759" y="278179"/>
                </a:lnTo>
                <a:cubicBezTo>
                  <a:pt x="2800376" y="274244"/>
                  <a:pt x="2803172" y="270688"/>
                  <a:pt x="2805148" y="267512"/>
                </a:cubicBezTo>
                <a:cubicBezTo>
                  <a:pt x="2807124" y="264335"/>
                  <a:pt x="2808868" y="260624"/>
                  <a:pt x="2810380" y="256379"/>
                </a:cubicBezTo>
                <a:close/>
                <a:moveTo>
                  <a:pt x="2894457" y="255016"/>
                </a:moveTo>
                <a:cubicBezTo>
                  <a:pt x="2898200" y="259047"/>
                  <a:pt x="2901363" y="262691"/>
                  <a:pt x="2903945" y="265948"/>
                </a:cubicBezTo>
                <a:cubicBezTo>
                  <a:pt x="2906527" y="269205"/>
                  <a:pt x="2909102" y="272786"/>
                  <a:pt x="2911669" y="276693"/>
                </a:cubicBezTo>
                <a:lnTo>
                  <a:pt x="2900524" y="284494"/>
                </a:lnTo>
                <a:cubicBezTo>
                  <a:pt x="2897612" y="279593"/>
                  <a:pt x="2894924" y="275464"/>
                  <a:pt x="2892460" y="272110"/>
                </a:cubicBezTo>
                <a:cubicBezTo>
                  <a:pt x="2889997" y="268756"/>
                  <a:pt x="2887030" y="265122"/>
                  <a:pt x="2883560" y="261210"/>
                </a:cubicBezTo>
                <a:close/>
                <a:moveTo>
                  <a:pt x="3666154" y="254776"/>
                </a:moveTo>
                <a:cubicBezTo>
                  <a:pt x="3662975" y="254859"/>
                  <a:pt x="3660323" y="255963"/>
                  <a:pt x="3658198" y="258088"/>
                </a:cubicBezTo>
                <a:cubicBezTo>
                  <a:pt x="3656072" y="260214"/>
                  <a:pt x="3654968" y="262866"/>
                  <a:pt x="3654885" y="266044"/>
                </a:cubicBezTo>
                <a:cubicBezTo>
                  <a:pt x="3654968" y="269282"/>
                  <a:pt x="3656072" y="271970"/>
                  <a:pt x="3658198" y="274108"/>
                </a:cubicBezTo>
                <a:cubicBezTo>
                  <a:pt x="3660323" y="276247"/>
                  <a:pt x="3662975" y="277356"/>
                  <a:pt x="3666154" y="277436"/>
                </a:cubicBezTo>
                <a:cubicBezTo>
                  <a:pt x="3669332" y="277356"/>
                  <a:pt x="3671983" y="276247"/>
                  <a:pt x="3674109" y="274108"/>
                </a:cubicBezTo>
                <a:cubicBezTo>
                  <a:pt x="3676235" y="271970"/>
                  <a:pt x="3677339" y="269282"/>
                  <a:pt x="3677421" y="266044"/>
                </a:cubicBezTo>
                <a:cubicBezTo>
                  <a:pt x="3677339" y="262866"/>
                  <a:pt x="3676235" y="260214"/>
                  <a:pt x="3674109" y="258088"/>
                </a:cubicBezTo>
                <a:cubicBezTo>
                  <a:pt x="3671983" y="255963"/>
                  <a:pt x="3669332" y="254859"/>
                  <a:pt x="3666154" y="254776"/>
                </a:cubicBezTo>
                <a:close/>
                <a:moveTo>
                  <a:pt x="3812762" y="253538"/>
                </a:moveTo>
                <a:cubicBezTo>
                  <a:pt x="3807703" y="253561"/>
                  <a:pt x="3803767" y="254319"/>
                  <a:pt x="3800953" y="255813"/>
                </a:cubicBezTo>
                <a:cubicBezTo>
                  <a:pt x="3798138" y="257307"/>
                  <a:pt x="3796709" y="259396"/>
                  <a:pt x="3796665" y="262082"/>
                </a:cubicBezTo>
                <a:cubicBezTo>
                  <a:pt x="3796704" y="264396"/>
                  <a:pt x="3797957" y="266207"/>
                  <a:pt x="3800426" y="267515"/>
                </a:cubicBezTo>
                <a:cubicBezTo>
                  <a:pt x="3802895" y="268822"/>
                  <a:pt x="3806347" y="269488"/>
                  <a:pt x="3810781" y="269511"/>
                </a:cubicBezTo>
                <a:cubicBezTo>
                  <a:pt x="3813397" y="269501"/>
                  <a:pt x="3815626" y="269150"/>
                  <a:pt x="3817468" y="268459"/>
                </a:cubicBezTo>
                <a:cubicBezTo>
                  <a:pt x="3819310" y="267767"/>
                  <a:pt x="3820672" y="266797"/>
                  <a:pt x="3821554" y="265549"/>
                </a:cubicBezTo>
                <a:cubicBezTo>
                  <a:pt x="3822545" y="263960"/>
                  <a:pt x="3823040" y="261318"/>
                  <a:pt x="3823040" y="257624"/>
                </a:cubicBezTo>
                <a:cubicBezTo>
                  <a:pt x="3823040" y="257284"/>
                  <a:pt x="3823040" y="256726"/>
                  <a:pt x="3823040" y="255952"/>
                </a:cubicBezTo>
                <a:cubicBezTo>
                  <a:pt x="3823040" y="255179"/>
                  <a:pt x="3823040" y="254745"/>
                  <a:pt x="3823040" y="254652"/>
                </a:cubicBezTo>
                <a:cubicBezTo>
                  <a:pt x="3821056" y="254227"/>
                  <a:pt x="3819297" y="253933"/>
                  <a:pt x="3817762" y="253770"/>
                </a:cubicBezTo>
                <a:cubicBezTo>
                  <a:pt x="3816227" y="253607"/>
                  <a:pt x="3814560" y="253530"/>
                  <a:pt x="3812762" y="253538"/>
                </a:cubicBezTo>
                <a:close/>
                <a:moveTo>
                  <a:pt x="3450812" y="253538"/>
                </a:moveTo>
                <a:cubicBezTo>
                  <a:pt x="3445753" y="253561"/>
                  <a:pt x="3441817" y="254319"/>
                  <a:pt x="3439002" y="255813"/>
                </a:cubicBezTo>
                <a:cubicBezTo>
                  <a:pt x="3436188" y="257307"/>
                  <a:pt x="3434759" y="259396"/>
                  <a:pt x="3434715" y="262082"/>
                </a:cubicBezTo>
                <a:cubicBezTo>
                  <a:pt x="3434754" y="264396"/>
                  <a:pt x="3436007" y="266207"/>
                  <a:pt x="3438476" y="267515"/>
                </a:cubicBezTo>
                <a:cubicBezTo>
                  <a:pt x="3440945" y="268822"/>
                  <a:pt x="3444396" y="269488"/>
                  <a:pt x="3448831" y="269511"/>
                </a:cubicBezTo>
                <a:cubicBezTo>
                  <a:pt x="3451447" y="269501"/>
                  <a:pt x="3453676" y="269150"/>
                  <a:pt x="3455518" y="268459"/>
                </a:cubicBezTo>
                <a:cubicBezTo>
                  <a:pt x="3457359" y="267767"/>
                  <a:pt x="3458721" y="266797"/>
                  <a:pt x="3459604" y="265549"/>
                </a:cubicBezTo>
                <a:cubicBezTo>
                  <a:pt x="3460594" y="263960"/>
                  <a:pt x="3461090" y="261318"/>
                  <a:pt x="3461090" y="257624"/>
                </a:cubicBezTo>
                <a:cubicBezTo>
                  <a:pt x="3461090" y="257284"/>
                  <a:pt x="3461090" y="256726"/>
                  <a:pt x="3461090" y="255952"/>
                </a:cubicBezTo>
                <a:cubicBezTo>
                  <a:pt x="3461090" y="255179"/>
                  <a:pt x="3461090" y="254745"/>
                  <a:pt x="3461090" y="254652"/>
                </a:cubicBezTo>
                <a:cubicBezTo>
                  <a:pt x="3459106" y="254227"/>
                  <a:pt x="3457347" y="253933"/>
                  <a:pt x="3455812" y="253770"/>
                </a:cubicBezTo>
                <a:cubicBezTo>
                  <a:pt x="3454277" y="253607"/>
                  <a:pt x="3452610" y="253530"/>
                  <a:pt x="3450812" y="253538"/>
                </a:cubicBezTo>
                <a:close/>
                <a:moveTo>
                  <a:pt x="1403937" y="252787"/>
                </a:moveTo>
                <a:lnTo>
                  <a:pt x="1403937" y="257879"/>
                </a:lnTo>
                <a:lnTo>
                  <a:pt x="1441828" y="257879"/>
                </a:lnTo>
                <a:lnTo>
                  <a:pt x="1441828" y="252787"/>
                </a:lnTo>
                <a:close/>
                <a:moveTo>
                  <a:pt x="1747438" y="251309"/>
                </a:moveTo>
                <a:lnTo>
                  <a:pt x="1759201" y="258615"/>
                </a:lnTo>
                <a:cubicBezTo>
                  <a:pt x="1756090" y="262471"/>
                  <a:pt x="1753118" y="265747"/>
                  <a:pt x="1750286" y="268443"/>
                </a:cubicBezTo>
                <a:cubicBezTo>
                  <a:pt x="1747453" y="271139"/>
                  <a:pt x="1744110" y="273889"/>
                  <a:pt x="1740256" y="276693"/>
                </a:cubicBezTo>
                <a:cubicBezTo>
                  <a:pt x="1737382" y="278803"/>
                  <a:pt x="1734586" y="280650"/>
                  <a:pt x="1731867" y="282234"/>
                </a:cubicBezTo>
                <a:cubicBezTo>
                  <a:pt x="1729148" y="283818"/>
                  <a:pt x="1725918" y="285480"/>
                  <a:pt x="1722177" y="287218"/>
                </a:cubicBezTo>
                <a:cubicBezTo>
                  <a:pt x="1720671" y="284858"/>
                  <a:pt x="1719195" y="282799"/>
                  <a:pt x="1717751" y="281042"/>
                </a:cubicBezTo>
                <a:cubicBezTo>
                  <a:pt x="1716306" y="279286"/>
                  <a:pt x="1714645" y="277506"/>
                  <a:pt x="1712767" y="275703"/>
                </a:cubicBezTo>
                <a:cubicBezTo>
                  <a:pt x="1717002" y="274080"/>
                  <a:pt x="1720666" y="272465"/>
                  <a:pt x="1723756" y="270858"/>
                </a:cubicBezTo>
                <a:cubicBezTo>
                  <a:pt x="1726846" y="269251"/>
                  <a:pt x="1729952" y="267357"/>
                  <a:pt x="1733074" y="265177"/>
                </a:cubicBezTo>
                <a:cubicBezTo>
                  <a:pt x="1736250" y="262990"/>
                  <a:pt x="1738875" y="260895"/>
                  <a:pt x="1740952" y="258893"/>
                </a:cubicBezTo>
                <a:cubicBezTo>
                  <a:pt x="1743029" y="256891"/>
                  <a:pt x="1745191" y="254363"/>
                  <a:pt x="1747438" y="251309"/>
                </a:cubicBezTo>
                <a:close/>
                <a:moveTo>
                  <a:pt x="1788919" y="251185"/>
                </a:moveTo>
                <a:cubicBezTo>
                  <a:pt x="1791844" y="254619"/>
                  <a:pt x="1794568" y="257441"/>
                  <a:pt x="1797092" y="259652"/>
                </a:cubicBezTo>
                <a:cubicBezTo>
                  <a:pt x="1799614" y="261862"/>
                  <a:pt x="1802586" y="264035"/>
                  <a:pt x="1806007" y="266168"/>
                </a:cubicBezTo>
                <a:cubicBezTo>
                  <a:pt x="1808798" y="267961"/>
                  <a:pt x="1811605" y="269545"/>
                  <a:pt x="1814427" y="270920"/>
                </a:cubicBezTo>
                <a:cubicBezTo>
                  <a:pt x="1817249" y="272295"/>
                  <a:pt x="1820799" y="273848"/>
                  <a:pt x="1825076" y="275579"/>
                </a:cubicBezTo>
                <a:cubicBezTo>
                  <a:pt x="1823254" y="277384"/>
                  <a:pt x="1821635" y="279221"/>
                  <a:pt x="1820216" y="281089"/>
                </a:cubicBezTo>
                <a:cubicBezTo>
                  <a:pt x="1818797" y="282957"/>
                  <a:pt x="1817363" y="285165"/>
                  <a:pt x="1815913" y="287714"/>
                </a:cubicBezTo>
                <a:cubicBezTo>
                  <a:pt x="1810996" y="285335"/>
                  <a:pt x="1806961" y="283189"/>
                  <a:pt x="1803809" y="281275"/>
                </a:cubicBezTo>
                <a:cubicBezTo>
                  <a:pt x="1800657" y="279361"/>
                  <a:pt x="1797427" y="277090"/>
                  <a:pt x="1794120" y="274464"/>
                </a:cubicBezTo>
                <a:cubicBezTo>
                  <a:pt x="1790712" y="271861"/>
                  <a:pt x="1787807" y="269452"/>
                  <a:pt x="1785406" y="267236"/>
                </a:cubicBezTo>
                <a:cubicBezTo>
                  <a:pt x="1783004" y="265020"/>
                  <a:pt x="1780378" y="262270"/>
                  <a:pt x="1777527" y="258986"/>
                </a:cubicBezTo>
                <a:close/>
                <a:moveTo>
                  <a:pt x="1077649" y="249699"/>
                </a:moveTo>
                <a:lnTo>
                  <a:pt x="1088793" y="257129"/>
                </a:lnTo>
                <a:cubicBezTo>
                  <a:pt x="1084695" y="260302"/>
                  <a:pt x="1081211" y="262912"/>
                  <a:pt x="1078342" y="264957"/>
                </a:cubicBezTo>
                <a:cubicBezTo>
                  <a:pt x="1075472" y="267003"/>
                  <a:pt x="1072795" y="268759"/>
                  <a:pt x="1070311" y="270227"/>
                </a:cubicBezTo>
                <a:cubicBezTo>
                  <a:pt x="1067827" y="271694"/>
                  <a:pt x="1065114" y="273148"/>
                  <a:pt x="1062171" y="274588"/>
                </a:cubicBezTo>
                <a:cubicBezTo>
                  <a:pt x="1055028" y="278130"/>
                  <a:pt x="1047397" y="281045"/>
                  <a:pt x="1039279" y="283333"/>
                </a:cubicBezTo>
                <a:cubicBezTo>
                  <a:pt x="1031160" y="285621"/>
                  <a:pt x="1021579" y="287577"/>
                  <a:pt x="1010536" y="289199"/>
                </a:cubicBezTo>
                <a:cubicBezTo>
                  <a:pt x="1009777" y="286924"/>
                  <a:pt x="1008942" y="284912"/>
                  <a:pt x="1008028" y="283163"/>
                </a:cubicBezTo>
                <a:cubicBezTo>
                  <a:pt x="1007115" y="281414"/>
                  <a:pt x="1005846" y="279464"/>
                  <a:pt x="1004221" y="277312"/>
                </a:cubicBezTo>
                <a:cubicBezTo>
                  <a:pt x="1016774" y="276239"/>
                  <a:pt x="1027887" y="274299"/>
                  <a:pt x="1037561" y="271492"/>
                </a:cubicBezTo>
                <a:cubicBezTo>
                  <a:pt x="1047235" y="268686"/>
                  <a:pt x="1056305" y="264765"/>
                  <a:pt x="1064771" y="259729"/>
                </a:cubicBezTo>
                <a:cubicBezTo>
                  <a:pt x="1067405" y="258212"/>
                  <a:pt x="1069846" y="256572"/>
                  <a:pt x="1072092" y="254807"/>
                </a:cubicBezTo>
                <a:cubicBezTo>
                  <a:pt x="1074339" y="253043"/>
                  <a:pt x="1076192" y="251340"/>
                  <a:pt x="1077649" y="249699"/>
                </a:cubicBezTo>
                <a:close/>
                <a:moveTo>
                  <a:pt x="4016959" y="248956"/>
                </a:moveTo>
                <a:cubicBezTo>
                  <a:pt x="4022508" y="253148"/>
                  <a:pt x="4027384" y="257302"/>
                  <a:pt x="4031586" y="261416"/>
                </a:cubicBezTo>
                <a:cubicBezTo>
                  <a:pt x="4035788" y="265531"/>
                  <a:pt x="4040200" y="270458"/>
                  <a:pt x="4044820" y="276198"/>
                </a:cubicBezTo>
                <a:lnTo>
                  <a:pt x="4033304" y="286971"/>
                </a:lnTo>
                <a:cubicBezTo>
                  <a:pt x="4028903" y="280965"/>
                  <a:pt x="4024641" y="275795"/>
                  <a:pt x="4020519" y="271461"/>
                </a:cubicBezTo>
                <a:cubicBezTo>
                  <a:pt x="4016397" y="267128"/>
                  <a:pt x="4011702" y="262887"/>
                  <a:pt x="4006434" y="258738"/>
                </a:cubicBezTo>
                <a:close/>
                <a:moveTo>
                  <a:pt x="137198" y="247347"/>
                </a:moveTo>
                <a:cubicBezTo>
                  <a:pt x="147112" y="248650"/>
                  <a:pt x="156520" y="250185"/>
                  <a:pt x="165421" y="251951"/>
                </a:cubicBezTo>
                <a:cubicBezTo>
                  <a:pt x="174322" y="253717"/>
                  <a:pt x="183161" y="255821"/>
                  <a:pt x="191938" y="258262"/>
                </a:cubicBezTo>
                <a:cubicBezTo>
                  <a:pt x="200715" y="260702"/>
                  <a:pt x="209875" y="263585"/>
                  <a:pt x="219418" y="266911"/>
                </a:cubicBezTo>
                <a:lnTo>
                  <a:pt x="214093" y="282513"/>
                </a:lnTo>
                <a:cubicBezTo>
                  <a:pt x="207856" y="279729"/>
                  <a:pt x="201386" y="277279"/>
                  <a:pt x="194684" y="275161"/>
                </a:cubicBezTo>
                <a:cubicBezTo>
                  <a:pt x="187982" y="273043"/>
                  <a:pt x="179840" y="270871"/>
                  <a:pt x="170259" y="268644"/>
                </a:cubicBezTo>
                <a:cubicBezTo>
                  <a:pt x="162820" y="266883"/>
                  <a:pt x="156123" y="265453"/>
                  <a:pt x="150169" y="264357"/>
                </a:cubicBezTo>
                <a:cubicBezTo>
                  <a:pt x="144215" y="263261"/>
                  <a:pt x="137951" y="262296"/>
                  <a:pt x="131378" y="261463"/>
                </a:cubicBezTo>
                <a:close/>
                <a:moveTo>
                  <a:pt x="558575" y="245861"/>
                </a:moveTo>
                <a:lnTo>
                  <a:pt x="558575" y="268892"/>
                </a:lnTo>
                <a:lnTo>
                  <a:pt x="588664" y="268892"/>
                </a:lnTo>
                <a:lnTo>
                  <a:pt x="588664" y="245861"/>
                </a:lnTo>
                <a:close/>
                <a:moveTo>
                  <a:pt x="3666154" y="245118"/>
                </a:moveTo>
                <a:cubicBezTo>
                  <a:pt x="3672118" y="245270"/>
                  <a:pt x="3677060" y="247318"/>
                  <a:pt x="3680981" y="251263"/>
                </a:cubicBezTo>
                <a:cubicBezTo>
                  <a:pt x="3684903" y="255207"/>
                  <a:pt x="3686935" y="260134"/>
                  <a:pt x="3687080" y="266044"/>
                </a:cubicBezTo>
                <a:cubicBezTo>
                  <a:pt x="3686928" y="272014"/>
                  <a:pt x="3684879" y="276977"/>
                  <a:pt x="3680935" y="280934"/>
                </a:cubicBezTo>
                <a:cubicBezTo>
                  <a:pt x="3676991" y="284891"/>
                  <a:pt x="3672063" y="286945"/>
                  <a:pt x="3666154" y="287094"/>
                </a:cubicBezTo>
                <a:cubicBezTo>
                  <a:pt x="3660243" y="286945"/>
                  <a:pt x="3655316" y="284891"/>
                  <a:pt x="3651372" y="280934"/>
                </a:cubicBezTo>
                <a:cubicBezTo>
                  <a:pt x="3647427" y="276977"/>
                  <a:pt x="3645379" y="272014"/>
                  <a:pt x="3645227" y="266044"/>
                </a:cubicBezTo>
                <a:cubicBezTo>
                  <a:pt x="3645379" y="260134"/>
                  <a:pt x="3647427" y="255207"/>
                  <a:pt x="3651372" y="251263"/>
                </a:cubicBezTo>
                <a:cubicBezTo>
                  <a:pt x="3655316" y="247318"/>
                  <a:pt x="3660243" y="245270"/>
                  <a:pt x="3666154" y="245118"/>
                </a:cubicBezTo>
                <a:close/>
                <a:moveTo>
                  <a:pt x="4163197" y="243879"/>
                </a:moveTo>
                <a:cubicBezTo>
                  <a:pt x="4158520" y="246387"/>
                  <a:pt x="4154903" y="248925"/>
                  <a:pt x="4152347" y="251495"/>
                </a:cubicBezTo>
                <a:cubicBezTo>
                  <a:pt x="4149790" y="254064"/>
                  <a:pt x="4148495" y="256479"/>
                  <a:pt x="4148462" y="258738"/>
                </a:cubicBezTo>
                <a:cubicBezTo>
                  <a:pt x="4148454" y="259788"/>
                  <a:pt x="4148779" y="260784"/>
                  <a:pt x="4149437" y="261726"/>
                </a:cubicBezTo>
                <a:cubicBezTo>
                  <a:pt x="4150095" y="262667"/>
                  <a:pt x="4151132" y="263570"/>
                  <a:pt x="4152548" y="264434"/>
                </a:cubicBezTo>
                <a:cubicBezTo>
                  <a:pt x="4153814" y="265306"/>
                  <a:pt x="4155151" y="265977"/>
                  <a:pt x="4156557" y="266447"/>
                </a:cubicBezTo>
                <a:cubicBezTo>
                  <a:pt x="4157962" y="266916"/>
                  <a:pt x="4159268" y="267153"/>
                  <a:pt x="4160473" y="267159"/>
                </a:cubicBezTo>
                <a:cubicBezTo>
                  <a:pt x="4161507" y="267197"/>
                  <a:pt x="4162224" y="266841"/>
                  <a:pt x="4162624" y="266091"/>
                </a:cubicBezTo>
                <a:cubicBezTo>
                  <a:pt x="4163024" y="265340"/>
                  <a:pt x="4163215" y="263962"/>
                  <a:pt x="4163197" y="261958"/>
                </a:cubicBezTo>
                <a:close/>
                <a:moveTo>
                  <a:pt x="537648" y="242270"/>
                </a:moveTo>
                <a:cubicBezTo>
                  <a:pt x="538742" y="247236"/>
                  <a:pt x="539588" y="252008"/>
                  <a:pt x="540187" y="256587"/>
                </a:cubicBezTo>
                <a:cubicBezTo>
                  <a:pt x="540785" y="261166"/>
                  <a:pt x="541260" y="266588"/>
                  <a:pt x="541611" y="272855"/>
                </a:cubicBezTo>
                <a:lnTo>
                  <a:pt x="530838" y="275455"/>
                </a:lnTo>
                <a:cubicBezTo>
                  <a:pt x="530781" y="269444"/>
                  <a:pt x="530492" y="263944"/>
                  <a:pt x="529971" y="258955"/>
                </a:cubicBezTo>
                <a:cubicBezTo>
                  <a:pt x="529450" y="253966"/>
                  <a:pt x="528666" y="249147"/>
                  <a:pt x="527618" y="244499"/>
                </a:cubicBezTo>
                <a:close/>
                <a:moveTo>
                  <a:pt x="497405" y="242270"/>
                </a:moveTo>
                <a:lnTo>
                  <a:pt x="508549" y="244251"/>
                </a:lnTo>
                <a:cubicBezTo>
                  <a:pt x="508315" y="249688"/>
                  <a:pt x="508014" y="254389"/>
                  <a:pt x="507646" y="258353"/>
                </a:cubicBezTo>
                <a:cubicBezTo>
                  <a:pt x="507278" y="262318"/>
                  <a:pt x="506766" y="266111"/>
                  <a:pt x="506109" y="269731"/>
                </a:cubicBezTo>
                <a:cubicBezTo>
                  <a:pt x="505453" y="273352"/>
                  <a:pt x="504574" y="277365"/>
                  <a:pt x="503472" y="281770"/>
                </a:cubicBezTo>
                <a:lnTo>
                  <a:pt x="491585" y="277684"/>
                </a:lnTo>
                <a:cubicBezTo>
                  <a:pt x="492774" y="274527"/>
                  <a:pt x="493754" y="271320"/>
                  <a:pt x="494525" y="268062"/>
                </a:cubicBezTo>
                <a:cubicBezTo>
                  <a:pt x="495296" y="264804"/>
                  <a:pt x="495909" y="261120"/>
                  <a:pt x="496364" y="257010"/>
                </a:cubicBezTo>
                <a:cubicBezTo>
                  <a:pt x="496819" y="252899"/>
                  <a:pt x="497166" y="247986"/>
                  <a:pt x="497405" y="242270"/>
                </a:cubicBezTo>
                <a:close/>
                <a:moveTo>
                  <a:pt x="1872872" y="240776"/>
                </a:moveTo>
                <a:lnTo>
                  <a:pt x="1872872" y="249955"/>
                </a:lnTo>
                <a:lnTo>
                  <a:pt x="1919183" y="249955"/>
                </a:lnTo>
                <a:lnTo>
                  <a:pt x="1919183" y="240776"/>
                </a:lnTo>
                <a:close/>
                <a:moveTo>
                  <a:pt x="1274655" y="240776"/>
                </a:moveTo>
                <a:lnTo>
                  <a:pt x="1274655" y="249955"/>
                </a:lnTo>
                <a:lnTo>
                  <a:pt x="1319479" y="249955"/>
                </a:lnTo>
                <a:lnTo>
                  <a:pt x="1319479" y="240776"/>
                </a:lnTo>
                <a:close/>
                <a:moveTo>
                  <a:pt x="3214430" y="238803"/>
                </a:moveTo>
                <a:lnTo>
                  <a:pt x="3226689" y="243756"/>
                </a:lnTo>
                <a:cubicBezTo>
                  <a:pt x="3224254" y="246758"/>
                  <a:pt x="3222561" y="249266"/>
                  <a:pt x="3221612" y="251278"/>
                </a:cubicBezTo>
                <a:cubicBezTo>
                  <a:pt x="3220663" y="253290"/>
                  <a:pt x="3220209" y="255364"/>
                  <a:pt x="3220250" y="257500"/>
                </a:cubicBezTo>
                <a:cubicBezTo>
                  <a:pt x="3220250" y="263836"/>
                  <a:pt x="3226441" y="267014"/>
                  <a:pt x="3238824" y="267035"/>
                </a:cubicBezTo>
                <a:cubicBezTo>
                  <a:pt x="3243501" y="267009"/>
                  <a:pt x="3248418" y="266565"/>
                  <a:pt x="3253574" y="265704"/>
                </a:cubicBezTo>
                <a:cubicBezTo>
                  <a:pt x="3258731" y="264842"/>
                  <a:pt x="3263184" y="263717"/>
                  <a:pt x="3266932" y="262329"/>
                </a:cubicBezTo>
                <a:lnTo>
                  <a:pt x="3268046" y="277560"/>
                </a:lnTo>
                <a:cubicBezTo>
                  <a:pt x="3266997" y="277673"/>
                  <a:pt x="3266063" y="277787"/>
                  <a:pt x="3265245" y="277900"/>
                </a:cubicBezTo>
                <a:cubicBezTo>
                  <a:pt x="3264427" y="278014"/>
                  <a:pt x="3263339" y="278189"/>
                  <a:pt x="3261979" y="278427"/>
                </a:cubicBezTo>
                <a:cubicBezTo>
                  <a:pt x="3256980" y="279219"/>
                  <a:pt x="3252769" y="279771"/>
                  <a:pt x="3249349" y="280083"/>
                </a:cubicBezTo>
                <a:cubicBezTo>
                  <a:pt x="3245928" y="280395"/>
                  <a:pt x="3242461" y="280545"/>
                  <a:pt x="3238948" y="280532"/>
                </a:cubicBezTo>
                <a:cubicBezTo>
                  <a:pt x="3233460" y="280534"/>
                  <a:pt x="3228678" y="280127"/>
                  <a:pt x="3224599" y="279309"/>
                </a:cubicBezTo>
                <a:cubicBezTo>
                  <a:pt x="3220521" y="278491"/>
                  <a:pt x="3217007" y="277248"/>
                  <a:pt x="3214059" y="275579"/>
                </a:cubicBezTo>
                <a:cubicBezTo>
                  <a:pt x="3211363" y="273977"/>
                  <a:pt x="3209232" y="271825"/>
                  <a:pt x="3207666" y="269124"/>
                </a:cubicBezTo>
                <a:cubicBezTo>
                  <a:pt x="3206101" y="266423"/>
                  <a:pt x="3205301" y="263498"/>
                  <a:pt x="3205267" y="260348"/>
                </a:cubicBezTo>
                <a:cubicBezTo>
                  <a:pt x="3205224" y="257113"/>
                  <a:pt x="3205899" y="253863"/>
                  <a:pt x="3207295" y="250597"/>
                </a:cubicBezTo>
                <a:cubicBezTo>
                  <a:pt x="3208690" y="247331"/>
                  <a:pt x="3211069" y="243400"/>
                  <a:pt x="3214430" y="238803"/>
                </a:cubicBezTo>
                <a:close/>
                <a:moveTo>
                  <a:pt x="2825363" y="238795"/>
                </a:moveTo>
                <a:lnTo>
                  <a:pt x="2825363" y="243887"/>
                </a:lnTo>
                <a:lnTo>
                  <a:pt x="2883065" y="243887"/>
                </a:lnTo>
                <a:lnTo>
                  <a:pt x="2883065" y="238795"/>
                </a:lnTo>
                <a:close/>
                <a:moveTo>
                  <a:pt x="4663097" y="238184"/>
                </a:moveTo>
                <a:lnTo>
                  <a:pt x="4675356" y="243137"/>
                </a:lnTo>
                <a:cubicBezTo>
                  <a:pt x="4672920" y="246142"/>
                  <a:pt x="4671229" y="248644"/>
                  <a:pt x="4670279" y="250643"/>
                </a:cubicBezTo>
                <a:cubicBezTo>
                  <a:pt x="4669330" y="252643"/>
                  <a:pt x="4668876" y="254681"/>
                  <a:pt x="4668917" y="256757"/>
                </a:cubicBezTo>
                <a:cubicBezTo>
                  <a:pt x="4668917" y="263093"/>
                  <a:pt x="4675108" y="266271"/>
                  <a:pt x="4687491" y="266292"/>
                </a:cubicBezTo>
                <a:cubicBezTo>
                  <a:pt x="4692167" y="266263"/>
                  <a:pt x="4697085" y="265825"/>
                  <a:pt x="4702241" y="264976"/>
                </a:cubicBezTo>
                <a:cubicBezTo>
                  <a:pt x="4707398" y="264127"/>
                  <a:pt x="4711851" y="263039"/>
                  <a:pt x="4715599" y="261710"/>
                </a:cubicBezTo>
                <a:lnTo>
                  <a:pt x="4716713" y="276941"/>
                </a:lnTo>
                <a:cubicBezTo>
                  <a:pt x="4715663" y="277054"/>
                  <a:pt x="4714730" y="277168"/>
                  <a:pt x="4713912" y="277281"/>
                </a:cubicBezTo>
                <a:cubicBezTo>
                  <a:pt x="4713094" y="277395"/>
                  <a:pt x="4712006" y="277570"/>
                  <a:pt x="4710646" y="277808"/>
                </a:cubicBezTo>
                <a:cubicBezTo>
                  <a:pt x="4705647" y="278540"/>
                  <a:pt x="4701437" y="279056"/>
                  <a:pt x="4698016" y="279355"/>
                </a:cubicBezTo>
                <a:cubicBezTo>
                  <a:pt x="4694595" y="279655"/>
                  <a:pt x="4691128" y="279799"/>
                  <a:pt x="4687615" y="279789"/>
                </a:cubicBezTo>
                <a:cubicBezTo>
                  <a:pt x="4682128" y="279791"/>
                  <a:pt x="4677345" y="279384"/>
                  <a:pt x="4673266" y="278566"/>
                </a:cubicBezTo>
                <a:cubicBezTo>
                  <a:pt x="4669188" y="277748"/>
                  <a:pt x="4665674" y="276505"/>
                  <a:pt x="4662726" y="274836"/>
                </a:cubicBezTo>
                <a:cubicBezTo>
                  <a:pt x="4660030" y="273234"/>
                  <a:pt x="4657899" y="271082"/>
                  <a:pt x="4656333" y="268381"/>
                </a:cubicBezTo>
                <a:cubicBezTo>
                  <a:pt x="4654768" y="265680"/>
                  <a:pt x="4653967" y="262755"/>
                  <a:pt x="4653934" y="259605"/>
                </a:cubicBezTo>
                <a:cubicBezTo>
                  <a:pt x="4653890" y="256422"/>
                  <a:pt x="4654566" y="253192"/>
                  <a:pt x="4655962" y="249916"/>
                </a:cubicBezTo>
                <a:cubicBezTo>
                  <a:pt x="4657357" y="246640"/>
                  <a:pt x="4659736" y="242729"/>
                  <a:pt x="4663097" y="238184"/>
                </a:cubicBezTo>
                <a:close/>
                <a:moveTo>
                  <a:pt x="3939197" y="238184"/>
                </a:moveTo>
                <a:lnTo>
                  <a:pt x="3951456" y="243137"/>
                </a:lnTo>
                <a:cubicBezTo>
                  <a:pt x="3949021" y="246142"/>
                  <a:pt x="3947328" y="248644"/>
                  <a:pt x="3946379" y="250643"/>
                </a:cubicBezTo>
                <a:cubicBezTo>
                  <a:pt x="3945430" y="252643"/>
                  <a:pt x="3944975" y="254681"/>
                  <a:pt x="3945017" y="256757"/>
                </a:cubicBezTo>
                <a:cubicBezTo>
                  <a:pt x="3945017" y="263093"/>
                  <a:pt x="3951208" y="266271"/>
                  <a:pt x="3963591" y="266292"/>
                </a:cubicBezTo>
                <a:cubicBezTo>
                  <a:pt x="3968268" y="266263"/>
                  <a:pt x="3973185" y="265825"/>
                  <a:pt x="3978341" y="264976"/>
                </a:cubicBezTo>
                <a:cubicBezTo>
                  <a:pt x="3983498" y="264127"/>
                  <a:pt x="3987950" y="263039"/>
                  <a:pt x="3991699" y="261710"/>
                </a:cubicBezTo>
                <a:lnTo>
                  <a:pt x="3992813" y="276941"/>
                </a:lnTo>
                <a:cubicBezTo>
                  <a:pt x="3991763" y="277054"/>
                  <a:pt x="3990829" y="277168"/>
                  <a:pt x="3990012" y="277281"/>
                </a:cubicBezTo>
                <a:cubicBezTo>
                  <a:pt x="3989194" y="277395"/>
                  <a:pt x="3988105" y="277570"/>
                  <a:pt x="3986746" y="277808"/>
                </a:cubicBezTo>
                <a:cubicBezTo>
                  <a:pt x="3981746" y="278540"/>
                  <a:pt x="3977536" y="279056"/>
                  <a:pt x="3974116" y="279355"/>
                </a:cubicBezTo>
                <a:cubicBezTo>
                  <a:pt x="3970695" y="279655"/>
                  <a:pt x="3967228" y="279799"/>
                  <a:pt x="3963714" y="279789"/>
                </a:cubicBezTo>
                <a:cubicBezTo>
                  <a:pt x="3958227" y="279791"/>
                  <a:pt x="3953445" y="279384"/>
                  <a:pt x="3949366" y="278566"/>
                </a:cubicBezTo>
                <a:cubicBezTo>
                  <a:pt x="3945288" y="277748"/>
                  <a:pt x="3941774" y="276505"/>
                  <a:pt x="3938826" y="274836"/>
                </a:cubicBezTo>
                <a:cubicBezTo>
                  <a:pt x="3936130" y="273234"/>
                  <a:pt x="3933999" y="271082"/>
                  <a:pt x="3932433" y="268381"/>
                </a:cubicBezTo>
                <a:cubicBezTo>
                  <a:pt x="3930867" y="265680"/>
                  <a:pt x="3930068" y="262755"/>
                  <a:pt x="3930034" y="259605"/>
                </a:cubicBezTo>
                <a:cubicBezTo>
                  <a:pt x="3929990" y="256422"/>
                  <a:pt x="3930666" y="253192"/>
                  <a:pt x="3932062" y="249916"/>
                </a:cubicBezTo>
                <a:cubicBezTo>
                  <a:pt x="3933457" y="246640"/>
                  <a:pt x="3935836" y="242729"/>
                  <a:pt x="3939197" y="238184"/>
                </a:cubicBezTo>
                <a:close/>
                <a:moveTo>
                  <a:pt x="3100997" y="238184"/>
                </a:moveTo>
                <a:lnTo>
                  <a:pt x="3113256" y="243137"/>
                </a:lnTo>
                <a:cubicBezTo>
                  <a:pt x="3110821" y="246142"/>
                  <a:pt x="3109128" y="248644"/>
                  <a:pt x="3108179" y="250643"/>
                </a:cubicBezTo>
                <a:cubicBezTo>
                  <a:pt x="3107230" y="252643"/>
                  <a:pt x="3106775" y="254681"/>
                  <a:pt x="3106817" y="256757"/>
                </a:cubicBezTo>
                <a:cubicBezTo>
                  <a:pt x="3106817" y="263093"/>
                  <a:pt x="3113008" y="266271"/>
                  <a:pt x="3125391" y="266292"/>
                </a:cubicBezTo>
                <a:cubicBezTo>
                  <a:pt x="3130068" y="266263"/>
                  <a:pt x="3134985" y="265825"/>
                  <a:pt x="3140141" y="264976"/>
                </a:cubicBezTo>
                <a:cubicBezTo>
                  <a:pt x="3145298" y="264127"/>
                  <a:pt x="3149750" y="263039"/>
                  <a:pt x="3153499" y="261710"/>
                </a:cubicBezTo>
                <a:lnTo>
                  <a:pt x="3154613" y="276941"/>
                </a:lnTo>
                <a:cubicBezTo>
                  <a:pt x="3153564" y="277054"/>
                  <a:pt x="3152629" y="277168"/>
                  <a:pt x="3151812" y="277281"/>
                </a:cubicBezTo>
                <a:cubicBezTo>
                  <a:pt x="3150994" y="277395"/>
                  <a:pt x="3149905" y="277570"/>
                  <a:pt x="3148546" y="277808"/>
                </a:cubicBezTo>
                <a:cubicBezTo>
                  <a:pt x="3143546" y="278540"/>
                  <a:pt x="3139336" y="279056"/>
                  <a:pt x="3135916" y="279355"/>
                </a:cubicBezTo>
                <a:cubicBezTo>
                  <a:pt x="3132495" y="279655"/>
                  <a:pt x="3129028" y="279799"/>
                  <a:pt x="3125514" y="279789"/>
                </a:cubicBezTo>
                <a:cubicBezTo>
                  <a:pt x="3120028" y="279791"/>
                  <a:pt x="3115245" y="279384"/>
                  <a:pt x="3111166" y="278566"/>
                </a:cubicBezTo>
                <a:cubicBezTo>
                  <a:pt x="3107088" y="277748"/>
                  <a:pt x="3103574" y="276505"/>
                  <a:pt x="3100626" y="274836"/>
                </a:cubicBezTo>
                <a:cubicBezTo>
                  <a:pt x="3097930" y="273234"/>
                  <a:pt x="3095799" y="271082"/>
                  <a:pt x="3094233" y="268381"/>
                </a:cubicBezTo>
                <a:cubicBezTo>
                  <a:pt x="3092667" y="265680"/>
                  <a:pt x="3091868" y="262755"/>
                  <a:pt x="3091834" y="259605"/>
                </a:cubicBezTo>
                <a:cubicBezTo>
                  <a:pt x="3091790" y="256422"/>
                  <a:pt x="3092466" y="253192"/>
                  <a:pt x="3093862" y="249916"/>
                </a:cubicBezTo>
                <a:cubicBezTo>
                  <a:pt x="3095257" y="246640"/>
                  <a:pt x="3097636" y="242729"/>
                  <a:pt x="3100997" y="238184"/>
                </a:cubicBezTo>
                <a:close/>
                <a:moveTo>
                  <a:pt x="1403937" y="237680"/>
                </a:moveTo>
                <a:lnTo>
                  <a:pt x="1403937" y="242773"/>
                </a:lnTo>
                <a:lnTo>
                  <a:pt x="1441828" y="242773"/>
                </a:lnTo>
                <a:lnTo>
                  <a:pt x="1441828" y="237680"/>
                </a:lnTo>
                <a:close/>
                <a:moveTo>
                  <a:pt x="1061428" y="236450"/>
                </a:moveTo>
                <a:lnTo>
                  <a:pt x="1072325" y="243879"/>
                </a:lnTo>
                <a:cubicBezTo>
                  <a:pt x="1066930" y="247930"/>
                  <a:pt x="1062179" y="251190"/>
                  <a:pt x="1058069" y="253662"/>
                </a:cubicBezTo>
                <a:cubicBezTo>
                  <a:pt x="1053960" y="256133"/>
                  <a:pt x="1049425" y="258403"/>
                  <a:pt x="1044464" y="260472"/>
                </a:cubicBezTo>
                <a:cubicBezTo>
                  <a:pt x="1039537" y="262675"/>
                  <a:pt x="1034223" y="264584"/>
                  <a:pt x="1028521" y="266199"/>
                </a:cubicBezTo>
                <a:cubicBezTo>
                  <a:pt x="1022820" y="267814"/>
                  <a:pt x="1016206" y="269289"/>
                  <a:pt x="1008679" y="270626"/>
                </a:cubicBezTo>
                <a:cubicBezTo>
                  <a:pt x="1007740" y="268049"/>
                  <a:pt x="1006800" y="265959"/>
                  <a:pt x="1005861" y="264357"/>
                </a:cubicBezTo>
                <a:cubicBezTo>
                  <a:pt x="1004922" y="262755"/>
                  <a:pt x="1003674" y="261130"/>
                  <a:pt x="1002116" y="259481"/>
                </a:cubicBezTo>
                <a:cubicBezTo>
                  <a:pt x="1011075" y="258473"/>
                  <a:pt x="1019562" y="256744"/>
                  <a:pt x="1027577" y="254296"/>
                </a:cubicBezTo>
                <a:cubicBezTo>
                  <a:pt x="1035592" y="251848"/>
                  <a:pt x="1042872" y="248789"/>
                  <a:pt x="1049417" y="245118"/>
                </a:cubicBezTo>
                <a:cubicBezTo>
                  <a:pt x="1052495" y="243394"/>
                  <a:pt x="1055007" y="241826"/>
                  <a:pt x="1056955" y="240412"/>
                </a:cubicBezTo>
                <a:cubicBezTo>
                  <a:pt x="1058902" y="238999"/>
                  <a:pt x="1060393" y="237678"/>
                  <a:pt x="1061428" y="236450"/>
                </a:cubicBezTo>
                <a:close/>
                <a:moveTo>
                  <a:pt x="2727771" y="233470"/>
                </a:moveTo>
                <a:lnTo>
                  <a:pt x="2727771" y="251193"/>
                </a:lnTo>
                <a:lnTo>
                  <a:pt x="2752923" y="251193"/>
                </a:lnTo>
                <a:lnTo>
                  <a:pt x="2752923" y="233470"/>
                </a:lnTo>
                <a:close/>
                <a:moveTo>
                  <a:pt x="545201" y="233231"/>
                </a:moveTo>
                <a:cubicBezTo>
                  <a:pt x="546471" y="233414"/>
                  <a:pt x="547895" y="233543"/>
                  <a:pt x="549473" y="233617"/>
                </a:cubicBezTo>
                <a:cubicBezTo>
                  <a:pt x="551052" y="233692"/>
                  <a:pt x="552972" y="233728"/>
                  <a:pt x="555231" y="233726"/>
                </a:cubicBezTo>
                <a:lnTo>
                  <a:pt x="591760" y="233726"/>
                </a:lnTo>
                <a:cubicBezTo>
                  <a:pt x="594306" y="233728"/>
                  <a:pt x="596364" y="233692"/>
                  <a:pt x="597935" y="233617"/>
                </a:cubicBezTo>
                <a:cubicBezTo>
                  <a:pt x="599507" y="233543"/>
                  <a:pt x="600915" y="233414"/>
                  <a:pt x="602161" y="233231"/>
                </a:cubicBezTo>
                <a:cubicBezTo>
                  <a:pt x="601978" y="234796"/>
                  <a:pt x="601849" y="236494"/>
                  <a:pt x="601774" y="238323"/>
                </a:cubicBezTo>
                <a:cubicBezTo>
                  <a:pt x="601699" y="240152"/>
                  <a:pt x="601663" y="242376"/>
                  <a:pt x="601666" y="244994"/>
                </a:cubicBezTo>
                <a:lnTo>
                  <a:pt x="601666" y="274836"/>
                </a:lnTo>
                <a:cubicBezTo>
                  <a:pt x="601661" y="277586"/>
                  <a:pt x="601702" y="279980"/>
                  <a:pt x="601790" y="282018"/>
                </a:cubicBezTo>
                <a:cubicBezTo>
                  <a:pt x="601877" y="284056"/>
                  <a:pt x="602042" y="285954"/>
                  <a:pt x="602285" y="287714"/>
                </a:cubicBezTo>
                <a:lnTo>
                  <a:pt x="588664" y="287714"/>
                </a:lnTo>
                <a:lnTo>
                  <a:pt x="588664" y="281027"/>
                </a:lnTo>
                <a:lnTo>
                  <a:pt x="558698" y="281027"/>
                </a:lnTo>
                <a:lnTo>
                  <a:pt x="558698" y="287218"/>
                </a:lnTo>
                <a:lnTo>
                  <a:pt x="545078" y="287218"/>
                </a:lnTo>
                <a:cubicBezTo>
                  <a:pt x="545320" y="285425"/>
                  <a:pt x="545485" y="283470"/>
                  <a:pt x="545573" y="281352"/>
                </a:cubicBezTo>
                <a:cubicBezTo>
                  <a:pt x="545661" y="279234"/>
                  <a:pt x="545702" y="276938"/>
                  <a:pt x="545697" y="274464"/>
                </a:cubicBezTo>
                <a:lnTo>
                  <a:pt x="545697" y="244870"/>
                </a:lnTo>
                <a:cubicBezTo>
                  <a:pt x="545699" y="242435"/>
                  <a:pt x="545663" y="240309"/>
                  <a:pt x="545588" y="238493"/>
                </a:cubicBezTo>
                <a:cubicBezTo>
                  <a:pt x="545514" y="236677"/>
                  <a:pt x="545385" y="234923"/>
                  <a:pt x="545201" y="233231"/>
                </a:cubicBezTo>
                <a:close/>
                <a:moveTo>
                  <a:pt x="4308205" y="228773"/>
                </a:moveTo>
                <a:lnTo>
                  <a:pt x="4308205" y="243013"/>
                </a:lnTo>
                <a:lnTo>
                  <a:pt x="4337056" y="243013"/>
                </a:lnTo>
                <a:lnTo>
                  <a:pt x="4337056" y="228773"/>
                </a:lnTo>
                <a:close/>
                <a:moveTo>
                  <a:pt x="4266848" y="228773"/>
                </a:moveTo>
                <a:lnTo>
                  <a:pt x="4266848" y="243013"/>
                </a:lnTo>
                <a:lnTo>
                  <a:pt x="4294461" y="243013"/>
                </a:lnTo>
                <a:lnTo>
                  <a:pt x="4294461" y="228773"/>
                </a:lnTo>
                <a:close/>
                <a:moveTo>
                  <a:pt x="1557357" y="228401"/>
                </a:moveTo>
                <a:cubicBezTo>
                  <a:pt x="1558371" y="232573"/>
                  <a:pt x="1559439" y="236148"/>
                  <a:pt x="1560561" y="239128"/>
                </a:cubicBezTo>
                <a:cubicBezTo>
                  <a:pt x="1561683" y="242107"/>
                  <a:pt x="1563091" y="245095"/>
                  <a:pt x="1564786" y="248090"/>
                </a:cubicBezTo>
                <a:cubicBezTo>
                  <a:pt x="1566060" y="245280"/>
                  <a:pt x="1567165" y="242386"/>
                  <a:pt x="1568098" y="239406"/>
                </a:cubicBezTo>
                <a:cubicBezTo>
                  <a:pt x="1569032" y="236427"/>
                  <a:pt x="1569951" y="232758"/>
                  <a:pt x="1570854" y="228401"/>
                </a:cubicBezTo>
                <a:close/>
                <a:moveTo>
                  <a:pt x="1544107" y="228401"/>
                </a:moveTo>
                <a:lnTo>
                  <a:pt x="1544107" y="274093"/>
                </a:lnTo>
                <a:cubicBezTo>
                  <a:pt x="1546924" y="271900"/>
                  <a:pt x="1549432" y="269661"/>
                  <a:pt x="1551630" y="267375"/>
                </a:cubicBezTo>
                <a:cubicBezTo>
                  <a:pt x="1553828" y="265090"/>
                  <a:pt x="1555902" y="262541"/>
                  <a:pt x="1557852" y="259729"/>
                </a:cubicBezTo>
                <a:cubicBezTo>
                  <a:pt x="1556104" y="256870"/>
                  <a:pt x="1554592" y="254044"/>
                  <a:pt x="1553316" y="251249"/>
                </a:cubicBezTo>
                <a:cubicBezTo>
                  <a:pt x="1552040" y="248455"/>
                  <a:pt x="1550840" y="245261"/>
                  <a:pt x="1549716" y="241669"/>
                </a:cubicBezTo>
                <a:cubicBezTo>
                  <a:pt x="1548592" y="238077"/>
                  <a:pt x="1547383" y="233654"/>
                  <a:pt x="1546089" y="228401"/>
                </a:cubicBezTo>
                <a:close/>
                <a:moveTo>
                  <a:pt x="1455325" y="226922"/>
                </a:moveTo>
                <a:cubicBezTo>
                  <a:pt x="1455142" y="228373"/>
                  <a:pt x="1455013" y="230110"/>
                  <a:pt x="1454938" y="232133"/>
                </a:cubicBezTo>
                <a:cubicBezTo>
                  <a:pt x="1454863" y="234156"/>
                  <a:pt x="1454827" y="236668"/>
                  <a:pt x="1454830" y="239668"/>
                </a:cubicBezTo>
                <a:lnTo>
                  <a:pt x="1454830" y="274587"/>
                </a:lnTo>
                <a:cubicBezTo>
                  <a:pt x="1454951" y="279200"/>
                  <a:pt x="1453872" y="282358"/>
                  <a:pt x="1451595" y="284061"/>
                </a:cubicBezTo>
                <a:cubicBezTo>
                  <a:pt x="1449317" y="285763"/>
                  <a:pt x="1445112" y="286568"/>
                  <a:pt x="1438980" y="286475"/>
                </a:cubicBezTo>
                <a:cubicBezTo>
                  <a:pt x="1437703" y="286478"/>
                  <a:pt x="1436264" y="286442"/>
                  <a:pt x="1434662" y="286367"/>
                </a:cubicBezTo>
                <a:cubicBezTo>
                  <a:pt x="1433060" y="286292"/>
                  <a:pt x="1430784" y="286163"/>
                  <a:pt x="1427836" y="285980"/>
                </a:cubicBezTo>
                <a:cubicBezTo>
                  <a:pt x="1427493" y="283434"/>
                  <a:pt x="1427126" y="281344"/>
                  <a:pt x="1426737" y="279711"/>
                </a:cubicBezTo>
                <a:cubicBezTo>
                  <a:pt x="1426347" y="278078"/>
                  <a:pt x="1425764" y="276205"/>
                  <a:pt x="1424988" y="274092"/>
                </a:cubicBezTo>
                <a:cubicBezTo>
                  <a:pt x="1427521" y="274463"/>
                  <a:pt x="1429791" y="274742"/>
                  <a:pt x="1431798" y="274928"/>
                </a:cubicBezTo>
                <a:cubicBezTo>
                  <a:pt x="1433805" y="275114"/>
                  <a:pt x="1435580" y="275207"/>
                  <a:pt x="1437123" y="275207"/>
                </a:cubicBezTo>
                <a:cubicBezTo>
                  <a:pt x="1439052" y="275238"/>
                  <a:pt x="1440332" y="275052"/>
                  <a:pt x="1440961" y="274649"/>
                </a:cubicBezTo>
                <a:cubicBezTo>
                  <a:pt x="1441591" y="274247"/>
                  <a:pt x="1441879" y="273441"/>
                  <a:pt x="1441828" y="272232"/>
                </a:cubicBezTo>
                <a:lnTo>
                  <a:pt x="1441828" y="268018"/>
                </a:lnTo>
                <a:lnTo>
                  <a:pt x="1403937" y="268018"/>
                </a:lnTo>
                <a:lnTo>
                  <a:pt x="1403937" y="273224"/>
                </a:lnTo>
                <a:cubicBezTo>
                  <a:pt x="1403937" y="276235"/>
                  <a:pt x="1403999" y="278883"/>
                  <a:pt x="1404123" y="281166"/>
                </a:cubicBezTo>
                <a:cubicBezTo>
                  <a:pt x="1404247" y="283449"/>
                  <a:pt x="1404433" y="285508"/>
                  <a:pt x="1404680" y="287342"/>
                </a:cubicBezTo>
                <a:lnTo>
                  <a:pt x="1390441" y="287342"/>
                </a:lnTo>
                <a:cubicBezTo>
                  <a:pt x="1390683" y="285415"/>
                  <a:pt x="1390848" y="283449"/>
                  <a:pt x="1390936" y="281445"/>
                </a:cubicBezTo>
                <a:cubicBezTo>
                  <a:pt x="1391024" y="279440"/>
                  <a:pt x="1391065" y="276700"/>
                  <a:pt x="1391060" y="273224"/>
                </a:cubicBezTo>
                <a:lnTo>
                  <a:pt x="1391060" y="237557"/>
                </a:lnTo>
                <a:cubicBezTo>
                  <a:pt x="1391060" y="235280"/>
                  <a:pt x="1391029" y="233374"/>
                  <a:pt x="1390967" y="231838"/>
                </a:cubicBezTo>
                <a:cubicBezTo>
                  <a:pt x="1390905" y="230303"/>
                  <a:pt x="1390812" y="228706"/>
                  <a:pt x="1390688" y="227046"/>
                </a:cubicBezTo>
                <a:cubicBezTo>
                  <a:pt x="1392130" y="227170"/>
                  <a:pt x="1393611" y="227263"/>
                  <a:pt x="1395130" y="227325"/>
                </a:cubicBezTo>
                <a:cubicBezTo>
                  <a:pt x="1396650" y="227387"/>
                  <a:pt x="1398471" y="227419"/>
                  <a:pt x="1400594" y="227419"/>
                </a:cubicBezTo>
                <a:lnTo>
                  <a:pt x="1444181" y="227419"/>
                </a:lnTo>
                <a:cubicBezTo>
                  <a:pt x="1446866" y="227421"/>
                  <a:pt x="1449079" y="227385"/>
                  <a:pt x="1450821" y="227310"/>
                </a:cubicBezTo>
                <a:cubicBezTo>
                  <a:pt x="1452562" y="227235"/>
                  <a:pt x="1454063" y="227105"/>
                  <a:pt x="1455325" y="226922"/>
                </a:cubicBezTo>
                <a:close/>
                <a:moveTo>
                  <a:pt x="2588105" y="226792"/>
                </a:moveTo>
                <a:lnTo>
                  <a:pt x="2598877" y="234964"/>
                </a:lnTo>
                <a:cubicBezTo>
                  <a:pt x="2594995" y="238215"/>
                  <a:pt x="2592142" y="241217"/>
                  <a:pt x="2590318" y="243972"/>
                </a:cubicBezTo>
                <a:cubicBezTo>
                  <a:pt x="2588494" y="246727"/>
                  <a:pt x="2587591" y="249421"/>
                  <a:pt x="2587609" y="252052"/>
                </a:cubicBezTo>
                <a:cubicBezTo>
                  <a:pt x="2587550" y="256053"/>
                  <a:pt x="2589928" y="258978"/>
                  <a:pt x="2594745" y="260828"/>
                </a:cubicBezTo>
                <a:cubicBezTo>
                  <a:pt x="2599561" y="262678"/>
                  <a:pt x="2607171" y="263591"/>
                  <a:pt x="2617575" y="263568"/>
                </a:cubicBezTo>
                <a:cubicBezTo>
                  <a:pt x="2625146" y="263539"/>
                  <a:pt x="2632478" y="263039"/>
                  <a:pt x="2639569" y="262066"/>
                </a:cubicBezTo>
                <a:cubicBezTo>
                  <a:pt x="2646661" y="261094"/>
                  <a:pt x="2652290" y="259819"/>
                  <a:pt x="2656456" y="258243"/>
                </a:cubicBezTo>
                <a:lnTo>
                  <a:pt x="2657818" y="275207"/>
                </a:lnTo>
                <a:cubicBezTo>
                  <a:pt x="2656833" y="275267"/>
                  <a:pt x="2655986" y="275334"/>
                  <a:pt x="2655279" y="275408"/>
                </a:cubicBezTo>
                <a:cubicBezTo>
                  <a:pt x="2654573" y="275483"/>
                  <a:pt x="2653603" y="275581"/>
                  <a:pt x="2652370" y="275703"/>
                </a:cubicBezTo>
                <a:cubicBezTo>
                  <a:pt x="2645141" y="276796"/>
                  <a:pt x="2639043" y="277550"/>
                  <a:pt x="2634075" y="277962"/>
                </a:cubicBezTo>
                <a:cubicBezTo>
                  <a:pt x="2629106" y="278375"/>
                  <a:pt x="2624060" y="278571"/>
                  <a:pt x="2618937" y="278550"/>
                </a:cubicBezTo>
                <a:cubicBezTo>
                  <a:pt x="2612152" y="278550"/>
                  <a:pt x="2606126" y="278210"/>
                  <a:pt x="2600858" y="277529"/>
                </a:cubicBezTo>
                <a:cubicBezTo>
                  <a:pt x="2595591" y="276848"/>
                  <a:pt x="2591298" y="275826"/>
                  <a:pt x="2587981" y="274464"/>
                </a:cubicBezTo>
                <a:cubicBezTo>
                  <a:pt x="2582661" y="272364"/>
                  <a:pt x="2578689" y="269599"/>
                  <a:pt x="2576063" y="266168"/>
                </a:cubicBezTo>
                <a:cubicBezTo>
                  <a:pt x="2573436" y="262737"/>
                  <a:pt x="2572126" y="258610"/>
                  <a:pt x="2572131" y="253786"/>
                </a:cubicBezTo>
                <a:cubicBezTo>
                  <a:pt x="2572100" y="249070"/>
                  <a:pt x="2573369" y="244540"/>
                  <a:pt x="2575939" y="240196"/>
                </a:cubicBezTo>
                <a:cubicBezTo>
                  <a:pt x="2578508" y="235851"/>
                  <a:pt x="2582563" y="231383"/>
                  <a:pt x="2588105" y="226792"/>
                </a:cubicBezTo>
                <a:close/>
                <a:moveTo>
                  <a:pt x="2227888" y="226668"/>
                </a:moveTo>
                <a:lnTo>
                  <a:pt x="2238661" y="234840"/>
                </a:lnTo>
                <a:cubicBezTo>
                  <a:pt x="2234778" y="238031"/>
                  <a:pt x="2231925" y="240998"/>
                  <a:pt x="2230101" y="243740"/>
                </a:cubicBezTo>
                <a:cubicBezTo>
                  <a:pt x="2228277" y="246482"/>
                  <a:pt x="2227374" y="249170"/>
                  <a:pt x="2227393" y="251804"/>
                </a:cubicBezTo>
                <a:cubicBezTo>
                  <a:pt x="2227333" y="255805"/>
                  <a:pt x="2229712" y="258731"/>
                  <a:pt x="2234528" y="260580"/>
                </a:cubicBezTo>
                <a:cubicBezTo>
                  <a:pt x="2239345" y="262430"/>
                  <a:pt x="2246954" y="263343"/>
                  <a:pt x="2257358" y="263320"/>
                </a:cubicBezTo>
                <a:cubicBezTo>
                  <a:pt x="2264930" y="263289"/>
                  <a:pt x="2272261" y="262794"/>
                  <a:pt x="2279353" y="261834"/>
                </a:cubicBezTo>
                <a:cubicBezTo>
                  <a:pt x="2286444" y="260874"/>
                  <a:pt x="2292073" y="259636"/>
                  <a:pt x="2296239" y="258119"/>
                </a:cubicBezTo>
                <a:lnTo>
                  <a:pt x="2297602" y="275083"/>
                </a:lnTo>
                <a:cubicBezTo>
                  <a:pt x="2296616" y="275135"/>
                  <a:pt x="2295770" y="275187"/>
                  <a:pt x="2295063" y="275238"/>
                </a:cubicBezTo>
                <a:cubicBezTo>
                  <a:pt x="2294356" y="275290"/>
                  <a:pt x="2293386" y="275403"/>
                  <a:pt x="2292153" y="275579"/>
                </a:cubicBezTo>
                <a:cubicBezTo>
                  <a:pt x="2284925" y="276613"/>
                  <a:pt x="2278827" y="277330"/>
                  <a:pt x="2273858" y="277730"/>
                </a:cubicBezTo>
                <a:cubicBezTo>
                  <a:pt x="2268890" y="278130"/>
                  <a:pt x="2263844" y="278321"/>
                  <a:pt x="2258720" y="278303"/>
                </a:cubicBezTo>
                <a:cubicBezTo>
                  <a:pt x="2251936" y="278303"/>
                  <a:pt x="2245910" y="277962"/>
                  <a:pt x="2240642" y="277281"/>
                </a:cubicBezTo>
                <a:cubicBezTo>
                  <a:pt x="2235374" y="276600"/>
                  <a:pt x="2231082" y="275579"/>
                  <a:pt x="2227764" y="274217"/>
                </a:cubicBezTo>
                <a:cubicBezTo>
                  <a:pt x="2222445" y="272171"/>
                  <a:pt x="2218472" y="269421"/>
                  <a:pt x="2215846" y="265967"/>
                </a:cubicBezTo>
                <a:cubicBezTo>
                  <a:pt x="2213220" y="262513"/>
                  <a:pt x="2211909" y="258370"/>
                  <a:pt x="2211915" y="253538"/>
                </a:cubicBezTo>
                <a:cubicBezTo>
                  <a:pt x="2211884" y="248882"/>
                  <a:pt x="2213153" y="244388"/>
                  <a:pt x="2215722" y="240056"/>
                </a:cubicBezTo>
                <a:cubicBezTo>
                  <a:pt x="2218291" y="235725"/>
                  <a:pt x="2222347" y="231262"/>
                  <a:pt x="2227888" y="226668"/>
                </a:cubicBezTo>
                <a:close/>
                <a:moveTo>
                  <a:pt x="2488797" y="226544"/>
                </a:moveTo>
                <a:lnTo>
                  <a:pt x="2500932" y="232240"/>
                </a:lnTo>
                <a:cubicBezTo>
                  <a:pt x="2497857" y="235792"/>
                  <a:pt x="2495617" y="238996"/>
                  <a:pt x="2494214" y="241852"/>
                </a:cubicBezTo>
                <a:cubicBezTo>
                  <a:pt x="2492811" y="244708"/>
                  <a:pt x="2492119" y="247447"/>
                  <a:pt x="2492140" y="250071"/>
                </a:cubicBezTo>
                <a:cubicBezTo>
                  <a:pt x="2492156" y="253607"/>
                  <a:pt x="2493827" y="256285"/>
                  <a:pt x="2497155" y="258104"/>
                </a:cubicBezTo>
                <a:cubicBezTo>
                  <a:pt x="2500483" y="259923"/>
                  <a:pt x="2505374" y="260836"/>
                  <a:pt x="2511828" y="260844"/>
                </a:cubicBezTo>
                <a:cubicBezTo>
                  <a:pt x="2517336" y="260833"/>
                  <a:pt x="2522634" y="260420"/>
                  <a:pt x="2527724" y="259605"/>
                </a:cubicBezTo>
                <a:cubicBezTo>
                  <a:pt x="2532814" y="258790"/>
                  <a:pt x="2537339" y="257634"/>
                  <a:pt x="2541299" y="256138"/>
                </a:cubicBezTo>
                <a:lnTo>
                  <a:pt x="2542537" y="271864"/>
                </a:lnTo>
                <a:cubicBezTo>
                  <a:pt x="2541745" y="271918"/>
                  <a:pt x="2541038" y="271996"/>
                  <a:pt x="2540416" y="272096"/>
                </a:cubicBezTo>
                <a:cubicBezTo>
                  <a:pt x="2539795" y="272197"/>
                  <a:pt x="2538809" y="272367"/>
                  <a:pt x="2537460" y="272607"/>
                </a:cubicBezTo>
                <a:cubicBezTo>
                  <a:pt x="2532569" y="273409"/>
                  <a:pt x="2528080" y="274003"/>
                  <a:pt x="2523994" y="274387"/>
                </a:cubicBezTo>
                <a:cubicBezTo>
                  <a:pt x="2519908" y="274771"/>
                  <a:pt x="2515853" y="274962"/>
                  <a:pt x="2511828" y="274960"/>
                </a:cubicBezTo>
                <a:cubicBezTo>
                  <a:pt x="2504172" y="274967"/>
                  <a:pt x="2497815" y="274085"/>
                  <a:pt x="2492759" y="272313"/>
                </a:cubicBezTo>
                <a:cubicBezTo>
                  <a:pt x="2487703" y="270541"/>
                  <a:pt x="2483823" y="267832"/>
                  <a:pt x="2481120" y="264187"/>
                </a:cubicBezTo>
                <a:cubicBezTo>
                  <a:pt x="2479936" y="262605"/>
                  <a:pt x="2479023" y="260753"/>
                  <a:pt x="2478380" y="258630"/>
                </a:cubicBezTo>
                <a:cubicBezTo>
                  <a:pt x="2477738" y="256507"/>
                  <a:pt x="2477413" y="254314"/>
                  <a:pt x="2477405" y="252052"/>
                </a:cubicBezTo>
                <a:cubicBezTo>
                  <a:pt x="2477400" y="248041"/>
                  <a:pt x="2478339" y="243929"/>
                  <a:pt x="2480222" y="239716"/>
                </a:cubicBezTo>
                <a:cubicBezTo>
                  <a:pt x="2482105" y="235503"/>
                  <a:pt x="2484963" y="231113"/>
                  <a:pt x="2488797" y="226544"/>
                </a:cubicBezTo>
                <a:close/>
                <a:moveTo>
                  <a:pt x="2825363" y="224555"/>
                </a:moveTo>
                <a:lnTo>
                  <a:pt x="2825363" y="229647"/>
                </a:lnTo>
                <a:lnTo>
                  <a:pt x="2883065" y="229647"/>
                </a:lnTo>
                <a:lnTo>
                  <a:pt x="2883065" y="224555"/>
                </a:lnTo>
                <a:close/>
                <a:moveTo>
                  <a:pt x="1047436" y="223572"/>
                </a:moveTo>
                <a:lnTo>
                  <a:pt x="1058085" y="231621"/>
                </a:lnTo>
                <a:cubicBezTo>
                  <a:pt x="1054435" y="234018"/>
                  <a:pt x="1051553" y="235897"/>
                  <a:pt x="1049440" y="237257"/>
                </a:cubicBezTo>
                <a:cubicBezTo>
                  <a:pt x="1047326" y="238618"/>
                  <a:pt x="1045591" y="239689"/>
                  <a:pt x="1044235" y="240472"/>
                </a:cubicBezTo>
                <a:cubicBezTo>
                  <a:pt x="1042878" y="241255"/>
                  <a:pt x="1041510" y="241978"/>
                  <a:pt x="1040130" y="242641"/>
                </a:cubicBezTo>
                <a:cubicBezTo>
                  <a:pt x="1035538" y="245030"/>
                  <a:pt x="1030668" y="247063"/>
                  <a:pt x="1025519" y="248740"/>
                </a:cubicBezTo>
                <a:cubicBezTo>
                  <a:pt x="1020370" y="250416"/>
                  <a:pt x="1014632" y="251892"/>
                  <a:pt x="1008307" y="253166"/>
                </a:cubicBezTo>
                <a:cubicBezTo>
                  <a:pt x="1007381" y="250664"/>
                  <a:pt x="1006509" y="248673"/>
                  <a:pt x="1005691" y="247192"/>
                </a:cubicBezTo>
                <a:cubicBezTo>
                  <a:pt x="1004873" y="245711"/>
                  <a:pt x="1003723" y="244153"/>
                  <a:pt x="1002240" y="242517"/>
                </a:cubicBezTo>
                <a:cubicBezTo>
                  <a:pt x="1009458" y="241535"/>
                  <a:pt x="1016072" y="240033"/>
                  <a:pt x="1022083" y="238013"/>
                </a:cubicBezTo>
                <a:cubicBezTo>
                  <a:pt x="1028093" y="235993"/>
                  <a:pt x="1033655" y="233409"/>
                  <a:pt x="1038768" y="230259"/>
                </a:cubicBezTo>
                <a:cubicBezTo>
                  <a:pt x="1040491" y="229175"/>
                  <a:pt x="1042153" y="228030"/>
                  <a:pt x="1043752" y="226823"/>
                </a:cubicBezTo>
                <a:cubicBezTo>
                  <a:pt x="1045351" y="225615"/>
                  <a:pt x="1046579" y="224532"/>
                  <a:pt x="1047436" y="223572"/>
                </a:cubicBezTo>
                <a:close/>
                <a:moveTo>
                  <a:pt x="3570808" y="223325"/>
                </a:moveTo>
                <a:cubicBezTo>
                  <a:pt x="3567566" y="223397"/>
                  <a:pt x="3564857" y="224367"/>
                  <a:pt x="3562682" y="226234"/>
                </a:cubicBezTo>
                <a:cubicBezTo>
                  <a:pt x="3560508" y="228102"/>
                  <a:pt x="3559378" y="230434"/>
                  <a:pt x="3559293" y="233231"/>
                </a:cubicBezTo>
                <a:cubicBezTo>
                  <a:pt x="3559344" y="236130"/>
                  <a:pt x="3560324" y="238472"/>
                  <a:pt x="3562233" y="240258"/>
                </a:cubicBezTo>
                <a:cubicBezTo>
                  <a:pt x="3564142" y="242043"/>
                  <a:pt x="3566670" y="242961"/>
                  <a:pt x="3569818" y="243013"/>
                </a:cubicBezTo>
                <a:cubicBezTo>
                  <a:pt x="3573411" y="242951"/>
                  <a:pt x="3576316" y="241898"/>
                  <a:pt x="3578532" y="239855"/>
                </a:cubicBezTo>
                <a:cubicBezTo>
                  <a:pt x="3580748" y="237812"/>
                  <a:pt x="3581888" y="235150"/>
                  <a:pt x="3581953" y="231868"/>
                </a:cubicBezTo>
                <a:cubicBezTo>
                  <a:pt x="3581914" y="229237"/>
                  <a:pt x="3580908" y="227163"/>
                  <a:pt x="3578934" y="225646"/>
                </a:cubicBezTo>
                <a:cubicBezTo>
                  <a:pt x="3576961" y="224129"/>
                  <a:pt x="3574252" y="223355"/>
                  <a:pt x="3570808" y="223325"/>
                </a:cubicBezTo>
                <a:close/>
                <a:moveTo>
                  <a:pt x="2008708" y="223325"/>
                </a:moveTo>
                <a:cubicBezTo>
                  <a:pt x="2005466" y="223397"/>
                  <a:pt x="2002757" y="224367"/>
                  <a:pt x="2000582" y="226234"/>
                </a:cubicBezTo>
                <a:cubicBezTo>
                  <a:pt x="1998408" y="228102"/>
                  <a:pt x="1997278" y="230434"/>
                  <a:pt x="1997193" y="233231"/>
                </a:cubicBezTo>
                <a:cubicBezTo>
                  <a:pt x="1997244" y="236130"/>
                  <a:pt x="1998224" y="238472"/>
                  <a:pt x="2000133" y="240258"/>
                </a:cubicBezTo>
                <a:cubicBezTo>
                  <a:pt x="2002042" y="242043"/>
                  <a:pt x="2004570" y="242961"/>
                  <a:pt x="2007718" y="243013"/>
                </a:cubicBezTo>
                <a:cubicBezTo>
                  <a:pt x="2011311" y="242951"/>
                  <a:pt x="2014216" y="241898"/>
                  <a:pt x="2016432" y="239855"/>
                </a:cubicBezTo>
                <a:cubicBezTo>
                  <a:pt x="2018648" y="237812"/>
                  <a:pt x="2019788" y="235150"/>
                  <a:pt x="2019853" y="231868"/>
                </a:cubicBezTo>
                <a:cubicBezTo>
                  <a:pt x="2019814" y="229237"/>
                  <a:pt x="2018808" y="227163"/>
                  <a:pt x="2016834" y="225646"/>
                </a:cubicBezTo>
                <a:cubicBezTo>
                  <a:pt x="2014861" y="224129"/>
                  <a:pt x="2012152" y="223355"/>
                  <a:pt x="2008708" y="223325"/>
                </a:cubicBezTo>
                <a:close/>
                <a:moveTo>
                  <a:pt x="2714537" y="221351"/>
                </a:moveTo>
                <a:cubicBezTo>
                  <a:pt x="2716145" y="221415"/>
                  <a:pt x="2717568" y="221472"/>
                  <a:pt x="2718805" y="221521"/>
                </a:cubicBezTo>
                <a:cubicBezTo>
                  <a:pt x="2720042" y="221570"/>
                  <a:pt x="2721464" y="221596"/>
                  <a:pt x="2723072" y="221599"/>
                </a:cubicBezTo>
                <a:lnTo>
                  <a:pt x="2756881" y="221599"/>
                </a:lnTo>
                <a:cubicBezTo>
                  <a:pt x="2759277" y="221604"/>
                  <a:pt x="2761132" y="221594"/>
                  <a:pt x="2762446" y="221568"/>
                </a:cubicBezTo>
                <a:cubicBezTo>
                  <a:pt x="2763760" y="221542"/>
                  <a:pt x="2764997" y="221470"/>
                  <a:pt x="2766157" y="221351"/>
                </a:cubicBezTo>
                <a:cubicBezTo>
                  <a:pt x="2766033" y="222536"/>
                  <a:pt x="2765940" y="223721"/>
                  <a:pt x="2765879" y="224907"/>
                </a:cubicBezTo>
                <a:cubicBezTo>
                  <a:pt x="2765817" y="226092"/>
                  <a:pt x="2765786" y="227586"/>
                  <a:pt x="2765786" y="229390"/>
                </a:cubicBezTo>
                <a:lnTo>
                  <a:pt x="2765786" y="255645"/>
                </a:lnTo>
                <a:cubicBezTo>
                  <a:pt x="2765786" y="257106"/>
                  <a:pt x="2765817" y="258450"/>
                  <a:pt x="2765879" y="259679"/>
                </a:cubicBezTo>
                <a:cubicBezTo>
                  <a:pt x="2765940" y="260908"/>
                  <a:pt x="2766033" y="262161"/>
                  <a:pt x="2766157" y="263436"/>
                </a:cubicBezTo>
                <a:cubicBezTo>
                  <a:pt x="2764534" y="263312"/>
                  <a:pt x="2763111" y="263220"/>
                  <a:pt x="2761890" y="263158"/>
                </a:cubicBezTo>
                <a:cubicBezTo>
                  <a:pt x="2760668" y="263096"/>
                  <a:pt x="2759370" y="263065"/>
                  <a:pt x="2757994" y="263065"/>
                </a:cubicBezTo>
                <a:lnTo>
                  <a:pt x="2727895" y="263065"/>
                </a:lnTo>
                <a:lnTo>
                  <a:pt x="2727895" y="272483"/>
                </a:lnTo>
                <a:lnTo>
                  <a:pt x="2714413" y="272483"/>
                </a:lnTo>
                <a:cubicBezTo>
                  <a:pt x="2714596" y="270846"/>
                  <a:pt x="2714726" y="269163"/>
                  <a:pt x="2714801" y="267433"/>
                </a:cubicBezTo>
                <a:cubicBezTo>
                  <a:pt x="2714876" y="265704"/>
                  <a:pt x="2714912" y="263712"/>
                  <a:pt x="2714909" y="261457"/>
                </a:cubicBezTo>
                <a:lnTo>
                  <a:pt x="2714909" y="229390"/>
                </a:lnTo>
                <a:cubicBezTo>
                  <a:pt x="2714909" y="227741"/>
                  <a:pt x="2714878" y="226277"/>
                  <a:pt x="2714816" y="224999"/>
                </a:cubicBezTo>
                <a:cubicBezTo>
                  <a:pt x="2714754" y="223721"/>
                  <a:pt x="2714661" y="222505"/>
                  <a:pt x="2714537" y="221351"/>
                </a:cubicBezTo>
                <a:close/>
                <a:moveTo>
                  <a:pt x="372342" y="221220"/>
                </a:moveTo>
                <a:cubicBezTo>
                  <a:pt x="374078" y="221464"/>
                  <a:pt x="375710" y="221649"/>
                  <a:pt x="377240" y="221774"/>
                </a:cubicBezTo>
                <a:cubicBezTo>
                  <a:pt x="378769" y="221900"/>
                  <a:pt x="380677" y="221984"/>
                  <a:pt x="382963" y="222027"/>
                </a:cubicBezTo>
                <a:cubicBezTo>
                  <a:pt x="385249" y="222069"/>
                  <a:pt x="388395" y="222089"/>
                  <a:pt x="392401" y="222086"/>
                </a:cubicBezTo>
                <a:lnTo>
                  <a:pt x="458400" y="222086"/>
                </a:lnTo>
                <a:cubicBezTo>
                  <a:pt x="462406" y="222089"/>
                  <a:pt x="465552" y="222069"/>
                  <a:pt x="467838" y="222027"/>
                </a:cubicBezTo>
                <a:cubicBezTo>
                  <a:pt x="470125" y="221984"/>
                  <a:pt x="472032" y="221900"/>
                  <a:pt x="473562" y="221774"/>
                </a:cubicBezTo>
                <a:cubicBezTo>
                  <a:pt x="475091" y="221649"/>
                  <a:pt x="476724" y="221464"/>
                  <a:pt x="478460" y="221220"/>
                </a:cubicBezTo>
                <a:lnTo>
                  <a:pt x="478460" y="238431"/>
                </a:lnTo>
                <a:cubicBezTo>
                  <a:pt x="476908" y="238229"/>
                  <a:pt x="475457" y="238083"/>
                  <a:pt x="474108" y="237996"/>
                </a:cubicBezTo>
                <a:cubicBezTo>
                  <a:pt x="472758" y="237908"/>
                  <a:pt x="470913" y="237854"/>
                  <a:pt x="468572" y="237835"/>
                </a:cubicBezTo>
                <a:cubicBezTo>
                  <a:pt x="466232" y="237816"/>
                  <a:pt x="462800" y="237808"/>
                  <a:pt x="458276" y="237812"/>
                </a:cubicBezTo>
                <a:lnTo>
                  <a:pt x="392525" y="237812"/>
                </a:lnTo>
                <a:cubicBezTo>
                  <a:pt x="388002" y="237808"/>
                  <a:pt x="384570" y="237816"/>
                  <a:pt x="382229" y="237835"/>
                </a:cubicBezTo>
                <a:cubicBezTo>
                  <a:pt x="379889" y="237854"/>
                  <a:pt x="378044" y="237908"/>
                  <a:pt x="376694" y="237996"/>
                </a:cubicBezTo>
                <a:cubicBezTo>
                  <a:pt x="375344" y="238083"/>
                  <a:pt x="373893" y="238229"/>
                  <a:pt x="372342" y="238431"/>
                </a:cubicBezTo>
                <a:close/>
                <a:moveTo>
                  <a:pt x="1872872" y="220716"/>
                </a:moveTo>
                <a:lnTo>
                  <a:pt x="1872872" y="229771"/>
                </a:lnTo>
                <a:lnTo>
                  <a:pt x="1919183" y="229771"/>
                </a:lnTo>
                <a:lnTo>
                  <a:pt x="1919183" y="220716"/>
                </a:lnTo>
                <a:close/>
                <a:moveTo>
                  <a:pt x="4369870" y="219734"/>
                </a:moveTo>
                <a:cubicBezTo>
                  <a:pt x="4371398" y="219976"/>
                  <a:pt x="4372863" y="220141"/>
                  <a:pt x="4374266" y="220229"/>
                </a:cubicBezTo>
                <a:cubicBezTo>
                  <a:pt x="4375669" y="220317"/>
                  <a:pt x="4377506" y="220358"/>
                  <a:pt x="4379776" y="220353"/>
                </a:cubicBezTo>
                <a:lnTo>
                  <a:pt x="4389930" y="220353"/>
                </a:lnTo>
                <a:cubicBezTo>
                  <a:pt x="4391769" y="220358"/>
                  <a:pt x="4393446" y="220317"/>
                  <a:pt x="4394960" y="220229"/>
                </a:cubicBezTo>
                <a:cubicBezTo>
                  <a:pt x="4396474" y="220141"/>
                  <a:pt x="4397934" y="219976"/>
                  <a:pt x="4399340" y="219734"/>
                </a:cubicBezTo>
                <a:cubicBezTo>
                  <a:pt x="4399157" y="221655"/>
                  <a:pt x="4399028" y="223570"/>
                  <a:pt x="4398953" y="225476"/>
                </a:cubicBezTo>
                <a:cubicBezTo>
                  <a:pt x="4398879" y="227382"/>
                  <a:pt x="4398843" y="230009"/>
                  <a:pt x="4398845" y="233354"/>
                </a:cubicBezTo>
                <a:lnTo>
                  <a:pt x="4398845" y="259234"/>
                </a:lnTo>
                <a:cubicBezTo>
                  <a:pt x="4399696" y="261127"/>
                  <a:pt x="4400594" y="262603"/>
                  <a:pt x="4401538" y="263661"/>
                </a:cubicBezTo>
                <a:cubicBezTo>
                  <a:pt x="4402482" y="264718"/>
                  <a:pt x="4403937" y="265884"/>
                  <a:pt x="4405903" y="267159"/>
                </a:cubicBezTo>
                <a:cubicBezTo>
                  <a:pt x="4407796" y="268385"/>
                  <a:pt x="4410009" y="269331"/>
                  <a:pt x="4412544" y="269997"/>
                </a:cubicBezTo>
                <a:cubicBezTo>
                  <a:pt x="4415079" y="270664"/>
                  <a:pt x="4418466" y="271124"/>
                  <a:pt x="4422707" y="271378"/>
                </a:cubicBezTo>
                <a:cubicBezTo>
                  <a:pt x="4426948" y="271632"/>
                  <a:pt x="4432573" y="271752"/>
                  <a:pt x="4439583" y="271740"/>
                </a:cubicBezTo>
                <a:cubicBezTo>
                  <a:pt x="4448587" y="271740"/>
                  <a:pt x="4456955" y="271523"/>
                  <a:pt x="4464689" y="271090"/>
                </a:cubicBezTo>
                <a:cubicBezTo>
                  <a:pt x="4472423" y="270657"/>
                  <a:pt x="4479368" y="270007"/>
                  <a:pt x="4485523" y="269140"/>
                </a:cubicBezTo>
                <a:cubicBezTo>
                  <a:pt x="4484501" y="271998"/>
                  <a:pt x="4483727" y="274485"/>
                  <a:pt x="4483201" y="276600"/>
                </a:cubicBezTo>
                <a:cubicBezTo>
                  <a:pt x="4482674" y="278716"/>
                  <a:pt x="4482210" y="281140"/>
                  <a:pt x="4481808" y="283875"/>
                </a:cubicBezTo>
                <a:cubicBezTo>
                  <a:pt x="4478033" y="284001"/>
                  <a:pt x="4473792" y="284120"/>
                  <a:pt x="4469081" y="284233"/>
                </a:cubicBezTo>
                <a:cubicBezTo>
                  <a:pt x="4464372" y="284345"/>
                  <a:pt x="4459799" y="284437"/>
                  <a:pt x="4455365" y="284508"/>
                </a:cubicBezTo>
                <a:cubicBezTo>
                  <a:pt x="4450929" y="284579"/>
                  <a:pt x="4447238" y="284616"/>
                  <a:pt x="4444289" y="284618"/>
                </a:cubicBezTo>
                <a:cubicBezTo>
                  <a:pt x="4434275" y="284631"/>
                  <a:pt x="4426412" y="284419"/>
                  <a:pt x="4420700" y="283983"/>
                </a:cubicBezTo>
                <a:cubicBezTo>
                  <a:pt x="4414989" y="283547"/>
                  <a:pt x="4410593" y="282810"/>
                  <a:pt x="4407513" y="281770"/>
                </a:cubicBezTo>
                <a:cubicBezTo>
                  <a:pt x="4404343" y="280813"/>
                  <a:pt x="4401520" y="279415"/>
                  <a:pt x="4399046" y="277575"/>
                </a:cubicBezTo>
                <a:cubicBezTo>
                  <a:pt x="4396573" y="275736"/>
                  <a:pt x="4394153" y="273254"/>
                  <a:pt x="4391787" y="270130"/>
                </a:cubicBezTo>
                <a:cubicBezTo>
                  <a:pt x="4389886" y="272045"/>
                  <a:pt x="4387992" y="273819"/>
                  <a:pt x="4386107" y="275455"/>
                </a:cubicBezTo>
                <a:cubicBezTo>
                  <a:pt x="4384221" y="277090"/>
                  <a:pt x="4381863" y="278989"/>
                  <a:pt x="4379033" y="281151"/>
                </a:cubicBezTo>
                <a:cubicBezTo>
                  <a:pt x="4378011" y="281932"/>
                  <a:pt x="4377238" y="282536"/>
                  <a:pt x="4376711" y="282962"/>
                </a:cubicBezTo>
                <a:cubicBezTo>
                  <a:pt x="4376185" y="283387"/>
                  <a:pt x="4375721" y="283774"/>
                  <a:pt x="4375318" y="284123"/>
                </a:cubicBezTo>
                <a:cubicBezTo>
                  <a:pt x="4374738" y="284587"/>
                  <a:pt x="4374351" y="284897"/>
                  <a:pt x="4374158" y="285051"/>
                </a:cubicBezTo>
                <a:cubicBezTo>
                  <a:pt x="4373964" y="285206"/>
                  <a:pt x="4373732" y="285392"/>
                  <a:pt x="4373461" y="285609"/>
                </a:cubicBezTo>
                <a:lnTo>
                  <a:pt x="4367393" y="271492"/>
                </a:lnTo>
                <a:cubicBezTo>
                  <a:pt x="4370159" y="270306"/>
                  <a:pt x="4373234" y="268593"/>
                  <a:pt x="4376618" y="266354"/>
                </a:cubicBezTo>
                <a:cubicBezTo>
                  <a:pt x="4380003" y="264115"/>
                  <a:pt x="4383078" y="261783"/>
                  <a:pt x="4385843" y="259358"/>
                </a:cubicBezTo>
                <a:lnTo>
                  <a:pt x="4385843" y="232735"/>
                </a:lnTo>
                <a:lnTo>
                  <a:pt x="4378290" y="232735"/>
                </a:lnTo>
                <a:cubicBezTo>
                  <a:pt x="4376616" y="232730"/>
                  <a:pt x="4375166" y="232771"/>
                  <a:pt x="4373941" y="232859"/>
                </a:cubicBezTo>
                <a:cubicBezTo>
                  <a:pt x="4372715" y="232947"/>
                  <a:pt x="4371358" y="233112"/>
                  <a:pt x="4369870" y="233354"/>
                </a:cubicBezTo>
                <a:close/>
                <a:moveTo>
                  <a:pt x="1495073" y="218124"/>
                </a:moveTo>
                <a:cubicBezTo>
                  <a:pt x="1495906" y="220956"/>
                  <a:pt x="1496530" y="223309"/>
                  <a:pt x="1496945" y="225182"/>
                </a:cubicBezTo>
                <a:cubicBezTo>
                  <a:pt x="1497361" y="227055"/>
                  <a:pt x="1497769" y="229284"/>
                  <a:pt x="1498168" y="231868"/>
                </a:cubicBezTo>
                <a:lnTo>
                  <a:pt x="1506217" y="231868"/>
                </a:lnTo>
                <a:cubicBezTo>
                  <a:pt x="1507014" y="229779"/>
                  <a:pt x="1507710" y="227612"/>
                  <a:pt x="1508307" y="225368"/>
                </a:cubicBezTo>
                <a:cubicBezTo>
                  <a:pt x="1508902" y="223123"/>
                  <a:pt x="1509444" y="220709"/>
                  <a:pt x="1509932" y="218124"/>
                </a:cubicBezTo>
                <a:close/>
                <a:moveTo>
                  <a:pt x="684381" y="216886"/>
                </a:moveTo>
                <a:lnTo>
                  <a:pt x="700107" y="216886"/>
                </a:lnTo>
                <a:cubicBezTo>
                  <a:pt x="699805" y="218851"/>
                  <a:pt x="699604" y="220864"/>
                  <a:pt x="699503" y="222922"/>
                </a:cubicBezTo>
                <a:cubicBezTo>
                  <a:pt x="699402" y="224981"/>
                  <a:pt x="699356" y="227550"/>
                  <a:pt x="699364" y="230630"/>
                </a:cubicBezTo>
                <a:lnTo>
                  <a:pt x="699364" y="271740"/>
                </a:lnTo>
                <a:cubicBezTo>
                  <a:pt x="699361" y="274482"/>
                  <a:pt x="699428" y="277016"/>
                  <a:pt x="699565" y="279340"/>
                </a:cubicBezTo>
                <a:cubicBezTo>
                  <a:pt x="699701" y="281664"/>
                  <a:pt x="699923" y="284043"/>
                  <a:pt x="700230" y="286475"/>
                </a:cubicBezTo>
                <a:lnTo>
                  <a:pt x="684381" y="286475"/>
                </a:lnTo>
                <a:cubicBezTo>
                  <a:pt x="684688" y="284203"/>
                  <a:pt x="684910" y="281876"/>
                  <a:pt x="685046" y="279495"/>
                </a:cubicBezTo>
                <a:cubicBezTo>
                  <a:pt x="685183" y="277114"/>
                  <a:pt x="685250" y="274570"/>
                  <a:pt x="685248" y="271864"/>
                </a:cubicBezTo>
                <a:lnTo>
                  <a:pt x="685248" y="230506"/>
                </a:lnTo>
                <a:cubicBezTo>
                  <a:pt x="685250" y="227919"/>
                  <a:pt x="685183" y="225510"/>
                  <a:pt x="685046" y="223278"/>
                </a:cubicBezTo>
                <a:cubicBezTo>
                  <a:pt x="684910" y="221047"/>
                  <a:pt x="684688" y="218916"/>
                  <a:pt x="684381" y="216886"/>
                </a:cubicBezTo>
                <a:close/>
                <a:moveTo>
                  <a:pt x="645004" y="216886"/>
                </a:moveTo>
                <a:lnTo>
                  <a:pt x="660854" y="216886"/>
                </a:lnTo>
                <a:cubicBezTo>
                  <a:pt x="660671" y="218335"/>
                  <a:pt x="660542" y="219770"/>
                  <a:pt x="660467" y="221189"/>
                </a:cubicBezTo>
                <a:cubicBezTo>
                  <a:pt x="660392" y="222607"/>
                  <a:pt x="660356" y="224599"/>
                  <a:pt x="660359" y="227163"/>
                </a:cubicBezTo>
                <a:cubicBezTo>
                  <a:pt x="660207" y="236213"/>
                  <a:pt x="659551" y="243622"/>
                  <a:pt x="658393" y="249390"/>
                </a:cubicBezTo>
                <a:cubicBezTo>
                  <a:pt x="657235" y="255158"/>
                  <a:pt x="655372" y="260338"/>
                  <a:pt x="652805" y="264930"/>
                </a:cubicBezTo>
                <a:cubicBezTo>
                  <a:pt x="650244" y="269712"/>
                  <a:pt x="646916" y="273984"/>
                  <a:pt x="642822" y="277746"/>
                </a:cubicBezTo>
                <a:cubicBezTo>
                  <a:pt x="638728" y="281507"/>
                  <a:pt x="633636" y="285036"/>
                  <a:pt x="627545" y="288333"/>
                </a:cubicBezTo>
                <a:cubicBezTo>
                  <a:pt x="626124" y="285931"/>
                  <a:pt x="624664" y="283800"/>
                  <a:pt x="623165" y="281940"/>
                </a:cubicBezTo>
                <a:cubicBezTo>
                  <a:pt x="621666" y="280080"/>
                  <a:pt x="619742" y="278042"/>
                  <a:pt x="617391" y="275826"/>
                </a:cubicBezTo>
                <a:cubicBezTo>
                  <a:pt x="621235" y="274101"/>
                  <a:pt x="624259" y="272568"/>
                  <a:pt x="626462" y="271229"/>
                </a:cubicBezTo>
                <a:cubicBezTo>
                  <a:pt x="628665" y="269890"/>
                  <a:pt x="630759" y="268327"/>
                  <a:pt x="632746" y="266539"/>
                </a:cubicBezTo>
                <a:cubicBezTo>
                  <a:pt x="636065" y="263681"/>
                  <a:pt x="638686" y="260510"/>
                  <a:pt x="640606" y="257028"/>
                </a:cubicBezTo>
                <a:cubicBezTo>
                  <a:pt x="642527" y="253545"/>
                  <a:pt x="643891" y="249320"/>
                  <a:pt x="644697" y="244352"/>
                </a:cubicBezTo>
                <a:cubicBezTo>
                  <a:pt x="645504" y="239384"/>
                  <a:pt x="645895" y="233241"/>
                  <a:pt x="645871" y="225925"/>
                </a:cubicBezTo>
                <a:cubicBezTo>
                  <a:pt x="645874" y="224457"/>
                  <a:pt x="645807" y="222997"/>
                  <a:pt x="645670" y="221545"/>
                </a:cubicBezTo>
                <a:cubicBezTo>
                  <a:pt x="645533" y="220092"/>
                  <a:pt x="645311" y="218539"/>
                  <a:pt x="645004" y="216886"/>
                </a:cubicBezTo>
                <a:close/>
                <a:moveTo>
                  <a:pt x="2811990" y="214292"/>
                </a:moveTo>
                <a:cubicBezTo>
                  <a:pt x="2813646" y="214416"/>
                  <a:pt x="2815472" y="214509"/>
                  <a:pt x="2817469" y="214571"/>
                </a:cubicBezTo>
                <a:cubicBezTo>
                  <a:pt x="2819465" y="214633"/>
                  <a:pt x="2822097" y="214665"/>
                  <a:pt x="2825363" y="214665"/>
                </a:cubicBezTo>
                <a:lnTo>
                  <a:pt x="2882941" y="214665"/>
                </a:lnTo>
                <a:cubicBezTo>
                  <a:pt x="2886537" y="214665"/>
                  <a:pt x="2889282" y="214633"/>
                  <a:pt x="2891176" y="214571"/>
                </a:cubicBezTo>
                <a:cubicBezTo>
                  <a:pt x="2893069" y="214509"/>
                  <a:pt x="2894823" y="214416"/>
                  <a:pt x="2896438" y="214292"/>
                </a:cubicBezTo>
                <a:cubicBezTo>
                  <a:pt x="2896255" y="215555"/>
                  <a:pt x="2896126" y="217049"/>
                  <a:pt x="2896051" y="218775"/>
                </a:cubicBezTo>
                <a:cubicBezTo>
                  <a:pt x="2895976" y="220502"/>
                  <a:pt x="2895940" y="222677"/>
                  <a:pt x="2895943" y="225300"/>
                </a:cubicBezTo>
                <a:lnTo>
                  <a:pt x="2895943" y="243763"/>
                </a:lnTo>
                <a:cubicBezTo>
                  <a:pt x="2895940" y="245757"/>
                  <a:pt x="2895976" y="247550"/>
                  <a:pt x="2896051" y="249142"/>
                </a:cubicBezTo>
                <a:cubicBezTo>
                  <a:pt x="2896126" y="250733"/>
                  <a:pt x="2896255" y="252403"/>
                  <a:pt x="2896438" y="254149"/>
                </a:cubicBezTo>
                <a:cubicBezTo>
                  <a:pt x="2895713" y="254092"/>
                  <a:pt x="2895120" y="254051"/>
                  <a:pt x="2894658" y="254025"/>
                </a:cubicBezTo>
                <a:cubicBezTo>
                  <a:pt x="2894197" y="254000"/>
                  <a:pt x="2893386" y="253958"/>
                  <a:pt x="2892228" y="253902"/>
                </a:cubicBezTo>
                <a:cubicBezTo>
                  <a:pt x="2891589" y="253902"/>
                  <a:pt x="2890515" y="253902"/>
                  <a:pt x="2889009" y="253902"/>
                </a:cubicBezTo>
                <a:cubicBezTo>
                  <a:pt x="2887543" y="253798"/>
                  <a:pt x="2886388" y="253757"/>
                  <a:pt x="2885542" y="253778"/>
                </a:cubicBezTo>
                <a:lnTo>
                  <a:pt x="2857433" y="253778"/>
                </a:lnTo>
                <a:cubicBezTo>
                  <a:pt x="2859151" y="254905"/>
                  <a:pt x="2860823" y="256118"/>
                  <a:pt x="2862448" y="257416"/>
                </a:cubicBezTo>
                <a:cubicBezTo>
                  <a:pt x="2864073" y="258714"/>
                  <a:pt x="2866488" y="260763"/>
                  <a:pt x="2869692" y="263563"/>
                </a:cubicBezTo>
                <a:lnTo>
                  <a:pt x="2859414" y="271615"/>
                </a:lnTo>
                <a:cubicBezTo>
                  <a:pt x="2857637" y="269545"/>
                  <a:pt x="2856198" y="267932"/>
                  <a:pt x="2855099" y="266775"/>
                </a:cubicBezTo>
                <a:cubicBezTo>
                  <a:pt x="2854000" y="265618"/>
                  <a:pt x="2852763" y="264454"/>
                  <a:pt x="2851389" y="263284"/>
                </a:cubicBezTo>
                <a:cubicBezTo>
                  <a:pt x="2850014" y="262113"/>
                  <a:pt x="2848026" y="260472"/>
                  <a:pt x="2845422" y="258361"/>
                </a:cubicBezTo>
                <a:lnTo>
                  <a:pt x="2851490" y="253778"/>
                </a:lnTo>
                <a:lnTo>
                  <a:pt x="2824124" y="253778"/>
                </a:lnTo>
                <a:cubicBezTo>
                  <a:pt x="2821506" y="253778"/>
                  <a:pt x="2819251" y="253809"/>
                  <a:pt x="2817361" y="253871"/>
                </a:cubicBezTo>
                <a:cubicBezTo>
                  <a:pt x="2815469" y="253933"/>
                  <a:pt x="2813679" y="254025"/>
                  <a:pt x="2811990" y="254149"/>
                </a:cubicBezTo>
                <a:cubicBezTo>
                  <a:pt x="2812173" y="252859"/>
                  <a:pt x="2812302" y="251545"/>
                  <a:pt x="2812377" y="250208"/>
                </a:cubicBezTo>
                <a:cubicBezTo>
                  <a:pt x="2812451" y="248871"/>
                  <a:pt x="2812488" y="247094"/>
                  <a:pt x="2812485" y="244876"/>
                </a:cubicBezTo>
                <a:lnTo>
                  <a:pt x="2812485" y="225300"/>
                </a:lnTo>
                <a:cubicBezTo>
                  <a:pt x="2812488" y="222878"/>
                  <a:pt x="2812451" y="220826"/>
                  <a:pt x="2812377" y="219146"/>
                </a:cubicBezTo>
                <a:cubicBezTo>
                  <a:pt x="2812302" y="217466"/>
                  <a:pt x="2812173" y="215848"/>
                  <a:pt x="2811990" y="214292"/>
                </a:cubicBezTo>
                <a:close/>
                <a:moveTo>
                  <a:pt x="3250959" y="212676"/>
                </a:moveTo>
                <a:cubicBezTo>
                  <a:pt x="3252444" y="212673"/>
                  <a:pt x="3253930" y="212678"/>
                  <a:pt x="3255416" y="212691"/>
                </a:cubicBezTo>
                <a:cubicBezTo>
                  <a:pt x="3256902" y="212704"/>
                  <a:pt x="3259502" y="212740"/>
                  <a:pt x="3263217" y="212799"/>
                </a:cubicBezTo>
                <a:lnTo>
                  <a:pt x="3263465" y="227535"/>
                </a:lnTo>
                <a:cubicBezTo>
                  <a:pt x="3260602" y="227228"/>
                  <a:pt x="3258032" y="227006"/>
                  <a:pt x="3255757" y="226869"/>
                </a:cubicBezTo>
                <a:cubicBezTo>
                  <a:pt x="3253482" y="226732"/>
                  <a:pt x="3250850" y="226665"/>
                  <a:pt x="3247863" y="226668"/>
                </a:cubicBezTo>
                <a:cubicBezTo>
                  <a:pt x="3241904" y="226647"/>
                  <a:pt x="3236456" y="226905"/>
                  <a:pt x="3231518" y="227442"/>
                </a:cubicBezTo>
                <a:cubicBezTo>
                  <a:pt x="3226581" y="227978"/>
                  <a:pt x="3221132" y="228917"/>
                  <a:pt x="3215173" y="230259"/>
                </a:cubicBezTo>
                <a:lnTo>
                  <a:pt x="3214059" y="216638"/>
                </a:lnTo>
                <a:cubicBezTo>
                  <a:pt x="3219802" y="215537"/>
                  <a:pt x="3224605" y="214699"/>
                  <a:pt x="3228468" y="214125"/>
                </a:cubicBezTo>
                <a:cubicBezTo>
                  <a:pt x="3232331" y="213551"/>
                  <a:pt x="3235961" y="213162"/>
                  <a:pt x="3239356" y="212960"/>
                </a:cubicBezTo>
                <a:cubicBezTo>
                  <a:pt x="3242751" y="212757"/>
                  <a:pt x="3246619" y="212663"/>
                  <a:pt x="3250959" y="212676"/>
                </a:cubicBezTo>
                <a:close/>
                <a:moveTo>
                  <a:pt x="147104" y="212428"/>
                </a:moveTo>
                <a:cubicBezTo>
                  <a:pt x="156904" y="213646"/>
                  <a:pt x="167022" y="215420"/>
                  <a:pt x="177457" y="217752"/>
                </a:cubicBezTo>
                <a:cubicBezTo>
                  <a:pt x="187892" y="220084"/>
                  <a:pt x="199278" y="223098"/>
                  <a:pt x="211617" y="226792"/>
                </a:cubicBezTo>
                <a:lnTo>
                  <a:pt x="206788" y="242022"/>
                </a:lnTo>
                <a:cubicBezTo>
                  <a:pt x="202057" y="240147"/>
                  <a:pt x="197093" y="238449"/>
                  <a:pt x="191898" y="236930"/>
                </a:cubicBezTo>
                <a:cubicBezTo>
                  <a:pt x="186702" y="235410"/>
                  <a:pt x="180315" y="233806"/>
                  <a:pt x="172736" y="232116"/>
                </a:cubicBezTo>
                <a:cubicBezTo>
                  <a:pt x="167623" y="230906"/>
                  <a:pt x="162680" y="229890"/>
                  <a:pt x="157908" y="229067"/>
                </a:cubicBezTo>
                <a:cubicBezTo>
                  <a:pt x="153135" y="228244"/>
                  <a:pt x="147636" y="227444"/>
                  <a:pt x="141408" y="226668"/>
                </a:cubicBezTo>
                <a:close/>
                <a:moveTo>
                  <a:pt x="4699626" y="212056"/>
                </a:moveTo>
                <a:cubicBezTo>
                  <a:pt x="4701111" y="212054"/>
                  <a:pt x="4702597" y="212059"/>
                  <a:pt x="4704083" y="212072"/>
                </a:cubicBezTo>
                <a:cubicBezTo>
                  <a:pt x="4705569" y="212085"/>
                  <a:pt x="4708169" y="212121"/>
                  <a:pt x="4711884" y="212180"/>
                </a:cubicBezTo>
                <a:lnTo>
                  <a:pt x="4712132" y="226915"/>
                </a:lnTo>
                <a:cubicBezTo>
                  <a:pt x="4709268" y="226608"/>
                  <a:pt x="4706699" y="226387"/>
                  <a:pt x="4704424" y="226250"/>
                </a:cubicBezTo>
                <a:cubicBezTo>
                  <a:pt x="4702149" y="226113"/>
                  <a:pt x="4699517" y="226046"/>
                  <a:pt x="4696530" y="226049"/>
                </a:cubicBezTo>
                <a:cubicBezTo>
                  <a:pt x="4690571" y="226028"/>
                  <a:pt x="4685123" y="226286"/>
                  <a:pt x="4680185" y="226823"/>
                </a:cubicBezTo>
                <a:cubicBezTo>
                  <a:pt x="4675248" y="227359"/>
                  <a:pt x="4669799" y="228298"/>
                  <a:pt x="4663840" y="229640"/>
                </a:cubicBezTo>
                <a:lnTo>
                  <a:pt x="4662726" y="216019"/>
                </a:lnTo>
                <a:cubicBezTo>
                  <a:pt x="4668469" y="214917"/>
                  <a:pt x="4673272" y="214080"/>
                  <a:pt x="4677136" y="213506"/>
                </a:cubicBezTo>
                <a:cubicBezTo>
                  <a:pt x="4680998" y="212932"/>
                  <a:pt x="4684627" y="212543"/>
                  <a:pt x="4688023" y="212341"/>
                </a:cubicBezTo>
                <a:cubicBezTo>
                  <a:pt x="4691418" y="212138"/>
                  <a:pt x="4695285" y="212043"/>
                  <a:pt x="4699626" y="212056"/>
                </a:cubicBezTo>
                <a:close/>
                <a:moveTo>
                  <a:pt x="3975725" y="212056"/>
                </a:moveTo>
                <a:cubicBezTo>
                  <a:pt x="3977211" y="212054"/>
                  <a:pt x="3978697" y="212059"/>
                  <a:pt x="3980183" y="212072"/>
                </a:cubicBezTo>
                <a:cubicBezTo>
                  <a:pt x="3981669" y="212085"/>
                  <a:pt x="3984269" y="212121"/>
                  <a:pt x="3987984" y="212180"/>
                </a:cubicBezTo>
                <a:lnTo>
                  <a:pt x="3988232" y="226915"/>
                </a:lnTo>
                <a:cubicBezTo>
                  <a:pt x="3985368" y="226608"/>
                  <a:pt x="3982799" y="226387"/>
                  <a:pt x="3980524" y="226250"/>
                </a:cubicBezTo>
                <a:cubicBezTo>
                  <a:pt x="3978248" y="226113"/>
                  <a:pt x="3975617" y="226046"/>
                  <a:pt x="3972630" y="226049"/>
                </a:cubicBezTo>
                <a:cubicBezTo>
                  <a:pt x="3966671" y="226028"/>
                  <a:pt x="3961222" y="226286"/>
                  <a:pt x="3956285" y="226823"/>
                </a:cubicBezTo>
                <a:cubicBezTo>
                  <a:pt x="3951347" y="227359"/>
                  <a:pt x="3945899" y="228298"/>
                  <a:pt x="3939940" y="229640"/>
                </a:cubicBezTo>
                <a:lnTo>
                  <a:pt x="3938826" y="216019"/>
                </a:lnTo>
                <a:cubicBezTo>
                  <a:pt x="3944569" y="214917"/>
                  <a:pt x="3949372" y="214080"/>
                  <a:pt x="3953235" y="213506"/>
                </a:cubicBezTo>
                <a:cubicBezTo>
                  <a:pt x="3957098" y="212932"/>
                  <a:pt x="3960727" y="212543"/>
                  <a:pt x="3964123" y="212341"/>
                </a:cubicBezTo>
                <a:cubicBezTo>
                  <a:pt x="3967518" y="212138"/>
                  <a:pt x="3971385" y="212043"/>
                  <a:pt x="3975725" y="212056"/>
                </a:cubicBezTo>
                <a:close/>
                <a:moveTo>
                  <a:pt x="3137525" y="212056"/>
                </a:moveTo>
                <a:cubicBezTo>
                  <a:pt x="3139011" y="212054"/>
                  <a:pt x="3140497" y="212059"/>
                  <a:pt x="3141983" y="212072"/>
                </a:cubicBezTo>
                <a:cubicBezTo>
                  <a:pt x="3143469" y="212085"/>
                  <a:pt x="3146069" y="212121"/>
                  <a:pt x="3149784" y="212180"/>
                </a:cubicBezTo>
                <a:lnTo>
                  <a:pt x="3150032" y="226915"/>
                </a:lnTo>
                <a:cubicBezTo>
                  <a:pt x="3147168" y="226608"/>
                  <a:pt x="3144599" y="226387"/>
                  <a:pt x="3142324" y="226250"/>
                </a:cubicBezTo>
                <a:cubicBezTo>
                  <a:pt x="3140048" y="226113"/>
                  <a:pt x="3137417" y="226046"/>
                  <a:pt x="3134430" y="226049"/>
                </a:cubicBezTo>
                <a:cubicBezTo>
                  <a:pt x="3128471" y="226028"/>
                  <a:pt x="3123022" y="226286"/>
                  <a:pt x="3118085" y="226823"/>
                </a:cubicBezTo>
                <a:cubicBezTo>
                  <a:pt x="3113147" y="227359"/>
                  <a:pt x="3107699" y="228298"/>
                  <a:pt x="3101740" y="229640"/>
                </a:cubicBezTo>
                <a:lnTo>
                  <a:pt x="3100626" y="216019"/>
                </a:lnTo>
                <a:cubicBezTo>
                  <a:pt x="3106369" y="214917"/>
                  <a:pt x="3111172" y="214080"/>
                  <a:pt x="3115035" y="213506"/>
                </a:cubicBezTo>
                <a:cubicBezTo>
                  <a:pt x="3118898" y="212932"/>
                  <a:pt x="3122527" y="212543"/>
                  <a:pt x="3125923" y="212341"/>
                </a:cubicBezTo>
                <a:cubicBezTo>
                  <a:pt x="3129318" y="212138"/>
                  <a:pt x="3133185" y="212043"/>
                  <a:pt x="3137525" y="212056"/>
                </a:cubicBezTo>
                <a:close/>
                <a:moveTo>
                  <a:pt x="1754372" y="209456"/>
                </a:moveTo>
                <a:lnTo>
                  <a:pt x="1754372" y="235459"/>
                </a:lnTo>
                <a:lnTo>
                  <a:pt x="1782233" y="235459"/>
                </a:lnTo>
                <a:lnTo>
                  <a:pt x="1782233" y="209456"/>
                </a:lnTo>
                <a:close/>
                <a:moveTo>
                  <a:pt x="2642092" y="208961"/>
                </a:moveTo>
                <a:cubicBezTo>
                  <a:pt x="2644504" y="211461"/>
                  <a:pt x="2646552" y="213860"/>
                  <a:pt x="2648237" y="216158"/>
                </a:cubicBezTo>
                <a:cubicBezTo>
                  <a:pt x="2649921" y="218457"/>
                  <a:pt x="2651629" y="221258"/>
                  <a:pt x="2653360" y="224563"/>
                </a:cubicBezTo>
                <a:lnTo>
                  <a:pt x="2644321" y="229887"/>
                </a:lnTo>
                <a:cubicBezTo>
                  <a:pt x="2642660" y="226807"/>
                  <a:pt x="2640905" y="223959"/>
                  <a:pt x="2639058" y="221343"/>
                </a:cubicBezTo>
                <a:cubicBezTo>
                  <a:pt x="2637211" y="218728"/>
                  <a:pt x="2635209" y="216251"/>
                  <a:pt x="2633053" y="213914"/>
                </a:cubicBezTo>
                <a:close/>
                <a:moveTo>
                  <a:pt x="741588" y="208713"/>
                </a:moveTo>
                <a:cubicBezTo>
                  <a:pt x="743590" y="208961"/>
                  <a:pt x="745685" y="209147"/>
                  <a:pt x="747872" y="209270"/>
                </a:cubicBezTo>
                <a:cubicBezTo>
                  <a:pt x="750060" y="209394"/>
                  <a:pt x="752588" y="209456"/>
                  <a:pt x="755456" y="209456"/>
                </a:cubicBezTo>
                <a:lnTo>
                  <a:pt x="838295" y="209456"/>
                </a:lnTo>
                <a:cubicBezTo>
                  <a:pt x="841221" y="209456"/>
                  <a:pt x="843759" y="209394"/>
                  <a:pt x="845911" y="209270"/>
                </a:cubicBezTo>
                <a:cubicBezTo>
                  <a:pt x="848062" y="209147"/>
                  <a:pt x="850105" y="208961"/>
                  <a:pt x="852040" y="208713"/>
                </a:cubicBezTo>
                <a:lnTo>
                  <a:pt x="852040" y="223448"/>
                </a:lnTo>
                <a:cubicBezTo>
                  <a:pt x="849974" y="223201"/>
                  <a:pt x="847853" y="223015"/>
                  <a:pt x="845678" y="222891"/>
                </a:cubicBezTo>
                <a:cubicBezTo>
                  <a:pt x="843504" y="222767"/>
                  <a:pt x="841043" y="222705"/>
                  <a:pt x="838295" y="222705"/>
                </a:cubicBezTo>
                <a:lnTo>
                  <a:pt x="817616" y="222705"/>
                </a:lnTo>
                <a:lnTo>
                  <a:pt x="817616" y="267778"/>
                </a:lnTo>
                <a:cubicBezTo>
                  <a:pt x="817503" y="269400"/>
                  <a:pt x="818071" y="270458"/>
                  <a:pt x="819319" y="270951"/>
                </a:cubicBezTo>
                <a:cubicBezTo>
                  <a:pt x="820568" y="271443"/>
                  <a:pt x="823178" y="271665"/>
                  <a:pt x="827151" y="271616"/>
                </a:cubicBezTo>
                <a:cubicBezTo>
                  <a:pt x="831317" y="271660"/>
                  <a:pt x="834222" y="271387"/>
                  <a:pt x="835865" y="270796"/>
                </a:cubicBezTo>
                <a:cubicBezTo>
                  <a:pt x="837508" y="270205"/>
                  <a:pt x="838525" y="269034"/>
                  <a:pt x="838914" y="267282"/>
                </a:cubicBezTo>
                <a:cubicBezTo>
                  <a:pt x="839286" y="266158"/>
                  <a:pt x="839626" y="264042"/>
                  <a:pt x="839936" y="260936"/>
                </a:cubicBezTo>
                <a:cubicBezTo>
                  <a:pt x="840246" y="257830"/>
                  <a:pt x="840524" y="254167"/>
                  <a:pt x="840772" y="249947"/>
                </a:cubicBezTo>
                <a:cubicBezTo>
                  <a:pt x="843222" y="251154"/>
                  <a:pt x="845410" y="252083"/>
                  <a:pt x="847334" y="252733"/>
                </a:cubicBezTo>
                <a:cubicBezTo>
                  <a:pt x="849259" y="253383"/>
                  <a:pt x="851447" y="253940"/>
                  <a:pt x="853897" y="254405"/>
                </a:cubicBezTo>
                <a:cubicBezTo>
                  <a:pt x="853419" y="260012"/>
                  <a:pt x="852986" y="264358"/>
                  <a:pt x="852599" y="267443"/>
                </a:cubicBezTo>
                <a:cubicBezTo>
                  <a:pt x="852213" y="270528"/>
                  <a:pt x="851771" y="272884"/>
                  <a:pt x="851274" y="274510"/>
                </a:cubicBezTo>
                <a:cubicBezTo>
                  <a:pt x="850777" y="276137"/>
                  <a:pt x="850124" y="277566"/>
                  <a:pt x="849316" y="278798"/>
                </a:cubicBezTo>
                <a:cubicBezTo>
                  <a:pt x="848049" y="281110"/>
                  <a:pt x="845598" y="282709"/>
                  <a:pt x="841964" y="283596"/>
                </a:cubicBezTo>
                <a:cubicBezTo>
                  <a:pt x="838329" y="284484"/>
                  <a:pt x="832566" y="284907"/>
                  <a:pt x="824675" y="284866"/>
                </a:cubicBezTo>
                <a:cubicBezTo>
                  <a:pt x="819593" y="284876"/>
                  <a:pt x="815609" y="284608"/>
                  <a:pt x="812725" y="284061"/>
                </a:cubicBezTo>
                <a:cubicBezTo>
                  <a:pt x="809841" y="283514"/>
                  <a:pt x="807716" y="282626"/>
                  <a:pt x="806348" y="281398"/>
                </a:cubicBezTo>
                <a:cubicBezTo>
                  <a:pt x="805433" y="280679"/>
                  <a:pt x="804788" y="279704"/>
                  <a:pt x="804414" y="278473"/>
                </a:cubicBezTo>
                <a:cubicBezTo>
                  <a:pt x="804040" y="277243"/>
                  <a:pt x="803859" y="275617"/>
                  <a:pt x="803872" y="273597"/>
                </a:cubicBezTo>
                <a:lnTo>
                  <a:pt x="803872" y="222705"/>
                </a:lnTo>
                <a:lnTo>
                  <a:pt x="786041" y="222705"/>
                </a:lnTo>
                <a:cubicBezTo>
                  <a:pt x="785928" y="231015"/>
                  <a:pt x="785288" y="238294"/>
                  <a:pt x="784122" y="244545"/>
                </a:cubicBezTo>
                <a:cubicBezTo>
                  <a:pt x="782956" y="250796"/>
                  <a:pt x="781202" y="256311"/>
                  <a:pt x="778859" y="261091"/>
                </a:cubicBezTo>
                <a:cubicBezTo>
                  <a:pt x="775144" y="268871"/>
                  <a:pt x="769696" y="275352"/>
                  <a:pt x="762514" y="280532"/>
                </a:cubicBezTo>
                <a:cubicBezTo>
                  <a:pt x="761077" y="281582"/>
                  <a:pt x="759432" y="282639"/>
                  <a:pt x="757577" y="283705"/>
                </a:cubicBezTo>
                <a:cubicBezTo>
                  <a:pt x="755722" y="284770"/>
                  <a:pt x="752993" y="286230"/>
                  <a:pt x="749389" y="288085"/>
                </a:cubicBezTo>
                <a:cubicBezTo>
                  <a:pt x="747983" y="285510"/>
                  <a:pt x="746523" y="283230"/>
                  <a:pt x="745009" y="281244"/>
                </a:cubicBezTo>
                <a:cubicBezTo>
                  <a:pt x="743494" y="279257"/>
                  <a:pt x="741818" y="277410"/>
                  <a:pt x="739978" y="275703"/>
                </a:cubicBezTo>
                <a:cubicBezTo>
                  <a:pt x="746825" y="272741"/>
                  <a:pt x="752294" y="269594"/>
                  <a:pt x="756385" y="266261"/>
                </a:cubicBezTo>
                <a:cubicBezTo>
                  <a:pt x="760476" y="262928"/>
                  <a:pt x="763716" y="258976"/>
                  <a:pt x="766105" y="254405"/>
                </a:cubicBezTo>
                <a:cubicBezTo>
                  <a:pt x="768066" y="250839"/>
                  <a:pt x="769500" y="246547"/>
                  <a:pt x="770408" y="241527"/>
                </a:cubicBezTo>
                <a:cubicBezTo>
                  <a:pt x="771316" y="236507"/>
                  <a:pt x="771822" y="230233"/>
                  <a:pt x="771925" y="222705"/>
                </a:cubicBezTo>
                <a:lnTo>
                  <a:pt x="755456" y="222705"/>
                </a:lnTo>
                <a:cubicBezTo>
                  <a:pt x="752642" y="222705"/>
                  <a:pt x="750129" y="222767"/>
                  <a:pt x="747918" y="222891"/>
                </a:cubicBezTo>
                <a:cubicBezTo>
                  <a:pt x="745708" y="223015"/>
                  <a:pt x="743598" y="223201"/>
                  <a:pt x="741588" y="223448"/>
                </a:cubicBezTo>
                <a:close/>
                <a:moveTo>
                  <a:pt x="4308205" y="202646"/>
                </a:moveTo>
                <a:lnTo>
                  <a:pt x="4308205" y="216514"/>
                </a:lnTo>
                <a:lnTo>
                  <a:pt x="4337056" y="216514"/>
                </a:lnTo>
                <a:lnTo>
                  <a:pt x="4337056" y="202646"/>
                </a:lnTo>
                <a:close/>
                <a:moveTo>
                  <a:pt x="4266848" y="202646"/>
                </a:moveTo>
                <a:lnTo>
                  <a:pt x="4266848" y="216514"/>
                </a:lnTo>
                <a:lnTo>
                  <a:pt x="4294461" y="216514"/>
                </a:lnTo>
                <a:lnTo>
                  <a:pt x="4294461" y="202646"/>
                </a:lnTo>
                <a:close/>
                <a:moveTo>
                  <a:pt x="2655218" y="201903"/>
                </a:moveTo>
                <a:cubicBezTo>
                  <a:pt x="2657599" y="204286"/>
                  <a:pt x="2659678" y="206670"/>
                  <a:pt x="2661455" y="209054"/>
                </a:cubicBezTo>
                <a:cubicBezTo>
                  <a:pt x="2663233" y="211437"/>
                  <a:pt x="2664909" y="214007"/>
                  <a:pt x="2666486" y="216762"/>
                </a:cubicBezTo>
                <a:lnTo>
                  <a:pt x="2657570" y="222086"/>
                </a:lnTo>
                <a:cubicBezTo>
                  <a:pt x="2656028" y="219311"/>
                  <a:pt x="2654346" y="216659"/>
                  <a:pt x="2652524" y="214131"/>
                </a:cubicBezTo>
                <a:cubicBezTo>
                  <a:pt x="2650703" y="211602"/>
                  <a:pt x="2648712" y="209136"/>
                  <a:pt x="2646550" y="206732"/>
                </a:cubicBezTo>
                <a:close/>
                <a:moveTo>
                  <a:pt x="2707966" y="199185"/>
                </a:moveTo>
                <a:cubicBezTo>
                  <a:pt x="2709170" y="199428"/>
                  <a:pt x="2710544" y="199594"/>
                  <a:pt x="2712087" y="199682"/>
                </a:cubicBezTo>
                <a:cubicBezTo>
                  <a:pt x="2713631" y="199769"/>
                  <a:pt x="2715932" y="199811"/>
                  <a:pt x="2718990" y="199806"/>
                </a:cubicBezTo>
                <a:lnTo>
                  <a:pt x="2761704" y="199806"/>
                </a:lnTo>
                <a:cubicBezTo>
                  <a:pt x="2764794" y="199811"/>
                  <a:pt x="2767064" y="199769"/>
                  <a:pt x="2768514" y="199682"/>
                </a:cubicBezTo>
                <a:cubicBezTo>
                  <a:pt x="2769965" y="199594"/>
                  <a:pt x="2771369" y="199428"/>
                  <a:pt x="2772728" y="199185"/>
                </a:cubicBezTo>
                <a:lnTo>
                  <a:pt x="2772728" y="212297"/>
                </a:lnTo>
                <a:cubicBezTo>
                  <a:pt x="2771248" y="212114"/>
                  <a:pt x="2769714" y="211984"/>
                  <a:pt x="2768127" y="211910"/>
                </a:cubicBezTo>
                <a:cubicBezTo>
                  <a:pt x="2766539" y="211835"/>
                  <a:pt x="2764481" y="211798"/>
                  <a:pt x="2761951" y="211801"/>
                </a:cubicBezTo>
                <a:lnTo>
                  <a:pt x="2718867" y="211801"/>
                </a:lnTo>
                <a:cubicBezTo>
                  <a:pt x="2716332" y="211798"/>
                  <a:pt x="2714253" y="211835"/>
                  <a:pt x="2712630" y="211910"/>
                </a:cubicBezTo>
                <a:cubicBezTo>
                  <a:pt x="2711006" y="211984"/>
                  <a:pt x="2709451" y="212114"/>
                  <a:pt x="2707966" y="212297"/>
                </a:cubicBezTo>
                <a:close/>
                <a:moveTo>
                  <a:pt x="1190454" y="198807"/>
                </a:moveTo>
                <a:lnTo>
                  <a:pt x="1190454" y="262329"/>
                </a:lnTo>
                <a:lnTo>
                  <a:pt x="1208656" y="262329"/>
                </a:lnTo>
                <a:lnTo>
                  <a:pt x="1208656" y="198807"/>
                </a:lnTo>
                <a:close/>
                <a:moveTo>
                  <a:pt x="1293971" y="197685"/>
                </a:moveTo>
                <a:lnTo>
                  <a:pt x="1293971" y="208473"/>
                </a:lnTo>
                <a:lnTo>
                  <a:pt x="1302639" y="208473"/>
                </a:lnTo>
                <a:cubicBezTo>
                  <a:pt x="1304891" y="206714"/>
                  <a:pt x="1306950" y="205024"/>
                  <a:pt x="1308815" y="203405"/>
                </a:cubicBezTo>
                <a:cubicBezTo>
                  <a:pt x="1310680" y="201785"/>
                  <a:pt x="1312584" y="200002"/>
                  <a:pt x="1314526" y="198057"/>
                </a:cubicBezTo>
                <a:cubicBezTo>
                  <a:pt x="1312940" y="197933"/>
                  <a:pt x="1311407" y="197840"/>
                  <a:pt x="1309929" y="197778"/>
                </a:cubicBezTo>
                <a:cubicBezTo>
                  <a:pt x="1308451" y="197716"/>
                  <a:pt x="1306516" y="197685"/>
                  <a:pt x="1304125" y="197685"/>
                </a:cubicBezTo>
                <a:close/>
                <a:moveTo>
                  <a:pt x="1351807" y="197081"/>
                </a:moveTo>
                <a:lnTo>
                  <a:pt x="1361589" y="199306"/>
                </a:lnTo>
                <a:cubicBezTo>
                  <a:pt x="1361478" y="205978"/>
                  <a:pt x="1361112" y="212075"/>
                  <a:pt x="1360491" y="217598"/>
                </a:cubicBezTo>
                <a:cubicBezTo>
                  <a:pt x="1359869" y="223121"/>
                  <a:pt x="1358914" y="228538"/>
                  <a:pt x="1357627" y="233848"/>
                </a:cubicBezTo>
                <a:lnTo>
                  <a:pt x="1347721" y="229768"/>
                </a:lnTo>
                <a:cubicBezTo>
                  <a:pt x="1349238" y="224518"/>
                  <a:pt x="1350290" y="219471"/>
                  <a:pt x="1350878" y="214629"/>
                </a:cubicBezTo>
                <a:cubicBezTo>
                  <a:pt x="1351467" y="209786"/>
                  <a:pt x="1351776" y="203937"/>
                  <a:pt x="1351807" y="197081"/>
                </a:cubicBezTo>
                <a:close/>
                <a:moveTo>
                  <a:pt x="908504" y="193854"/>
                </a:moveTo>
                <a:cubicBezTo>
                  <a:pt x="912219" y="193875"/>
                  <a:pt x="915934" y="195443"/>
                  <a:pt x="919648" y="198560"/>
                </a:cubicBezTo>
                <a:cubicBezTo>
                  <a:pt x="920512" y="199295"/>
                  <a:pt x="921632" y="200394"/>
                  <a:pt x="923007" y="201856"/>
                </a:cubicBezTo>
                <a:cubicBezTo>
                  <a:pt x="924382" y="203319"/>
                  <a:pt x="926028" y="205192"/>
                  <a:pt x="927945" y="207475"/>
                </a:cubicBezTo>
                <a:cubicBezTo>
                  <a:pt x="933558" y="214076"/>
                  <a:pt x="939419" y="220500"/>
                  <a:pt x="945528" y="226745"/>
                </a:cubicBezTo>
                <a:cubicBezTo>
                  <a:pt x="951636" y="232991"/>
                  <a:pt x="958117" y="239197"/>
                  <a:pt x="964968" y="245365"/>
                </a:cubicBezTo>
                <a:cubicBezTo>
                  <a:pt x="968038" y="248090"/>
                  <a:pt x="970566" y="250226"/>
                  <a:pt x="972553" y="251773"/>
                </a:cubicBezTo>
                <a:cubicBezTo>
                  <a:pt x="974539" y="253321"/>
                  <a:pt x="976510" y="254652"/>
                  <a:pt x="978465" y="255767"/>
                </a:cubicBezTo>
                <a:lnTo>
                  <a:pt x="970912" y="273350"/>
                </a:lnTo>
                <a:cubicBezTo>
                  <a:pt x="970337" y="272651"/>
                  <a:pt x="969815" y="272068"/>
                  <a:pt x="969349" y="271601"/>
                </a:cubicBezTo>
                <a:cubicBezTo>
                  <a:pt x="968882" y="271134"/>
                  <a:pt x="968206" y="270520"/>
                  <a:pt x="967321" y="269759"/>
                </a:cubicBezTo>
                <a:cubicBezTo>
                  <a:pt x="964016" y="266831"/>
                  <a:pt x="960131" y="263245"/>
                  <a:pt x="955666" y="259002"/>
                </a:cubicBezTo>
                <a:cubicBezTo>
                  <a:pt x="951200" y="254758"/>
                  <a:pt x="946665" y="250336"/>
                  <a:pt x="942061" y="245737"/>
                </a:cubicBezTo>
                <a:cubicBezTo>
                  <a:pt x="939061" y="242666"/>
                  <a:pt x="936668" y="240182"/>
                  <a:pt x="934883" y="238284"/>
                </a:cubicBezTo>
                <a:cubicBezTo>
                  <a:pt x="933099" y="236387"/>
                  <a:pt x="931101" y="234187"/>
                  <a:pt x="928889" y="231685"/>
                </a:cubicBezTo>
                <a:cubicBezTo>
                  <a:pt x="926678" y="229183"/>
                  <a:pt x="923433" y="225488"/>
                  <a:pt x="919153" y="220600"/>
                </a:cubicBezTo>
                <a:cubicBezTo>
                  <a:pt x="915492" y="216362"/>
                  <a:pt x="913031" y="213695"/>
                  <a:pt x="911770" y="212598"/>
                </a:cubicBezTo>
                <a:cubicBezTo>
                  <a:pt x="910508" y="211502"/>
                  <a:pt x="909379" y="211032"/>
                  <a:pt x="908380" y="211190"/>
                </a:cubicBezTo>
                <a:cubicBezTo>
                  <a:pt x="907467" y="211120"/>
                  <a:pt x="906507" y="211538"/>
                  <a:pt x="905501" y="212443"/>
                </a:cubicBezTo>
                <a:cubicBezTo>
                  <a:pt x="904495" y="213349"/>
                  <a:pt x="902978" y="215160"/>
                  <a:pt x="900951" y="217876"/>
                </a:cubicBezTo>
                <a:cubicBezTo>
                  <a:pt x="895956" y="224581"/>
                  <a:pt x="891550" y="230272"/>
                  <a:pt x="887732" y="234949"/>
                </a:cubicBezTo>
                <a:cubicBezTo>
                  <a:pt x="883914" y="239626"/>
                  <a:pt x="880189" y="243923"/>
                  <a:pt x="876557" y="247842"/>
                </a:cubicBezTo>
                <a:cubicBezTo>
                  <a:pt x="875915" y="248538"/>
                  <a:pt x="875435" y="249096"/>
                  <a:pt x="875118" y="249514"/>
                </a:cubicBezTo>
                <a:cubicBezTo>
                  <a:pt x="874800" y="249931"/>
                  <a:pt x="874413" y="250489"/>
                  <a:pt x="873957" y="251185"/>
                </a:cubicBezTo>
                <a:lnTo>
                  <a:pt x="863927" y="235707"/>
                </a:lnTo>
                <a:cubicBezTo>
                  <a:pt x="865634" y="234544"/>
                  <a:pt x="867545" y="232894"/>
                  <a:pt x="869660" y="230759"/>
                </a:cubicBezTo>
                <a:cubicBezTo>
                  <a:pt x="871775" y="228623"/>
                  <a:pt x="874502" y="225552"/>
                  <a:pt x="877841" y="221545"/>
                </a:cubicBezTo>
                <a:cubicBezTo>
                  <a:pt x="881181" y="217538"/>
                  <a:pt x="885541" y="212147"/>
                  <a:pt x="890921" y="205370"/>
                </a:cubicBezTo>
                <a:cubicBezTo>
                  <a:pt x="892502" y="203412"/>
                  <a:pt x="893890" y="201818"/>
                  <a:pt x="895084" y="200587"/>
                </a:cubicBezTo>
                <a:cubicBezTo>
                  <a:pt x="896279" y="199357"/>
                  <a:pt x="897450" y="198351"/>
                  <a:pt x="898598" y="197569"/>
                </a:cubicBezTo>
                <a:cubicBezTo>
                  <a:pt x="900280" y="196331"/>
                  <a:pt x="901962" y="195402"/>
                  <a:pt x="903644" y="194783"/>
                </a:cubicBezTo>
                <a:cubicBezTo>
                  <a:pt x="905326" y="194164"/>
                  <a:pt x="906946" y="193854"/>
                  <a:pt x="908504" y="193854"/>
                </a:cubicBezTo>
                <a:close/>
                <a:moveTo>
                  <a:pt x="4576658" y="191873"/>
                </a:moveTo>
                <a:cubicBezTo>
                  <a:pt x="4584420" y="201126"/>
                  <a:pt x="4590565" y="211161"/>
                  <a:pt x="4595092" y="221978"/>
                </a:cubicBezTo>
                <a:cubicBezTo>
                  <a:pt x="4599620" y="232795"/>
                  <a:pt x="4602762" y="244966"/>
                  <a:pt x="4604518" y="258491"/>
                </a:cubicBezTo>
                <a:lnTo>
                  <a:pt x="4589164" y="264311"/>
                </a:lnTo>
                <a:cubicBezTo>
                  <a:pt x="4588780" y="258432"/>
                  <a:pt x="4587908" y="252421"/>
                  <a:pt x="4586548" y="246279"/>
                </a:cubicBezTo>
                <a:cubicBezTo>
                  <a:pt x="4585189" y="240136"/>
                  <a:pt x="4583419" y="234219"/>
                  <a:pt x="4581239" y="228525"/>
                </a:cubicBezTo>
                <a:cubicBezTo>
                  <a:pt x="4579129" y="222899"/>
                  <a:pt x="4576601" y="217559"/>
                  <a:pt x="4573655" y="212505"/>
                </a:cubicBezTo>
                <a:cubicBezTo>
                  <a:pt x="4570709" y="207452"/>
                  <a:pt x="4567376" y="202638"/>
                  <a:pt x="4563656" y="198064"/>
                </a:cubicBezTo>
                <a:close/>
                <a:moveTo>
                  <a:pt x="3005033" y="191873"/>
                </a:moveTo>
                <a:cubicBezTo>
                  <a:pt x="3012795" y="201126"/>
                  <a:pt x="3018940" y="211161"/>
                  <a:pt x="3023467" y="221978"/>
                </a:cubicBezTo>
                <a:cubicBezTo>
                  <a:pt x="3027995" y="232795"/>
                  <a:pt x="3031136" y="244966"/>
                  <a:pt x="3032893" y="258491"/>
                </a:cubicBezTo>
                <a:lnTo>
                  <a:pt x="3017539" y="264311"/>
                </a:lnTo>
                <a:cubicBezTo>
                  <a:pt x="3017155" y="258432"/>
                  <a:pt x="3016283" y="252421"/>
                  <a:pt x="3014923" y="246279"/>
                </a:cubicBezTo>
                <a:cubicBezTo>
                  <a:pt x="3013564" y="240136"/>
                  <a:pt x="3011794" y="234219"/>
                  <a:pt x="3009614" y="228525"/>
                </a:cubicBezTo>
                <a:cubicBezTo>
                  <a:pt x="3007504" y="222899"/>
                  <a:pt x="3004976" y="217559"/>
                  <a:pt x="3002030" y="212505"/>
                </a:cubicBezTo>
                <a:cubicBezTo>
                  <a:pt x="2999084" y="207452"/>
                  <a:pt x="2995751" y="202638"/>
                  <a:pt x="2992031" y="198064"/>
                </a:cubicBezTo>
                <a:close/>
                <a:moveTo>
                  <a:pt x="2839479" y="191741"/>
                </a:moveTo>
                <a:cubicBezTo>
                  <a:pt x="2840070" y="192869"/>
                  <a:pt x="2840591" y="193965"/>
                  <a:pt x="2841042" y="195030"/>
                </a:cubicBezTo>
                <a:cubicBezTo>
                  <a:pt x="2841493" y="196095"/>
                  <a:pt x="2842045" y="197439"/>
                  <a:pt x="2842698" y="199063"/>
                </a:cubicBezTo>
                <a:lnTo>
                  <a:pt x="2865111" y="199063"/>
                </a:lnTo>
                <a:cubicBezTo>
                  <a:pt x="2865833" y="197749"/>
                  <a:pt x="2866462" y="196560"/>
                  <a:pt x="2866999" y="195495"/>
                </a:cubicBezTo>
                <a:cubicBezTo>
                  <a:pt x="2867535" y="194430"/>
                  <a:pt x="2868103" y="193179"/>
                  <a:pt x="2868701" y="191741"/>
                </a:cubicBezTo>
                <a:close/>
                <a:moveTo>
                  <a:pt x="2537089" y="189892"/>
                </a:moveTo>
                <a:lnTo>
                  <a:pt x="2537832" y="204875"/>
                </a:lnTo>
                <a:cubicBezTo>
                  <a:pt x="2537403" y="204929"/>
                  <a:pt x="2536557" y="205037"/>
                  <a:pt x="2535293" y="205200"/>
                </a:cubicBezTo>
                <a:cubicBezTo>
                  <a:pt x="2534029" y="205362"/>
                  <a:pt x="2531945" y="205625"/>
                  <a:pt x="2529040" y="205989"/>
                </a:cubicBezTo>
                <a:cubicBezTo>
                  <a:pt x="2525041" y="206484"/>
                  <a:pt x="2520780" y="206856"/>
                  <a:pt x="2516255" y="207103"/>
                </a:cubicBezTo>
                <a:cubicBezTo>
                  <a:pt x="2511730" y="207351"/>
                  <a:pt x="2507159" y="207475"/>
                  <a:pt x="2502541" y="207475"/>
                </a:cubicBezTo>
                <a:cubicBezTo>
                  <a:pt x="2499663" y="207483"/>
                  <a:pt x="2497371" y="207467"/>
                  <a:pt x="2495662" y="207424"/>
                </a:cubicBezTo>
                <a:cubicBezTo>
                  <a:pt x="2493954" y="207382"/>
                  <a:pt x="2492019" y="207265"/>
                  <a:pt x="2489856" y="207071"/>
                </a:cubicBezTo>
                <a:cubicBezTo>
                  <a:pt x="2487694" y="206878"/>
                  <a:pt x="2484493" y="206558"/>
                  <a:pt x="2480253" y="206113"/>
                </a:cubicBezTo>
                <a:lnTo>
                  <a:pt x="2480501" y="191254"/>
                </a:lnTo>
                <a:cubicBezTo>
                  <a:pt x="2483219" y="191986"/>
                  <a:pt x="2486387" y="192502"/>
                  <a:pt x="2490004" y="192802"/>
                </a:cubicBezTo>
                <a:cubicBezTo>
                  <a:pt x="2493621" y="193101"/>
                  <a:pt x="2498089" y="193245"/>
                  <a:pt x="2503408" y="193235"/>
                </a:cubicBezTo>
                <a:cubicBezTo>
                  <a:pt x="2510314" y="193235"/>
                  <a:pt x="2516624" y="192956"/>
                  <a:pt x="2522338" y="192399"/>
                </a:cubicBezTo>
                <a:cubicBezTo>
                  <a:pt x="2528052" y="191842"/>
                  <a:pt x="2532969" y="191006"/>
                  <a:pt x="2537089" y="189892"/>
                </a:cubicBezTo>
                <a:close/>
                <a:moveTo>
                  <a:pt x="4501124" y="186301"/>
                </a:moveTo>
                <a:lnTo>
                  <a:pt x="4518089" y="186301"/>
                </a:lnTo>
                <a:cubicBezTo>
                  <a:pt x="4517776" y="188579"/>
                  <a:pt x="4517534" y="191267"/>
                  <a:pt x="4517361" y="194365"/>
                </a:cubicBezTo>
                <a:cubicBezTo>
                  <a:pt x="4517188" y="197463"/>
                  <a:pt x="4517100" y="201049"/>
                  <a:pt x="4517098" y="205122"/>
                </a:cubicBezTo>
                <a:cubicBezTo>
                  <a:pt x="4517102" y="208784"/>
                  <a:pt x="4517204" y="212688"/>
                  <a:pt x="4517405" y="216835"/>
                </a:cubicBezTo>
                <a:cubicBezTo>
                  <a:pt x="4517606" y="220983"/>
                  <a:pt x="4517883" y="224951"/>
                  <a:pt x="4518236" y="228741"/>
                </a:cubicBezTo>
                <a:cubicBezTo>
                  <a:pt x="4518588" y="232530"/>
                  <a:pt x="4518993" y="235719"/>
                  <a:pt x="4519451" y="238307"/>
                </a:cubicBezTo>
                <a:cubicBezTo>
                  <a:pt x="4520542" y="244808"/>
                  <a:pt x="4521981" y="249885"/>
                  <a:pt x="4523769" y="253538"/>
                </a:cubicBezTo>
                <a:cubicBezTo>
                  <a:pt x="4525557" y="257191"/>
                  <a:pt x="4527460" y="259048"/>
                  <a:pt x="4529480" y="259110"/>
                </a:cubicBezTo>
                <a:cubicBezTo>
                  <a:pt x="4530412" y="259105"/>
                  <a:pt x="4531304" y="258651"/>
                  <a:pt x="4532158" y="257748"/>
                </a:cubicBezTo>
                <a:cubicBezTo>
                  <a:pt x="4533012" y="256845"/>
                  <a:pt x="4533812" y="255524"/>
                  <a:pt x="4534557" y="253786"/>
                </a:cubicBezTo>
                <a:cubicBezTo>
                  <a:pt x="4537550" y="247120"/>
                  <a:pt x="4539737" y="239649"/>
                  <a:pt x="4541120" y="231373"/>
                </a:cubicBezTo>
                <a:cubicBezTo>
                  <a:pt x="4543153" y="233731"/>
                  <a:pt x="4545000" y="235671"/>
                  <a:pt x="4546661" y="237193"/>
                </a:cubicBezTo>
                <a:cubicBezTo>
                  <a:pt x="4548322" y="238715"/>
                  <a:pt x="4550603" y="240531"/>
                  <a:pt x="4553502" y="242641"/>
                </a:cubicBezTo>
                <a:cubicBezTo>
                  <a:pt x="4550337" y="254629"/>
                  <a:pt x="4546824" y="263343"/>
                  <a:pt x="4542962" y="268784"/>
                </a:cubicBezTo>
                <a:cubicBezTo>
                  <a:pt x="4539100" y="274224"/>
                  <a:pt x="4534565" y="276902"/>
                  <a:pt x="4529356" y="276817"/>
                </a:cubicBezTo>
                <a:cubicBezTo>
                  <a:pt x="4525206" y="276812"/>
                  <a:pt x="4521465" y="275305"/>
                  <a:pt x="4518135" y="272297"/>
                </a:cubicBezTo>
                <a:cubicBezTo>
                  <a:pt x="4514805" y="269289"/>
                  <a:pt x="4511900" y="264811"/>
                  <a:pt x="4509421" y="258862"/>
                </a:cubicBezTo>
                <a:cubicBezTo>
                  <a:pt x="4507735" y="254801"/>
                  <a:pt x="4506346" y="249922"/>
                  <a:pt x="4505252" y="244223"/>
                </a:cubicBezTo>
                <a:cubicBezTo>
                  <a:pt x="4504158" y="238525"/>
                  <a:pt x="4503319" y="231609"/>
                  <a:pt x="4502734" y="223476"/>
                </a:cubicBezTo>
                <a:cubicBezTo>
                  <a:pt x="4502149" y="215342"/>
                  <a:pt x="4501778" y="205592"/>
                  <a:pt x="4501620" y="194226"/>
                </a:cubicBezTo>
                <a:cubicBezTo>
                  <a:pt x="4501568" y="192170"/>
                  <a:pt x="4501517" y="190648"/>
                  <a:pt x="4501465" y="189660"/>
                </a:cubicBezTo>
                <a:cubicBezTo>
                  <a:pt x="4501414" y="188672"/>
                  <a:pt x="4501300" y="187552"/>
                  <a:pt x="4501124" y="186301"/>
                </a:cubicBezTo>
                <a:close/>
                <a:moveTo>
                  <a:pt x="2929499" y="186301"/>
                </a:moveTo>
                <a:lnTo>
                  <a:pt x="2946463" y="186301"/>
                </a:lnTo>
                <a:cubicBezTo>
                  <a:pt x="2946151" y="188579"/>
                  <a:pt x="2945909" y="191267"/>
                  <a:pt x="2945736" y="194365"/>
                </a:cubicBezTo>
                <a:cubicBezTo>
                  <a:pt x="2945563" y="197463"/>
                  <a:pt x="2945475" y="201049"/>
                  <a:pt x="2945473" y="205122"/>
                </a:cubicBezTo>
                <a:cubicBezTo>
                  <a:pt x="2945477" y="208784"/>
                  <a:pt x="2945579" y="212688"/>
                  <a:pt x="2945780" y="216835"/>
                </a:cubicBezTo>
                <a:cubicBezTo>
                  <a:pt x="2945981" y="220983"/>
                  <a:pt x="2946258" y="224951"/>
                  <a:pt x="2946610" y="228741"/>
                </a:cubicBezTo>
                <a:cubicBezTo>
                  <a:pt x="2946963" y="232530"/>
                  <a:pt x="2947368" y="235719"/>
                  <a:pt x="2947826" y="238307"/>
                </a:cubicBezTo>
                <a:cubicBezTo>
                  <a:pt x="2948917" y="244808"/>
                  <a:pt x="2950356" y="249885"/>
                  <a:pt x="2952144" y="253538"/>
                </a:cubicBezTo>
                <a:cubicBezTo>
                  <a:pt x="2953932" y="257191"/>
                  <a:pt x="2955836" y="259048"/>
                  <a:pt x="2957855" y="259110"/>
                </a:cubicBezTo>
                <a:cubicBezTo>
                  <a:pt x="2958787" y="259105"/>
                  <a:pt x="2959679" y="258651"/>
                  <a:pt x="2960533" y="257748"/>
                </a:cubicBezTo>
                <a:cubicBezTo>
                  <a:pt x="2961387" y="256845"/>
                  <a:pt x="2962187" y="255524"/>
                  <a:pt x="2962932" y="253786"/>
                </a:cubicBezTo>
                <a:cubicBezTo>
                  <a:pt x="2965924" y="247120"/>
                  <a:pt x="2968112" y="239649"/>
                  <a:pt x="2969495" y="231373"/>
                </a:cubicBezTo>
                <a:cubicBezTo>
                  <a:pt x="2971528" y="233731"/>
                  <a:pt x="2973375" y="235671"/>
                  <a:pt x="2975036" y="237193"/>
                </a:cubicBezTo>
                <a:cubicBezTo>
                  <a:pt x="2976697" y="238715"/>
                  <a:pt x="2978978" y="240531"/>
                  <a:pt x="2981878" y="242641"/>
                </a:cubicBezTo>
                <a:cubicBezTo>
                  <a:pt x="2978712" y="254629"/>
                  <a:pt x="2975199" y="263343"/>
                  <a:pt x="2971337" y="268784"/>
                </a:cubicBezTo>
                <a:cubicBezTo>
                  <a:pt x="2967475" y="274224"/>
                  <a:pt x="2962940" y="276902"/>
                  <a:pt x="2957732" y="276817"/>
                </a:cubicBezTo>
                <a:cubicBezTo>
                  <a:pt x="2953581" y="276812"/>
                  <a:pt x="2949840" y="275305"/>
                  <a:pt x="2946510" y="272297"/>
                </a:cubicBezTo>
                <a:cubicBezTo>
                  <a:pt x="2943179" y="269289"/>
                  <a:pt x="2940275" y="264811"/>
                  <a:pt x="2937796" y="258862"/>
                </a:cubicBezTo>
                <a:cubicBezTo>
                  <a:pt x="2936110" y="254801"/>
                  <a:pt x="2934721" y="249922"/>
                  <a:pt x="2933627" y="244223"/>
                </a:cubicBezTo>
                <a:cubicBezTo>
                  <a:pt x="2932533" y="238525"/>
                  <a:pt x="2931694" y="231609"/>
                  <a:pt x="2931109" y="223476"/>
                </a:cubicBezTo>
                <a:cubicBezTo>
                  <a:pt x="2930524" y="215342"/>
                  <a:pt x="2930153" y="205592"/>
                  <a:pt x="2929995" y="194226"/>
                </a:cubicBezTo>
                <a:cubicBezTo>
                  <a:pt x="2929943" y="192170"/>
                  <a:pt x="2929892" y="190648"/>
                  <a:pt x="2929840" y="189660"/>
                </a:cubicBezTo>
                <a:cubicBezTo>
                  <a:pt x="2929789" y="188672"/>
                  <a:pt x="2929675" y="187552"/>
                  <a:pt x="2929499" y="186301"/>
                </a:cubicBezTo>
                <a:close/>
                <a:moveTo>
                  <a:pt x="1176709" y="185806"/>
                </a:moveTo>
                <a:cubicBezTo>
                  <a:pt x="1178450" y="186048"/>
                  <a:pt x="1180168" y="186213"/>
                  <a:pt x="1181863" y="186301"/>
                </a:cubicBezTo>
                <a:cubicBezTo>
                  <a:pt x="1183558" y="186389"/>
                  <a:pt x="1185555" y="186430"/>
                  <a:pt x="1187853" y="186425"/>
                </a:cubicBezTo>
                <a:lnTo>
                  <a:pt x="1211380" y="186425"/>
                </a:lnTo>
                <a:cubicBezTo>
                  <a:pt x="1213795" y="186430"/>
                  <a:pt x="1215838" y="186389"/>
                  <a:pt x="1217509" y="186301"/>
                </a:cubicBezTo>
                <a:cubicBezTo>
                  <a:pt x="1219181" y="186213"/>
                  <a:pt x="1220853" y="186048"/>
                  <a:pt x="1222524" y="185806"/>
                </a:cubicBezTo>
                <a:cubicBezTo>
                  <a:pt x="1222282" y="187779"/>
                  <a:pt x="1222117" y="189745"/>
                  <a:pt x="1222029" y="191703"/>
                </a:cubicBezTo>
                <a:cubicBezTo>
                  <a:pt x="1221941" y="193661"/>
                  <a:pt x="1221900" y="196029"/>
                  <a:pt x="1221905" y="198807"/>
                </a:cubicBezTo>
                <a:lnTo>
                  <a:pt x="1221905" y="269759"/>
                </a:lnTo>
                <a:cubicBezTo>
                  <a:pt x="1221905" y="272684"/>
                  <a:pt x="1221967" y="275223"/>
                  <a:pt x="1222091" y="277374"/>
                </a:cubicBezTo>
                <a:cubicBezTo>
                  <a:pt x="1222215" y="279526"/>
                  <a:pt x="1222400" y="281569"/>
                  <a:pt x="1222648" y="283503"/>
                </a:cubicBezTo>
                <a:lnTo>
                  <a:pt x="1208656" y="283503"/>
                </a:lnTo>
                <a:lnTo>
                  <a:pt x="1208656" y="274712"/>
                </a:lnTo>
                <a:lnTo>
                  <a:pt x="1190454" y="274712"/>
                </a:lnTo>
                <a:lnTo>
                  <a:pt x="1190454" y="284123"/>
                </a:lnTo>
                <a:lnTo>
                  <a:pt x="1176585" y="284123"/>
                </a:lnTo>
                <a:cubicBezTo>
                  <a:pt x="1176833" y="282198"/>
                  <a:pt x="1177019" y="280042"/>
                  <a:pt x="1177142" y="277653"/>
                </a:cubicBezTo>
                <a:cubicBezTo>
                  <a:pt x="1177266" y="275264"/>
                  <a:pt x="1177328" y="272674"/>
                  <a:pt x="1177328" y="269883"/>
                </a:cubicBezTo>
                <a:lnTo>
                  <a:pt x="1177328" y="198807"/>
                </a:lnTo>
                <a:cubicBezTo>
                  <a:pt x="1177333" y="196029"/>
                  <a:pt x="1177292" y="193661"/>
                  <a:pt x="1177204" y="191703"/>
                </a:cubicBezTo>
                <a:cubicBezTo>
                  <a:pt x="1177117" y="189745"/>
                  <a:pt x="1176951" y="187779"/>
                  <a:pt x="1176709" y="185806"/>
                </a:cubicBezTo>
                <a:close/>
                <a:moveTo>
                  <a:pt x="4218671" y="184320"/>
                </a:moveTo>
                <a:cubicBezTo>
                  <a:pt x="4223995" y="188403"/>
                  <a:pt x="4228607" y="192464"/>
                  <a:pt x="4232508" y="196501"/>
                </a:cubicBezTo>
                <a:cubicBezTo>
                  <a:pt x="4236408" y="200538"/>
                  <a:pt x="4239968" y="204939"/>
                  <a:pt x="4243188" y="209704"/>
                </a:cubicBezTo>
                <a:lnTo>
                  <a:pt x="4231796" y="218867"/>
                </a:lnTo>
                <a:cubicBezTo>
                  <a:pt x="4228651" y="213922"/>
                  <a:pt x="4224942" y="209139"/>
                  <a:pt x="4220667" y="204519"/>
                </a:cubicBezTo>
                <a:cubicBezTo>
                  <a:pt x="4216392" y="199898"/>
                  <a:pt x="4211847" y="195766"/>
                  <a:pt x="4207031" y="192121"/>
                </a:cubicBezTo>
                <a:close/>
                <a:moveTo>
                  <a:pt x="2580056" y="184072"/>
                </a:moveTo>
                <a:cubicBezTo>
                  <a:pt x="2584738" y="185176"/>
                  <a:pt x="2590047" y="185971"/>
                  <a:pt x="2595983" y="186456"/>
                </a:cubicBezTo>
                <a:cubicBezTo>
                  <a:pt x="2601919" y="186941"/>
                  <a:pt x="2608992" y="187178"/>
                  <a:pt x="2617203" y="187168"/>
                </a:cubicBezTo>
                <a:cubicBezTo>
                  <a:pt x="2624935" y="187178"/>
                  <a:pt x="2631327" y="187003"/>
                  <a:pt x="2636381" y="186641"/>
                </a:cubicBezTo>
                <a:cubicBezTo>
                  <a:pt x="2641434" y="186280"/>
                  <a:pt x="2645938" y="185671"/>
                  <a:pt x="2649893" y="184815"/>
                </a:cubicBezTo>
                <a:lnTo>
                  <a:pt x="2650389" y="198807"/>
                </a:lnTo>
                <a:cubicBezTo>
                  <a:pt x="2646527" y="200510"/>
                  <a:pt x="2641620" y="203203"/>
                  <a:pt x="2635669" y="206887"/>
                </a:cubicBezTo>
                <a:cubicBezTo>
                  <a:pt x="2629717" y="210571"/>
                  <a:pt x="2623604" y="214688"/>
                  <a:pt x="2617327" y="219238"/>
                </a:cubicBezTo>
                <a:lnTo>
                  <a:pt x="2606555" y="210694"/>
                </a:lnTo>
                <a:cubicBezTo>
                  <a:pt x="2609774" y="208656"/>
                  <a:pt x="2612900" y="206727"/>
                  <a:pt x="2615934" y="204906"/>
                </a:cubicBezTo>
                <a:cubicBezTo>
                  <a:pt x="2618968" y="203084"/>
                  <a:pt x="2621909" y="201340"/>
                  <a:pt x="2624757" y="199674"/>
                </a:cubicBezTo>
                <a:cubicBezTo>
                  <a:pt x="2622087" y="200040"/>
                  <a:pt x="2619285" y="200298"/>
                  <a:pt x="2616352" y="200448"/>
                </a:cubicBezTo>
                <a:cubicBezTo>
                  <a:pt x="2613419" y="200597"/>
                  <a:pt x="2610029" y="200670"/>
                  <a:pt x="2606183" y="200665"/>
                </a:cubicBezTo>
                <a:cubicBezTo>
                  <a:pt x="2602855" y="200657"/>
                  <a:pt x="2599047" y="200518"/>
                  <a:pt x="2594760" y="200247"/>
                </a:cubicBezTo>
                <a:cubicBezTo>
                  <a:pt x="2590473" y="199976"/>
                  <a:pt x="2586727" y="199620"/>
                  <a:pt x="2583523" y="199179"/>
                </a:cubicBezTo>
                <a:cubicBezTo>
                  <a:pt x="2582357" y="199063"/>
                  <a:pt x="2581501" y="198985"/>
                  <a:pt x="2580953" y="198946"/>
                </a:cubicBezTo>
                <a:cubicBezTo>
                  <a:pt x="2580406" y="198908"/>
                  <a:pt x="2579736" y="198861"/>
                  <a:pt x="2578941" y="198807"/>
                </a:cubicBezTo>
                <a:close/>
                <a:moveTo>
                  <a:pt x="2219839" y="183948"/>
                </a:moveTo>
                <a:cubicBezTo>
                  <a:pt x="2224522" y="185052"/>
                  <a:pt x="2229830" y="185847"/>
                  <a:pt x="2235766" y="186332"/>
                </a:cubicBezTo>
                <a:cubicBezTo>
                  <a:pt x="2241702" y="186817"/>
                  <a:pt x="2248776" y="187054"/>
                  <a:pt x="2256987" y="187044"/>
                </a:cubicBezTo>
                <a:cubicBezTo>
                  <a:pt x="2264718" y="187054"/>
                  <a:pt x="2271111" y="186879"/>
                  <a:pt x="2276164" y="186518"/>
                </a:cubicBezTo>
                <a:cubicBezTo>
                  <a:pt x="2281218" y="186156"/>
                  <a:pt x="2285722" y="185548"/>
                  <a:pt x="2289677" y="184691"/>
                </a:cubicBezTo>
                <a:lnTo>
                  <a:pt x="2290172" y="198560"/>
                </a:lnTo>
                <a:cubicBezTo>
                  <a:pt x="2286310" y="200321"/>
                  <a:pt x="2281403" y="203051"/>
                  <a:pt x="2275452" y="206747"/>
                </a:cubicBezTo>
                <a:cubicBezTo>
                  <a:pt x="2269501" y="210444"/>
                  <a:pt x="2263387" y="214566"/>
                  <a:pt x="2257111" y="219114"/>
                </a:cubicBezTo>
                <a:lnTo>
                  <a:pt x="2246338" y="210571"/>
                </a:lnTo>
                <a:cubicBezTo>
                  <a:pt x="2252777" y="206464"/>
                  <a:pt x="2258844" y="202790"/>
                  <a:pt x="2264540" y="199550"/>
                </a:cubicBezTo>
                <a:cubicBezTo>
                  <a:pt x="2261870" y="199916"/>
                  <a:pt x="2259069" y="200174"/>
                  <a:pt x="2256136" y="200324"/>
                </a:cubicBezTo>
                <a:cubicBezTo>
                  <a:pt x="2253202" y="200474"/>
                  <a:pt x="2249813" y="200546"/>
                  <a:pt x="2245967" y="200541"/>
                </a:cubicBezTo>
                <a:cubicBezTo>
                  <a:pt x="2242639" y="200533"/>
                  <a:pt x="2238831" y="200394"/>
                  <a:pt x="2234544" y="200123"/>
                </a:cubicBezTo>
                <a:cubicBezTo>
                  <a:pt x="2230256" y="199852"/>
                  <a:pt x="2226510" y="199496"/>
                  <a:pt x="2223306" y="199055"/>
                </a:cubicBezTo>
                <a:cubicBezTo>
                  <a:pt x="2222141" y="198931"/>
                  <a:pt x="2221284" y="198838"/>
                  <a:pt x="2220737" y="198776"/>
                </a:cubicBezTo>
                <a:cubicBezTo>
                  <a:pt x="2220190" y="198714"/>
                  <a:pt x="2219519" y="198683"/>
                  <a:pt x="2218725" y="198683"/>
                </a:cubicBezTo>
                <a:close/>
                <a:moveTo>
                  <a:pt x="2154212" y="179243"/>
                </a:moveTo>
                <a:lnTo>
                  <a:pt x="2161889" y="190139"/>
                </a:lnTo>
                <a:cubicBezTo>
                  <a:pt x="2160917" y="190637"/>
                  <a:pt x="2160014" y="191220"/>
                  <a:pt x="2159181" y="191888"/>
                </a:cubicBezTo>
                <a:cubicBezTo>
                  <a:pt x="2158347" y="192557"/>
                  <a:pt x="2157104" y="193666"/>
                  <a:pt x="2155450" y="195216"/>
                </a:cubicBezTo>
                <a:cubicBezTo>
                  <a:pt x="2152195" y="198206"/>
                  <a:pt x="2148707" y="201359"/>
                  <a:pt x="2144987" y="204673"/>
                </a:cubicBezTo>
                <a:cubicBezTo>
                  <a:pt x="2141267" y="207988"/>
                  <a:pt x="2138275" y="210614"/>
                  <a:pt x="2136010" y="212552"/>
                </a:cubicBezTo>
                <a:cubicBezTo>
                  <a:pt x="2135186" y="213232"/>
                  <a:pt x="2133862" y="214265"/>
                  <a:pt x="2132038" y="215652"/>
                </a:cubicBezTo>
                <a:cubicBezTo>
                  <a:pt x="2130214" y="217039"/>
                  <a:pt x="2128377" y="218411"/>
                  <a:pt x="2126526" y="219770"/>
                </a:cubicBezTo>
                <a:cubicBezTo>
                  <a:pt x="2124675" y="221129"/>
                  <a:pt x="2123296" y="222108"/>
                  <a:pt x="2122389" y="222705"/>
                </a:cubicBezTo>
                <a:cubicBezTo>
                  <a:pt x="2120947" y="223691"/>
                  <a:pt x="2119962" y="224351"/>
                  <a:pt x="2119433" y="224687"/>
                </a:cubicBezTo>
                <a:cubicBezTo>
                  <a:pt x="2118904" y="225022"/>
                  <a:pt x="2118197" y="225435"/>
                  <a:pt x="2117312" y="225925"/>
                </a:cubicBezTo>
                <a:lnTo>
                  <a:pt x="2117560" y="226173"/>
                </a:lnTo>
                <a:cubicBezTo>
                  <a:pt x="2122993" y="223985"/>
                  <a:pt x="2127574" y="222478"/>
                  <a:pt x="2131304" y="221653"/>
                </a:cubicBezTo>
                <a:cubicBezTo>
                  <a:pt x="2135035" y="220827"/>
                  <a:pt x="2139121" y="220435"/>
                  <a:pt x="2143563" y="220477"/>
                </a:cubicBezTo>
                <a:cubicBezTo>
                  <a:pt x="2154277" y="220577"/>
                  <a:pt x="2162722" y="223100"/>
                  <a:pt x="2168901" y="228045"/>
                </a:cubicBezTo>
                <a:cubicBezTo>
                  <a:pt x="2175079" y="232991"/>
                  <a:pt x="2178231" y="239755"/>
                  <a:pt x="2178358" y="248337"/>
                </a:cubicBezTo>
                <a:cubicBezTo>
                  <a:pt x="2178345" y="254237"/>
                  <a:pt x="2176916" y="259494"/>
                  <a:pt x="2174071" y="264109"/>
                </a:cubicBezTo>
                <a:cubicBezTo>
                  <a:pt x="2171225" y="268724"/>
                  <a:pt x="2167041" y="272589"/>
                  <a:pt x="2161518" y="275703"/>
                </a:cubicBezTo>
                <a:cubicBezTo>
                  <a:pt x="2157460" y="278001"/>
                  <a:pt x="2152884" y="279750"/>
                  <a:pt x="2147789" y="280950"/>
                </a:cubicBezTo>
                <a:cubicBezTo>
                  <a:pt x="2142694" y="282149"/>
                  <a:pt x="2137282" y="282753"/>
                  <a:pt x="2131552" y="282761"/>
                </a:cubicBezTo>
                <a:cubicBezTo>
                  <a:pt x="2126310" y="282755"/>
                  <a:pt x="2121626" y="282270"/>
                  <a:pt x="2117498" y="281306"/>
                </a:cubicBezTo>
                <a:cubicBezTo>
                  <a:pt x="2113370" y="280341"/>
                  <a:pt x="2110048" y="278927"/>
                  <a:pt x="2107530" y="277065"/>
                </a:cubicBezTo>
                <a:cubicBezTo>
                  <a:pt x="2105162" y="275303"/>
                  <a:pt x="2103335" y="273192"/>
                  <a:pt x="2102051" y="270734"/>
                </a:cubicBezTo>
                <a:cubicBezTo>
                  <a:pt x="2100766" y="268276"/>
                  <a:pt x="2100116" y="265639"/>
                  <a:pt x="2100101" y="262825"/>
                </a:cubicBezTo>
                <a:cubicBezTo>
                  <a:pt x="2100214" y="257591"/>
                  <a:pt x="2102216" y="253355"/>
                  <a:pt x="2106106" y="250117"/>
                </a:cubicBezTo>
                <a:cubicBezTo>
                  <a:pt x="2109996" y="246880"/>
                  <a:pt x="2115094" y="245213"/>
                  <a:pt x="2121399" y="245118"/>
                </a:cubicBezTo>
                <a:cubicBezTo>
                  <a:pt x="2125758" y="245131"/>
                  <a:pt x="2129762" y="246003"/>
                  <a:pt x="2133409" y="247734"/>
                </a:cubicBezTo>
                <a:cubicBezTo>
                  <a:pt x="2137057" y="249465"/>
                  <a:pt x="2140194" y="251977"/>
                  <a:pt x="2142820" y="255271"/>
                </a:cubicBezTo>
                <a:cubicBezTo>
                  <a:pt x="2144025" y="256757"/>
                  <a:pt x="2145052" y="258336"/>
                  <a:pt x="2145900" y="260008"/>
                </a:cubicBezTo>
                <a:cubicBezTo>
                  <a:pt x="2146749" y="261679"/>
                  <a:pt x="2147621" y="263815"/>
                  <a:pt x="2148516" y="266416"/>
                </a:cubicBezTo>
                <a:cubicBezTo>
                  <a:pt x="2153627" y="264538"/>
                  <a:pt x="2157367" y="262164"/>
                  <a:pt x="2159738" y="259296"/>
                </a:cubicBezTo>
                <a:cubicBezTo>
                  <a:pt x="2162109" y="256427"/>
                  <a:pt x="2163280" y="252816"/>
                  <a:pt x="2163251" y="248461"/>
                </a:cubicBezTo>
                <a:cubicBezTo>
                  <a:pt x="2163166" y="243570"/>
                  <a:pt x="2160953" y="239700"/>
                  <a:pt x="2156611" y="236852"/>
                </a:cubicBezTo>
                <a:cubicBezTo>
                  <a:pt x="2152270" y="234004"/>
                  <a:pt x="2146311" y="232549"/>
                  <a:pt x="2138734" y="232488"/>
                </a:cubicBezTo>
                <a:cubicBezTo>
                  <a:pt x="2129628" y="232511"/>
                  <a:pt x="2120723" y="234291"/>
                  <a:pt x="2112019" y="237828"/>
                </a:cubicBezTo>
                <a:cubicBezTo>
                  <a:pt x="2103315" y="241364"/>
                  <a:pt x="2095215" y="246519"/>
                  <a:pt x="2087718" y="253290"/>
                </a:cubicBezTo>
                <a:lnTo>
                  <a:pt x="2079298" y="239917"/>
                </a:lnTo>
                <a:cubicBezTo>
                  <a:pt x="2081411" y="238898"/>
                  <a:pt x="2083841" y="237469"/>
                  <a:pt x="2086588" y="235630"/>
                </a:cubicBezTo>
                <a:cubicBezTo>
                  <a:pt x="2089336" y="233790"/>
                  <a:pt x="2092725" y="231340"/>
                  <a:pt x="2096757" y="228278"/>
                </a:cubicBezTo>
                <a:cubicBezTo>
                  <a:pt x="2100666" y="225289"/>
                  <a:pt x="2104874" y="221910"/>
                  <a:pt x="2109383" y="218142"/>
                </a:cubicBezTo>
                <a:cubicBezTo>
                  <a:pt x="2113892" y="214374"/>
                  <a:pt x="2118284" y="210564"/>
                  <a:pt x="2122559" y="206714"/>
                </a:cubicBezTo>
                <a:cubicBezTo>
                  <a:pt x="2126834" y="202863"/>
                  <a:pt x="2130575" y="199319"/>
                  <a:pt x="2133781" y="196083"/>
                </a:cubicBezTo>
                <a:cubicBezTo>
                  <a:pt x="2133936" y="195928"/>
                  <a:pt x="2134245" y="195619"/>
                  <a:pt x="2134710" y="195154"/>
                </a:cubicBezTo>
                <a:cubicBezTo>
                  <a:pt x="2135174" y="194690"/>
                  <a:pt x="2135607" y="194257"/>
                  <a:pt x="2136010" y="193854"/>
                </a:cubicBezTo>
                <a:lnTo>
                  <a:pt x="2135886" y="193730"/>
                </a:lnTo>
                <a:cubicBezTo>
                  <a:pt x="2134387" y="193933"/>
                  <a:pt x="2132322" y="194133"/>
                  <a:pt x="2129690" y="194331"/>
                </a:cubicBezTo>
                <a:cubicBezTo>
                  <a:pt x="2127059" y="194529"/>
                  <a:pt x="2123443" y="194748"/>
                  <a:pt x="2118844" y="194987"/>
                </a:cubicBezTo>
                <a:cubicBezTo>
                  <a:pt x="2114245" y="195226"/>
                  <a:pt x="2108245" y="195509"/>
                  <a:pt x="2100843" y="195835"/>
                </a:cubicBezTo>
                <a:cubicBezTo>
                  <a:pt x="2099551" y="195892"/>
                  <a:pt x="2098514" y="195964"/>
                  <a:pt x="2097732" y="196052"/>
                </a:cubicBezTo>
                <a:cubicBezTo>
                  <a:pt x="2096951" y="196140"/>
                  <a:pt x="2096006" y="196274"/>
                  <a:pt x="2094900" y="196454"/>
                </a:cubicBezTo>
                <a:lnTo>
                  <a:pt x="2094281" y="181596"/>
                </a:lnTo>
                <a:cubicBezTo>
                  <a:pt x="2096306" y="181843"/>
                  <a:pt x="2098416" y="182029"/>
                  <a:pt x="2100611" y="182153"/>
                </a:cubicBezTo>
                <a:cubicBezTo>
                  <a:pt x="2102807" y="182277"/>
                  <a:pt x="2105567" y="182338"/>
                  <a:pt x="2108892" y="182338"/>
                </a:cubicBezTo>
                <a:cubicBezTo>
                  <a:pt x="2114315" y="182331"/>
                  <a:pt x="2120403" y="182191"/>
                  <a:pt x="2127156" y="181921"/>
                </a:cubicBezTo>
                <a:cubicBezTo>
                  <a:pt x="2133910" y="181650"/>
                  <a:pt x="2140370" y="181294"/>
                  <a:pt x="2146535" y="180853"/>
                </a:cubicBezTo>
                <a:cubicBezTo>
                  <a:pt x="2148627" y="180685"/>
                  <a:pt x="2150201" y="180494"/>
                  <a:pt x="2151256" y="180280"/>
                </a:cubicBezTo>
                <a:cubicBezTo>
                  <a:pt x="2152311" y="180066"/>
                  <a:pt x="2153296" y="179720"/>
                  <a:pt x="2154212" y="179243"/>
                </a:cubicBezTo>
                <a:close/>
                <a:moveTo>
                  <a:pt x="26251" y="178871"/>
                </a:moveTo>
                <a:lnTo>
                  <a:pt x="43339" y="178871"/>
                </a:lnTo>
                <a:cubicBezTo>
                  <a:pt x="43037" y="180589"/>
                  <a:pt x="42836" y="182292"/>
                  <a:pt x="42735" y="183979"/>
                </a:cubicBezTo>
                <a:cubicBezTo>
                  <a:pt x="42635" y="185666"/>
                  <a:pt x="42588" y="187802"/>
                  <a:pt x="42596" y="190387"/>
                </a:cubicBezTo>
                <a:lnTo>
                  <a:pt x="42596" y="205989"/>
                </a:lnTo>
                <a:lnTo>
                  <a:pt x="87668" y="200541"/>
                </a:lnTo>
                <a:cubicBezTo>
                  <a:pt x="90759" y="200205"/>
                  <a:pt x="92812" y="199916"/>
                  <a:pt x="93828" y="199674"/>
                </a:cubicBezTo>
                <a:cubicBezTo>
                  <a:pt x="94845" y="199431"/>
                  <a:pt x="95970" y="199019"/>
                  <a:pt x="97203" y="198436"/>
                </a:cubicBezTo>
                <a:lnTo>
                  <a:pt x="106366" y="206608"/>
                </a:lnTo>
                <a:cubicBezTo>
                  <a:pt x="105679" y="207557"/>
                  <a:pt x="105133" y="208383"/>
                  <a:pt x="104725" y="209085"/>
                </a:cubicBezTo>
                <a:cubicBezTo>
                  <a:pt x="104317" y="209786"/>
                  <a:pt x="103709" y="210983"/>
                  <a:pt x="102899" y="212676"/>
                </a:cubicBezTo>
                <a:cubicBezTo>
                  <a:pt x="99390" y="220126"/>
                  <a:pt x="95232" y="226709"/>
                  <a:pt x="90423" y="232426"/>
                </a:cubicBezTo>
                <a:cubicBezTo>
                  <a:pt x="85615" y="238142"/>
                  <a:pt x="79661" y="243611"/>
                  <a:pt x="72561" y="248832"/>
                </a:cubicBezTo>
                <a:cubicBezTo>
                  <a:pt x="70289" y="246294"/>
                  <a:pt x="68333" y="244375"/>
                  <a:pt x="66695" y="243075"/>
                </a:cubicBezTo>
                <a:cubicBezTo>
                  <a:pt x="65057" y="241774"/>
                  <a:pt x="62885" y="240350"/>
                  <a:pt x="60179" y="238803"/>
                </a:cubicBezTo>
                <a:cubicBezTo>
                  <a:pt x="64428" y="236465"/>
                  <a:pt x="68220" y="233865"/>
                  <a:pt x="71555" y="231002"/>
                </a:cubicBezTo>
                <a:cubicBezTo>
                  <a:pt x="74891" y="228138"/>
                  <a:pt x="77909" y="224919"/>
                  <a:pt x="80610" y="221343"/>
                </a:cubicBezTo>
                <a:cubicBezTo>
                  <a:pt x="81425" y="220188"/>
                  <a:pt x="82148" y="219125"/>
                  <a:pt x="82777" y="218155"/>
                </a:cubicBezTo>
                <a:cubicBezTo>
                  <a:pt x="83406" y="217185"/>
                  <a:pt x="84253" y="215812"/>
                  <a:pt x="85315" y="214038"/>
                </a:cubicBezTo>
                <a:cubicBezTo>
                  <a:pt x="84369" y="214216"/>
                  <a:pt x="83569" y="214355"/>
                  <a:pt x="82916" y="214456"/>
                </a:cubicBezTo>
                <a:cubicBezTo>
                  <a:pt x="82264" y="214556"/>
                  <a:pt x="81495" y="214665"/>
                  <a:pt x="80610" y="214781"/>
                </a:cubicBezTo>
                <a:cubicBezTo>
                  <a:pt x="68083" y="216246"/>
                  <a:pt x="55370" y="217897"/>
                  <a:pt x="42472" y="219734"/>
                </a:cubicBezTo>
                <a:lnTo>
                  <a:pt x="42472" y="247594"/>
                </a:lnTo>
                <a:cubicBezTo>
                  <a:pt x="42510" y="250376"/>
                  <a:pt x="42544" y="252407"/>
                  <a:pt x="42573" y="253685"/>
                </a:cubicBezTo>
                <a:cubicBezTo>
                  <a:pt x="42602" y="254963"/>
                  <a:pt x="42645" y="255883"/>
                  <a:pt x="42701" y="256445"/>
                </a:cubicBezTo>
                <a:cubicBezTo>
                  <a:pt x="42758" y="257008"/>
                  <a:pt x="42846" y="257607"/>
                  <a:pt x="42967" y="258243"/>
                </a:cubicBezTo>
                <a:cubicBezTo>
                  <a:pt x="43285" y="260614"/>
                  <a:pt x="44724" y="262249"/>
                  <a:pt x="47286" y="263150"/>
                </a:cubicBezTo>
                <a:cubicBezTo>
                  <a:pt x="49847" y="264050"/>
                  <a:pt x="54228" y="264478"/>
                  <a:pt x="60427" y="264434"/>
                </a:cubicBezTo>
                <a:cubicBezTo>
                  <a:pt x="67598" y="264427"/>
                  <a:pt x="74429" y="264009"/>
                  <a:pt x="80920" y="263181"/>
                </a:cubicBezTo>
                <a:cubicBezTo>
                  <a:pt x="87410" y="262353"/>
                  <a:pt x="93251" y="261161"/>
                  <a:pt x="98441" y="259605"/>
                </a:cubicBezTo>
                <a:lnTo>
                  <a:pt x="99184" y="276322"/>
                </a:lnTo>
                <a:cubicBezTo>
                  <a:pt x="97608" y="276373"/>
                  <a:pt x="96333" y="276425"/>
                  <a:pt x="95361" y="276476"/>
                </a:cubicBezTo>
                <a:cubicBezTo>
                  <a:pt x="94388" y="276528"/>
                  <a:pt x="93145" y="276642"/>
                  <a:pt x="91631" y="276817"/>
                </a:cubicBezTo>
                <a:cubicBezTo>
                  <a:pt x="85011" y="277555"/>
                  <a:pt x="79243" y="278091"/>
                  <a:pt x="74326" y="278427"/>
                </a:cubicBezTo>
                <a:cubicBezTo>
                  <a:pt x="69409" y="278762"/>
                  <a:pt x="64941" y="278927"/>
                  <a:pt x="60922" y="278922"/>
                </a:cubicBezTo>
                <a:cubicBezTo>
                  <a:pt x="50913" y="278901"/>
                  <a:pt x="43566" y="278200"/>
                  <a:pt x="38881" y="276817"/>
                </a:cubicBezTo>
                <a:cubicBezTo>
                  <a:pt x="36301" y="276025"/>
                  <a:pt x="34062" y="274606"/>
                  <a:pt x="32164" y="272560"/>
                </a:cubicBezTo>
                <a:cubicBezTo>
                  <a:pt x="30265" y="270515"/>
                  <a:pt x="28954" y="268136"/>
                  <a:pt x="28232" y="265425"/>
                </a:cubicBezTo>
                <a:cubicBezTo>
                  <a:pt x="27866" y="264207"/>
                  <a:pt x="27594" y="263024"/>
                  <a:pt x="27416" y="261875"/>
                </a:cubicBezTo>
                <a:cubicBezTo>
                  <a:pt x="27238" y="260727"/>
                  <a:pt x="27122" y="259241"/>
                  <a:pt x="27067" y="257418"/>
                </a:cubicBezTo>
                <a:cubicBezTo>
                  <a:pt x="27013" y="255595"/>
                  <a:pt x="26988" y="253063"/>
                  <a:pt x="26994" y="249823"/>
                </a:cubicBezTo>
                <a:lnTo>
                  <a:pt x="26994" y="221467"/>
                </a:lnTo>
                <a:lnTo>
                  <a:pt x="15354" y="222953"/>
                </a:lnTo>
                <a:cubicBezTo>
                  <a:pt x="12220" y="223351"/>
                  <a:pt x="9904" y="223655"/>
                  <a:pt x="8406" y="223866"/>
                </a:cubicBezTo>
                <a:cubicBezTo>
                  <a:pt x="6909" y="224076"/>
                  <a:pt x="5721" y="224279"/>
                  <a:pt x="4843" y="224476"/>
                </a:cubicBezTo>
                <a:cubicBezTo>
                  <a:pt x="3965" y="224672"/>
                  <a:pt x="2887" y="224949"/>
                  <a:pt x="1610" y="225306"/>
                </a:cubicBezTo>
                <a:lnTo>
                  <a:pt x="0" y="209951"/>
                </a:lnTo>
                <a:cubicBezTo>
                  <a:pt x="1362" y="210055"/>
                  <a:pt x="2353" y="210096"/>
                  <a:pt x="2972" y="210075"/>
                </a:cubicBezTo>
                <a:cubicBezTo>
                  <a:pt x="4192" y="210070"/>
                  <a:pt x="5869" y="209988"/>
                  <a:pt x="8002" y="209828"/>
                </a:cubicBezTo>
                <a:cubicBezTo>
                  <a:pt x="10136" y="209668"/>
                  <a:pt x="12091" y="209461"/>
                  <a:pt x="13868" y="209208"/>
                </a:cubicBezTo>
                <a:lnTo>
                  <a:pt x="26994" y="207599"/>
                </a:lnTo>
                <a:lnTo>
                  <a:pt x="26994" y="190635"/>
                </a:lnTo>
                <a:cubicBezTo>
                  <a:pt x="27002" y="187699"/>
                  <a:pt x="26955" y="185491"/>
                  <a:pt x="26855" y="184010"/>
                </a:cubicBezTo>
                <a:cubicBezTo>
                  <a:pt x="26754" y="182529"/>
                  <a:pt x="26553" y="180816"/>
                  <a:pt x="26251" y="178871"/>
                </a:cubicBezTo>
                <a:close/>
                <a:moveTo>
                  <a:pt x="753599" y="178748"/>
                </a:moveTo>
                <a:cubicBezTo>
                  <a:pt x="755178" y="178995"/>
                  <a:pt x="757004" y="179181"/>
                  <a:pt x="759078" y="179305"/>
                </a:cubicBezTo>
                <a:cubicBezTo>
                  <a:pt x="761152" y="179429"/>
                  <a:pt x="763660" y="179490"/>
                  <a:pt x="766601" y="179490"/>
                </a:cubicBezTo>
                <a:lnTo>
                  <a:pt x="827646" y="179490"/>
                </a:lnTo>
                <a:cubicBezTo>
                  <a:pt x="830636" y="179490"/>
                  <a:pt x="833138" y="179429"/>
                  <a:pt x="835153" y="179305"/>
                </a:cubicBezTo>
                <a:cubicBezTo>
                  <a:pt x="837168" y="179181"/>
                  <a:pt x="838958" y="178995"/>
                  <a:pt x="840524" y="178748"/>
                </a:cubicBezTo>
                <a:lnTo>
                  <a:pt x="840524" y="193483"/>
                </a:lnTo>
                <a:cubicBezTo>
                  <a:pt x="837428" y="192987"/>
                  <a:pt x="833218" y="192740"/>
                  <a:pt x="827894" y="192740"/>
                </a:cubicBezTo>
                <a:lnTo>
                  <a:pt x="766229" y="192740"/>
                </a:lnTo>
                <a:cubicBezTo>
                  <a:pt x="763412" y="192740"/>
                  <a:pt x="760998" y="192802"/>
                  <a:pt x="758985" y="192925"/>
                </a:cubicBezTo>
                <a:cubicBezTo>
                  <a:pt x="756973" y="193049"/>
                  <a:pt x="755178" y="193235"/>
                  <a:pt x="753599" y="193483"/>
                </a:cubicBezTo>
                <a:close/>
                <a:moveTo>
                  <a:pt x="3242291" y="178500"/>
                </a:moveTo>
                <a:cubicBezTo>
                  <a:pt x="3244607" y="181191"/>
                  <a:pt x="3246506" y="183703"/>
                  <a:pt x="3247987" y="186038"/>
                </a:cubicBezTo>
                <a:cubicBezTo>
                  <a:pt x="3249468" y="188372"/>
                  <a:pt x="3251119" y="191473"/>
                  <a:pt x="3252940" y="195340"/>
                </a:cubicBezTo>
                <a:lnTo>
                  <a:pt x="3243158" y="199798"/>
                </a:lnTo>
                <a:cubicBezTo>
                  <a:pt x="3241468" y="196209"/>
                  <a:pt x="3239802" y="193078"/>
                  <a:pt x="3238158" y="190403"/>
                </a:cubicBezTo>
                <a:cubicBezTo>
                  <a:pt x="3236515" y="187727"/>
                  <a:pt x="3234632" y="185122"/>
                  <a:pt x="3232509" y="182586"/>
                </a:cubicBezTo>
                <a:close/>
                <a:moveTo>
                  <a:pt x="2451278" y="178376"/>
                </a:moveTo>
                <a:lnTo>
                  <a:pt x="2467623" y="180110"/>
                </a:lnTo>
                <a:cubicBezTo>
                  <a:pt x="2466122" y="183858"/>
                  <a:pt x="2464698" y="188961"/>
                  <a:pt x="2463351" y="195417"/>
                </a:cubicBezTo>
                <a:cubicBezTo>
                  <a:pt x="2462004" y="201874"/>
                  <a:pt x="2460828" y="209113"/>
                  <a:pt x="2459822" y="217133"/>
                </a:cubicBezTo>
                <a:cubicBezTo>
                  <a:pt x="2459210" y="221663"/>
                  <a:pt x="2458762" y="226038"/>
                  <a:pt x="2458475" y="230259"/>
                </a:cubicBezTo>
                <a:cubicBezTo>
                  <a:pt x="2458189" y="234479"/>
                  <a:pt x="2458019" y="239226"/>
                  <a:pt x="2457964" y="244499"/>
                </a:cubicBezTo>
                <a:cubicBezTo>
                  <a:pt x="2457962" y="245781"/>
                  <a:pt x="2457936" y="246869"/>
                  <a:pt x="2457887" y="247765"/>
                </a:cubicBezTo>
                <a:cubicBezTo>
                  <a:pt x="2457838" y="248660"/>
                  <a:pt x="2457781" y="249841"/>
                  <a:pt x="2457717" y="251309"/>
                </a:cubicBezTo>
                <a:cubicBezTo>
                  <a:pt x="2458135" y="249949"/>
                  <a:pt x="2458536" y="248720"/>
                  <a:pt x="2458918" y="247622"/>
                </a:cubicBezTo>
                <a:cubicBezTo>
                  <a:pt x="2459300" y="246523"/>
                  <a:pt x="2459875" y="245047"/>
                  <a:pt x="2460643" y="243192"/>
                </a:cubicBezTo>
                <a:cubicBezTo>
                  <a:pt x="2461410" y="241336"/>
                  <a:pt x="2462581" y="238594"/>
                  <a:pt x="2464156" y="234964"/>
                </a:cubicBezTo>
                <a:lnTo>
                  <a:pt x="2474062" y="239422"/>
                </a:lnTo>
                <a:cubicBezTo>
                  <a:pt x="2470623" y="246720"/>
                  <a:pt x="2467935" y="253669"/>
                  <a:pt x="2465998" y="260271"/>
                </a:cubicBezTo>
                <a:cubicBezTo>
                  <a:pt x="2464060" y="266872"/>
                  <a:pt x="2463075" y="272429"/>
                  <a:pt x="2463041" y="276941"/>
                </a:cubicBezTo>
                <a:cubicBezTo>
                  <a:pt x="2463039" y="277304"/>
                  <a:pt x="2463044" y="277753"/>
                  <a:pt x="2463057" y="278287"/>
                </a:cubicBezTo>
                <a:cubicBezTo>
                  <a:pt x="2463070" y="278821"/>
                  <a:pt x="2463105" y="279487"/>
                  <a:pt x="2463165" y="280284"/>
                </a:cubicBezTo>
                <a:lnTo>
                  <a:pt x="2448182" y="281151"/>
                </a:lnTo>
                <a:cubicBezTo>
                  <a:pt x="2448126" y="280111"/>
                  <a:pt x="2448053" y="279219"/>
                  <a:pt x="2447966" y="278473"/>
                </a:cubicBezTo>
                <a:cubicBezTo>
                  <a:pt x="2447878" y="277728"/>
                  <a:pt x="2447744" y="276680"/>
                  <a:pt x="2447563" y="275331"/>
                </a:cubicBezTo>
                <a:cubicBezTo>
                  <a:pt x="2446400" y="268015"/>
                  <a:pt x="2445569" y="261535"/>
                  <a:pt x="2445071" y="255890"/>
                </a:cubicBezTo>
                <a:cubicBezTo>
                  <a:pt x="2444573" y="250246"/>
                  <a:pt x="2444331" y="244385"/>
                  <a:pt x="2444344" y="238307"/>
                </a:cubicBezTo>
                <a:cubicBezTo>
                  <a:pt x="2444331" y="230447"/>
                  <a:pt x="2444728" y="222672"/>
                  <a:pt x="2445536" y="214982"/>
                </a:cubicBezTo>
                <a:cubicBezTo>
                  <a:pt x="2446343" y="207292"/>
                  <a:pt x="2447638" y="198928"/>
                  <a:pt x="2449421" y="189892"/>
                </a:cubicBezTo>
                <a:cubicBezTo>
                  <a:pt x="2450078" y="186587"/>
                  <a:pt x="2450527" y="184219"/>
                  <a:pt x="2450767" y="182787"/>
                </a:cubicBezTo>
                <a:cubicBezTo>
                  <a:pt x="2451007" y="181356"/>
                  <a:pt x="2451177" y="179885"/>
                  <a:pt x="2451278" y="178376"/>
                </a:cubicBezTo>
                <a:close/>
                <a:moveTo>
                  <a:pt x="148961" y="178252"/>
                </a:moveTo>
                <a:cubicBezTo>
                  <a:pt x="156801" y="179176"/>
                  <a:pt x="164085" y="180204"/>
                  <a:pt x="170814" y="181334"/>
                </a:cubicBezTo>
                <a:cubicBezTo>
                  <a:pt x="177544" y="182465"/>
                  <a:pt x="184479" y="183850"/>
                  <a:pt x="191622" y="185489"/>
                </a:cubicBezTo>
                <a:cubicBezTo>
                  <a:pt x="198764" y="187129"/>
                  <a:pt x="206873" y="189174"/>
                  <a:pt x="215951" y="191625"/>
                </a:cubicBezTo>
                <a:lnTo>
                  <a:pt x="210998" y="206856"/>
                </a:lnTo>
                <a:cubicBezTo>
                  <a:pt x="200604" y="203415"/>
                  <a:pt x="189506" y="200453"/>
                  <a:pt x="177704" y="197971"/>
                </a:cubicBezTo>
                <a:cubicBezTo>
                  <a:pt x="165902" y="195490"/>
                  <a:pt x="154464" y="193705"/>
                  <a:pt x="143389" y="192616"/>
                </a:cubicBezTo>
                <a:close/>
                <a:moveTo>
                  <a:pt x="296685" y="178005"/>
                </a:moveTo>
                <a:lnTo>
                  <a:pt x="313772" y="178005"/>
                </a:lnTo>
                <a:cubicBezTo>
                  <a:pt x="313611" y="179254"/>
                  <a:pt x="313494" y="180291"/>
                  <a:pt x="313419" y="181114"/>
                </a:cubicBezTo>
                <a:cubicBezTo>
                  <a:pt x="313345" y="181937"/>
                  <a:pt x="313292" y="182974"/>
                  <a:pt x="313259" y="184223"/>
                </a:cubicBezTo>
                <a:cubicBezTo>
                  <a:pt x="313226" y="185473"/>
                  <a:pt x="313191" y="187363"/>
                  <a:pt x="313153" y="189892"/>
                </a:cubicBezTo>
                <a:lnTo>
                  <a:pt x="313030" y="197321"/>
                </a:lnTo>
                <a:cubicBezTo>
                  <a:pt x="312970" y="201209"/>
                  <a:pt x="312934" y="203649"/>
                  <a:pt x="312921" y="204642"/>
                </a:cubicBezTo>
                <a:cubicBezTo>
                  <a:pt x="312908" y="205636"/>
                  <a:pt x="312903" y="206373"/>
                  <a:pt x="312906" y="206856"/>
                </a:cubicBezTo>
                <a:lnTo>
                  <a:pt x="337423" y="206856"/>
                </a:lnTo>
                <a:cubicBezTo>
                  <a:pt x="341584" y="206866"/>
                  <a:pt x="344747" y="206815"/>
                  <a:pt x="346911" y="206701"/>
                </a:cubicBezTo>
                <a:cubicBezTo>
                  <a:pt x="349076" y="206588"/>
                  <a:pt x="351279" y="206350"/>
                  <a:pt x="353520" y="205989"/>
                </a:cubicBezTo>
                <a:lnTo>
                  <a:pt x="353520" y="221591"/>
                </a:lnTo>
                <a:cubicBezTo>
                  <a:pt x="351421" y="221348"/>
                  <a:pt x="349243" y="221183"/>
                  <a:pt x="346989" y="221096"/>
                </a:cubicBezTo>
                <a:cubicBezTo>
                  <a:pt x="344734" y="221008"/>
                  <a:pt x="341628" y="220967"/>
                  <a:pt x="337671" y="220972"/>
                </a:cubicBezTo>
                <a:lnTo>
                  <a:pt x="312287" y="220972"/>
                </a:lnTo>
                <a:cubicBezTo>
                  <a:pt x="311931" y="226645"/>
                  <a:pt x="311418" y="231506"/>
                  <a:pt x="310746" y="235556"/>
                </a:cubicBezTo>
                <a:cubicBezTo>
                  <a:pt x="310074" y="239605"/>
                  <a:pt x="309147" y="243228"/>
                  <a:pt x="307967" y="246425"/>
                </a:cubicBezTo>
                <a:cubicBezTo>
                  <a:pt x="306786" y="249621"/>
                  <a:pt x="305254" y="252777"/>
                  <a:pt x="303371" y="255890"/>
                </a:cubicBezTo>
                <a:cubicBezTo>
                  <a:pt x="300082" y="261427"/>
                  <a:pt x="295980" y="266359"/>
                  <a:pt x="291066" y="270688"/>
                </a:cubicBezTo>
                <a:cubicBezTo>
                  <a:pt x="286152" y="275016"/>
                  <a:pt x="279728" y="279330"/>
                  <a:pt x="271796" y="283627"/>
                </a:cubicBezTo>
                <a:cubicBezTo>
                  <a:pt x="269809" y="280238"/>
                  <a:pt x="268055" y="277637"/>
                  <a:pt x="266533" y="275826"/>
                </a:cubicBezTo>
                <a:cubicBezTo>
                  <a:pt x="265011" y="274015"/>
                  <a:pt x="263009" y="272158"/>
                  <a:pt x="260528" y="270254"/>
                </a:cubicBezTo>
                <a:cubicBezTo>
                  <a:pt x="267924" y="267063"/>
                  <a:pt x="274058" y="263477"/>
                  <a:pt x="278931" y="259497"/>
                </a:cubicBezTo>
                <a:cubicBezTo>
                  <a:pt x="283804" y="255516"/>
                  <a:pt x="287617" y="250971"/>
                  <a:pt x="290370" y="245861"/>
                </a:cubicBezTo>
                <a:cubicBezTo>
                  <a:pt x="292186" y="242688"/>
                  <a:pt x="293537" y="239282"/>
                  <a:pt x="294425" y="235645"/>
                </a:cubicBezTo>
                <a:cubicBezTo>
                  <a:pt x="295312" y="232008"/>
                  <a:pt x="295983" y="227117"/>
                  <a:pt x="296437" y="220972"/>
                </a:cubicBezTo>
                <a:lnTo>
                  <a:pt x="265728" y="220972"/>
                </a:lnTo>
                <a:cubicBezTo>
                  <a:pt x="261771" y="220967"/>
                  <a:pt x="258665" y="221008"/>
                  <a:pt x="256411" y="221096"/>
                </a:cubicBezTo>
                <a:cubicBezTo>
                  <a:pt x="254156" y="221183"/>
                  <a:pt x="251979" y="221348"/>
                  <a:pt x="249879" y="221591"/>
                </a:cubicBezTo>
                <a:lnTo>
                  <a:pt x="249879" y="205989"/>
                </a:lnTo>
                <a:cubicBezTo>
                  <a:pt x="252128" y="206350"/>
                  <a:pt x="254347" y="206588"/>
                  <a:pt x="256534" y="206701"/>
                </a:cubicBezTo>
                <a:cubicBezTo>
                  <a:pt x="258722" y="206815"/>
                  <a:pt x="261869" y="206866"/>
                  <a:pt x="265976" y="206856"/>
                </a:cubicBezTo>
                <a:lnTo>
                  <a:pt x="297180" y="206856"/>
                </a:lnTo>
                <a:cubicBezTo>
                  <a:pt x="297239" y="204317"/>
                  <a:pt x="297275" y="202336"/>
                  <a:pt x="297288" y="200912"/>
                </a:cubicBezTo>
                <a:cubicBezTo>
                  <a:pt x="297301" y="199488"/>
                  <a:pt x="297306" y="198250"/>
                  <a:pt x="297304" y="197197"/>
                </a:cubicBezTo>
                <a:lnTo>
                  <a:pt x="297304" y="189892"/>
                </a:lnTo>
                <a:cubicBezTo>
                  <a:pt x="297309" y="187276"/>
                  <a:pt x="297268" y="185047"/>
                  <a:pt x="297180" y="183205"/>
                </a:cubicBezTo>
                <a:cubicBezTo>
                  <a:pt x="297092" y="181363"/>
                  <a:pt x="296927" y="179630"/>
                  <a:pt x="296685" y="178005"/>
                </a:cubicBezTo>
                <a:close/>
                <a:moveTo>
                  <a:pt x="4411228" y="177509"/>
                </a:moveTo>
                <a:cubicBezTo>
                  <a:pt x="4412538" y="177752"/>
                  <a:pt x="4413973" y="177917"/>
                  <a:pt x="4415530" y="178005"/>
                </a:cubicBezTo>
                <a:cubicBezTo>
                  <a:pt x="4417089" y="178092"/>
                  <a:pt x="4419080" y="178134"/>
                  <a:pt x="4421505" y="178128"/>
                </a:cubicBezTo>
                <a:lnTo>
                  <a:pt x="4439212" y="178128"/>
                </a:lnTo>
                <a:cubicBezTo>
                  <a:pt x="4441175" y="178131"/>
                  <a:pt x="4442883" y="178095"/>
                  <a:pt x="4444335" y="178020"/>
                </a:cubicBezTo>
                <a:cubicBezTo>
                  <a:pt x="4445788" y="177945"/>
                  <a:pt x="4447093" y="177816"/>
                  <a:pt x="4448251" y="177633"/>
                </a:cubicBezTo>
                <a:cubicBezTo>
                  <a:pt x="4448133" y="179026"/>
                  <a:pt x="4448060" y="180233"/>
                  <a:pt x="4448034" y="181255"/>
                </a:cubicBezTo>
                <a:cubicBezTo>
                  <a:pt x="4448009" y="182277"/>
                  <a:pt x="4447998" y="183298"/>
                  <a:pt x="4448004" y="184320"/>
                </a:cubicBezTo>
                <a:cubicBezTo>
                  <a:pt x="4448011" y="190421"/>
                  <a:pt x="4448708" y="196514"/>
                  <a:pt x="4450093" y="202599"/>
                </a:cubicBezTo>
                <a:cubicBezTo>
                  <a:pt x="4451478" y="208685"/>
                  <a:pt x="4453506" y="214561"/>
                  <a:pt x="4456176" y="220229"/>
                </a:cubicBezTo>
                <a:cubicBezTo>
                  <a:pt x="4459231" y="226910"/>
                  <a:pt x="4462873" y="232709"/>
                  <a:pt x="4467104" y="237626"/>
                </a:cubicBezTo>
                <a:cubicBezTo>
                  <a:pt x="4471334" y="242543"/>
                  <a:pt x="4476772" y="247352"/>
                  <a:pt x="4483417" y="252052"/>
                </a:cubicBezTo>
                <a:cubicBezTo>
                  <a:pt x="4481723" y="254103"/>
                  <a:pt x="4480252" y="256130"/>
                  <a:pt x="4479006" y="258135"/>
                </a:cubicBezTo>
                <a:cubicBezTo>
                  <a:pt x="4477760" y="260139"/>
                  <a:pt x="4476507" y="262446"/>
                  <a:pt x="4475245" y="265054"/>
                </a:cubicBezTo>
                <a:cubicBezTo>
                  <a:pt x="4470821" y="261741"/>
                  <a:pt x="4467101" y="258615"/>
                  <a:pt x="4464085" y="255674"/>
                </a:cubicBezTo>
                <a:cubicBezTo>
                  <a:pt x="4461070" y="252733"/>
                  <a:pt x="4458186" y="249421"/>
                  <a:pt x="4455433" y="245737"/>
                </a:cubicBezTo>
                <a:cubicBezTo>
                  <a:pt x="4452410" y="241728"/>
                  <a:pt x="4449851" y="237487"/>
                  <a:pt x="4447756" y="233014"/>
                </a:cubicBezTo>
                <a:cubicBezTo>
                  <a:pt x="4445662" y="228541"/>
                  <a:pt x="4443597" y="222999"/>
                  <a:pt x="4441565" y="216390"/>
                </a:cubicBezTo>
                <a:cubicBezTo>
                  <a:pt x="4440082" y="222811"/>
                  <a:pt x="4438312" y="228327"/>
                  <a:pt x="4436256" y="232936"/>
                </a:cubicBezTo>
                <a:cubicBezTo>
                  <a:pt x="4434200" y="237546"/>
                  <a:pt x="4431471" y="242102"/>
                  <a:pt x="4428068" y="246604"/>
                </a:cubicBezTo>
                <a:cubicBezTo>
                  <a:pt x="4425885" y="249655"/>
                  <a:pt x="4423564" y="252436"/>
                  <a:pt x="4421103" y="254946"/>
                </a:cubicBezTo>
                <a:cubicBezTo>
                  <a:pt x="4418641" y="257456"/>
                  <a:pt x="4415391" y="260330"/>
                  <a:pt x="4411351" y="263568"/>
                </a:cubicBezTo>
                <a:cubicBezTo>
                  <a:pt x="4409768" y="261439"/>
                  <a:pt x="4408292" y="259628"/>
                  <a:pt x="4406925" y="258135"/>
                </a:cubicBezTo>
                <a:cubicBezTo>
                  <a:pt x="4405558" y="256641"/>
                  <a:pt x="4403772" y="254861"/>
                  <a:pt x="4401569" y="252795"/>
                </a:cubicBezTo>
                <a:cubicBezTo>
                  <a:pt x="4405238" y="250169"/>
                  <a:pt x="4408271" y="247682"/>
                  <a:pt x="4410670" y="245334"/>
                </a:cubicBezTo>
                <a:cubicBezTo>
                  <a:pt x="4413069" y="242987"/>
                  <a:pt x="4415484" y="240191"/>
                  <a:pt x="4417914" y="236945"/>
                </a:cubicBezTo>
                <a:cubicBezTo>
                  <a:pt x="4421203" y="232529"/>
                  <a:pt x="4424005" y="227834"/>
                  <a:pt x="4426319" y="222860"/>
                </a:cubicBezTo>
                <a:cubicBezTo>
                  <a:pt x="4428633" y="217887"/>
                  <a:pt x="4430413" y="212758"/>
                  <a:pt x="4431659" y="207475"/>
                </a:cubicBezTo>
                <a:cubicBezTo>
                  <a:pt x="4432260" y="205071"/>
                  <a:pt x="4432729" y="202635"/>
                  <a:pt x="4433067" y="200169"/>
                </a:cubicBezTo>
                <a:cubicBezTo>
                  <a:pt x="4433405" y="197703"/>
                  <a:pt x="4433720" y="194401"/>
                  <a:pt x="4434011" y="190263"/>
                </a:cubicBezTo>
                <a:lnTo>
                  <a:pt x="4421505" y="190263"/>
                </a:lnTo>
                <a:cubicBezTo>
                  <a:pt x="4419429" y="190258"/>
                  <a:pt x="4417576" y="190299"/>
                  <a:pt x="4415948" y="190387"/>
                </a:cubicBezTo>
                <a:cubicBezTo>
                  <a:pt x="4414321" y="190475"/>
                  <a:pt x="4412747" y="190640"/>
                  <a:pt x="4411228" y="190882"/>
                </a:cubicBezTo>
                <a:close/>
                <a:moveTo>
                  <a:pt x="2687915" y="177393"/>
                </a:moveTo>
                <a:cubicBezTo>
                  <a:pt x="2689232" y="177522"/>
                  <a:pt x="2691175" y="177636"/>
                  <a:pt x="2693744" y="177734"/>
                </a:cubicBezTo>
                <a:cubicBezTo>
                  <a:pt x="2696314" y="177832"/>
                  <a:pt x="2699029" y="177883"/>
                  <a:pt x="2701892" y="177889"/>
                </a:cubicBezTo>
                <a:lnTo>
                  <a:pt x="2779049" y="177889"/>
                </a:lnTo>
                <a:cubicBezTo>
                  <a:pt x="2781933" y="177883"/>
                  <a:pt x="2784546" y="177832"/>
                  <a:pt x="2786888" y="177734"/>
                </a:cubicBezTo>
                <a:cubicBezTo>
                  <a:pt x="2789230" y="177636"/>
                  <a:pt x="2791070" y="177522"/>
                  <a:pt x="2792408" y="177393"/>
                </a:cubicBezTo>
                <a:cubicBezTo>
                  <a:pt x="2792225" y="179215"/>
                  <a:pt x="2792096" y="181199"/>
                  <a:pt x="2792021" y="183346"/>
                </a:cubicBezTo>
                <a:cubicBezTo>
                  <a:pt x="2791946" y="185492"/>
                  <a:pt x="2791910" y="188002"/>
                  <a:pt x="2791913" y="190876"/>
                </a:cubicBezTo>
                <a:lnTo>
                  <a:pt x="2791913" y="273226"/>
                </a:lnTo>
                <a:cubicBezTo>
                  <a:pt x="2792088" y="278135"/>
                  <a:pt x="2790747" y="281473"/>
                  <a:pt x="2787891" y="283240"/>
                </a:cubicBezTo>
                <a:cubicBezTo>
                  <a:pt x="2785034" y="285007"/>
                  <a:pt x="2779608" y="285838"/>
                  <a:pt x="2771613" y="285732"/>
                </a:cubicBezTo>
                <a:cubicBezTo>
                  <a:pt x="2769745" y="285735"/>
                  <a:pt x="2767562" y="285699"/>
                  <a:pt x="2765063" y="285624"/>
                </a:cubicBezTo>
                <a:cubicBezTo>
                  <a:pt x="2762564" y="285549"/>
                  <a:pt x="2760166" y="285420"/>
                  <a:pt x="2757870" y="285237"/>
                </a:cubicBezTo>
                <a:cubicBezTo>
                  <a:pt x="2757533" y="282577"/>
                  <a:pt x="2757126" y="280343"/>
                  <a:pt x="2756649" y="278535"/>
                </a:cubicBezTo>
                <a:cubicBezTo>
                  <a:pt x="2756172" y="276726"/>
                  <a:pt x="2755425" y="274585"/>
                  <a:pt x="2754407" y="272111"/>
                </a:cubicBezTo>
                <a:cubicBezTo>
                  <a:pt x="2757672" y="272483"/>
                  <a:pt x="2760822" y="272761"/>
                  <a:pt x="2763857" y="272947"/>
                </a:cubicBezTo>
                <a:cubicBezTo>
                  <a:pt x="2766891" y="273133"/>
                  <a:pt x="2769518" y="273226"/>
                  <a:pt x="2771737" y="273226"/>
                </a:cubicBezTo>
                <a:cubicBezTo>
                  <a:pt x="2774278" y="273252"/>
                  <a:pt x="2775983" y="273076"/>
                  <a:pt x="2776851" y="272699"/>
                </a:cubicBezTo>
                <a:cubicBezTo>
                  <a:pt x="2777719" y="272322"/>
                  <a:pt x="2778122" y="271589"/>
                  <a:pt x="2778060" y="270500"/>
                </a:cubicBezTo>
                <a:lnTo>
                  <a:pt x="2778060" y="190256"/>
                </a:lnTo>
                <a:lnTo>
                  <a:pt x="2702264" y="190256"/>
                </a:lnTo>
                <a:lnTo>
                  <a:pt x="2702264" y="272730"/>
                </a:lnTo>
                <a:cubicBezTo>
                  <a:pt x="2702255" y="276239"/>
                  <a:pt x="2702302" y="279066"/>
                  <a:pt x="2702403" y="281213"/>
                </a:cubicBezTo>
                <a:cubicBezTo>
                  <a:pt x="2702504" y="283359"/>
                  <a:pt x="2702705" y="285320"/>
                  <a:pt x="2703007" y="287094"/>
                </a:cubicBezTo>
                <a:lnTo>
                  <a:pt x="2687668" y="287094"/>
                </a:lnTo>
                <a:cubicBezTo>
                  <a:pt x="2687915" y="284894"/>
                  <a:pt x="2688101" y="282608"/>
                  <a:pt x="2688225" y="280238"/>
                </a:cubicBezTo>
                <a:cubicBezTo>
                  <a:pt x="2688349" y="277867"/>
                  <a:pt x="2688411" y="275240"/>
                  <a:pt x="2688411" y="272359"/>
                </a:cubicBezTo>
                <a:lnTo>
                  <a:pt x="2688411" y="189885"/>
                </a:lnTo>
                <a:cubicBezTo>
                  <a:pt x="2688413" y="187269"/>
                  <a:pt x="2688377" y="184987"/>
                  <a:pt x="2688302" y="183036"/>
                </a:cubicBezTo>
                <a:cubicBezTo>
                  <a:pt x="2688227" y="181086"/>
                  <a:pt x="2688098" y="179205"/>
                  <a:pt x="2687915" y="177393"/>
                </a:cubicBezTo>
                <a:close/>
                <a:moveTo>
                  <a:pt x="1531106" y="177262"/>
                </a:moveTo>
                <a:cubicBezTo>
                  <a:pt x="1532875" y="177504"/>
                  <a:pt x="1534692" y="177669"/>
                  <a:pt x="1536554" y="177757"/>
                </a:cubicBezTo>
                <a:cubicBezTo>
                  <a:pt x="1538416" y="177845"/>
                  <a:pt x="1540480" y="177886"/>
                  <a:pt x="1542745" y="177881"/>
                </a:cubicBezTo>
                <a:lnTo>
                  <a:pt x="1573206" y="177881"/>
                </a:lnTo>
                <a:cubicBezTo>
                  <a:pt x="1578778" y="177860"/>
                  <a:pt x="1582617" y="177654"/>
                  <a:pt x="1584722" y="177262"/>
                </a:cubicBezTo>
                <a:cubicBezTo>
                  <a:pt x="1584541" y="178982"/>
                  <a:pt x="1584407" y="180401"/>
                  <a:pt x="1584319" y="181518"/>
                </a:cubicBezTo>
                <a:cubicBezTo>
                  <a:pt x="1584232" y="182635"/>
                  <a:pt x="1584160" y="183899"/>
                  <a:pt x="1584103" y="185310"/>
                </a:cubicBezTo>
                <a:cubicBezTo>
                  <a:pt x="1583679" y="192796"/>
                  <a:pt x="1583013" y="198365"/>
                  <a:pt x="1582103" y="202017"/>
                </a:cubicBezTo>
                <a:cubicBezTo>
                  <a:pt x="1581194" y="205670"/>
                  <a:pt x="1579610" y="208056"/>
                  <a:pt x="1577352" y="209176"/>
                </a:cubicBezTo>
                <a:cubicBezTo>
                  <a:pt x="1575094" y="210297"/>
                  <a:pt x="1571731" y="210803"/>
                  <a:pt x="1567263" y="210694"/>
                </a:cubicBezTo>
                <a:cubicBezTo>
                  <a:pt x="1565684" y="210700"/>
                  <a:pt x="1564105" y="210658"/>
                  <a:pt x="1562526" y="210571"/>
                </a:cubicBezTo>
                <a:cubicBezTo>
                  <a:pt x="1560948" y="210483"/>
                  <a:pt x="1558812" y="210318"/>
                  <a:pt x="1556118" y="210075"/>
                </a:cubicBezTo>
                <a:cubicBezTo>
                  <a:pt x="1555773" y="207454"/>
                  <a:pt x="1555412" y="205329"/>
                  <a:pt x="1555035" y="203698"/>
                </a:cubicBezTo>
                <a:cubicBezTo>
                  <a:pt x="1554658" y="202068"/>
                  <a:pt x="1554112" y="200314"/>
                  <a:pt x="1553394" y="198436"/>
                </a:cubicBezTo>
                <a:cubicBezTo>
                  <a:pt x="1555922" y="198877"/>
                  <a:pt x="1558327" y="199233"/>
                  <a:pt x="1560607" y="199504"/>
                </a:cubicBezTo>
                <a:cubicBezTo>
                  <a:pt x="1562887" y="199775"/>
                  <a:pt x="1564734" y="199914"/>
                  <a:pt x="1566148" y="199922"/>
                </a:cubicBezTo>
                <a:cubicBezTo>
                  <a:pt x="1568003" y="200061"/>
                  <a:pt x="1569246" y="199473"/>
                  <a:pt x="1569879" y="198157"/>
                </a:cubicBezTo>
                <a:cubicBezTo>
                  <a:pt x="1570511" y="196841"/>
                  <a:pt x="1570918" y="193963"/>
                  <a:pt x="1571101" y="189520"/>
                </a:cubicBezTo>
                <a:lnTo>
                  <a:pt x="1544107" y="189520"/>
                </a:lnTo>
                <a:lnTo>
                  <a:pt x="1544107" y="216638"/>
                </a:lnTo>
                <a:lnTo>
                  <a:pt x="1567387" y="216638"/>
                </a:lnTo>
                <a:cubicBezTo>
                  <a:pt x="1570314" y="216641"/>
                  <a:pt x="1572693" y="216604"/>
                  <a:pt x="1574522" y="216530"/>
                </a:cubicBezTo>
                <a:cubicBezTo>
                  <a:pt x="1576351" y="216455"/>
                  <a:pt x="1577894" y="216326"/>
                  <a:pt x="1579150" y="216143"/>
                </a:cubicBezTo>
                <a:lnTo>
                  <a:pt x="1584722" y="223077"/>
                </a:lnTo>
                <a:cubicBezTo>
                  <a:pt x="1584428" y="223815"/>
                  <a:pt x="1584180" y="224537"/>
                  <a:pt x="1583979" y="225244"/>
                </a:cubicBezTo>
                <a:cubicBezTo>
                  <a:pt x="1583778" y="225951"/>
                  <a:pt x="1583530" y="227044"/>
                  <a:pt x="1583236" y="228525"/>
                </a:cubicBezTo>
                <a:cubicBezTo>
                  <a:pt x="1581923" y="234270"/>
                  <a:pt x="1580370" y="239775"/>
                  <a:pt x="1578577" y="245040"/>
                </a:cubicBezTo>
                <a:cubicBezTo>
                  <a:pt x="1576784" y="250305"/>
                  <a:pt x="1574829" y="255037"/>
                  <a:pt x="1572711" y="259234"/>
                </a:cubicBezTo>
                <a:cubicBezTo>
                  <a:pt x="1575025" y="262115"/>
                  <a:pt x="1577455" y="264618"/>
                  <a:pt x="1580001" y="266741"/>
                </a:cubicBezTo>
                <a:cubicBezTo>
                  <a:pt x="1582547" y="268864"/>
                  <a:pt x="1585813" y="271149"/>
                  <a:pt x="1589799" y="273597"/>
                </a:cubicBezTo>
                <a:cubicBezTo>
                  <a:pt x="1587952" y="276443"/>
                  <a:pt x="1586538" y="278770"/>
                  <a:pt x="1585558" y="280578"/>
                </a:cubicBezTo>
                <a:cubicBezTo>
                  <a:pt x="1584578" y="282386"/>
                  <a:pt x="1583597" y="284435"/>
                  <a:pt x="1582617" y="286723"/>
                </a:cubicBezTo>
                <a:cubicBezTo>
                  <a:pt x="1579114" y="283963"/>
                  <a:pt x="1576090" y="281373"/>
                  <a:pt x="1573547" y="278953"/>
                </a:cubicBezTo>
                <a:cubicBezTo>
                  <a:pt x="1571003" y="276533"/>
                  <a:pt x="1568413" y="273757"/>
                  <a:pt x="1565777" y="270626"/>
                </a:cubicBezTo>
                <a:cubicBezTo>
                  <a:pt x="1563661" y="273605"/>
                  <a:pt x="1561453" y="276345"/>
                  <a:pt x="1559152" y="278845"/>
                </a:cubicBezTo>
                <a:cubicBezTo>
                  <a:pt x="1556851" y="281344"/>
                  <a:pt x="1554148" y="283929"/>
                  <a:pt x="1551042" y="286599"/>
                </a:cubicBezTo>
                <a:cubicBezTo>
                  <a:pt x="1549901" y="284494"/>
                  <a:pt x="1548808" y="282637"/>
                  <a:pt x="1547760" y="281027"/>
                </a:cubicBezTo>
                <a:cubicBezTo>
                  <a:pt x="1546713" y="279417"/>
                  <a:pt x="1545495" y="277684"/>
                  <a:pt x="1544107" y="275826"/>
                </a:cubicBezTo>
                <a:cubicBezTo>
                  <a:pt x="1544167" y="278215"/>
                  <a:pt x="1544265" y="280248"/>
                  <a:pt x="1544402" y="281925"/>
                </a:cubicBezTo>
                <a:cubicBezTo>
                  <a:pt x="1544538" y="283602"/>
                  <a:pt x="1544729" y="285449"/>
                  <a:pt x="1544974" y="287466"/>
                </a:cubicBezTo>
                <a:lnTo>
                  <a:pt x="1530858" y="287466"/>
                </a:lnTo>
                <a:cubicBezTo>
                  <a:pt x="1531219" y="284979"/>
                  <a:pt x="1531457" y="282678"/>
                  <a:pt x="1531570" y="280563"/>
                </a:cubicBezTo>
                <a:cubicBezTo>
                  <a:pt x="1531684" y="278447"/>
                  <a:pt x="1531735" y="275837"/>
                  <a:pt x="1531725" y="272731"/>
                </a:cubicBezTo>
                <a:lnTo>
                  <a:pt x="1531725" y="189892"/>
                </a:lnTo>
                <a:cubicBezTo>
                  <a:pt x="1531722" y="187624"/>
                  <a:pt x="1531665" y="185380"/>
                  <a:pt x="1531555" y="183159"/>
                </a:cubicBezTo>
                <a:cubicBezTo>
                  <a:pt x="1531444" y="180938"/>
                  <a:pt x="1531294" y="178972"/>
                  <a:pt x="1531106" y="177262"/>
                </a:cubicBezTo>
                <a:close/>
                <a:moveTo>
                  <a:pt x="3821306" y="176519"/>
                </a:moveTo>
                <a:lnTo>
                  <a:pt x="3837032" y="176519"/>
                </a:lnTo>
                <a:cubicBezTo>
                  <a:pt x="3836829" y="177570"/>
                  <a:pt x="3836671" y="178618"/>
                  <a:pt x="3836560" y="179665"/>
                </a:cubicBezTo>
                <a:cubicBezTo>
                  <a:pt x="3836448" y="180711"/>
                  <a:pt x="3836364" y="182136"/>
                  <a:pt x="3836307" y="183939"/>
                </a:cubicBezTo>
                <a:cubicBezTo>
                  <a:pt x="3836251" y="185742"/>
                  <a:pt x="3836203" y="188304"/>
                  <a:pt x="3836165" y="191625"/>
                </a:cubicBezTo>
                <a:cubicBezTo>
                  <a:pt x="3844516" y="191143"/>
                  <a:pt x="3851558" y="190529"/>
                  <a:pt x="3857293" y="189783"/>
                </a:cubicBezTo>
                <a:cubicBezTo>
                  <a:pt x="3863028" y="189038"/>
                  <a:pt x="3867872" y="188083"/>
                  <a:pt x="3871827" y="186920"/>
                </a:cubicBezTo>
                <a:lnTo>
                  <a:pt x="3872446" y="200665"/>
                </a:lnTo>
                <a:cubicBezTo>
                  <a:pt x="3871288" y="200703"/>
                  <a:pt x="3870199" y="200781"/>
                  <a:pt x="3869180" y="200897"/>
                </a:cubicBezTo>
                <a:cubicBezTo>
                  <a:pt x="3868161" y="201013"/>
                  <a:pt x="3865989" y="201307"/>
                  <a:pt x="3862664" y="201779"/>
                </a:cubicBezTo>
                <a:cubicBezTo>
                  <a:pt x="3859107" y="202266"/>
                  <a:pt x="3855999" y="202654"/>
                  <a:pt x="3853340" y="202944"/>
                </a:cubicBezTo>
                <a:cubicBezTo>
                  <a:pt x="3850682" y="203234"/>
                  <a:pt x="3848023" y="203475"/>
                  <a:pt x="3845365" y="203668"/>
                </a:cubicBezTo>
                <a:cubicBezTo>
                  <a:pt x="3842706" y="203862"/>
                  <a:pt x="3839599" y="204058"/>
                  <a:pt x="3836041" y="204255"/>
                </a:cubicBezTo>
                <a:cubicBezTo>
                  <a:pt x="3836098" y="205641"/>
                  <a:pt x="3836139" y="207111"/>
                  <a:pt x="3836165" y="208667"/>
                </a:cubicBezTo>
                <a:cubicBezTo>
                  <a:pt x="3836191" y="210222"/>
                  <a:pt x="3836232" y="212838"/>
                  <a:pt x="3836289" y="216514"/>
                </a:cubicBezTo>
                <a:cubicBezTo>
                  <a:pt x="3838244" y="216400"/>
                  <a:pt x="3839837" y="216298"/>
                  <a:pt x="3841068" y="216207"/>
                </a:cubicBezTo>
                <a:cubicBezTo>
                  <a:pt x="3842298" y="216116"/>
                  <a:pt x="3843818" y="215977"/>
                  <a:pt x="3845626" y="215790"/>
                </a:cubicBezTo>
                <a:cubicBezTo>
                  <a:pt x="3847435" y="215602"/>
                  <a:pt x="3850183" y="215307"/>
                  <a:pt x="3853872" y="214904"/>
                </a:cubicBezTo>
                <a:cubicBezTo>
                  <a:pt x="3857576" y="214450"/>
                  <a:pt x="3860414" y="214058"/>
                  <a:pt x="3862385" y="213728"/>
                </a:cubicBezTo>
                <a:cubicBezTo>
                  <a:pt x="3864356" y="213398"/>
                  <a:pt x="3866636" y="212882"/>
                  <a:pt x="3869227" y="212180"/>
                </a:cubicBezTo>
                <a:lnTo>
                  <a:pt x="3869598" y="225801"/>
                </a:lnTo>
                <a:cubicBezTo>
                  <a:pt x="3868520" y="225868"/>
                  <a:pt x="3867271" y="225982"/>
                  <a:pt x="3865852" y="226142"/>
                </a:cubicBezTo>
                <a:cubicBezTo>
                  <a:pt x="3864433" y="226301"/>
                  <a:pt x="3862999" y="226477"/>
                  <a:pt x="3861549" y="226668"/>
                </a:cubicBezTo>
                <a:cubicBezTo>
                  <a:pt x="3859692" y="226936"/>
                  <a:pt x="3854120" y="227514"/>
                  <a:pt x="3844833" y="228401"/>
                </a:cubicBezTo>
                <a:cubicBezTo>
                  <a:pt x="3844026" y="228461"/>
                  <a:pt x="3843009" y="228528"/>
                  <a:pt x="3841784" y="228603"/>
                </a:cubicBezTo>
                <a:cubicBezTo>
                  <a:pt x="3840558" y="228677"/>
                  <a:pt x="3838768" y="228775"/>
                  <a:pt x="3836413" y="228897"/>
                </a:cubicBezTo>
                <a:cubicBezTo>
                  <a:pt x="3836534" y="232808"/>
                  <a:pt x="3836622" y="235662"/>
                  <a:pt x="3836679" y="237459"/>
                </a:cubicBezTo>
                <a:cubicBezTo>
                  <a:pt x="3836735" y="239256"/>
                  <a:pt x="3836778" y="240551"/>
                  <a:pt x="3836807" y="241343"/>
                </a:cubicBezTo>
                <a:cubicBezTo>
                  <a:pt x="3836836" y="242136"/>
                  <a:pt x="3836870" y="242981"/>
                  <a:pt x="3836908" y="243879"/>
                </a:cubicBezTo>
                <a:cubicBezTo>
                  <a:pt x="3842253" y="245427"/>
                  <a:pt x="3847598" y="247563"/>
                  <a:pt x="3852944" y="250287"/>
                </a:cubicBezTo>
                <a:cubicBezTo>
                  <a:pt x="3858289" y="253012"/>
                  <a:pt x="3864253" y="256695"/>
                  <a:pt x="3870836" y="261339"/>
                </a:cubicBezTo>
                <a:cubicBezTo>
                  <a:pt x="3871835" y="261991"/>
                  <a:pt x="3872624" y="262513"/>
                  <a:pt x="3873204" y="262902"/>
                </a:cubicBezTo>
                <a:cubicBezTo>
                  <a:pt x="3873785" y="263292"/>
                  <a:pt x="3874481" y="263720"/>
                  <a:pt x="3875294" y="264187"/>
                </a:cubicBezTo>
                <a:lnTo>
                  <a:pt x="3866874" y="278674"/>
                </a:lnTo>
                <a:cubicBezTo>
                  <a:pt x="3864093" y="275599"/>
                  <a:pt x="3860708" y="272586"/>
                  <a:pt x="3856720" y="269635"/>
                </a:cubicBezTo>
                <a:cubicBezTo>
                  <a:pt x="3852732" y="266684"/>
                  <a:pt x="3848480" y="264042"/>
                  <a:pt x="3843966" y="261710"/>
                </a:cubicBezTo>
                <a:cubicBezTo>
                  <a:pt x="3842681" y="261009"/>
                  <a:pt x="3841598" y="260462"/>
                  <a:pt x="3840716" y="260070"/>
                </a:cubicBezTo>
                <a:cubicBezTo>
                  <a:pt x="3839834" y="259677"/>
                  <a:pt x="3838688" y="259193"/>
                  <a:pt x="3837280" y="258615"/>
                </a:cubicBezTo>
                <a:cubicBezTo>
                  <a:pt x="3837280" y="259254"/>
                  <a:pt x="3837280" y="259708"/>
                  <a:pt x="3837280" y="259977"/>
                </a:cubicBezTo>
                <a:cubicBezTo>
                  <a:pt x="3837285" y="263862"/>
                  <a:pt x="3836717" y="267174"/>
                  <a:pt x="3835577" y="269914"/>
                </a:cubicBezTo>
                <a:cubicBezTo>
                  <a:pt x="3834437" y="272653"/>
                  <a:pt x="3832693" y="274913"/>
                  <a:pt x="3830346" y="276693"/>
                </a:cubicBezTo>
                <a:cubicBezTo>
                  <a:pt x="3828001" y="278486"/>
                  <a:pt x="3825137" y="279822"/>
                  <a:pt x="3821755" y="280702"/>
                </a:cubicBezTo>
                <a:cubicBezTo>
                  <a:pt x="3818373" y="281582"/>
                  <a:pt x="3814426" y="282020"/>
                  <a:pt x="3809914" y="282018"/>
                </a:cubicBezTo>
                <a:cubicBezTo>
                  <a:pt x="3800818" y="281979"/>
                  <a:pt x="3793812" y="280292"/>
                  <a:pt x="3788895" y="276956"/>
                </a:cubicBezTo>
                <a:cubicBezTo>
                  <a:pt x="3783978" y="273621"/>
                  <a:pt x="3781491" y="268869"/>
                  <a:pt x="3781435" y="262701"/>
                </a:cubicBezTo>
                <a:cubicBezTo>
                  <a:pt x="3781512" y="255903"/>
                  <a:pt x="3784422" y="250646"/>
                  <a:pt x="3790164" y="246929"/>
                </a:cubicBezTo>
                <a:cubicBezTo>
                  <a:pt x="3795907" y="243211"/>
                  <a:pt x="3804017" y="241328"/>
                  <a:pt x="3814496" y="241279"/>
                </a:cubicBezTo>
                <a:cubicBezTo>
                  <a:pt x="3815940" y="241277"/>
                  <a:pt x="3817292" y="241313"/>
                  <a:pt x="3818551" y="241387"/>
                </a:cubicBezTo>
                <a:cubicBezTo>
                  <a:pt x="3819810" y="241462"/>
                  <a:pt x="3821223" y="241591"/>
                  <a:pt x="3822792" y="241774"/>
                </a:cubicBezTo>
                <a:cubicBezTo>
                  <a:pt x="3822795" y="241093"/>
                  <a:pt x="3822790" y="240598"/>
                  <a:pt x="3822777" y="240289"/>
                </a:cubicBezTo>
                <a:cubicBezTo>
                  <a:pt x="3822763" y="239979"/>
                  <a:pt x="3822728" y="239484"/>
                  <a:pt x="3822668" y="238803"/>
                </a:cubicBezTo>
                <a:cubicBezTo>
                  <a:pt x="3822668" y="238204"/>
                  <a:pt x="3822668" y="237296"/>
                  <a:pt x="3822668" y="236079"/>
                </a:cubicBezTo>
                <a:cubicBezTo>
                  <a:pt x="3822611" y="235351"/>
                  <a:pt x="3822570" y="234639"/>
                  <a:pt x="3822545" y="233943"/>
                </a:cubicBezTo>
                <a:cubicBezTo>
                  <a:pt x="3822519" y="233246"/>
                  <a:pt x="3822477" y="231729"/>
                  <a:pt x="3822421" y="229392"/>
                </a:cubicBezTo>
                <a:cubicBezTo>
                  <a:pt x="3819467" y="229456"/>
                  <a:pt x="3816985" y="229513"/>
                  <a:pt x="3814976" y="229562"/>
                </a:cubicBezTo>
                <a:cubicBezTo>
                  <a:pt x="3812966" y="229611"/>
                  <a:pt x="3811320" y="229637"/>
                  <a:pt x="3810038" y="229640"/>
                </a:cubicBezTo>
                <a:cubicBezTo>
                  <a:pt x="3806442" y="229650"/>
                  <a:pt x="3803047" y="229598"/>
                  <a:pt x="3799854" y="229485"/>
                </a:cubicBezTo>
                <a:cubicBezTo>
                  <a:pt x="3796660" y="229371"/>
                  <a:pt x="3792584" y="229134"/>
                  <a:pt x="3787626" y="228773"/>
                </a:cubicBezTo>
                <a:cubicBezTo>
                  <a:pt x="3786842" y="228714"/>
                  <a:pt x="3786088" y="228677"/>
                  <a:pt x="3785366" y="228664"/>
                </a:cubicBezTo>
                <a:cubicBezTo>
                  <a:pt x="3784644" y="228652"/>
                  <a:pt x="3783828" y="228646"/>
                  <a:pt x="3782921" y="228649"/>
                </a:cubicBezTo>
                <a:lnTo>
                  <a:pt x="3783168" y="215276"/>
                </a:lnTo>
                <a:cubicBezTo>
                  <a:pt x="3785964" y="215905"/>
                  <a:pt x="3789968" y="216411"/>
                  <a:pt x="3795179" y="216793"/>
                </a:cubicBezTo>
                <a:cubicBezTo>
                  <a:pt x="3800390" y="217175"/>
                  <a:pt x="3806003" y="217371"/>
                  <a:pt x="3812019" y="217381"/>
                </a:cubicBezTo>
                <a:cubicBezTo>
                  <a:pt x="3813309" y="217378"/>
                  <a:pt x="3814878" y="217353"/>
                  <a:pt x="3816725" y="217304"/>
                </a:cubicBezTo>
                <a:cubicBezTo>
                  <a:pt x="3818572" y="217255"/>
                  <a:pt x="3820388" y="217198"/>
                  <a:pt x="3822173" y="217133"/>
                </a:cubicBezTo>
                <a:cubicBezTo>
                  <a:pt x="3822175" y="216571"/>
                  <a:pt x="3822170" y="215250"/>
                  <a:pt x="3822157" y="213171"/>
                </a:cubicBezTo>
                <a:cubicBezTo>
                  <a:pt x="3822145" y="211092"/>
                  <a:pt x="3822109" y="208285"/>
                  <a:pt x="3822049" y="204751"/>
                </a:cubicBezTo>
                <a:cubicBezTo>
                  <a:pt x="3820107" y="204810"/>
                  <a:pt x="3818543" y="204846"/>
                  <a:pt x="3817359" y="204859"/>
                </a:cubicBezTo>
                <a:cubicBezTo>
                  <a:pt x="3816175" y="204872"/>
                  <a:pt x="3815138" y="204877"/>
                  <a:pt x="3814248" y="204875"/>
                </a:cubicBezTo>
                <a:cubicBezTo>
                  <a:pt x="3812117" y="204871"/>
                  <a:pt x="3809211" y="204810"/>
                  <a:pt x="3805530" y="204691"/>
                </a:cubicBezTo>
                <a:cubicBezTo>
                  <a:pt x="3801849" y="204573"/>
                  <a:pt x="3798044" y="204420"/>
                  <a:pt x="3794115" y="204233"/>
                </a:cubicBezTo>
                <a:cubicBezTo>
                  <a:pt x="3790186" y="204045"/>
                  <a:pt x="3786785" y="203847"/>
                  <a:pt x="3783911" y="203636"/>
                </a:cubicBezTo>
                <a:cubicBezTo>
                  <a:pt x="3783225" y="203577"/>
                  <a:pt x="3782647" y="203541"/>
                  <a:pt x="3782178" y="203528"/>
                </a:cubicBezTo>
                <a:cubicBezTo>
                  <a:pt x="3781708" y="203515"/>
                  <a:pt x="3781378" y="203510"/>
                  <a:pt x="3781187" y="203513"/>
                </a:cubicBezTo>
                <a:cubicBezTo>
                  <a:pt x="3780712" y="203513"/>
                  <a:pt x="3780052" y="203513"/>
                  <a:pt x="3779206" y="203513"/>
                </a:cubicBezTo>
                <a:lnTo>
                  <a:pt x="3779329" y="189768"/>
                </a:lnTo>
                <a:cubicBezTo>
                  <a:pt x="3782590" y="190581"/>
                  <a:pt x="3787151" y="191215"/>
                  <a:pt x="3793012" y="191672"/>
                </a:cubicBezTo>
                <a:cubicBezTo>
                  <a:pt x="3798873" y="192128"/>
                  <a:pt x="3805415" y="192361"/>
                  <a:pt x="3812638" y="192368"/>
                </a:cubicBezTo>
                <a:cubicBezTo>
                  <a:pt x="3813699" y="192366"/>
                  <a:pt x="3815107" y="192340"/>
                  <a:pt x="3816864" y="192291"/>
                </a:cubicBezTo>
                <a:cubicBezTo>
                  <a:pt x="3818621" y="192242"/>
                  <a:pt x="3820308" y="192185"/>
                  <a:pt x="3821925" y="192121"/>
                </a:cubicBezTo>
                <a:cubicBezTo>
                  <a:pt x="3821888" y="188087"/>
                  <a:pt x="3821853" y="185134"/>
                  <a:pt x="3821820" y="183260"/>
                </a:cubicBezTo>
                <a:cubicBezTo>
                  <a:pt x="3821787" y="181387"/>
                  <a:pt x="3821733" y="180029"/>
                  <a:pt x="3821659" y="179188"/>
                </a:cubicBezTo>
                <a:cubicBezTo>
                  <a:pt x="3821585" y="178346"/>
                  <a:pt x="3821468" y="177457"/>
                  <a:pt x="3821306" y="176519"/>
                </a:cubicBezTo>
                <a:close/>
                <a:moveTo>
                  <a:pt x="3459356" y="176519"/>
                </a:moveTo>
                <a:lnTo>
                  <a:pt x="3475082" y="176519"/>
                </a:lnTo>
                <a:cubicBezTo>
                  <a:pt x="3474879" y="177570"/>
                  <a:pt x="3474721" y="178618"/>
                  <a:pt x="3474609" y="179665"/>
                </a:cubicBezTo>
                <a:cubicBezTo>
                  <a:pt x="3474498" y="180711"/>
                  <a:pt x="3474414" y="182136"/>
                  <a:pt x="3474357" y="183939"/>
                </a:cubicBezTo>
                <a:cubicBezTo>
                  <a:pt x="3474301" y="185742"/>
                  <a:pt x="3474253" y="188304"/>
                  <a:pt x="3474215" y="191625"/>
                </a:cubicBezTo>
                <a:cubicBezTo>
                  <a:pt x="3482566" y="191143"/>
                  <a:pt x="3489608" y="190529"/>
                  <a:pt x="3495343" y="189783"/>
                </a:cubicBezTo>
                <a:cubicBezTo>
                  <a:pt x="3501077" y="189038"/>
                  <a:pt x="3505922" y="188083"/>
                  <a:pt x="3509877" y="186920"/>
                </a:cubicBezTo>
                <a:lnTo>
                  <a:pt x="3510496" y="200665"/>
                </a:lnTo>
                <a:cubicBezTo>
                  <a:pt x="3509338" y="200703"/>
                  <a:pt x="3508249" y="200781"/>
                  <a:pt x="3507230" y="200897"/>
                </a:cubicBezTo>
                <a:cubicBezTo>
                  <a:pt x="3506211" y="201013"/>
                  <a:pt x="3504039" y="201307"/>
                  <a:pt x="3500714" y="201779"/>
                </a:cubicBezTo>
                <a:cubicBezTo>
                  <a:pt x="3497156" y="202266"/>
                  <a:pt x="3494049" y="202654"/>
                  <a:pt x="3491390" y="202944"/>
                </a:cubicBezTo>
                <a:cubicBezTo>
                  <a:pt x="3488732" y="203234"/>
                  <a:pt x="3486073" y="203475"/>
                  <a:pt x="3483415" y="203668"/>
                </a:cubicBezTo>
                <a:cubicBezTo>
                  <a:pt x="3480756" y="203862"/>
                  <a:pt x="3477648" y="204058"/>
                  <a:pt x="3474091" y="204255"/>
                </a:cubicBezTo>
                <a:cubicBezTo>
                  <a:pt x="3474148" y="205641"/>
                  <a:pt x="3474189" y="207111"/>
                  <a:pt x="3474215" y="208667"/>
                </a:cubicBezTo>
                <a:cubicBezTo>
                  <a:pt x="3474241" y="210222"/>
                  <a:pt x="3474282" y="212838"/>
                  <a:pt x="3474339" y="216514"/>
                </a:cubicBezTo>
                <a:cubicBezTo>
                  <a:pt x="3476294" y="216400"/>
                  <a:pt x="3477887" y="216298"/>
                  <a:pt x="3479118" y="216207"/>
                </a:cubicBezTo>
                <a:cubicBezTo>
                  <a:pt x="3480348" y="216116"/>
                  <a:pt x="3481868" y="215977"/>
                  <a:pt x="3483676" y="215790"/>
                </a:cubicBezTo>
                <a:cubicBezTo>
                  <a:pt x="3485485" y="215602"/>
                  <a:pt x="3488233" y="215307"/>
                  <a:pt x="3491922" y="214904"/>
                </a:cubicBezTo>
                <a:cubicBezTo>
                  <a:pt x="3495627" y="214450"/>
                  <a:pt x="3498464" y="214058"/>
                  <a:pt x="3500435" y="213728"/>
                </a:cubicBezTo>
                <a:cubicBezTo>
                  <a:pt x="3502406" y="213398"/>
                  <a:pt x="3504686" y="212882"/>
                  <a:pt x="3507276" y="212180"/>
                </a:cubicBezTo>
                <a:lnTo>
                  <a:pt x="3507648" y="225801"/>
                </a:lnTo>
                <a:cubicBezTo>
                  <a:pt x="3506570" y="225868"/>
                  <a:pt x="3505321" y="225982"/>
                  <a:pt x="3503902" y="226142"/>
                </a:cubicBezTo>
                <a:cubicBezTo>
                  <a:pt x="3502484" y="226301"/>
                  <a:pt x="3501049" y="226477"/>
                  <a:pt x="3499599" y="226668"/>
                </a:cubicBezTo>
                <a:cubicBezTo>
                  <a:pt x="3497742" y="226936"/>
                  <a:pt x="3492170" y="227514"/>
                  <a:pt x="3482883" y="228401"/>
                </a:cubicBezTo>
                <a:cubicBezTo>
                  <a:pt x="3482076" y="228461"/>
                  <a:pt x="3481059" y="228528"/>
                  <a:pt x="3479834" y="228603"/>
                </a:cubicBezTo>
                <a:cubicBezTo>
                  <a:pt x="3478609" y="228677"/>
                  <a:pt x="3476818" y="228775"/>
                  <a:pt x="3474463" y="228897"/>
                </a:cubicBezTo>
                <a:cubicBezTo>
                  <a:pt x="3474584" y="232808"/>
                  <a:pt x="3474672" y="235662"/>
                  <a:pt x="3474729" y="237459"/>
                </a:cubicBezTo>
                <a:cubicBezTo>
                  <a:pt x="3474785" y="239256"/>
                  <a:pt x="3474828" y="240551"/>
                  <a:pt x="3474857" y="241343"/>
                </a:cubicBezTo>
                <a:cubicBezTo>
                  <a:pt x="3474886" y="242136"/>
                  <a:pt x="3474920" y="242981"/>
                  <a:pt x="3474958" y="243879"/>
                </a:cubicBezTo>
                <a:cubicBezTo>
                  <a:pt x="3480303" y="245427"/>
                  <a:pt x="3485648" y="247563"/>
                  <a:pt x="3490993" y="250287"/>
                </a:cubicBezTo>
                <a:cubicBezTo>
                  <a:pt x="3496339" y="253012"/>
                  <a:pt x="3502303" y="256695"/>
                  <a:pt x="3508886" y="261339"/>
                </a:cubicBezTo>
                <a:cubicBezTo>
                  <a:pt x="3509884" y="261991"/>
                  <a:pt x="3510674" y="262513"/>
                  <a:pt x="3511254" y="262902"/>
                </a:cubicBezTo>
                <a:cubicBezTo>
                  <a:pt x="3511835" y="263292"/>
                  <a:pt x="3512531" y="263720"/>
                  <a:pt x="3513344" y="264187"/>
                </a:cubicBezTo>
                <a:lnTo>
                  <a:pt x="3504924" y="278674"/>
                </a:lnTo>
                <a:cubicBezTo>
                  <a:pt x="3502143" y="275599"/>
                  <a:pt x="3498758" y="272586"/>
                  <a:pt x="3494770" y="269635"/>
                </a:cubicBezTo>
                <a:cubicBezTo>
                  <a:pt x="3490782" y="266684"/>
                  <a:pt x="3486530" y="264042"/>
                  <a:pt x="3482016" y="261710"/>
                </a:cubicBezTo>
                <a:cubicBezTo>
                  <a:pt x="3480731" y="261009"/>
                  <a:pt x="3479648" y="260462"/>
                  <a:pt x="3478766" y="260070"/>
                </a:cubicBezTo>
                <a:cubicBezTo>
                  <a:pt x="3477883" y="259677"/>
                  <a:pt x="3476738" y="259193"/>
                  <a:pt x="3475329" y="258615"/>
                </a:cubicBezTo>
                <a:cubicBezTo>
                  <a:pt x="3475329" y="259254"/>
                  <a:pt x="3475329" y="259708"/>
                  <a:pt x="3475329" y="259977"/>
                </a:cubicBezTo>
                <a:cubicBezTo>
                  <a:pt x="3475335" y="263862"/>
                  <a:pt x="3474767" y="267174"/>
                  <a:pt x="3473627" y="269914"/>
                </a:cubicBezTo>
                <a:cubicBezTo>
                  <a:pt x="3472487" y="272653"/>
                  <a:pt x="3470743" y="274913"/>
                  <a:pt x="3468395" y="276693"/>
                </a:cubicBezTo>
                <a:cubicBezTo>
                  <a:pt x="3466050" y="278486"/>
                  <a:pt x="3463187" y="279822"/>
                  <a:pt x="3459805" y="280702"/>
                </a:cubicBezTo>
                <a:cubicBezTo>
                  <a:pt x="3456423" y="281582"/>
                  <a:pt x="3452476" y="282020"/>
                  <a:pt x="3447964" y="282018"/>
                </a:cubicBezTo>
                <a:cubicBezTo>
                  <a:pt x="3438868" y="281979"/>
                  <a:pt x="3431862" y="280292"/>
                  <a:pt x="3426945" y="276956"/>
                </a:cubicBezTo>
                <a:cubicBezTo>
                  <a:pt x="3422028" y="273621"/>
                  <a:pt x="3419541" y="268869"/>
                  <a:pt x="3419484" y="262701"/>
                </a:cubicBezTo>
                <a:cubicBezTo>
                  <a:pt x="3419562" y="255903"/>
                  <a:pt x="3422472" y="250646"/>
                  <a:pt x="3428214" y="246929"/>
                </a:cubicBezTo>
                <a:cubicBezTo>
                  <a:pt x="3433956" y="243211"/>
                  <a:pt x="3442067" y="241328"/>
                  <a:pt x="3452546" y="241279"/>
                </a:cubicBezTo>
                <a:cubicBezTo>
                  <a:pt x="3453991" y="241277"/>
                  <a:pt x="3455342" y="241313"/>
                  <a:pt x="3456601" y="241387"/>
                </a:cubicBezTo>
                <a:cubicBezTo>
                  <a:pt x="3457860" y="241462"/>
                  <a:pt x="3459274" y="241591"/>
                  <a:pt x="3460842" y="241774"/>
                </a:cubicBezTo>
                <a:cubicBezTo>
                  <a:pt x="3460845" y="241093"/>
                  <a:pt x="3460840" y="240598"/>
                  <a:pt x="3460827" y="240289"/>
                </a:cubicBezTo>
                <a:cubicBezTo>
                  <a:pt x="3460814" y="239979"/>
                  <a:pt x="3460778" y="239484"/>
                  <a:pt x="3460718" y="238803"/>
                </a:cubicBezTo>
                <a:cubicBezTo>
                  <a:pt x="3460718" y="238204"/>
                  <a:pt x="3460718" y="237296"/>
                  <a:pt x="3460718" y="236079"/>
                </a:cubicBezTo>
                <a:cubicBezTo>
                  <a:pt x="3460661" y="235351"/>
                  <a:pt x="3460620" y="234639"/>
                  <a:pt x="3460594" y="233943"/>
                </a:cubicBezTo>
                <a:cubicBezTo>
                  <a:pt x="3460569" y="233246"/>
                  <a:pt x="3460527" y="231729"/>
                  <a:pt x="3460470" y="229392"/>
                </a:cubicBezTo>
                <a:cubicBezTo>
                  <a:pt x="3457517" y="229456"/>
                  <a:pt x="3455035" y="229513"/>
                  <a:pt x="3453026" y="229562"/>
                </a:cubicBezTo>
                <a:cubicBezTo>
                  <a:pt x="3451016" y="229611"/>
                  <a:pt x="3449370" y="229637"/>
                  <a:pt x="3448088" y="229640"/>
                </a:cubicBezTo>
                <a:cubicBezTo>
                  <a:pt x="3444492" y="229650"/>
                  <a:pt x="3441097" y="229598"/>
                  <a:pt x="3437904" y="229485"/>
                </a:cubicBezTo>
                <a:cubicBezTo>
                  <a:pt x="3434710" y="229371"/>
                  <a:pt x="3430634" y="229134"/>
                  <a:pt x="3425676" y="228773"/>
                </a:cubicBezTo>
                <a:cubicBezTo>
                  <a:pt x="3424892" y="228714"/>
                  <a:pt x="3424138" y="228677"/>
                  <a:pt x="3423416" y="228664"/>
                </a:cubicBezTo>
                <a:cubicBezTo>
                  <a:pt x="3422694" y="228652"/>
                  <a:pt x="3421878" y="228646"/>
                  <a:pt x="3420970" y="228649"/>
                </a:cubicBezTo>
                <a:lnTo>
                  <a:pt x="3421218" y="215276"/>
                </a:lnTo>
                <a:cubicBezTo>
                  <a:pt x="3424015" y="215905"/>
                  <a:pt x="3428018" y="216411"/>
                  <a:pt x="3433229" y="216793"/>
                </a:cubicBezTo>
                <a:cubicBezTo>
                  <a:pt x="3438440" y="217175"/>
                  <a:pt x="3444053" y="217371"/>
                  <a:pt x="3450069" y="217381"/>
                </a:cubicBezTo>
                <a:cubicBezTo>
                  <a:pt x="3451359" y="217378"/>
                  <a:pt x="3452928" y="217353"/>
                  <a:pt x="3454775" y="217304"/>
                </a:cubicBezTo>
                <a:cubicBezTo>
                  <a:pt x="3456622" y="217255"/>
                  <a:pt x="3458438" y="217198"/>
                  <a:pt x="3460223" y="217133"/>
                </a:cubicBezTo>
                <a:cubicBezTo>
                  <a:pt x="3460225" y="216571"/>
                  <a:pt x="3460220" y="215250"/>
                  <a:pt x="3460207" y="213171"/>
                </a:cubicBezTo>
                <a:cubicBezTo>
                  <a:pt x="3460195" y="211092"/>
                  <a:pt x="3460159" y="208285"/>
                  <a:pt x="3460099" y="204751"/>
                </a:cubicBezTo>
                <a:cubicBezTo>
                  <a:pt x="3458157" y="204810"/>
                  <a:pt x="3456593" y="204846"/>
                  <a:pt x="3455409" y="204859"/>
                </a:cubicBezTo>
                <a:cubicBezTo>
                  <a:pt x="3454225" y="204872"/>
                  <a:pt x="3453188" y="204877"/>
                  <a:pt x="3452298" y="204875"/>
                </a:cubicBezTo>
                <a:cubicBezTo>
                  <a:pt x="3450167" y="204871"/>
                  <a:pt x="3447261" y="204810"/>
                  <a:pt x="3443580" y="204691"/>
                </a:cubicBezTo>
                <a:cubicBezTo>
                  <a:pt x="3439899" y="204573"/>
                  <a:pt x="3436094" y="204420"/>
                  <a:pt x="3432165" y="204233"/>
                </a:cubicBezTo>
                <a:cubicBezTo>
                  <a:pt x="3428236" y="204045"/>
                  <a:pt x="3424835" y="203847"/>
                  <a:pt x="3421961" y="203636"/>
                </a:cubicBezTo>
                <a:cubicBezTo>
                  <a:pt x="3421275" y="203577"/>
                  <a:pt x="3420697" y="203541"/>
                  <a:pt x="3420227" y="203528"/>
                </a:cubicBezTo>
                <a:cubicBezTo>
                  <a:pt x="3419758" y="203515"/>
                  <a:pt x="3419428" y="203510"/>
                  <a:pt x="3419237" y="203513"/>
                </a:cubicBezTo>
                <a:cubicBezTo>
                  <a:pt x="3418762" y="203513"/>
                  <a:pt x="3418102" y="203513"/>
                  <a:pt x="3417256" y="203513"/>
                </a:cubicBezTo>
                <a:lnTo>
                  <a:pt x="3417379" y="189768"/>
                </a:lnTo>
                <a:cubicBezTo>
                  <a:pt x="3420640" y="190581"/>
                  <a:pt x="3425201" y="191215"/>
                  <a:pt x="3431062" y="191672"/>
                </a:cubicBezTo>
                <a:cubicBezTo>
                  <a:pt x="3436923" y="192128"/>
                  <a:pt x="3443465" y="192361"/>
                  <a:pt x="3450688" y="192368"/>
                </a:cubicBezTo>
                <a:cubicBezTo>
                  <a:pt x="3451749" y="192366"/>
                  <a:pt x="3453157" y="192340"/>
                  <a:pt x="3454914" y="192291"/>
                </a:cubicBezTo>
                <a:cubicBezTo>
                  <a:pt x="3456671" y="192242"/>
                  <a:pt x="3458358" y="192185"/>
                  <a:pt x="3459975" y="192121"/>
                </a:cubicBezTo>
                <a:cubicBezTo>
                  <a:pt x="3459938" y="188087"/>
                  <a:pt x="3459903" y="185134"/>
                  <a:pt x="3459870" y="183260"/>
                </a:cubicBezTo>
                <a:cubicBezTo>
                  <a:pt x="3459837" y="181387"/>
                  <a:pt x="3459783" y="180029"/>
                  <a:pt x="3459709" y="179188"/>
                </a:cubicBezTo>
                <a:cubicBezTo>
                  <a:pt x="3459635" y="178346"/>
                  <a:pt x="3459517" y="177457"/>
                  <a:pt x="3459356" y="176519"/>
                </a:cubicBezTo>
                <a:close/>
                <a:moveTo>
                  <a:pt x="540248" y="176519"/>
                </a:moveTo>
                <a:cubicBezTo>
                  <a:pt x="542196" y="176766"/>
                  <a:pt x="544368" y="176952"/>
                  <a:pt x="546765" y="177076"/>
                </a:cubicBezTo>
                <a:cubicBezTo>
                  <a:pt x="549161" y="177200"/>
                  <a:pt x="551612" y="177262"/>
                  <a:pt x="554117" y="177262"/>
                </a:cubicBezTo>
                <a:lnTo>
                  <a:pt x="593122" y="177262"/>
                </a:lnTo>
                <a:cubicBezTo>
                  <a:pt x="595619" y="177262"/>
                  <a:pt x="597868" y="177231"/>
                  <a:pt x="599870" y="177169"/>
                </a:cubicBezTo>
                <a:cubicBezTo>
                  <a:pt x="601872" y="177107"/>
                  <a:pt x="603502" y="177014"/>
                  <a:pt x="604761" y="176890"/>
                </a:cubicBezTo>
                <a:cubicBezTo>
                  <a:pt x="604643" y="177752"/>
                  <a:pt x="604540" y="178815"/>
                  <a:pt x="604452" y="180079"/>
                </a:cubicBezTo>
                <a:cubicBezTo>
                  <a:pt x="604364" y="181343"/>
                  <a:pt x="604261" y="183582"/>
                  <a:pt x="604142" y="186796"/>
                </a:cubicBezTo>
                <a:cubicBezTo>
                  <a:pt x="603897" y="193836"/>
                  <a:pt x="603520" y="199878"/>
                  <a:pt x="603012" y="204921"/>
                </a:cubicBezTo>
                <a:cubicBezTo>
                  <a:pt x="602504" y="209964"/>
                  <a:pt x="601849" y="214118"/>
                  <a:pt x="601047" y="217381"/>
                </a:cubicBezTo>
                <a:cubicBezTo>
                  <a:pt x="600257" y="221023"/>
                  <a:pt x="598493" y="223521"/>
                  <a:pt x="595753" y="224872"/>
                </a:cubicBezTo>
                <a:cubicBezTo>
                  <a:pt x="593013" y="226224"/>
                  <a:pt x="588463" y="226864"/>
                  <a:pt x="582101" y="226792"/>
                </a:cubicBezTo>
                <a:cubicBezTo>
                  <a:pt x="581624" y="226797"/>
                  <a:pt x="580907" y="226786"/>
                  <a:pt x="579950" y="226761"/>
                </a:cubicBezTo>
                <a:cubicBezTo>
                  <a:pt x="578993" y="226735"/>
                  <a:pt x="576945" y="226663"/>
                  <a:pt x="573805" y="226544"/>
                </a:cubicBezTo>
                <a:cubicBezTo>
                  <a:pt x="573756" y="223887"/>
                  <a:pt x="573483" y="221555"/>
                  <a:pt x="572985" y="219548"/>
                </a:cubicBezTo>
                <a:cubicBezTo>
                  <a:pt x="572487" y="217541"/>
                  <a:pt x="571687" y="215456"/>
                  <a:pt x="570586" y="213295"/>
                </a:cubicBezTo>
                <a:cubicBezTo>
                  <a:pt x="573279" y="213785"/>
                  <a:pt x="575632" y="214136"/>
                  <a:pt x="577644" y="214347"/>
                </a:cubicBezTo>
                <a:cubicBezTo>
                  <a:pt x="579656" y="214559"/>
                  <a:pt x="581513" y="214662"/>
                  <a:pt x="583216" y="214657"/>
                </a:cubicBezTo>
                <a:cubicBezTo>
                  <a:pt x="584916" y="214672"/>
                  <a:pt x="586159" y="214456"/>
                  <a:pt x="586946" y="214007"/>
                </a:cubicBezTo>
                <a:cubicBezTo>
                  <a:pt x="587733" y="213558"/>
                  <a:pt x="588264" y="212784"/>
                  <a:pt x="588540" y="211685"/>
                </a:cubicBezTo>
                <a:cubicBezTo>
                  <a:pt x="589208" y="209544"/>
                  <a:pt x="589729" y="206737"/>
                  <a:pt x="590104" y="203265"/>
                </a:cubicBezTo>
                <a:cubicBezTo>
                  <a:pt x="590478" y="199793"/>
                  <a:pt x="590782" y="195129"/>
                  <a:pt x="591017" y="189273"/>
                </a:cubicBezTo>
                <a:lnTo>
                  <a:pt x="573681" y="189273"/>
                </a:lnTo>
                <a:cubicBezTo>
                  <a:pt x="573026" y="199037"/>
                  <a:pt x="570684" y="207060"/>
                  <a:pt x="566654" y="213341"/>
                </a:cubicBezTo>
                <a:cubicBezTo>
                  <a:pt x="562625" y="219623"/>
                  <a:pt x="556382" y="225014"/>
                  <a:pt x="547926" y="229516"/>
                </a:cubicBezTo>
                <a:cubicBezTo>
                  <a:pt x="546979" y="227406"/>
                  <a:pt x="545839" y="225528"/>
                  <a:pt x="544505" y="223882"/>
                </a:cubicBezTo>
                <a:cubicBezTo>
                  <a:pt x="543171" y="222236"/>
                  <a:pt x="541381" y="220482"/>
                  <a:pt x="539134" y="218619"/>
                </a:cubicBezTo>
                <a:cubicBezTo>
                  <a:pt x="546468" y="215415"/>
                  <a:pt x="551767" y="211577"/>
                  <a:pt x="555030" y="207103"/>
                </a:cubicBezTo>
                <a:cubicBezTo>
                  <a:pt x="558293" y="202630"/>
                  <a:pt x="560094" y="196687"/>
                  <a:pt x="560432" y="189273"/>
                </a:cubicBezTo>
                <a:lnTo>
                  <a:pt x="553374" y="189273"/>
                </a:lnTo>
                <a:cubicBezTo>
                  <a:pt x="550707" y="189273"/>
                  <a:pt x="548271" y="189335"/>
                  <a:pt x="546068" y="189458"/>
                </a:cubicBezTo>
                <a:cubicBezTo>
                  <a:pt x="543865" y="189582"/>
                  <a:pt x="541925" y="189768"/>
                  <a:pt x="540248" y="190016"/>
                </a:cubicBezTo>
                <a:close/>
                <a:moveTo>
                  <a:pt x="4162330" y="175652"/>
                </a:moveTo>
                <a:lnTo>
                  <a:pt x="4177808" y="175652"/>
                </a:lnTo>
                <a:cubicBezTo>
                  <a:pt x="4177506" y="177514"/>
                  <a:pt x="4177305" y="179392"/>
                  <a:pt x="4177204" y="181286"/>
                </a:cubicBezTo>
                <a:cubicBezTo>
                  <a:pt x="4177104" y="183179"/>
                  <a:pt x="4177058" y="185800"/>
                  <a:pt x="4177065" y="189149"/>
                </a:cubicBezTo>
                <a:lnTo>
                  <a:pt x="4177065" y="197074"/>
                </a:lnTo>
                <a:cubicBezTo>
                  <a:pt x="4181729" y="196514"/>
                  <a:pt x="4186084" y="195838"/>
                  <a:pt x="4190129" y="195046"/>
                </a:cubicBezTo>
                <a:cubicBezTo>
                  <a:pt x="4194173" y="194254"/>
                  <a:pt x="4197785" y="193361"/>
                  <a:pt x="4200963" y="192368"/>
                </a:cubicBezTo>
                <a:lnTo>
                  <a:pt x="4201459" y="206237"/>
                </a:lnTo>
                <a:cubicBezTo>
                  <a:pt x="4200470" y="206399"/>
                  <a:pt x="4199072" y="206631"/>
                  <a:pt x="4197264" y="206933"/>
                </a:cubicBezTo>
                <a:cubicBezTo>
                  <a:pt x="4195456" y="207235"/>
                  <a:pt x="4192479" y="207746"/>
                  <a:pt x="4188333" y="208466"/>
                </a:cubicBezTo>
                <a:cubicBezTo>
                  <a:pt x="4186370" y="208827"/>
                  <a:pt x="4184569" y="209126"/>
                  <a:pt x="4182931" y="209363"/>
                </a:cubicBezTo>
                <a:cubicBezTo>
                  <a:pt x="4181293" y="209601"/>
                  <a:pt x="4179338" y="209838"/>
                  <a:pt x="4177065" y="210075"/>
                </a:cubicBezTo>
                <a:lnTo>
                  <a:pt x="4177065" y="226173"/>
                </a:lnTo>
                <a:cubicBezTo>
                  <a:pt x="4181236" y="224945"/>
                  <a:pt x="4185369" y="224057"/>
                  <a:pt x="4189463" y="223510"/>
                </a:cubicBezTo>
                <a:cubicBezTo>
                  <a:pt x="4193557" y="222963"/>
                  <a:pt x="4197845" y="222695"/>
                  <a:pt x="4202326" y="222705"/>
                </a:cubicBezTo>
                <a:cubicBezTo>
                  <a:pt x="4212848" y="222865"/>
                  <a:pt x="4221335" y="225703"/>
                  <a:pt x="4227787" y="231218"/>
                </a:cubicBezTo>
                <a:cubicBezTo>
                  <a:pt x="4234238" y="236734"/>
                  <a:pt x="4237556" y="243967"/>
                  <a:pt x="4237739" y="252919"/>
                </a:cubicBezTo>
                <a:cubicBezTo>
                  <a:pt x="4237574" y="261138"/>
                  <a:pt x="4234902" y="267855"/>
                  <a:pt x="4229722" y="273071"/>
                </a:cubicBezTo>
                <a:cubicBezTo>
                  <a:pt x="4224541" y="278287"/>
                  <a:pt x="4217845" y="280981"/>
                  <a:pt x="4209631" y="281151"/>
                </a:cubicBezTo>
                <a:cubicBezTo>
                  <a:pt x="4204598" y="281135"/>
                  <a:pt x="4200362" y="279959"/>
                  <a:pt x="4196924" y="277622"/>
                </a:cubicBezTo>
                <a:cubicBezTo>
                  <a:pt x="4193485" y="275285"/>
                  <a:pt x="4190952" y="271879"/>
                  <a:pt x="4189324" y="267406"/>
                </a:cubicBezTo>
                <a:cubicBezTo>
                  <a:pt x="4188532" y="265376"/>
                  <a:pt x="4187980" y="263152"/>
                  <a:pt x="4187668" y="260735"/>
                </a:cubicBezTo>
                <a:cubicBezTo>
                  <a:pt x="4187355" y="258318"/>
                  <a:pt x="4187206" y="255258"/>
                  <a:pt x="4187219" y="251557"/>
                </a:cubicBezTo>
                <a:cubicBezTo>
                  <a:pt x="4190222" y="250749"/>
                  <a:pt x="4192636" y="249980"/>
                  <a:pt x="4194463" y="249250"/>
                </a:cubicBezTo>
                <a:cubicBezTo>
                  <a:pt x="4196289" y="248520"/>
                  <a:pt x="4198456" y="247473"/>
                  <a:pt x="4200963" y="246108"/>
                </a:cubicBezTo>
                <a:cubicBezTo>
                  <a:pt x="4200845" y="247241"/>
                  <a:pt x="4200772" y="248195"/>
                  <a:pt x="4200747" y="248972"/>
                </a:cubicBezTo>
                <a:cubicBezTo>
                  <a:pt x="4200721" y="249748"/>
                  <a:pt x="4200711" y="250610"/>
                  <a:pt x="4200716" y="251557"/>
                </a:cubicBezTo>
                <a:cubicBezTo>
                  <a:pt x="4200711" y="254139"/>
                  <a:pt x="4200845" y="256311"/>
                  <a:pt x="4201118" y="258073"/>
                </a:cubicBezTo>
                <a:cubicBezTo>
                  <a:pt x="4201392" y="259835"/>
                  <a:pt x="4201835" y="261295"/>
                  <a:pt x="4202449" y="262453"/>
                </a:cubicBezTo>
                <a:cubicBezTo>
                  <a:pt x="4203154" y="263766"/>
                  <a:pt x="4204191" y="264793"/>
                  <a:pt x="4205561" y="265533"/>
                </a:cubicBezTo>
                <a:cubicBezTo>
                  <a:pt x="4206930" y="266274"/>
                  <a:pt x="4208494" y="266650"/>
                  <a:pt x="4210250" y="266663"/>
                </a:cubicBezTo>
                <a:cubicBezTo>
                  <a:pt x="4213968" y="266586"/>
                  <a:pt x="4216965" y="265286"/>
                  <a:pt x="4219243" y="262763"/>
                </a:cubicBezTo>
                <a:cubicBezTo>
                  <a:pt x="4221521" y="260240"/>
                  <a:pt x="4222692" y="256958"/>
                  <a:pt x="4222757" y="252919"/>
                </a:cubicBezTo>
                <a:cubicBezTo>
                  <a:pt x="4222671" y="247527"/>
                  <a:pt x="4220675" y="243266"/>
                  <a:pt x="4216767" y="240134"/>
                </a:cubicBezTo>
                <a:cubicBezTo>
                  <a:pt x="4212858" y="237002"/>
                  <a:pt x="4207549" y="235403"/>
                  <a:pt x="4200840" y="235336"/>
                </a:cubicBezTo>
                <a:cubicBezTo>
                  <a:pt x="4197148" y="235336"/>
                  <a:pt x="4193356" y="235676"/>
                  <a:pt x="4189463" y="236357"/>
                </a:cubicBezTo>
                <a:cubicBezTo>
                  <a:pt x="4185571" y="237038"/>
                  <a:pt x="4181438" y="238060"/>
                  <a:pt x="4177065" y="239422"/>
                </a:cubicBezTo>
                <a:lnTo>
                  <a:pt x="4177189" y="263815"/>
                </a:lnTo>
                <a:cubicBezTo>
                  <a:pt x="4177194" y="266320"/>
                  <a:pt x="4177122" y="268399"/>
                  <a:pt x="4176972" y="270053"/>
                </a:cubicBezTo>
                <a:cubicBezTo>
                  <a:pt x="4176822" y="271707"/>
                  <a:pt x="4176565" y="273136"/>
                  <a:pt x="4176198" y="274340"/>
                </a:cubicBezTo>
                <a:cubicBezTo>
                  <a:pt x="4175600" y="276536"/>
                  <a:pt x="4174289" y="278274"/>
                  <a:pt x="4172267" y="279557"/>
                </a:cubicBezTo>
                <a:cubicBezTo>
                  <a:pt x="4170244" y="280839"/>
                  <a:pt x="4167758" y="281494"/>
                  <a:pt x="4164807" y="281522"/>
                </a:cubicBezTo>
                <a:cubicBezTo>
                  <a:pt x="4160805" y="281489"/>
                  <a:pt x="4156704" y="280689"/>
                  <a:pt x="4152502" y="279123"/>
                </a:cubicBezTo>
                <a:cubicBezTo>
                  <a:pt x="4148299" y="277557"/>
                  <a:pt x="4144600" y="275426"/>
                  <a:pt x="4141404" y="272731"/>
                </a:cubicBezTo>
                <a:cubicBezTo>
                  <a:pt x="4139170" y="270801"/>
                  <a:pt x="4137477" y="268655"/>
                  <a:pt x="4136327" y="266292"/>
                </a:cubicBezTo>
                <a:cubicBezTo>
                  <a:pt x="4135176" y="263929"/>
                  <a:pt x="4134598" y="261411"/>
                  <a:pt x="4134593" y="258738"/>
                </a:cubicBezTo>
                <a:cubicBezTo>
                  <a:pt x="4134611" y="255800"/>
                  <a:pt x="4135535" y="252761"/>
                  <a:pt x="4137364" y="249622"/>
                </a:cubicBezTo>
                <a:cubicBezTo>
                  <a:pt x="4139193" y="246482"/>
                  <a:pt x="4141819" y="243413"/>
                  <a:pt x="4145242" y="240412"/>
                </a:cubicBezTo>
                <a:cubicBezTo>
                  <a:pt x="4147435" y="238511"/>
                  <a:pt x="4149983" y="236711"/>
                  <a:pt x="4152888" y="235011"/>
                </a:cubicBezTo>
                <a:cubicBezTo>
                  <a:pt x="4155793" y="233311"/>
                  <a:pt x="4159270" y="231603"/>
                  <a:pt x="4163321" y="229887"/>
                </a:cubicBezTo>
                <a:lnTo>
                  <a:pt x="4163197" y="210818"/>
                </a:lnTo>
                <a:cubicBezTo>
                  <a:pt x="4162807" y="210813"/>
                  <a:pt x="4162348" y="210823"/>
                  <a:pt x="4161819" y="210849"/>
                </a:cubicBezTo>
                <a:cubicBezTo>
                  <a:pt x="4161290" y="210875"/>
                  <a:pt x="4160057" y="210947"/>
                  <a:pt x="4158120" y="211066"/>
                </a:cubicBezTo>
                <a:cubicBezTo>
                  <a:pt x="4157222" y="211125"/>
                  <a:pt x="4156263" y="211161"/>
                  <a:pt x="4155241" y="211174"/>
                </a:cubicBezTo>
                <a:cubicBezTo>
                  <a:pt x="4154220" y="211187"/>
                  <a:pt x="4152950" y="211192"/>
                  <a:pt x="4151433" y="211190"/>
                </a:cubicBezTo>
                <a:cubicBezTo>
                  <a:pt x="4150430" y="211185"/>
                  <a:pt x="4149248" y="211164"/>
                  <a:pt x="4147889" y="211128"/>
                </a:cubicBezTo>
                <a:cubicBezTo>
                  <a:pt x="4146529" y="211092"/>
                  <a:pt x="4145441" y="211071"/>
                  <a:pt x="4144623" y="211066"/>
                </a:cubicBezTo>
                <a:cubicBezTo>
                  <a:pt x="4143813" y="211007"/>
                  <a:pt x="4143142" y="210970"/>
                  <a:pt x="4142611" y="210958"/>
                </a:cubicBezTo>
                <a:cubicBezTo>
                  <a:pt x="4142079" y="210945"/>
                  <a:pt x="4141718" y="210939"/>
                  <a:pt x="4141528" y="210942"/>
                </a:cubicBezTo>
                <a:cubicBezTo>
                  <a:pt x="4141272" y="210939"/>
                  <a:pt x="4140916" y="210945"/>
                  <a:pt x="4140460" y="210958"/>
                </a:cubicBezTo>
                <a:cubicBezTo>
                  <a:pt x="4140003" y="210970"/>
                  <a:pt x="4139492" y="211007"/>
                  <a:pt x="4138927" y="211066"/>
                </a:cubicBezTo>
                <a:lnTo>
                  <a:pt x="4138803" y="197197"/>
                </a:lnTo>
                <a:cubicBezTo>
                  <a:pt x="4142250" y="197940"/>
                  <a:pt x="4147244" y="198312"/>
                  <a:pt x="4153786" y="198312"/>
                </a:cubicBezTo>
                <a:cubicBezTo>
                  <a:pt x="4154400" y="198314"/>
                  <a:pt x="4155060" y="198309"/>
                  <a:pt x="4155767" y="198296"/>
                </a:cubicBezTo>
                <a:cubicBezTo>
                  <a:pt x="4156474" y="198283"/>
                  <a:pt x="4157258" y="198247"/>
                  <a:pt x="4158120" y="198188"/>
                </a:cubicBezTo>
                <a:cubicBezTo>
                  <a:pt x="4159541" y="198129"/>
                  <a:pt x="4160568" y="198093"/>
                  <a:pt x="4161200" y="198080"/>
                </a:cubicBezTo>
                <a:cubicBezTo>
                  <a:pt x="4161832" y="198067"/>
                  <a:pt x="4162456" y="198062"/>
                  <a:pt x="4163073" y="198064"/>
                </a:cubicBezTo>
                <a:lnTo>
                  <a:pt x="4163073" y="189892"/>
                </a:lnTo>
                <a:cubicBezTo>
                  <a:pt x="4163081" y="186458"/>
                  <a:pt x="4163034" y="183698"/>
                  <a:pt x="4162934" y="181611"/>
                </a:cubicBezTo>
                <a:cubicBezTo>
                  <a:pt x="4162833" y="179524"/>
                  <a:pt x="4162632" y="177538"/>
                  <a:pt x="4162330" y="175652"/>
                </a:cubicBezTo>
                <a:close/>
                <a:moveTo>
                  <a:pt x="3596688" y="175652"/>
                </a:moveTo>
                <a:cubicBezTo>
                  <a:pt x="3596526" y="176845"/>
                  <a:pt x="3596409" y="177898"/>
                  <a:pt x="3596335" y="178812"/>
                </a:cubicBezTo>
                <a:cubicBezTo>
                  <a:pt x="3596260" y="179725"/>
                  <a:pt x="3596207" y="181017"/>
                  <a:pt x="3596174" y="182687"/>
                </a:cubicBezTo>
                <a:cubicBezTo>
                  <a:pt x="3596141" y="184357"/>
                  <a:pt x="3596106" y="186924"/>
                  <a:pt x="3596069" y="190387"/>
                </a:cubicBezTo>
                <a:cubicBezTo>
                  <a:pt x="3606699" y="190328"/>
                  <a:pt x="3614784" y="190230"/>
                  <a:pt x="3620323" y="190093"/>
                </a:cubicBezTo>
                <a:cubicBezTo>
                  <a:pt x="3625861" y="189956"/>
                  <a:pt x="3629705" y="189765"/>
                  <a:pt x="3631854" y="189520"/>
                </a:cubicBezTo>
                <a:lnTo>
                  <a:pt x="3631978" y="203760"/>
                </a:lnTo>
                <a:cubicBezTo>
                  <a:pt x="3629749" y="203572"/>
                  <a:pt x="3626994" y="203422"/>
                  <a:pt x="3623713" y="203311"/>
                </a:cubicBezTo>
                <a:cubicBezTo>
                  <a:pt x="3620431" y="203200"/>
                  <a:pt x="3616252" y="203144"/>
                  <a:pt x="3611175" y="203141"/>
                </a:cubicBezTo>
                <a:cubicBezTo>
                  <a:pt x="3609862" y="203136"/>
                  <a:pt x="3608216" y="203146"/>
                  <a:pt x="3606238" y="203172"/>
                </a:cubicBezTo>
                <a:cubicBezTo>
                  <a:pt x="3604259" y="203198"/>
                  <a:pt x="3600910" y="203270"/>
                  <a:pt x="3596192" y="203389"/>
                </a:cubicBezTo>
                <a:lnTo>
                  <a:pt x="3596192" y="211437"/>
                </a:lnTo>
                <a:lnTo>
                  <a:pt x="3596069" y="222086"/>
                </a:lnTo>
                <a:cubicBezTo>
                  <a:pt x="3596074" y="222334"/>
                  <a:pt x="3596094" y="222705"/>
                  <a:pt x="3596130" y="223201"/>
                </a:cubicBezTo>
                <a:cubicBezTo>
                  <a:pt x="3596167" y="223696"/>
                  <a:pt x="3596187" y="224315"/>
                  <a:pt x="3596192" y="225058"/>
                </a:cubicBezTo>
                <a:cubicBezTo>
                  <a:pt x="3597549" y="227860"/>
                  <a:pt x="3598550" y="230646"/>
                  <a:pt x="3599195" y="233416"/>
                </a:cubicBezTo>
                <a:cubicBezTo>
                  <a:pt x="3599840" y="236187"/>
                  <a:pt x="3600160" y="239221"/>
                  <a:pt x="3600155" y="242517"/>
                </a:cubicBezTo>
                <a:cubicBezTo>
                  <a:pt x="3600137" y="249297"/>
                  <a:pt x="3598563" y="255519"/>
                  <a:pt x="3595434" y="261184"/>
                </a:cubicBezTo>
                <a:cubicBezTo>
                  <a:pt x="3592305" y="266849"/>
                  <a:pt x="3587728" y="271771"/>
                  <a:pt x="3581705" y="275950"/>
                </a:cubicBezTo>
                <a:cubicBezTo>
                  <a:pt x="3579215" y="277697"/>
                  <a:pt x="3576269" y="279342"/>
                  <a:pt x="3572867" y="280888"/>
                </a:cubicBezTo>
                <a:cubicBezTo>
                  <a:pt x="3569464" y="282433"/>
                  <a:pt x="3564939" y="284172"/>
                  <a:pt x="3559293" y="286104"/>
                </a:cubicBezTo>
                <a:cubicBezTo>
                  <a:pt x="3557665" y="282441"/>
                  <a:pt x="3556277" y="279706"/>
                  <a:pt x="3555129" y="277900"/>
                </a:cubicBezTo>
                <a:cubicBezTo>
                  <a:pt x="3553981" y="276095"/>
                  <a:pt x="3552438" y="274165"/>
                  <a:pt x="3550501" y="272112"/>
                </a:cubicBezTo>
                <a:cubicBezTo>
                  <a:pt x="3555457" y="271162"/>
                  <a:pt x="3559507" y="270151"/>
                  <a:pt x="3562651" y="269078"/>
                </a:cubicBezTo>
                <a:cubicBezTo>
                  <a:pt x="3565796" y="268005"/>
                  <a:pt x="3568762" y="266622"/>
                  <a:pt x="3571551" y="264930"/>
                </a:cubicBezTo>
                <a:cubicBezTo>
                  <a:pt x="3575772" y="262497"/>
                  <a:pt x="3579094" y="259747"/>
                  <a:pt x="3581519" y="256680"/>
                </a:cubicBezTo>
                <a:cubicBezTo>
                  <a:pt x="3583944" y="253613"/>
                  <a:pt x="3585409" y="250336"/>
                  <a:pt x="3585915" y="246851"/>
                </a:cubicBezTo>
                <a:cubicBezTo>
                  <a:pt x="3584096" y="249710"/>
                  <a:pt x="3581635" y="251887"/>
                  <a:pt x="3578532" y="253383"/>
                </a:cubicBezTo>
                <a:cubicBezTo>
                  <a:pt x="3575429" y="254879"/>
                  <a:pt x="3571822" y="255633"/>
                  <a:pt x="3567713" y="255643"/>
                </a:cubicBezTo>
                <a:cubicBezTo>
                  <a:pt x="3564885" y="255651"/>
                  <a:pt x="3562306" y="255295"/>
                  <a:pt x="3559974" y="254575"/>
                </a:cubicBezTo>
                <a:cubicBezTo>
                  <a:pt x="3557642" y="253855"/>
                  <a:pt x="3555433" y="252725"/>
                  <a:pt x="3553349" y="251185"/>
                </a:cubicBezTo>
                <a:cubicBezTo>
                  <a:pt x="3550447" y="249088"/>
                  <a:pt x="3548295" y="246658"/>
                  <a:pt x="3546895" y="243895"/>
                </a:cubicBezTo>
                <a:cubicBezTo>
                  <a:pt x="3545494" y="241132"/>
                  <a:pt x="3544797" y="237990"/>
                  <a:pt x="3544805" y="234469"/>
                </a:cubicBezTo>
                <a:cubicBezTo>
                  <a:pt x="3544934" y="227787"/>
                  <a:pt x="3547245" y="222391"/>
                  <a:pt x="3551739" y="218279"/>
                </a:cubicBezTo>
                <a:cubicBezTo>
                  <a:pt x="3556233" y="214167"/>
                  <a:pt x="3562135" y="212051"/>
                  <a:pt x="3569446" y="211933"/>
                </a:cubicBezTo>
                <a:cubicBezTo>
                  <a:pt x="3572134" y="211940"/>
                  <a:pt x="3574590" y="212265"/>
                  <a:pt x="3576814" y="212908"/>
                </a:cubicBezTo>
                <a:cubicBezTo>
                  <a:pt x="3579037" y="213550"/>
                  <a:pt x="3580874" y="214463"/>
                  <a:pt x="3582324" y="215647"/>
                </a:cubicBezTo>
                <a:cubicBezTo>
                  <a:pt x="3582264" y="215369"/>
                  <a:pt x="3582228" y="215152"/>
                  <a:pt x="3582216" y="214997"/>
                </a:cubicBezTo>
                <a:cubicBezTo>
                  <a:pt x="3582203" y="214843"/>
                  <a:pt x="3582198" y="214564"/>
                  <a:pt x="3582200" y="214161"/>
                </a:cubicBezTo>
                <a:cubicBezTo>
                  <a:pt x="3582160" y="214015"/>
                  <a:pt x="3582130" y="213317"/>
                  <a:pt x="3582113" y="212066"/>
                </a:cubicBezTo>
                <a:cubicBezTo>
                  <a:pt x="3582095" y="210814"/>
                  <a:pt x="3582085" y="209391"/>
                  <a:pt x="3582081" y="207796"/>
                </a:cubicBezTo>
                <a:cubicBezTo>
                  <a:pt x="3582077" y="206201"/>
                  <a:pt x="3582076" y="204814"/>
                  <a:pt x="3582076" y="203636"/>
                </a:cubicBezTo>
                <a:cubicBezTo>
                  <a:pt x="3564348" y="204111"/>
                  <a:pt x="3552750" y="204524"/>
                  <a:pt x="3547281" y="204875"/>
                </a:cubicBezTo>
                <a:cubicBezTo>
                  <a:pt x="3541185" y="205317"/>
                  <a:pt x="3536758" y="205643"/>
                  <a:pt x="3534000" y="205851"/>
                </a:cubicBezTo>
                <a:cubicBezTo>
                  <a:pt x="3531242" y="206060"/>
                  <a:pt x="3529337" y="206221"/>
                  <a:pt x="3528286" y="206333"/>
                </a:cubicBezTo>
                <a:cubicBezTo>
                  <a:pt x="3527234" y="206445"/>
                  <a:pt x="3526219" y="206578"/>
                  <a:pt x="3525241" y="206732"/>
                </a:cubicBezTo>
                <a:lnTo>
                  <a:pt x="3524745" y="191997"/>
                </a:lnTo>
                <a:cubicBezTo>
                  <a:pt x="3526050" y="192115"/>
                  <a:pt x="3527124" y="192188"/>
                  <a:pt x="3527965" y="192213"/>
                </a:cubicBezTo>
                <a:cubicBezTo>
                  <a:pt x="3528806" y="192239"/>
                  <a:pt x="3529755" y="192250"/>
                  <a:pt x="3530813" y="192244"/>
                </a:cubicBezTo>
                <a:cubicBezTo>
                  <a:pt x="3531751" y="192248"/>
                  <a:pt x="3532846" y="192241"/>
                  <a:pt x="3534096" y="192222"/>
                </a:cubicBezTo>
                <a:cubicBezTo>
                  <a:pt x="3535347" y="192202"/>
                  <a:pt x="3537313" y="192149"/>
                  <a:pt x="3539994" y="192061"/>
                </a:cubicBezTo>
                <a:cubicBezTo>
                  <a:pt x="3542676" y="191973"/>
                  <a:pt x="3546632" y="191828"/>
                  <a:pt x="3551863" y="191625"/>
                </a:cubicBezTo>
                <a:cubicBezTo>
                  <a:pt x="3554449" y="191546"/>
                  <a:pt x="3556569" y="191485"/>
                  <a:pt x="3558224" y="191442"/>
                </a:cubicBezTo>
                <a:cubicBezTo>
                  <a:pt x="3559879" y="191399"/>
                  <a:pt x="3561651" y="191356"/>
                  <a:pt x="3563539" y="191313"/>
                </a:cubicBezTo>
                <a:cubicBezTo>
                  <a:pt x="3565428" y="191271"/>
                  <a:pt x="3568016" y="191210"/>
                  <a:pt x="3571304" y="191130"/>
                </a:cubicBezTo>
                <a:cubicBezTo>
                  <a:pt x="3572601" y="191091"/>
                  <a:pt x="3573639" y="191059"/>
                  <a:pt x="3574418" y="191034"/>
                </a:cubicBezTo>
                <a:cubicBezTo>
                  <a:pt x="3575196" y="191009"/>
                  <a:pt x="3576106" y="190976"/>
                  <a:pt x="3577146" y="190937"/>
                </a:cubicBezTo>
                <a:cubicBezTo>
                  <a:pt x="3578187" y="190898"/>
                  <a:pt x="3579747" y="190839"/>
                  <a:pt x="3581829" y="190759"/>
                </a:cubicBezTo>
                <a:cubicBezTo>
                  <a:pt x="3581792" y="186930"/>
                  <a:pt x="3581755" y="184131"/>
                  <a:pt x="3581719" y="182361"/>
                </a:cubicBezTo>
                <a:cubicBezTo>
                  <a:pt x="3581682" y="180592"/>
                  <a:pt x="3581617" y="179297"/>
                  <a:pt x="3581526" y="178477"/>
                </a:cubicBezTo>
                <a:cubicBezTo>
                  <a:pt x="3581434" y="177657"/>
                  <a:pt x="3581287" y="176756"/>
                  <a:pt x="3581086" y="175776"/>
                </a:cubicBezTo>
                <a:close/>
                <a:moveTo>
                  <a:pt x="2034588" y="175652"/>
                </a:moveTo>
                <a:cubicBezTo>
                  <a:pt x="2034426" y="176845"/>
                  <a:pt x="2034309" y="177898"/>
                  <a:pt x="2034235" y="178812"/>
                </a:cubicBezTo>
                <a:cubicBezTo>
                  <a:pt x="2034160" y="179725"/>
                  <a:pt x="2034107" y="181017"/>
                  <a:pt x="2034074" y="182687"/>
                </a:cubicBezTo>
                <a:cubicBezTo>
                  <a:pt x="2034041" y="184357"/>
                  <a:pt x="2034006" y="186924"/>
                  <a:pt x="2033969" y="190387"/>
                </a:cubicBezTo>
                <a:cubicBezTo>
                  <a:pt x="2044599" y="190328"/>
                  <a:pt x="2052684" y="190230"/>
                  <a:pt x="2058223" y="190093"/>
                </a:cubicBezTo>
                <a:cubicBezTo>
                  <a:pt x="2063761" y="189956"/>
                  <a:pt x="2067605" y="189765"/>
                  <a:pt x="2069754" y="189520"/>
                </a:cubicBezTo>
                <a:lnTo>
                  <a:pt x="2069878" y="203760"/>
                </a:lnTo>
                <a:cubicBezTo>
                  <a:pt x="2067649" y="203572"/>
                  <a:pt x="2064894" y="203422"/>
                  <a:pt x="2061613" y="203311"/>
                </a:cubicBezTo>
                <a:cubicBezTo>
                  <a:pt x="2058331" y="203200"/>
                  <a:pt x="2054152" y="203144"/>
                  <a:pt x="2049075" y="203141"/>
                </a:cubicBezTo>
                <a:cubicBezTo>
                  <a:pt x="2047762" y="203136"/>
                  <a:pt x="2046116" y="203146"/>
                  <a:pt x="2044138" y="203172"/>
                </a:cubicBezTo>
                <a:cubicBezTo>
                  <a:pt x="2042159" y="203198"/>
                  <a:pt x="2038811" y="203270"/>
                  <a:pt x="2034093" y="203389"/>
                </a:cubicBezTo>
                <a:lnTo>
                  <a:pt x="2034093" y="211437"/>
                </a:lnTo>
                <a:lnTo>
                  <a:pt x="2033969" y="222086"/>
                </a:lnTo>
                <a:cubicBezTo>
                  <a:pt x="2033974" y="222334"/>
                  <a:pt x="2033995" y="222705"/>
                  <a:pt x="2034031" y="223201"/>
                </a:cubicBezTo>
                <a:cubicBezTo>
                  <a:pt x="2034067" y="223696"/>
                  <a:pt x="2034087" y="224315"/>
                  <a:pt x="2034093" y="225058"/>
                </a:cubicBezTo>
                <a:cubicBezTo>
                  <a:pt x="2035449" y="227860"/>
                  <a:pt x="2036450" y="230646"/>
                  <a:pt x="2037095" y="233416"/>
                </a:cubicBezTo>
                <a:cubicBezTo>
                  <a:pt x="2037740" y="236187"/>
                  <a:pt x="2038060" y="239221"/>
                  <a:pt x="2038055" y="242517"/>
                </a:cubicBezTo>
                <a:cubicBezTo>
                  <a:pt x="2038037" y="249297"/>
                  <a:pt x="2036463" y="255519"/>
                  <a:pt x="2033334" y="261184"/>
                </a:cubicBezTo>
                <a:cubicBezTo>
                  <a:pt x="2030205" y="266849"/>
                  <a:pt x="2025629" y="271771"/>
                  <a:pt x="2019605" y="275950"/>
                </a:cubicBezTo>
                <a:cubicBezTo>
                  <a:pt x="2017115" y="277697"/>
                  <a:pt x="2014169" y="279342"/>
                  <a:pt x="2010767" y="280888"/>
                </a:cubicBezTo>
                <a:cubicBezTo>
                  <a:pt x="2007364" y="282433"/>
                  <a:pt x="2002840" y="284172"/>
                  <a:pt x="1997193" y="286104"/>
                </a:cubicBezTo>
                <a:cubicBezTo>
                  <a:pt x="1995565" y="282441"/>
                  <a:pt x="1994177" y="279706"/>
                  <a:pt x="1993029" y="277900"/>
                </a:cubicBezTo>
                <a:cubicBezTo>
                  <a:pt x="1991881" y="276095"/>
                  <a:pt x="1990338" y="274165"/>
                  <a:pt x="1988401" y="272112"/>
                </a:cubicBezTo>
                <a:cubicBezTo>
                  <a:pt x="1993357" y="271162"/>
                  <a:pt x="1997407" y="270151"/>
                  <a:pt x="2000551" y="269078"/>
                </a:cubicBezTo>
                <a:cubicBezTo>
                  <a:pt x="2003696" y="268005"/>
                  <a:pt x="2006663" y="266622"/>
                  <a:pt x="2009451" y="264930"/>
                </a:cubicBezTo>
                <a:cubicBezTo>
                  <a:pt x="2013672" y="262497"/>
                  <a:pt x="2016994" y="259747"/>
                  <a:pt x="2019419" y="256680"/>
                </a:cubicBezTo>
                <a:cubicBezTo>
                  <a:pt x="2021844" y="253613"/>
                  <a:pt x="2023309" y="250336"/>
                  <a:pt x="2023815" y="246851"/>
                </a:cubicBezTo>
                <a:cubicBezTo>
                  <a:pt x="2021996" y="249710"/>
                  <a:pt x="2019535" y="251887"/>
                  <a:pt x="2016432" y="253383"/>
                </a:cubicBezTo>
                <a:cubicBezTo>
                  <a:pt x="2013329" y="254879"/>
                  <a:pt x="2009722" y="255633"/>
                  <a:pt x="2005613" y="255643"/>
                </a:cubicBezTo>
                <a:cubicBezTo>
                  <a:pt x="2002785" y="255651"/>
                  <a:pt x="2000206" y="255295"/>
                  <a:pt x="1997874" y="254575"/>
                </a:cubicBezTo>
                <a:cubicBezTo>
                  <a:pt x="1995541" y="253855"/>
                  <a:pt x="1993333" y="252725"/>
                  <a:pt x="1991249" y="251185"/>
                </a:cubicBezTo>
                <a:cubicBezTo>
                  <a:pt x="1988347" y="249088"/>
                  <a:pt x="1986195" y="246658"/>
                  <a:pt x="1984795" y="243895"/>
                </a:cubicBezTo>
                <a:cubicBezTo>
                  <a:pt x="1983394" y="241132"/>
                  <a:pt x="1982697" y="237990"/>
                  <a:pt x="1982705" y="234469"/>
                </a:cubicBezTo>
                <a:cubicBezTo>
                  <a:pt x="1982834" y="227787"/>
                  <a:pt x="1985146" y="222391"/>
                  <a:pt x="1989639" y="218279"/>
                </a:cubicBezTo>
                <a:cubicBezTo>
                  <a:pt x="1994133" y="214167"/>
                  <a:pt x="2000035" y="212051"/>
                  <a:pt x="2007346" y="211933"/>
                </a:cubicBezTo>
                <a:cubicBezTo>
                  <a:pt x="2010034" y="211940"/>
                  <a:pt x="2012490" y="212265"/>
                  <a:pt x="2014714" y="212908"/>
                </a:cubicBezTo>
                <a:cubicBezTo>
                  <a:pt x="2016937" y="213550"/>
                  <a:pt x="2018774" y="214463"/>
                  <a:pt x="2020224" y="215647"/>
                </a:cubicBezTo>
                <a:cubicBezTo>
                  <a:pt x="2020165" y="215369"/>
                  <a:pt x="2020129" y="215152"/>
                  <a:pt x="2020116" y="214997"/>
                </a:cubicBezTo>
                <a:cubicBezTo>
                  <a:pt x="2020103" y="214843"/>
                  <a:pt x="2020097" y="214564"/>
                  <a:pt x="2020100" y="214161"/>
                </a:cubicBezTo>
                <a:cubicBezTo>
                  <a:pt x="2020060" y="214015"/>
                  <a:pt x="2020031" y="213317"/>
                  <a:pt x="2020013" y="212066"/>
                </a:cubicBezTo>
                <a:cubicBezTo>
                  <a:pt x="2019996" y="210814"/>
                  <a:pt x="2019985" y="209391"/>
                  <a:pt x="2019981" y="207796"/>
                </a:cubicBezTo>
                <a:cubicBezTo>
                  <a:pt x="2019977" y="206201"/>
                  <a:pt x="2019976" y="204814"/>
                  <a:pt x="2019976" y="203636"/>
                </a:cubicBezTo>
                <a:cubicBezTo>
                  <a:pt x="2002249" y="204111"/>
                  <a:pt x="1990650" y="204524"/>
                  <a:pt x="1985182" y="204875"/>
                </a:cubicBezTo>
                <a:cubicBezTo>
                  <a:pt x="1979085" y="205317"/>
                  <a:pt x="1974658" y="205643"/>
                  <a:pt x="1971900" y="205851"/>
                </a:cubicBezTo>
                <a:cubicBezTo>
                  <a:pt x="1969143" y="206060"/>
                  <a:pt x="1967238" y="206221"/>
                  <a:pt x="1966186" y="206333"/>
                </a:cubicBezTo>
                <a:cubicBezTo>
                  <a:pt x="1965134" y="206445"/>
                  <a:pt x="1964119" y="206578"/>
                  <a:pt x="1963141" y="206732"/>
                </a:cubicBezTo>
                <a:lnTo>
                  <a:pt x="1962645" y="191997"/>
                </a:lnTo>
                <a:cubicBezTo>
                  <a:pt x="1963951" y="192115"/>
                  <a:pt x="1965024" y="192188"/>
                  <a:pt x="1965865" y="192213"/>
                </a:cubicBezTo>
                <a:cubicBezTo>
                  <a:pt x="1966706" y="192239"/>
                  <a:pt x="1967655" y="192250"/>
                  <a:pt x="1968713" y="192244"/>
                </a:cubicBezTo>
                <a:cubicBezTo>
                  <a:pt x="1969652" y="192248"/>
                  <a:pt x="1970746" y="192241"/>
                  <a:pt x="1971997" y="192222"/>
                </a:cubicBezTo>
                <a:cubicBezTo>
                  <a:pt x="1973247" y="192202"/>
                  <a:pt x="1975213" y="192149"/>
                  <a:pt x="1977894" y="192061"/>
                </a:cubicBezTo>
                <a:cubicBezTo>
                  <a:pt x="1980576" y="191973"/>
                  <a:pt x="1984532" y="191828"/>
                  <a:pt x="1989763" y="191625"/>
                </a:cubicBezTo>
                <a:cubicBezTo>
                  <a:pt x="1992349" y="191546"/>
                  <a:pt x="1994469" y="191485"/>
                  <a:pt x="1996124" y="191442"/>
                </a:cubicBezTo>
                <a:cubicBezTo>
                  <a:pt x="1997779" y="191399"/>
                  <a:pt x="1999551" y="191356"/>
                  <a:pt x="2001439" y="191313"/>
                </a:cubicBezTo>
                <a:cubicBezTo>
                  <a:pt x="2003328" y="191271"/>
                  <a:pt x="2005916" y="191210"/>
                  <a:pt x="2009204" y="191130"/>
                </a:cubicBezTo>
                <a:cubicBezTo>
                  <a:pt x="2010501" y="191091"/>
                  <a:pt x="2011539" y="191059"/>
                  <a:pt x="2012318" y="191034"/>
                </a:cubicBezTo>
                <a:cubicBezTo>
                  <a:pt x="2013096" y="191009"/>
                  <a:pt x="2014006" y="190976"/>
                  <a:pt x="2015046" y="190937"/>
                </a:cubicBezTo>
                <a:cubicBezTo>
                  <a:pt x="2016087" y="190898"/>
                  <a:pt x="2017647" y="190839"/>
                  <a:pt x="2019729" y="190759"/>
                </a:cubicBezTo>
                <a:cubicBezTo>
                  <a:pt x="2019692" y="186930"/>
                  <a:pt x="2019655" y="184131"/>
                  <a:pt x="2019619" y="182361"/>
                </a:cubicBezTo>
                <a:cubicBezTo>
                  <a:pt x="2019582" y="180592"/>
                  <a:pt x="2019518" y="179297"/>
                  <a:pt x="2019426" y="178477"/>
                </a:cubicBezTo>
                <a:cubicBezTo>
                  <a:pt x="2019334" y="177657"/>
                  <a:pt x="2019187" y="176756"/>
                  <a:pt x="2018986" y="175776"/>
                </a:cubicBezTo>
                <a:close/>
                <a:moveTo>
                  <a:pt x="3189789" y="175528"/>
                </a:moveTo>
                <a:lnTo>
                  <a:pt x="3206134" y="177014"/>
                </a:lnTo>
                <a:cubicBezTo>
                  <a:pt x="3205860" y="177890"/>
                  <a:pt x="3205638" y="178670"/>
                  <a:pt x="3205469" y="179353"/>
                </a:cubicBezTo>
                <a:cubicBezTo>
                  <a:pt x="3205300" y="180036"/>
                  <a:pt x="3205097" y="181064"/>
                  <a:pt x="3204859" y="182435"/>
                </a:cubicBezTo>
                <a:cubicBezTo>
                  <a:pt x="3204622" y="183806"/>
                  <a:pt x="3204262" y="185961"/>
                  <a:pt x="3203781" y="188901"/>
                </a:cubicBezTo>
                <a:cubicBezTo>
                  <a:pt x="3203490" y="190534"/>
                  <a:pt x="3203268" y="191788"/>
                  <a:pt x="3203116" y="192662"/>
                </a:cubicBezTo>
                <a:cubicBezTo>
                  <a:pt x="3202963" y="193537"/>
                  <a:pt x="3202773" y="194636"/>
                  <a:pt x="3202543" y="195959"/>
                </a:cubicBezTo>
                <a:cubicBezTo>
                  <a:pt x="3207047" y="195541"/>
                  <a:pt x="3210948" y="195046"/>
                  <a:pt x="3214244" y="194473"/>
                </a:cubicBezTo>
                <a:cubicBezTo>
                  <a:pt x="3217541" y="193901"/>
                  <a:pt x="3220699" y="193158"/>
                  <a:pt x="3223717" y="192244"/>
                </a:cubicBezTo>
                <a:lnTo>
                  <a:pt x="3224336" y="206484"/>
                </a:lnTo>
                <a:cubicBezTo>
                  <a:pt x="3223924" y="206533"/>
                  <a:pt x="3223511" y="206590"/>
                  <a:pt x="3223098" y="206655"/>
                </a:cubicBezTo>
                <a:cubicBezTo>
                  <a:pt x="3222685" y="206719"/>
                  <a:pt x="3221777" y="206869"/>
                  <a:pt x="3220374" y="207103"/>
                </a:cubicBezTo>
                <a:cubicBezTo>
                  <a:pt x="3217020" y="207746"/>
                  <a:pt x="3213357" y="208318"/>
                  <a:pt x="3209384" y="208822"/>
                </a:cubicBezTo>
                <a:cubicBezTo>
                  <a:pt x="3205412" y="209325"/>
                  <a:pt x="3202306" y="209619"/>
                  <a:pt x="3200067" y="209704"/>
                </a:cubicBezTo>
                <a:cubicBezTo>
                  <a:pt x="3199352" y="213695"/>
                  <a:pt x="3198305" y="218591"/>
                  <a:pt x="3196924" y="224393"/>
                </a:cubicBezTo>
                <a:cubicBezTo>
                  <a:pt x="3195544" y="230194"/>
                  <a:pt x="3194033" y="235988"/>
                  <a:pt x="3192389" y="241774"/>
                </a:cubicBezTo>
                <a:cubicBezTo>
                  <a:pt x="3191239" y="245929"/>
                  <a:pt x="3190114" y="249755"/>
                  <a:pt x="3189014" y="253253"/>
                </a:cubicBezTo>
                <a:cubicBezTo>
                  <a:pt x="3187914" y="256752"/>
                  <a:pt x="3186560" y="260753"/>
                  <a:pt x="3184951" y="265255"/>
                </a:cubicBezTo>
                <a:cubicBezTo>
                  <a:pt x="3183342" y="269758"/>
                  <a:pt x="3181199" y="275593"/>
                  <a:pt x="3178521" y="282761"/>
                </a:cubicBezTo>
                <a:lnTo>
                  <a:pt x="3162919" y="276693"/>
                </a:lnTo>
                <a:cubicBezTo>
                  <a:pt x="3165807" y="271328"/>
                  <a:pt x="3168685" y="264874"/>
                  <a:pt x="3171555" y="257331"/>
                </a:cubicBezTo>
                <a:cubicBezTo>
                  <a:pt x="3174424" y="249787"/>
                  <a:pt x="3177046" y="241893"/>
                  <a:pt x="3179420" y="233648"/>
                </a:cubicBezTo>
                <a:cubicBezTo>
                  <a:pt x="3181794" y="225403"/>
                  <a:pt x="3183682" y="217545"/>
                  <a:pt x="3185084" y="210075"/>
                </a:cubicBezTo>
                <a:cubicBezTo>
                  <a:pt x="3184238" y="210178"/>
                  <a:pt x="3183701" y="210220"/>
                  <a:pt x="3183474" y="210199"/>
                </a:cubicBezTo>
                <a:lnTo>
                  <a:pt x="3176292" y="210199"/>
                </a:lnTo>
                <a:cubicBezTo>
                  <a:pt x="3175988" y="210202"/>
                  <a:pt x="3175513" y="210197"/>
                  <a:pt x="3174868" y="210184"/>
                </a:cubicBezTo>
                <a:cubicBezTo>
                  <a:pt x="3174223" y="210171"/>
                  <a:pt x="3173377" y="210135"/>
                  <a:pt x="3172330" y="210075"/>
                </a:cubicBezTo>
                <a:cubicBezTo>
                  <a:pt x="3171210" y="210016"/>
                  <a:pt x="3170230" y="209980"/>
                  <a:pt x="3169389" y="209967"/>
                </a:cubicBezTo>
                <a:cubicBezTo>
                  <a:pt x="3168548" y="209954"/>
                  <a:pt x="3167877" y="209949"/>
                  <a:pt x="3167377" y="209951"/>
                </a:cubicBezTo>
                <a:cubicBezTo>
                  <a:pt x="3167078" y="209949"/>
                  <a:pt x="3166747" y="209954"/>
                  <a:pt x="3166386" y="209967"/>
                </a:cubicBezTo>
                <a:cubicBezTo>
                  <a:pt x="3166025" y="209980"/>
                  <a:pt x="3165571" y="210016"/>
                  <a:pt x="3165024" y="210075"/>
                </a:cubicBezTo>
                <a:lnTo>
                  <a:pt x="3165272" y="195712"/>
                </a:lnTo>
                <a:cubicBezTo>
                  <a:pt x="3167465" y="196083"/>
                  <a:pt x="3169890" y="196362"/>
                  <a:pt x="3172546" y="196547"/>
                </a:cubicBezTo>
                <a:cubicBezTo>
                  <a:pt x="3175204" y="196733"/>
                  <a:pt x="3178309" y="196826"/>
                  <a:pt x="3181864" y="196826"/>
                </a:cubicBezTo>
                <a:cubicBezTo>
                  <a:pt x="3182574" y="196829"/>
                  <a:pt x="3183353" y="196823"/>
                  <a:pt x="3184202" y="196811"/>
                </a:cubicBezTo>
                <a:cubicBezTo>
                  <a:pt x="3185050" y="196798"/>
                  <a:pt x="3186170" y="196761"/>
                  <a:pt x="3187560" y="196702"/>
                </a:cubicBezTo>
                <a:cubicBezTo>
                  <a:pt x="3188146" y="193529"/>
                  <a:pt x="3188677" y="190062"/>
                  <a:pt x="3189154" y="186301"/>
                </a:cubicBezTo>
                <a:cubicBezTo>
                  <a:pt x="3189632" y="182540"/>
                  <a:pt x="3189885" y="179692"/>
                  <a:pt x="3189913" y="177757"/>
                </a:cubicBezTo>
                <a:cubicBezTo>
                  <a:pt x="3189934" y="177262"/>
                  <a:pt x="3189892" y="176519"/>
                  <a:pt x="3189789" y="175528"/>
                </a:cubicBezTo>
                <a:close/>
                <a:moveTo>
                  <a:pt x="2369172" y="175528"/>
                </a:moveTo>
                <a:cubicBezTo>
                  <a:pt x="2369356" y="178384"/>
                  <a:pt x="2369842" y="182027"/>
                  <a:pt x="2370631" y="186457"/>
                </a:cubicBezTo>
                <a:cubicBezTo>
                  <a:pt x="2371419" y="190886"/>
                  <a:pt x="2372401" y="195556"/>
                  <a:pt x="2373575" y="200467"/>
                </a:cubicBezTo>
                <a:cubicBezTo>
                  <a:pt x="2374749" y="205378"/>
                  <a:pt x="2376006" y="209984"/>
                  <a:pt x="2377345" y="214285"/>
                </a:cubicBezTo>
                <a:cubicBezTo>
                  <a:pt x="2379830" y="213362"/>
                  <a:pt x="2382014" y="212567"/>
                  <a:pt x="2383898" y="211901"/>
                </a:cubicBezTo>
                <a:cubicBezTo>
                  <a:pt x="2385782" y="211234"/>
                  <a:pt x="2388554" y="210292"/>
                  <a:pt x="2392213" y="209075"/>
                </a:cubicBezTo>
                <a:cubicBezTo>
                  <a:pt x="2395872" y="207859"/>
                  <a:pt x="2401606" y="205963"/>
                  <a:pt x="2409415" y="203389"/>
                </a:cubicBezTo>
                <a:cubicBezTo>
                  <a:pt x="2410471" y="203040"/>
                  <a:pt x="2411301" y="202746"/>
                  <a:pt x="2411907" y="202506"/>
                </a:cubicBezTo>
                <a:cubicBezTo>
                  <a:pt x="2412513" y="202267"/>
                  <a:pt x="2413251" y="201942"/>
                  <a:pt x="2414121" y="201531"/>
                </a:cubicBezTo>
                <a:lnTo>
                  <a:pt x="2419445" y="217133"/>
                </a:lnTo>
                <a:cubicBezTo>
                  <a:pt x="2413896" y="218232"/>
                  <a:pt x="2407473" y="219842"/>
                  <a:pt x="2400175" y="221962"/>
                </a:cubicBezTo>
                <a:cubicBezTo>
                  <a:pt x="2392877" y="224083"/>
                  <a:pt x="2385680" y="226436"/>
                  <a:pt x="2378583" y="229020"/>
                </a:cubicBezTo>
                <a:cubicBezTo>
                  <a:pt x="2369544" y="232369"/>
                  <a:pt x="2362764" y="236011"/>
                  <a:pt x="2358245" y="239948"/>
                </a:cubicBezTo>
                <a:cubicBezTo>
                  <a:pt x="2353725" y="243885"/>
                  <a:pt x="2351465" y="248084"/>
                  <a:pt x="2351465" y="252547"/>
                </a:cubicBezTo>
                <a:cubicBezTo>
                  <a:pt x="2351401" y="257038"/>
                  <a:pt x="2353635" y="260315"/>
                  <a:pt x="2358167" y="262376"/>
                </a:cubicBezTo>
                <a:cubicBezTo>
                  <a:pt x="2362700" y="264437"/>
                  <a:pt x="2369918" y="265453"/>
                  <a:pt x="2379821" y="265425"/>
                </a:cubicBezTo>
                <a:cubicBezTo>
                  <a:pt x="2387679" y="265415"/>
                  <a:pt x="2395119" y="264971"/>
                  <a:pt x="2402141" y="264094"/>
                </a:cubicBezTo>
                <a:cubicBezTo>
                  <a:pt x="2409163" y="263217"/>
                  <a:pt x="2415054" y="261968"/>
                  <a:pt x="2419817" y="260348"/>
                </a:cubicBezTo>
                <a:lnTo>
                  <a:pt x="2421179" y="277312"/>
                </a:lnTo>
                <a:cubicBezTo>
                  <a:pt x="2419987" y="277302"/>
                  <a:pt x="2418810" y="277354"/>
                  <a:pt x="2417650" y="277467"/>
                </a:cubicBezTo>
                <a:cubicBezTo>
                  <a:pt x="2416489" y="277581"/>
                  <a:pt x="2414322" y="277818"/>
                  <a:pt x="2411149" y="278179"/>
                </a:cubicBezTo>
                <a:cubicBezTo>
                  <a:pt x="2404633" y="278852"/>
                  <a:pt x="2399215" y="279332"/>
                  <a:pt x="2394897" y="279618"/>
                </a:cubicBezTo>
                <a:cubicBezTo>
                  <a:pt x="2390578" y="279905"/>
                  <a:pt x="2386337" y="280044"/>
                  <a:pt x="2382174" y="280036"/>
                </a:cubicBezTo>
                <a:cubicBezTo>
                  <a:pt x="2373643" y="280047"/>
                  <a:pt x="2366497" y="279500"/>
                  <a:pt x="2360737" y="278396"/>
                </a:cubicBezTo>
                <a:cubicBezTo>
                  <a:pt x="2354976" y="277292"/>
                  <a:pt x="2350152" y="275568"/>
                  <a:pt x="2346265" y="273226"/>
                </a:cubicBezTo>
                <a:cubicBezTo>
                  <a:pt x="2342836" y="271134"/>
                  <a:pt x="2340189" y="268291"/>
                  <a:pt x="2338324" y="264698"/>
                </a:cubicBezTo>
                <a:cubicBezTo>
                  <a:pt x="2336459" y="261104"/>
                  <a:pt x="2335515" y="257054"/>
                  <a:pt x="2335492" y="252547"/>
                </a:cubicBezTo>
                <a:cubicBezTo>
                  <a:pt x="2335510" y="248366"/>
                  <a:pt x="2336464" y="244377"/>
                  <a:pt x="2338356" y="240583"/>
                </a:cubicBezTo>
                <a:cubicBezTo>
                  <a:pt x="2340246" y="236788"/>
                  <a:pt x="2342965" y="233388"/>
                  <a:pt x="2346512" y="230383"/>
                </a:cubicBezTo>
                <a:cubicBezTo>
                  <a:pt x="2348824" y="228407"/>
                  <a:pt x="2351228" y="226632"/>
                  <a:pt x="2353725" y="225058"/>
                </a:cubicBezTo>
                <a:cubicBezTo>
                  <a:pt x="2356222" y="223484"/>
                  <a:pt x="2359431" y="221710"/>
                  <a:pt x="2363353" y="219734"/>
                </a:cubicBezTo>
                <a:cubicBezTo>
                  <a:pt x="2361846" y="214899"/>
                  <a:pt x="2360463" y="209957"/>
                  <a:pt x="2359204" y="204906"/>
                </a:cubicBezTo>
                <a:cubicBezTo>
                  <a:pt x="2357946" y="199855"/>
                  <a:pt x="2356563" y="193612"/>
                  <a:pt x="2355056" y="186177"/>
                </a:cubicBezTo>
                <a:cubicBezTo>
                  <a:pt x="2354471" y="183357"/>
                  <a:pt x="2354063" y="181505"/>
                  <a:pt x="2353834" y="180620"/>
                </a:cubicBezTo>
                <a:cubicBezTo>
                  <a:pt x="2353604" y="179736"/>
                  <a:pt x="2353351" y="178905"/>
                  <a:pt x="2353075" y="178128"/>
                </a:cubicBezTo>
                <a:close/>
                <a:moveTo>
                  <a:pt x="3341351" y="175404"/>
                </a:moveTo>
                <a:cubicBezTo>
                  <a:pt x="3341570" y="176872"/>
                  <a:pt x="3342061" y="178735"/>
                  <a:pt x="3342821" y="180992"/>
                </a:cubicBezTo>
                <a:cubicBezTo>
                  <a:pt x="3343582" y="183249"/>
                  <a:pt x="3344784" y="186381"/>
                  <a:pt x="3346428" y="190387"/>
                </a:cubicBezTo>
                <a:cubicBezTo>
                  <a:pt x="3351891" y="189660"/>
                  <a:pt x="3357711" y="188607"/>
                  <a:pt x="3363887" y="187230"/>
                </a:cubicBezTo>
                <a:cubicBezTo>
                  <a:pt x="3370063" y="185852"/>
                  <a:pt x="3375387" y="184428"/>
                  <a:pt x="3379861" y="182958"/>
                </a:cubicBezTo>
                <a:lnTo>
                  <a:pt x="3381099" y="196083"/>
                </a:lnTo>
                <a:cubicBezTo>
                  <a:pt x="3380567" y="196189"/>
                  <a:pt x="3380082" y="196287"/>
                  <a:pt x="3379644" y="196377"/>
                </a:cubicBezTo>
                <a:cubicBezTo>
                  <a:pt x="3379205" y="196467"/>
                  <a:pt x="3378287" y="196658"/>
                  <a:pt x="3376889" y="196950"/>
                </a:cubicBezTo>
                <a:cubicBezTo>
                  <a:pt x="3374029" y="197629"/>
                  <a:pt x="3370847" y="198335"/>
                  <a:pt x="3367345" y="199069"/>
                </a:cubicBezTo>
                <a:cubicBezTo>
                  <a:pt x="3363843" y="199802"/>
                  <a:pt x="3360588" y="200454"/>
                  <a:pt x="3357581" y="201022"/>
                </a:cubicBezTo>
                <a:cubicBezTo>
                  <a:pt x="3354574" y="201591"/>
                  <a:pt x="3352384" y="201967"/>
                  <a:pt x="3351009" y="202150"/>
                </a:cubicBezTo>
                <a:cubicBezTo>
                  <a:pt x="3351946" y="204330"/>
                  <a:pt x="3352735" y="206100"/>
                  <a:pt x="3353377" y="207459"/>
                </a:cubicBezTo>
                <a:cubicBezTo>
                  <a:pt x="3354020" y="208819"/>
                  <a:pt x="3354840" y="210434"/>
                  <a:pt x="3355838" y="212304"/>
                </a:cubicBezTo>
                <a:cubicBezTo>
                  <a:pt x="3366487" y="210055"/>
                  <a:pt x="3372183" y="208858"/>
                  <a:pt x="3372926" y="208713"/>
                </a:cubicBezTo>
                <a:cubicBezTo>
                  <a:pt x="3376303" y="207890"/>
                  <a:pt x="3378743" y="207245"/>
                  <a:pt x="3380247" y="206778"/>
                </a:cubicBezTo>
                <a:cubicBezTo>
                  <a:pt x="3381751" y="206311"/>
                  <a:pt x="3383232" y="205759"/>
                  <a:pt x="3384690" y="205122"/>
                </a:cubicBezTo>
                <a:lnTo>
                  <a:pt x="3385928" y="218619"/>
                </a:lnTo>
                <a:cubicBezTo>
                  <a:pt x="3383575" y="218970"/>
                  <a:pt x="3380975" y="219507"/>
                  <a:pt x="3378127" y="220229"/>
                </a:cubicBezTo>
                <a:cubicBezTo>
                  <a:pt x="3373030" y="221447"/>
                  <a:pt x="3368985" y="222355"/>
                  <a:pt x="3365992" y="222953"/>
                </a:cubicBezTo>
                <a:cubicBezTo>
                  <a:pt x="3364540" y="223242"/>
                  <a:pt x="3363575" y="223438"/>
                  <a:pt x="3363098" y="223541"/>
                </a:cubicBezTo>
                <a:cubicBezTo>
                  <a:pt x="3362620" y="223644"/>
                  <a:pt x="3362058" y="223779"/>
                  <a:pt x="3361411" y="223944"/>
                </a:cubicBezTo>
                <a:cubicBezTo>
                  <a:pt x="3363491" y="227402"/>
                  <a:pt x="3365274" y="230240"/>
                  <a:pt x="3366758" y="232460"/>
                </a:cubicBezTo>
                <a:cubicBezTo>
                  <a:pt x="3368242" y="234680"/>
                  <a:pt x="3369823" y="236831"/>
                  <a:pt x="3371500" y="238913"/>
                </a:cubicBezTo>
                <a:cubicBezTo>
                  <a:pt x="3373177" y="240995"/>
                  <a:pt x="3375345" y="243558"/>
                  <a:pt x="3378003" y="246604"/>
                </a:cubicBezTo>
                <a:lnTo>
                  <a:pt x="3367106" y="254405"/>
                </a:lnTo>
                <a:cubicBezTo>
                  <a:pt x="3362778" y="252568"/>
                  <a:pt x="3358434" y="251257"/>
                  <a:pt x="3354074" y="250473"/>
                </a:cubicBezTo>
                <a:cubicBezTo>
                  <a:pt x="3349714" y="249689"/>
                  <a:pt x="3344565" y="249307"/>
                  <a:pt x="3338627" y="249328"/>
                </a:cubicBezTo>
                <a:cubicBezTo>
                  <a:pt x="3333906" y="249333"/>
                  <a:pt x="3329789" y="249632"/>
                  <a:pt x="3326275" y="250226"/>
                </a:cubicBezTo>
                <a:cubicBezTo>
                  <a:pt x="3322762" y="250819"/>
                  <a:pt x="3319945" y="251675"/>
                  <a:pt x="3317824" y="252795"/>
                </a:cubicBezTo>
                <a:cubicBezTo>
                  <a:pt x="3316085" y="253791"/>
                  <a:pt x="3314765" y="254926"/>
                  <a:pt x="3313862" y="256200"/>
                </a:cubicBezTo>
                <a:cubicBezTo>
                  <a:pt x="3312959" y="257474"/>
                  <a:pt x="3312505" y="258857"/>
                  <a:pt x="3312500" y="260348"/>
                </a:cubicBezTo>
                <a:cubicBezTo>
                  <a:pt x="3312520" y="261862"/>
                  <a:pt x="3313005" y="263261"/>
                  <a:pt x="3313955" y="264543"/>
                </a:cubicBezTo>
                <a:cubicBezTo>
                  <a:pt x="3314904" y="265825"/>
                  <a:pt x="3316194" y="266821"/>
                  <a:pt x="3317824" y="267530"/>
                </a:cubicBezTo>
                <a:cubicBezTo>
                  <a:pt x="3319847" y="268402"/>
                  <a:pt x="3322395" y="269073"/>
                  <a:pt x="3325470" y="269542"/>
                </a:cubicBezTo>
                <a:cubicBezTo>
                  <a:pt x="3328545" y="270012"/>
                  <a:pt x="3331899" y="270249"/>
                  <a:pt x="3335531" y="270254"/>
                </a:cubicBezTo>
                <a:cubicBezTo>
                  <a:pt x="3339912" y="270235"/>
                  <a:pt x="3344537" y="269861"/>
                  <a:pt x="3349409" y="269131"/>
                </a:cubicBezTo>
                <a:cubicBezTo>
                  <a:pt x="3354280" y="268401"/>
                  <a:pt x="3358869" y="267430"/>
                  <a:pt x="3363176" y="266218"/>
                </a:cubicBezTo>
                <a:cubicBezTo>
                  <a:pt x="3367483" y="265007"/>
                  <a:pt x="3370981" y="263669"/>
                  <a:pt x="3373669" y="262206"/>
                </a:cubicBezTo>
                <a:lnTo>
                  <a:pt x="3375898" y="277436"/>
                </a:lnTo>
                <a:cubicBezTo>
                  <a:pt x="3374890" y="277583"/>
                  <a:pt x="3373966" y="277753"/>
                  <a:pt x="3373128" y="277947"/>
                </a:cubicBezTo>
                <a:cubicBezTo>
                  <a:pt x="3372289" y="278140"/>
                  <a:pt x="3370530" y="278589"/>
                  <a:pt x="3367849" y="279293"/>
                </a:cubicBezTo>
                <a:cubicBezTo>
                  <a:pt x="3362605" y="280715"/>
                  <a:pt x="3357368" y="281773"/>
                  <a:pt x="3352139" y="282466"/>
                </a:cubicBezTo>
                <a:cubicBezTo>
                  <a:pt x="3346910" y="283160"/>
                  <a:pt x="3341581" y="283506"/>
                  <a:pt x="3336150" y="283503"/>
                </a:cubicBezTo>
                <a:cubicBezTo>
                  <a:pt x="3329095" y="283514"/>
                  <a:pt x="3323146" y="283029"/>
                  <a:pt x="3318304" y="282049"/>
                </a:cubicBezTo>
                <a:cubicBezTo>
                  <a:pt x="3313462" y="281068"/>
                  <a:pt x="3309340" y="279531"/>
                  <a:pt x="3305937" y="277436"/>
                </a:cubicBezTo>
                <a:cubicBezTo>
                  <a:pt x="3302939" y="275537"/>
                  <a:pt x="3300607" y="273113"/>
                  <a:pt x="3298941" y="270161"/>
                </a:cubicBezTo>
                <a:cubicBezTo>
                  <a:pt x="3297275" y="267210"/>
                  <a:pt x="3296428" y="263980"/>
                  <a:pt x="3296402" y="260472"/>
                </a:cubicBezTo>
                <a:cubicBezTo>
                  <a:pt x="3296418" y="257100"/>
                  <a:pt x="3297316" y="253938"/>
                  <a:pt x="3299096" y="250984"/>
                </a:cubicBezTo>
                <a:cubicBezTo>
                  <a:pt x="3300876" y="248030"/>
                  <a:pt x="3303445" y="245456"/>
                  <a:pt x="3306804" y="243260"/>
                </a:cubicBezTo>
                <a:cubicBezTo>
                  <a:pt x="3310041" y="241215"/>
                  <a:pt x="3314092" y="239672"/>
                  <a:pt x="3318954" y="238632"/>
                </a:cubicBezTo>
                <a:cubicBezTo>
                  <a:pt x="3323817" y="237593"/>
                  <a:pt x="3329384" y="237072"/>
                  <a:pt x="3335655" y="237069"/>
                </a:cubicBezTo>
                <a:cubicBezTo>
                  <a:pt x="3343229" y="237069"/>
                  <a:pt x="3350370" y="237936"/>
                  <a:pt x="3357077" y="239669"/>
                </a:cubicBezTo>
                <a:cubicBezTo>
                  <a:pt x="3356138" y="238813"/>
                  <a:pt x="3354951" y="237337"/>
                  <a:pt x="3353517" y="235243"/>
                </a:cubicBezTo>
                <a:cubicBezTo>
                  <a:pt x="3352083" y="233148"/>
                  <a:pt x="3350091" y="230001"/>
                  <a:pt x="3347542" y="225801"/>
                </a:cubicBezTo>
                <a:cubicBezTo>
                  <a:pt x="3343316" y="226450"/>
                  <a:pt x="3339221" y="226968"/>
                  <a:pt x="3335256" y="227356"/>
                </a:cubicBezTo>
                <a:cubicBezTo>
                  <a:pt x="3331291" y="227743"/>
                  <a:pt x="3326563" y="228069"/>
                  <a:pt x="3321071" y="228333"/>
                </a:cubicBezTo>
                <a:cubicBezTo>
                  <a:pt x="3315579" y="228596"/>
                  <a:pt x="3308430" y="228867"/>
                  <a:pt x="3299622" y="229144"/>
                </a:cubicBezTo>
                <a:cubicBezTo>
                  <a:pt x="3298621" y="229198"/>
                  <a:pt x="3297775" y="229245"/>
                  <a:pt x="3297083" y="229284"/>
                </a:cubicBezTo>
                <a:cubicBezTo>
                  <a:pt x="3296392" y="229322"/>
                  <a:pt x="3295546" y="229400"/>
                  <a:pt x="3294545" y="229516"/>
                </a:cubicBezTo>
                <a:lnTo>
                  <a:pt x="3294050" y="216019"/>
                </a:lnTo>
                <a:cubicBezTo>
                  <a:pt x="3295182" y="216181"/>
                  <a:pt x="3296192" y="216297"/>
                  <a:pt x="3297081" y="216367"/>
                </a:cubicBezTo>
                <a:cubicBezTo>
                  <a:pt x="3297970" y="216438"/>
                  <a:pt x="3299127" y="216481"/>
                  <a:pt x="3300553" y="216496"/>
                </a:cubicBezTo>
                <a:cubicBezTo>
                  <a:pt x="3301978" y="216511"/>
                  <a:pt x="3304062" y="216517"/>
                  <a:pt x="3306804" y="216514"/>
                </a:cubicBezTo>
                <a:cubicBezTo>
                  <a:pt x="3313217" y="216517"/>
                  <a:pt x="3319212" y="216326"/>
                  <a:pt x="3324789" y="215941"/>
                </a:cubicBezTo>
                <a:cubicBezTo>
                  <a:pt x="3330367" y="215557"/>
                  <a:pt x="3336052" y="214964"/>
                  <a:pt x="3341846" y="214161"/>
                </a:cubicBezTo>
                <a:cubicBezTo>
                  <a:pt x="3341490" y="213468"/>
                  <a:pt x="3341150" y="212812"/>
                  <a:pt x="3340825" y="212196"/>
                </a:cubicBezTo>
                <a:cubicBezTo>
                  <a:pt x="3340500" y="211579"/>
                  <a:pt x="3340097" y="210707"/>
                  <a:pt x="3339617" y="209580"/>
                </a:cubicBezTo>
                <a:cubicBezTo>
                  <a:pt x="3339029" y="208349"/>
                  <a:pt x="3338565" y="207374"/>
                  <a:pt x="3338224" y="206655"/>
                </a:cubicBezTo>
                <a:cubicBezTo>
                  <a:pt x="3337884" y="205935"/>
                  <a:pt x="3337481" y="205053"/>
                  <a:pt x="3337017" y="204008"/>
                </a:cubicBezTo>
                <a:cubicBezTo>
                  <a:pt x="3332198" y="204560"/>
                  <a:pt x="3327225" y="204973"/>
                  <a:pt x="3322096" y="205246"/>
                </a:cubicBezTo>
                <a:cubicBezTo>
                  <a:pt x="3316968" y="205520"/>
                  <a:pt x="3310880" y="205685"/>
                  <a:pt x="3303832" y="205741"/>
                </a:cubicBezTo>
                <a:cubicBezTo>
                  <a:pt x="3301369" y="205744"/>
                  <a:pt x="3299640" y="205770"/>
                  <a:pt x="3298647" y="205819"/>
                </a:cubicBezTo>
                <a:cubicBezTo>
                  <a:pt x="3297654" y="205868"/>
                  <a:pt x="3296575" y="205925"/>
                  <a:pt x="3295412" y="205989"/>
                </a:cubicBezTo>
                <a:lnTo>
                  <a:pt x="3294793" y="192864"/>
                </a:lnTo>
                <a:cubicBezTo>
                  <a:pt x="3296519" y="193047"/>
                  <a:pt x="3298268" y="193176"/>
                  <a:pt x="3300040" y="193251"/>
                </a:cubicBezTo>
                <a:cubicBezTo>
                  <a:pt x="3301812" y="193325"/>
                  <a:pt x="3304025" y="193361"/>
                  <a:pt x="3306680" y="193359"/>
                </a:cubicBezTo>
                <a:cubicBezTo>
                  <a:pt x="3311272" y="193364"/>
                  <a:pt x="3315523" y="193261"/>
                  <a:pt x="3319434" y="193049"/>
                </a:cubicBezTo>
                <a:cubicBezTo>
                  <a:pt x="3323345" y="192838"/>
                  <a:pt x="3327596" y="192487"/>
                  <a:pt x="3332188" y="191997"/>
                </a:cubicBezTo>
                <a:cubicBezTo>
                  <a:pt x="3332031" y="191569"/>
                  <a:pt x="3331881" y="191187"/>
                  <a:pt x="3331739" y="190851"/>
                </a:cubicBezTo>
                <a:cubicBezTo>
                  <a:pt x="3331597" y="190516"/>
                  <a:pt x="3331293" y="189825"/>
                  <a:pt x="3330826" y="188777"/>
                </a:cubicBezTo>
                <a:cubicBezTo>
                  <a:pt x="3329273" y="185181"/>
                  <a:pt x="3328076" y="182437"/>
                  <a:pt x="3327235" y="180543"/>
                </a:cubicBezTo>
                <a:cubicBezTo>
                  <a:pt x="3326394" y="178650"/>
                  <a:pt x="3325940" y="177638"/>
                  <a:pt x="3325873" y="177509"/>
                </a:cubicBezTo>
                <a:close/>
                <a:moveTo>
                  <a:pt x="4381633" y="175033"/>
                </a:moveTo>
                <a:cubicBezTo>
                  <a:pt x="4386058" y="178895"/>
                  <a:pt x="4390025" y="182656"/>
                  <a:pt x="4393536" y="186316"/>
                </a:cubicBezTo>
                <a:cubicBezTo>
                  <a:pt x="4397047" y="189977"/>
                  <a:pt x="4400302" y="193769"/>
                  <a:pt x="4403303" y="197693"/>
                </a:cubicBezTo>
                <a:lnTo>
                  <a:pt x="4393025" y="207723"/>
                </a:lnTo>
                <a:cubicBezTo>
                  <a:pt x="4390525" y="204320"/>
                  <a:pt x="4388262" y="201398"/>
                  <a:pt x="4386238" y="198959"/>
                </a:cubicBezTo>
                <a:cubicBezTo>
                  <a:pt x="4384214" y="196519"/>
                  <a:pt x="4382080" y="194175"/>
                  <a:pt x="4379835" y="191928"/>
                </a:cubicBezTo>
                <a:cubicBezTo>
                  <a:pt x="4377592" y="189681"/>
                  <a:pt x="4374889" y="187145"/>
                  <a:pt x="4371727" y="184320"/>
                </a:cubicBezTo>
                <a:close/>
                <a:moveTo>
                  <a:pt x="1739884" y="175033"/>
                </a:moveTo>
                <a:lnTo>
                  <a:pt x="1755115" y="175033"/>
                </a:lnTo>
                <a:cubicBezTo>
                  <a:pt x="1754867" y="176539"/>
                  <a:pt x="1754681" y="178294"/>
                  <a:pt x="1754557" y="180295"/>
                </a:cubicBezTo>
                <a:cubicBezTo>
                  <a:pt x="1754434" y="182297"/>
                  <a:pt x="1754372" y="184794"/>
                  <a:pt x="1754372" y="187787"/>
                </a:cubicBezTo>
                <a:lnTo>
                  <a:pt x="1754372" y="196083"/>
                </a:lnTo>
                <a:lnTo>
                  <a:pt x="1782233" y="196083"/>
                </a:lnTo>
                <a:lnTo>
                  <a:pt x="1782233" y="188034"/>
                </a:lnTo>
                <a:cubicBezTo>
                  <a:pt x="1782240" y="184882"/>
                  <a:pt x="1782194" y="182333"/>
                  <a:pt x="1782093" y="180388"/>
                </a:cubicBezTo>
                <a:cubicBezTo>
                  <a:pt x="1781993" y="178443"/>
                  <a:pt x="1781791" y="176699"/>
                  <a:pt x="1781490" y="175157"/>
                </a:cubicBezTo>
                <a:lnTo>
                  <a:pt x="1796720" y="175157"/>
                </a:lnTo>
                <a:cubicBezTo>
                  <a:pt x="1796472" y="176952"/>
                  <a:pt x="1796287" y="178840"/>
                  <a:pt x="1796163" y="180822"/>
                </a:cubicBezTo>
                <a:cubicBezTo>
                  <a:pt x="1796039" y="182803"/>
                  <a:pt x="1795977" y="185248"/>
                  <a:pt x="1795977" y="188158"/>
                </a:cubicBezTo>
                <a:lnTo>
                  <a:pt x="1795977" y="196083"/>
                </a:lnTo>
                <a:lnTo>
                  <a:pt x="1806131" y="196083"/>
                </a:lnTo>
                <a:cubicBezTo>
                  <a:pt x="1808973" y="196083"/>
                  <a:pt x="1811553" y="196021"/>
                  <a:pt x="1813870" y="195897"/>
                </a:cubicBezTo>
                <a:cubicBezTo>
                  <a:pt x="1816186" y="195773"/>
                  <a:pt x="1818270" y="195588"/>
                  <a:pt x="1820123" y="195340"/>
                </a:cubicBezTo>
                <a:lnTo>
                  <a:pt x="1820123" y="210075"/>
                </a:lnTo>
                <a:cubicBezTo>
                  <a:pt x="1818294" y="209887"/>
                  <a:pt x="1816256" y="209737"/>
                  <a:pt x="1814009" y="209626"/>
                </a:cubicBezTo>
                <a:cubicBezTo>
                  <a:pt x="1811762" y="209515"/>
                  <a:pt x="1809136" y="209459"/>
                  <a:pt x="1806131" y="209456"/>
                </a:cubicBezTo>
                <a:lnTo>
                  <a:pt x="1795977" y="209456"/>
                </a:lnTo>
                <a:lnTo>
                  <a:pt x="1795977" y="235459"/>
                </a:lnTo>
                <a:lnTo>
                  <a:pt x="1808607" y="235459"/>
                </a:lnTo>
                <a:cubicBezTo>
                  <a:pt x="1811925" y="235462"/>
                  <a:pt x="1814979" y="235395"/>
                  <a:pt x="1817770" y="235258"/>
                </a:cubicBezTo>
                <a:cubicBezTo>
                  <a:pt x="1820561" y="235121"/>
                  <a:pt x="1822873" y="234900"/>
                  <a:pt x="1824704" y="234593"/>
                </a:cubicBezTo>
                <a:lnTo>
                  <a:pt x="1824704" y="249699"/>
                </a:lnTo>
                <a:cubicBezTo>
                  <a:pt x="1822700" y="249392"/>
                  <a:pt x="1820332" y="249170"/>
                  <a:pt x="1817600" y="249034"/>
                </a:cubicBezTo>
                <a:cubicBezTo>
                  <a:pt x="1814868" y="248897"/>
                  <a:pt x="1811912" y="248830"/>
                  <a:pt x="1808731" y="248832"/>
                </a:cubicBezTo>
                <a:lnTo>
                  <a:pt x="1728493" y="248832"/>
                </a:lnTo>
                <a:cubicBezTo>
                  <a:pt x="1725317" y="248830"/>
                  <a:pt x="1722381" y="248897"/>
                  <a:pt x="1719685" y="249034"/>
                </a:cubicBezTo>
                <a:cubicBezTo>
                  <a:pt x="1716989" y="249170"/>
                  <a:pt x="1714642" y="249392"/>
                  <a:pt x="1712643" y="249699"/>
                </a:cubicBezTo>
                <a:lnTo>
                  <a:pt x="1712643" y="234593"/>
                </a:lnTo>
                <a:cubicBezTo>
                  <a:pt x="1714580" y="234900"/>
                  <a:pt x="1716897" y="235121"/>
                  <a:pt x="1719592" y="235258"/>
                </a:cubicBezTo>
                <a:cubicBezTo>
                  <a:pt x="1722288" y="235395"/>
                  <a:pt x="1725255" y="235462"/>
                  <a:pt x="1728493" y="235459"/>
                </a:cubicBezTo>
                <a:lnTo>
                  <a:pt x="1740627" y="235459"/>
                </a:lnTo>
                <a:lnTo>
                  <a:pt x="1740627" y="209456"/>
                </a:lnTo>
                <a:lnTo>
                  <a:pt x="1731464" y="209456"/>
                </a:lnTo>
                <a:cubicBezTo>
                  <a:pt x="1728521" y="209459"/>
                  <a:pt x="1725956" y="209515"/>
                  <a:pt x="1723772" y="209626"/>
                </a:cubicBezTo>
                <a:cubicBezTo>
                  <a:pt x="1721586" y="209737"/>
                  <a:pt x="1719610" y="209887"/>
                  <a:pt x="1717843" y="210075"/>
                </a:cubicBezTo>
                <a:lnTo>
                  <a:pt x="1717843" y="195340"/>
                </a:lnTo>
                <a:cubicBezTo>
                  <a:pt x="1719850" y="195588"/>
                  <a:pt x="1721935" y="195773"/>
                  <a:pt x="1724097" y="195897"/>
                </a:cubicBezTo>
                <a:cubicBezTo>
                  <a:pt x="1726258" y="196021"/>
                  <a:pt x="1728714" y="196083"/>
                  <a:pt x="1731464" y="196083"/>
                </a:cubicBezTo>
                <a:lnTo>
                  <a:pt x="1740627" y="196083"/>
                </a:lnTo>
                <a:lnTo>
                  <a:pt x="1740627" y="187911"/>
                </a:lnTo>
                <a:cubicBezTo>
                  <a:pt x="1740627" y="184928"/>
                  <a:pt x="1740565" y="182442"/>
                  <a:pt x="1740442" y="180450"/>
                </a:cubicBezTo>
                <a:cubicBezTo>
                  <a:pt x="1740318" y="178459"/>
                  <a:pt x="1740132" y="176653"/>
                  <a:pt x="1739884" y="175033"/>
                </a:cubicBezTo>
                <a:close/>
                <a:moveTo>
                  <a:pt x="4638456" y="174909"/>
                </a:moveTo>
                <a:lnTo>
                  <a:pt x="4654801" y="176395"/>
                </a:lnTo>
                <a:cubicBezTo>
                  <a:pt x="4654527" y="177271"/>
                  <a:pt x="4654305" y="178050"/>
                  <a:pt x="4654136" y="178734"/>
                </a:cubicBezTo>
                <a:cubicBezTo>
                  <a:pt x="4653967" y="179417"/>
                  <a:pt x="4653764" y="180444"/>
                  <a:pt x="4653526" y="181816"/>
                </a:cubicBezTo>
                <a:cubicBezTo>
                  <a:pt x="4653288" y="183187"/>
                  <a:pt x="4652929" y="185342"/>
                  <a:pt x="4652448" y="188282"/>
                </a:cubicBezTo>
                <a:cubicBezTo>
                  <a:pt x="4652157" y="189915"/>
                  <a:pt x="4651935" y="191169"/>
                  <a:pt x="4651783" y="192043"/>
                </a:cubicBezTo>
                <a:cubicBezTo>
                  <a:pt x="4651630" y="192918"/>
                  <a:pt x="4651440" y="194017"/>
                  <a:pt x="4651210" y="195340"/>
                </a:cubicBezTo>
                <a:cubicBezTo>
                  <a:pt x="4655714" y="194922"/>
                  <a:pt x="4659615" y="194427"/>
                  <a:pt x="4662911" y="193854"/>
                </a:cubicBezTo>
                <a:cubicBezTo>
                  <a:pt x="4666208" y="193281"/>
                  <a:pt x="4669366" y="192539"/>
                  <a:pt x="4672384" y="191625"/>
                </a:cubicBezTo>
                <a:lnTo>
                  <a:pt x="4673003" y="205865"/>
                </a:lnTo>
                <a:cubicBezTo>
                  <a:pt x="4672591" y="205914"/>
                  <a:pt x="4672178" y="205971"/>
                  <a:pt x="4671765" y="206035"/>
                </a:cubicBezTo>
                <a:cubicBezTo>
                  <a:pt x="4671352" y="206100"/>
                  <a:pt x="4670444" y="206250"/>
                  <a:pt x="4669041" y="206484"/>
                </a:cubicBezTo>
                <a:cubicBezTo>
                  <a:pt x="4665687" y="207127"/>
                  <a:pt x="4662024" y="207699"/>
                  <a:pt x="4658051" y="208202"/>
                </a:cubicBezTo>
                <a:cubicBezTo>
                  <a:pt x="4654079" y="208705"/>
                  <a:pt x="4650973" y="209000"/>
                  <a:pt x="4648734" y="209085"/>
                </a:cubicBezTo>
                <a:cubicBezTo>
                  <a:pt x="4648019" y="213075"/>
                  <a:pt x="4646971" y="217972"/>
                  <a:pt x="4645592" y="223773"/>
                </a:cubicBezTo>
                <a:cubicBezTo>
                  <a:pt x="4644211" y="229575"/>
                  <a:pt x="4642700" y="235369"/>
                  <a:pt x="4641056" y="241155"/>
                </a:cubicBezTo>
                <a:cubicBezTo>
                  <a:pt x="4639906" y="245310"/>
                  <a:pt x="4638781" y="249136"/>
                  <a:pt x="4637681" y="252634"/>
                </a:cubicBezTo>
                <a:cubicBezTo>
                  <a:pt x="4636581" y="256133"/>
                  <a:pt x="4635226" y="260133"/>
                  <a:pt x="4633618" y="264636"/>
                </a:cubicBezTo>
                <a:cubicBezTo>
                  <a:pt x="4632009" y="269139"/>
                  <a:pt x="4629866" y="274974"/>
                  <a:pt x="4627188" y="282141"/>
                </a:cubicBezTo>
                <a:lnTo>
                  <a:pt x="4611586" y="276074"/>
                </a:lnTo>
                <a:cubicBezTo>
                  <a:pt x="4614474" y="270709"/>
                  <a:pt x="4617352" y="264255"/>
                  <a:pt x="4620222" y="256711"/>
                </a:cubicBezTo>
                <a:cubicBezTo>
                  <a:pt x="4623091" y="249168"/>
                  <a:pt x="4625713" y="241274"/>
                  <a:pt x="4628087" y="233029"/>
                </a:cubicBezTo>
                <a:cubicBezTo>
                  <a:pt x="4630461" y="224784"/>
                  <a:pt x="4632349" y="216926"/>
                  <a:pt x="4633751" y="209456"/>
                </a:cubicBezTo>
                <a:cubicBezTo>
                  <a:pt x="4632905" y="209559"/>
                  <a:pt x="4632368" y="209601"/>
                  <a:pt x="4632141" y="209580"/>
                </a:cubicBezTo>
                <a:lnTo>
                  <a:pt x="4624959" y="209580"/>
                </a:lnTo>
                <a:cubicBezTo>
                  <a:pt x="4624655" y="209583"/>
                  <a:pt x="4624180" y="209577"/>
                  <a:pt x="4623535" y="209564"/>
                </a:cubicBezTo>
                <a:cubicBezTo>
                  <a:pt x="4622890" y="209552"/>
                  <a:pt x="4622044" y="209515"/>
                  <a:pt x="4620997" y="209456"/>
                </a:cubicBezTo>
                <a:cubicBezTo>
                  <a:pt x="4619877" y="209397"/>
                  <a:pt x="4618897" y="209361"/>
                  <a:pt x="4618056" y="209348"/>
                </a:cubicBezTo>
                <a:cubicBezTo>
                  <a:pt x="4617215" y="209335"/>
                  <a:pt x="4616544" y="209330"/>
                  <a:pt x="4616044" y="209332"/>
                </a:cubicBezTo>
                <a:cubicBezTo>
                  <a:pt x="4615744" y="209330"/>
                  <a:pt x="4615414" y="209335"/>
                  <a:pt x="4615053" y="209348"/>
                </a:cubicBezTo>
                <a:cubicBezTo>
                  <a:pt x="4614692" y="209361"/>
                  <a:pt x="4614238" y="209397"/>
                  <a:pt x="4613691" y="209456"/>
                </a:cubicBezTo>
                <a:lnTo>
                  <a:pt x="4613939" y="195092"/>
                </a:lnTo>
                <a:cubicBezTo>
                  <a:pt x="4616131" y="195464"/>
                  <a:pt x="4618557" y="195743"/>
                  <a:pt x="4621213" y="195928"/>
                </a:cubicBezTo>
                <a:cubicBezTo>
                  <a:pt x="4623870" y="196114"/>
                  <a:pt x="4626977" y="196207"/>
                  <a:pt x="4630531" y="196207"/>
                </a:cubicBezTo>
                <a:cubicBezTo>
                  <a:pt x="4631241" y="196209"/>
                  <a:pt x="4632020" y="196204"/>
                  <a:pt x="4632868" y="196191"/>
                </a:cubicBezTo>
                <a:cubicBezTo>
                  <a:pt x="4633717" y="196178"/>
                  <a:pt x="4634837" y="196142"/>
                  <a:pt x="4636227" y="196083"/>
                </a:cubicBezTo>
                <a:cubicBezTo>
                  <a:pt x="4636813" y="192910"/>
                  <a:pt x="4637344" y="189443"/>
                  <a:pt x="4637821" y="185682"/>
                </a:cubicBezTo>
                <a:cubicBezTo>
                  <a:pt x="4638299" y="181921"/>
                  <a:pt x="4638551" y="179073"/>
                  <a:pt x="4638580" y="177138"/>
                </a:cubicBezTo>
                <a:cubicBezTo>
                  <a:pt x="4638601" y="176643"/>
                  <a:pt x="4638559" y="175900"/>
                  <a:pt x="4638456" y="174909"/>
                </a:cubicBezTo>
                <a:close/>
                <a:moveTo>
                  <a:pt x="3914556" y="174909"/>
                </a:moveTo>
                <a:lnTo>
                  <a:pt x="3930901" y="176395"/>
                </a:lnTo>
                <a:cubicBezTo>
                  <a:pt x="3930626" y="177271"/>
                  <a:pt x="3930405" y="178050"/>
                  <a:pt x="3930236" y="178734"/>
                </a:cubicBezTo>
                <a:cubicBezTo>
                  <a:pt x="3930067" y="179417"/>
                  <a:pt x="3929864" y="180444"/>
                  <a:pt x="3929626" y="181816"/>
                </a:cubicBezTo>
                <a:cubicBezTo>
                  <a:pt x="3929388" y="183187"/>
                  <a:pt x="3929029" y="185342"/>
                  <a:pt x="3928548" y="188282"/>
                </a:cubicBezTo>
                <a:cubicBezTo>
                  <a:pt x="3928257" y="189915"/>
                  <a:pt x="3928035" y="191169"/>
                  <a:pt x="3927883" y="192043"/>
                </a:cubicBezTo>
                <a:cubicBezTo>
                  <a:pt x="3927730" y="192918"/>
                  <a:pt x="3927539" y="194017"/>
                  <a:pt x="3927310" y="195340"/>
                </a:cubicBezTo>
                <a:cubicBezTo>
                  <a:pt x="3931814" y="194922"/>
                  <a:pt x="3935714" y="194427"/>
                  <a:pt x="3939011" y="193854"/>
                </a:cubicBezTo>
                <a:cubicBezTo>
                  <a:pt x="3942308" y="193281"/>
                  <a:pt x="3945466" y="192539"/>
                  <a:pt x="3948484" y="191625"/>
                </a:cubicBezTo>
                <a:lnTo>
                  <a:pt x="3949103" y="205865"/>
                </a:lnTo>
                <a:cubicBezTo>
                  <a:pt x="3948690" y="205914"/>
                  <a:pt x="3948278" y="205971"/>
                  <a:pt x="3947865" y="206035"/>
                </a:cubicBezTo>
                <a:cubicBezTo>
                  <a:pt x="3947452" y="206100"/>
                  <a:pt x="3946544" y="206250"/>
                  <a:pt x="3945141" y="206484"/>
                </a:cubicBezTo>
                <a:cubicBezTo>
                  <a:pt x="3941787" y="207127"/>
                  <a:pt x="3938124" y="207699"/>
                  <a:pt x="3934151" y="208202"/>
                </a:cubicBezTo>
                <a:cubicBezTo>
                  <a:pt x="3930178" y="208705"/>
                  <a:pt x="3927072" y="209000"/>
                  <a:pt x="3924833" y="209085"/>
                </a:cubicBezTo>
                <a:cubicBezTo>
                  <a:pt x="3924119" y="213075"/>
                  <a:pt x="3923072" y="217972"/>
                  <a:pt x="3921691" y="223773"/>
                </a:cubicBezTo>
                <a:cubicBezTo>
                  <a:pt x="3920311" y="229575"/>
                  <a:pt x="3918799" y="235369"/>
                  <a:pt x="3917156" y="241155"/>
                </a:cubicBezTo>
                <a:cubicBezTo>
                  <a:pt x="3916006" y="245310"/>
                  <a:pt x="3914881" y="249136"/>
                  <a:pt x="3913781" y="252634"/>
                </a:cubicBezTo>
                <a:cubicBezTo>
                  <a:pt x="3912681" y="256133"/>
                  <a:pt x="3911327" y="260133"/>
                  <a:pt x="3909717" y="264636"/>
                </a:cubicBezTo>
                <a:cubicBezTo>
                  <a:pt x="3908109" y="269139"/>
                  <a:pt x="3905965" y="274974"/>
                  <a:pt x="3903288" y="282141"/>
                </a:cubicBezTo>
                <a:lnTo>
                  <a:pt x="3887686" y="276074"/>
                </a:lnTo>
                <a:cubicBezTo>
                  <a:pt x="3890574" y="270709"/>
                  <a:pt x="3893452" y="264255"/>
                  <a:pt x="3896321" y="256711"/>
                </a:cubicBezTo>
                <a:cubicBezTo>
                  <a:pt x="3899191" y="249168"/>
                  <a:pt x="3901813" y="241274"/>
                  <a:pt x="3904187" y="233029"/>
                </a:cubicBezTo>
                <a:cubicBezTo>
                  <a:pt x="3906561" y="224784"/>
                  <a:pt x="3908449" y="216926"/>
                  <a:pt x="3909851" y="209456"/>
                </a:cubicBezTo>
                <a:cubicBezTo>
                  <a:pt x="3909004" y="209559"/>
                  <a:pt x="3908468" y="209601"/>
                  <a:pt x="3908241" y="209580"/>
                </a:cubicBezTo>
                <a:lnTo>
                  <a:pt x="3901059" y="209580"/>
                </a:lnTo>
                <a:cubicBezTo>
                  <a:pt x="3900755" y="209583"/>
                  <a:pt x="3900280" y="209577"/>
                  <a:pt x="3899635" y="209564"/>
                </a:cubicBezTo>
                <a:cubicBezTo>
                  <a:pt x="3898990" y="209552"/>
                  <a:pt x="3898144" y="209515"/>
                  <a:pt x="3897097" y="209456"/>
                </a:cubicBezTo>
                <a:cubicBezTo>
                  <a:pt x="3895977" y="209397"/>
                  <a:pt x="3894997" y="209361"/>
                  <a:pt x="3894156" y="209348"/>
                </a:cubicBezTo>
                <a:cubicBezTo>
                  <a:pt x="3893315" y="209335"/>
                  <a:pt x="3892644" y="209330"/>
                  <a:pt x="3892144" y="209332"/>
                </a:cubicBezTo>
                <a:cubicBezTo>
                  <a:pt x="3891844" y="209330"/>
                  <a:pt x="3891514" y="209335"/>
                  <a:pt x="3891153" y="209348"/>
                </a:cubicBezTo>
                <a:cubicBezTo>
                  <a:pt x="3890792" y="209361"/>
                  <a:pt x="3890338" y="209397"/>
                  <a:pt x="3889791" y="209456"/>
                </a:cubicBezTo>
                <a:lnTo>
                  <a:pt x="3890038" y="195092"/>
                </a:lnTo>
                <a:cubicBezTo>
                  <a:pt x="3892231" y="195464"/>
                  <a:pt x="3894656" y="195743"/>
                  <a:pt x="3897313" y="195928"/>
                </a:cubicBezTo>
                <a:cubicBezTo>
                  <a:pt x="3899970" y="196114"/>
                  <a:pt x="3903076" y="196207"/>
                  <a:pt x="3906631" y="196207"/>
                </a:cubicBezTo>
                <a:cubicBezTo>
                  <a:pt x="3907341" y="196209"/>
                  <a:pt x="3908120" y="196204"/>
                  <a:pt x="3908968" y="196191"/>
                </a:cubicBezTo>
                <a:cubicBezTo>
                  <a:pt x="3909817" y="196178"/>
                  <a:pt x="3910937" y="196142"/>
                  <a:pt x="3912327" y="196083"/>
                </a:cubicBezTo>
                <a:cubicBezTo>
                  <a:pt x="3912913" y="192910"/>
                  <a:pt x="3913444" y="189443"/>
                  <a:pt x="3913921" y="185682"/>
                </a:cubicBezTo>
                <a:cubicBezTo>
                  <a:pt x="3914399" y="181921"/>
                  <a:pt x="3914651" y="179073"/>
                  <a:pt x="3914680" y="177138"/>
                </a:cubicBezTo>
                <a:cubicBezTo>
                  <a:pt x="3914700" y="176643"/>
                  <a:pt x="3914659" y="175900"/>
                  <a:pt x="3914556" y="174909"/>
                </a:cubicBezTo>
                <a:close/>
                <a:moveTo>
                  <a:pt x="3076356" y="174909"/>
                </a:moveTo>
                <a:lnTo>
                  <a:pt x="3092701" y="176395"/>
                </a:lnTo>
                <a:cubicBezTo>
                  <a:pt x="3092426" y="177271"/>
                  <a:pt x="3092205" y="178050"/>
                  <a:pt x="3092036" y="178734"/>
                </a:cubicBezTo>
                <a:cubicBezTo>
                  <a:pt x="3091867" y="179417"/>
                  <a:pt x="3091664" y="180444"/>
                  <a:pt x="3091426" y="181816"/>
                </a:cubicBezTo>
                <a:cubicBezTo>
                  <a:pt x="3091188" y="183187"/>
                  <a:pt x="3090829" y="185342"/>
                  <a:pt x="3090348" y="188282"/>
                </a:cubicBezTo>
                <a:cubicBezTo>
                  <a:pt x="3090057" y="189915"/>
                  <a:pt x="3089835" y="191169"/>
                  <a:pt x="3089683" y="192043"/>
                </a:cubicBezTo>
                <a:cubicBezTo>
                  <a:pt x="3089531" y="192918"/>
                  <a:pt x="3089339" y="194017"/>
                  <a:pt x="3089110" y="195340"/>
                </a:cubicBezTo>
                <a:cubicBezTo>
                  <a:pt x="3093614" y="194922"/>
                  <a:pt x="3097514" y="194427"/>
                  <a:pt x="3100811" y="193854"/>
                </a:cubicBezTo>
                <a:cubicBezTo>
                  <a:pt x="3104108" y="193281"/>
                  <a:pt x="3107266" y="192539"/>
                  <a:pt x="3110284" y="191625"/>
                </a:cubicBezTo>
                <a:lnTo>
                  <a:pt x="3110903" y="205865"/>
                </a:lnTo>
                <a:cubicBezTo>
                  <a:pt x="3110490" y="205914"/>
                  <a:pt x="3110078" y="205971"/>
                  <a:pt x="3109665" y="206035"/>
                </a:cubicBezTo>
                <a:cubicBezTo>
                  <a:pt x="3109252" y="206100"/>
                  <a:pt x="3108344" y="206250"/>
                  <a:pt x="3106941" y="206484"/>
                </a:cubicBezTo>
                <a:cubicBezTo>
                  <a:pt x="3103587" y="207127"/>
                  <a:pt x="3099924" y="207699"/>
                  <a:pt x="3095951" y="208202"/>
                </a:cubicBezTo>
                <a:cubicBezTo>
                  <a:pt x="3091978" y="208705"/>
                  <a:pt x="3088873" y="209000"/>
                  <a:pt x="3086633" y="209085"/>
                </a:cubicBezTo>
                <a:cubicBezTo>
                  <a:pt x="3085919" y="213075"/>
                  <a:pt x="3084872" y="217972"/>
                  <a:pt x="3083491" y="223773"/>
                </a:cubicBezTo>
                <a:cubicBezTo>
                  <a:pt x="3082111" y="229575"/>
                  <a:pt x="3080599" y="235369"/>
                  <a:pt x="3078956" y="241155"/>
                </a:cubicBezTo>
                <a:cubicBezTo>
                  <a:pt x="3077806" y="245310"/>
                  <a:pt x="3076681" y="249136"/>
                  <a:pt x="3075581" y="252634"/>
                </a:cubicBezTo>
                <a:cubicBezTo>
                  <a:pt x="3074481" y="256133"/>
                  <a:pt x="3073127" y="260133"/>
                  <a:pt x="3071517" y="264636"/>
                </a:cubicBezTo>
                <a:cubicBezTo>
                  <a:pt x="3069909" y="269139"/>
                  <a:pt x="3067765" y="274974"/>
                  <a:pt x="3065088" y="282141"/>
                </a:cubicBezTo>
                <a:lnTo>
                  <a:pt x="3049486" y="276074"/>
                </a:lnTo>
                <a:cubicBezTo>
                  <a:pt x="3052374" y="270709"/>
                  <a:pt x="3055252" y="264255"/>
                  <a:pt x="3058121" y="256711"/>
                </a:cubicBezTo>
                <a:cubicBezTo>
                  <a:pt x="3060991" y="249168"/>
                  <a:pt x="3063613" y="241274"/>
                  <a:pt x="3065987" y="233029"/>
                </a:cubicBezTo>
                <a:cubicBezTo>
                  <a:pt x="3068361" y="224784"/>
                  <a:pt x="3070249" y="216926"/>
                  <a:pt x="3071651" y="209456"/>
                </a:cubicBezTo>
                <a:cubicBezTo>
                  <a:pt x="3070804" y="209559"/>
                  <a:pt x="3070268" y="209601"/>
                  <a:pt x="3070041" y="209580"/>
                </a:cubicBezTo>
                <a:lnTo>
                  <a:pt x="3062859" y="209580"/>
                </a:lnTo>
                <a:cubicBezTo>
                  <a:pt x="3062555" y="209583"/>
                  <a:pt x="3062080" y="209577"/>
                  <a:pt x="3061435" y="209564"/>
                </a:cubicBezTo>
                <a:cubicBezTo>
                  <a:pt x="3060790" y="209552"/>
                  <a:pt x="3059944" y="209515"/>
                  <a:pt x="3058897" y="209456"/>
                </a:cubicBezTo>
                <a:cubicBezTo>
                  <a:pt x="3057777" y="209397"/>
                  <a:pt x="3056797" y="209361"/>
                  <a:pt x="3055956" y="209348"/>
                </a:cubicBezTo>
                <a:cubicBezTo>
                  <a:pt x="3055115" y="209335"/>
                  <a:pt x="3054444" y="209330"/>
                  <a:pt x="3053944" y="209332"/>
                </a:cubicBezTo>
                <a:cubicBezTo>
                  <a:pt x="3053644" y="209330"/>
                  <a:pt x="3053314" y="209335"/>
                  <a:pt x="3052953" y="209348"/>
                </a:cubicBezTo>
                <a:cubicBezTo>
                  <a:pt x="3052592" y="209361"/>
                  <a:pt x="3052138" y="209397"/>
                  <a:pt x="3051591" y="209456"/>
                </a:cubicBezTo>
                <a:lnTo>
                  <a:pt x="3051839" y="195092"/>
                </a:lnTo>
                <a:cubicBezTo>
                  <a:pt x="3054031" y="195464"/>
                  <a:pt x="3056456" y="195743"/>
                  <a:pt x="3059113" y="195928"/>
                </a:cubicBezTo>
                <a:cubicBezTo>
                  <a:pt x="3061770" y="196114"/>
                  <a:pt x="3064876" y="196207"/>
                  <a:pt x="3068431" y="196207"/>
                </a:cubicBezTo>
                <a:cubicBezTo>
                  <a:pt x="3069141" y="196209"/>
                  <a:pt x="3069920" y="196204"/>
                  <a:pt x="3070768" y="196191"/>
                </a:cubicBezTo>
                <a:cubicBezTo>
                  <a:pt x="3071617" y="196178"/>
                  <a:pt x="3072737" y="196142"/>
                  <a:pt x="3074127" y="196083"/>
                </a:cubicBezTo>
                <a:cubicBezTo>
                  <a:pt x="3074713" y="192910"/>
                  <a:pt x="3075244" y="189443"/>
                  <a:pt x="3075721" y="185682"/>
                </a:cubicBezTo>
                <a:cubicBezTo>
                  <a:pt x="3076199" y="181921"/>
                  <a:pt x="3076451" y="179073"/>
                  <a:pt x="3076480" y="177138"/>
                </a:cubicBezTo>
                <a:cubicBezTo>
                  <a:pt x="3076500" y="176643"/>
                  <a:pt x="3076459" y="175900"/>
                  <a:pt x="3076356" y="174909"/>
                </a:cubicBezTo>
                <a:close/>
                <a:moveTo>
                  <a:pt x="664321" y="174661"/>
                </a:moveTo>
                <a:lnTo>
                  <a:pt x="680418" y="174661"/>
                </a:lnTo>
                <a:cubicBezTo>
                  <a:pt x="682433" y="177889"/>
                  <a:pt x="684223" y="180504"/>
                  <a:pt x="685789" y="182509"/>
                </a:cubicBezTo>
                <a:cubicBezTo>
                  <a:pt x="687355" y="184513"/>
                  <a:pt x="689238" y="186603"/>
                  <a:pt x="691439" y="188777"/>
                </a:cubicBezTo>
                <a:cubicBezTo>
                  <a:pt x="697339" y="194656"/>
                  <a:pt x="703525" y="199738"/>
                  <a:pt x="709997" y="204023"/>
                </a:cubicBezTo>
                <a:cubicBezTo>
                  <a:pt x="716470" y="208308"/>
                  <a:pt x="723863" y="212183"/>
                  <a:pt x="732177" y="215647"/>
                </a:cubicBezTo>
                <a:cubicBezTo>
                  <a:pt x="730753" y="217946"/>
                  <a:pt x="729453" y="220314"/>
                  <a:pt x="728277" y="222752"/>
                </a:cubicBezTo>
                <a:cubicBezTo>
                  <a:pt x="727100" y="225190"/>
                  <a:pt x="726048" y="227651"/>
                  <a:pt x="725119" y="230135"/>
                </a:cubicBezTo>
                <a:cubicBezTo>
                  <a:pt x="719609" y="227447"/>
                  <a:pt x="714346" y="224465"/>
                  <a:pt x="709332" y="221189"/>
                </a:cubicBezTo>
                <a:cubicBezTo>
                  <a:pt x="704317" y="217912"/>
                  <a:pt x="699178" y="214125"/>
                  <a:pt x="693915" y="209828"/>
                </a:cubicBezTo>
                <a:cubicBezTo>
                  <a:pt x="689401" y="206139"/>
                  <a:pt x="685583" y="202589"/>
                  <a:pt x="682461" y="199179"/>
                </a:cubicBezTo>
                <a:cubicBezTo>
                  <a:pt x="679340" y="195768"/>
                  <a:pt x="676141" y="191600"/>
                  <a:pt x="672865" y="186672"/>
                </a:cubicBezTo>
                <a:cubicBezTo>
                  <a:pt x="669488" y="191460"/>
                  <a:pt x="666336" y="195505"/>
                  <a:pt x="663408" y="198807"/>
                </a:cubicBezTo>
                <a:cubicBezTo>
                  <a:pt x="660480" y="202109"/>
                  <a:pt x="656863" y="205659"/>
                  <a:pt x="652558" y="209456"/>
                </a:cubicBezTo>
                <a:cubicBezTo>
                  <a:pt x="648177" y="213390"/>
                  <a:pt x="643379" y="217131"/>
                  <a:pt x="638163" y="220678"/>
                </a:cubicBezTo>
                <a:cubicBezTo>
                  <a:pt x="632947" y="224225"/>
                  <a:pt x="627592" y="227377"/>
                  <a:pt x="622097" y="230135"/>
                </a:cubicBezTo>
                <a:cubicBezTo>
                  <a:pt x="620817" y="226885"/>
                  <a:pt x="619693" y="224346"/>
                  <a:pt x="618723" y="222520"/>
                </a:cubicBezTo>
                <a:cubicBezTo>
                  <a:pt x="617753" y="220693"/>
                  <a:pt x="616442" y="218650"/>
                  <a:pt x="614791" y="216390"/>
                </a:cubicBezTo>
                <a:cubicBezTo>
                  <a:pt x="620828" y="213787"/>
                  <a:pt x="626183" y="211037"/>
                  <a:pt x="630857" y="208141"/>
                </a:cubicBezTo>
                <a:cubicBezTo>
                  <a:pt x="635532" y="205244"/>
                  <a:pt x="640082" y="201843"/>
                  <a:pt x="644509" y="197940"/>
                </a:cubicBezTo>
                <a:cubicBezTo>
                  <a:pt x="648740" y="194277"/>
                  <a:pt x="652444" y="190583"/>
                  <a:pt x="655622" y="186858"/>
                </a:cubicBezTo>
                <a:cubicBezTo>
                  <a:pt x="658801" y="183133"/>
                  <a:pt x="661700" y="179067"/>
                  <a:pt x="664321" y="174661"/>
                </a:cubicBezTo>
                <a:close/>
                <a:moveTo>
                  <a:pt x="1639824" y="174537"/>
                </a:moveTo>
                <a:lnTo>
                  <a:pt x="1656045" y="176271"/>
                </a:lnTo>
                <a:cubicBezTo>
                  <a:pt x="1655828" y="176615"/>
                  <a:pt x="1655602" y="177028"/>
                  <a:pt x="1655367" y="177509"/>
                </a:cubicBezTo>
                <a:cubicBezTo>
                  <a:pt x="1655131" y="177991"/>
                  <a:pt x="1654703" y="178954"/>
                  <a:pt x="1654082" y="180399"/>
                </a:cubicBezTo>
                <a:cubicBezTo>
                  <a:pt x="1653462" y="181843"/>
                  <a:pt x="1652465" y="184182"/>
                  <a:pt x="1651092" y="187415"/>
                </a:cubicBezTo>
                <a:cubicBezTo>
                  <a:pt x="1650790" y="188073"/>
                  <a:pt x="1650558" y="188553"/>
                  <a:pt x="1650396" y="188855"/>
                </a:cubicBezTo>
                <a:cubicBezTo>
                  <a:pt x="1650233" y="189157"/>
                  <a:pt x="1650094" y="189420"/>
                  <a:pt x="1649978" y="189644"/>
                </a:cubicBezTo>
                <a:cubicBezTo>
                  <a:pt x="1650311" y="189593"/>
                  <a:pt x="1650883" y="189541"/>
                  <a:pt x="1651696" y="189489"/>
                </a:cubicBezTo>
                <a:cubicBezTo>
                  <a:pt x="1652508" y="189438"/>
                  <a:pt x="1654536" y="189324"/>
                  <a:pt x="1657779" y="189149"/>
                </a:cubicBezTo>
                <a:cubicBezTo>
                  <a:pt x="1664989" y="188718"/>
                  <a:pt x="1671340" y="188156"/>
                  <a:pt x="1676832" y="187462"/>
                </a:cubicBezTo>
                <a:cubicBezTo>
                  <a:pt x="1682324" y="186768"/>
                  <a:pt x="1686787" y="185927"/>
                  <a:pt x="1690221" y="184939"/>
                </a:cubicBezTo>
                <a:lnTo>
                  <a:pt x="1691088" y="199055"/>
                </a:lnTo>
                <a:cubicBezTo>
                  <a:pt x="1689558" y="199158"/>
                  <a:pt x="1688283" y="199261"/>
                  <a:pt x="1687265" y="199364"/>
                </a:cubicBezTo>
                <a:cubicBezTo>
                  <a:pt x="1686246" y="199468"/>
                  <a:pt x="1684259" y="199695"/>
                  <a:pt x="1681305" y="200045"/>
                </a:cubicBezTo>
                <a:cubicBezTo>
                  <a:pt x="1676579" y="200613"/>
                  <a:pt x="1670801" y="201119"/>
                  <a:pt x="1663970" y="201562"/>
                </a:cubicBezTo>
                <a:cubicBezTo>
                  <a:pt x="1657139" y="202006"/>
                  <a:pt x="1650494" y="202326"/>
                  <a:pt x="1644034" y="202522"/>
                </a:cubicBezTo>
                <a:cubicBezTo>
                  <a:pt x="1642259" y="206017"/>
                  <a:pt x="1640453" y="209087"/>
                  <a:pt x="1638617" y="211731"/>
                </a:cubicBezTo>
                <a:cubicBezTo>
                  <a:pt x="1636780" y="214376"/>
                  <a:pt x="1634789" y="216795"/>
                  <a:pt x="1632642" y="218991"/>
                </a:cubicBezTo>
                <a:lnTo>
                  <a:pt x="1632766" y="219238"/>
                </a:lnTo>
                <a:cubicBezTo>
                  <a:pt x="1633148" y="218967"/>
                  <a:pt x="1633468" y="218735"/>
                  <a:pt x="1633726" y="218542"/>
                </a:cubicBezTo>
                <a:cubicBezTo>
                  <a:pt x="1633984" y="218348"/>
                  <a:pt x="1634489" y="217961"/>
                  <a:pt x="1635243" y="217381"/>
                </a:cubicBezTo>
                <a:cubicBezTo>
                  <a:pt x="1637580" y="215632"/>
                  <a:pt x="1640273" y="214270"/>
                  <a:pt x="1643322" y="213295"/>
                </a:cubicBezTo>
                <a:cubicBezTo>
                  <a:pt x="1646371" y="212320"/>
                  <a:pt x="1649498" y="211824"/>
                  <a:pt x="1652702" y="211809"/>
                </a:cubicBezTo>
                <a:cubicBezTo>
                  <a:pt x="1657541" y="211822"/>
                  <a:pt x="1661452" y="212941"/>
                  <a:pt x="1664435" y="215168"/>
                </a:cubicBezTo>
                <a:cubicBezTo>
                  <a:pt x="1667416" y="217394"/>
                  <a:pt x="1669408" y="220649"/>
                  <a:pt x="1670409" y="224934"/>
                </a:cubicBezTo>
                <a:cubicBezTo>
                  <a:pt x="1679943" y="221467"/>
                  <a:pt x="1686259" y="219238"/>
                  <a:pt x="1689354" y="218248"/>
                </a:cubicBezTo>
                <a:cubicBezTo>
                  <a:pt x="1692537" y="217141"/>
                  <a:pt x="1694653" y="216383"/>
                  <a:pt x="1695700" y="215972"/>
                </a:cubicBezTo>
                <a:cubicBezTo>
                  <a:pt x="1696747" y="215562"/>
                  <a:pt x="1697687" y="215082"/>
                  <a:pt x="1698517" y="214533"/>
                </a:cubicBezTo>
                <a:lnTo>
                  <a:pt x="1704337" y="228773"/>
                </a:lnTo>
                <a:cubicBezTo>
                  <a:pt x="1702658" y="229013"/>
                  <a:pt x="1700754" y="229400"/>
                  <a:pt x="1698626" y="229934"/>
                </a:cubicBezTo>
                <a:cubicBezTo>
                  <a:pt x="1696497" y="230468"/>
                  <a:pt x="1693820" y="231195"/>
                  <a:pt x="1690593" y="232116"/>
                </a:cubicBezTo>
                <a:cubicBezTo>
                  <a:pt x="1688859" y="232611"/>
                  <a:pt x="1682668" y="234716"/>
                  <a:pt x="1672019" y="238431"/>
                </a:cubicBezTo>
                <a:lnTo>
                  <a:pt x="1672019" y="239793"/>
                </a:lnTo>
                <a:cubicBezTo>
                  <a:pt x="1672078" y="241300"/>
                  <a:pt x="1672114" y="242311"/>
                  <a:pt x="1672127" y="242827"/>
                </a:cubicBezTo>
                <a:cubicBezTo>
                  <a:pt x="1672140" y="243343"/>
                  <a:pt x="1672145" y="243983"/>
                  <a:pt x="1672143" y="244746"/>
                </a:cubicBezTo>
                <a:cubicBezTo>
                  <a:pt x="1672143" y="245394"/>
                  <a:pt x="1672143" y="246173"/>
                  <a:pt x="1672143" y="247083"/>
                </a:cubicBezTo>
                <a:cubicBezTo>
                  <a:pt x="1672143" y="247994"/>
                  <a:pt x="1672143" y="248866"/>
                  <a:pt x="1672143" y="249699"/>
                </a:cubicBezTo>
                <a:cubicBezTo>
                  <a:pt x="1672083" y="250736"/>
                  <a:pt x="1672047" y="251572"/>
                  <a:pt x="1672034" y="252207"/>
                </a:cubicBezTo>
                <a:cubicBezTo>
                  <a:pt x="1672021" y="252841"/>
                  <a:pt x="1672016" y="253368"/>
                  <a:pt x="1672019" y="253786"/>
                </a:cubicBezTo>
                <a:cubicBezTo>
                  <a:pt x="1672019" y="255119"/>
                  <a:pt x="1672050" y="256290"/>
                  <a:pt x="1672112" y="257299"/>
                </a:cubicBezTo>
                <a:cubicBezTo>
                  <a:pt x="1672173" y="258308"/>
                  <a:pt x="1672266" y="259324"/>
                  <a:pt x="1672390" y="260348"/>
                </a:cubicBezTo>
                <a:lnTo>
                  <a:pt x="1658026" y="260720"/>
                </a:lnTo>
                <a:cubicBezTo>
                  <a:pt x="1658274" y="259510"/>
                  <a:pt x="1658460" y="257565"/>
                  <a:pt x="1658584" y="254884"/>
                </a:cubicBezTo>
                <a:cubicBezTo>
                  <a:pt x="1658708" y="252204"/>
                  <a:pt x="1658769" y="249361"/>
                  <a:pt x="1658769" y="246356"/>
                </a:cubicBezTo>
                <a:cubicBezTo>
                  <a:pt x="1658769" y="245551"/>
                  <a:pt x="1658769" y="244994"/>
                  <a:pt x="1658769" y="244684"/>
                </a:cubicBezTo>
                <a:cubicBezTo>
                  <a:pt x="1658769" y="244375"/>
                  <a:pt x="1658769" y="243941"/>
                  <a:pt x="1658769" y="243384"/>
                </a:cubicBezTo>
                <a:cubicBezTo>
                  <a:pt x="1655782" y="244782"/>
                  <a:pt x="1653368" y="245979"/>
                  <a:pt x="1651526" y="246975"/>
                </a:cubicBezTo>
                <a:cubicBezTo>
                  <a:pt x="1649684" y="247971"/>
                  <a:pt x="1648136" y="248920"/>
                  <a:pt x="1646882" y="249823"/>
                </a:cubicBezTo>
                <a:cubicBezTo>
                  <a:pt x="1642569" y="253022"/>
                  <a:pt x="1640422" y="256406"/>
                  <a:pt x="1640443" y="259977"/>
                </a:cubicBezTo>
                <a:cubicBezTo>
                  <a:pt x="1640379" y="263170"/>
                  <a:pt x="1641994" y="265482"/>
                  <a:pt x="1645288" y="266911"/>
                </a:cubicBezTo>
                <a:cubicBezTo>
                  <a:pt x="1648582" y="268340"/>
                  <a:pt x="1653943" y="269042"/>
                  <a:pt x="1661370" y="269016"/>
                </a:cubicBezTo>
                <a:cubicBezTo>
                  <a:pt x="1668838" y="269008"/>
                  <a:pt x="1675664" y="268559"/>
                  <a:pt x="1681847" y="267669"/>
                </a:cubicBezTo>
                <a:cubicBezTo>
                  <a:pt x="1688031" y="266779"/>
                  <a:pt x="1693340" y="265495"/>
                  <a:pt x="1697774" y="263815"/>
                </a:cubicBezTo>
                <a:lnTo>
                  <a:pt x="1699012" y="279789"/>
                </a:lnTo>
                <a:cubicBezTo>
                  <a:pt x="1698040" y="279786"/>
                  <a:pt x="1697199" y="279822"/>
                  <a:pt x="1696490" y="279897"/>
                </a:cubicBezTo>
                <a:cubicBezTo>
                  <a:pt x="1695780" y="279972"/>
                  <a:pt x="1694723" y="280101"/>
                  <a:pt x="1693316" y="280284"/>
                </a:cubicBezTo>
                <a:cubicBezTo>
                  <a:pt x="1688776" y="280973"/>
                  <a:pt x="1683741" y="281515"/>
                  <a:pt x="1678210" y="281909"/>
                </a:cubicBezTo>
                <a:cubicBezTo>
                  <a:pt x="1672679" y="282304"/>
                  <a:pt x="1667148" y="282505"/>
                  <a:pt x="1661617" y="282513"/>
                </a:cubicBezTo>
                <a:cubicBezTo>
                  <a:pt x="1655119" y="282528"/>
                  <a:pt x="1649666" y="282126"/>
                  <a:pt x="1645257" y="281306"/>
                </a:cubicBezTo>
                <a:cubicBezTo>
                  <a:pt x="1640848" y="280485"/>
                  <a:pt x="1637097" y="279154"/>
                  <a:pt x="1634004" y="277312"/>
                </a:cubicBezTo>
                <a:cubicBezTo>
                  <a:pt x="1631136" y="275664"/>
                  <a:pt x="1628917" y="273450"/>
                  <a:pt x="1627349" y="270672"/>
                </a:cubicBezTo>
                <a:cubicBezTo>
                  <a:pt x="1625780" y="267894"/>
                  <a:pt x="1624986" y="264783"/>
                  <a:pt x="1624965" y="261339"/>
                </a:cubicBezTo>
                <a:cubicBezTo>
                  <a:pt x="1624944" y="258839"/>
                  <a:pt x="1625357" y="256502"/>
                  <a:pt x="1626203" y="254327"/>
                </a:cubicBezTo>
                <a:cubicBezTo>
                  <a:pt x="1627049" y="252153"/>
                  <a:pt x="1628453" y="249908"/>
                  <a:pt x="1630413" y="247594"/>
                </a:cubicBezTo>
                <a:cubicBezTo>
                  <a:pt x="1633086" y="244197"/>
                  <a:pt x="1636471" y="241148"/>
                  <a:pt x="1640567" y="238447"/>
                </a:cubicBezTo>
                <a:cubicBezTo>
                  <a:pt x="1644664" y="235746"/>
                  <a:pt x="1650153" y="232975"/>
                  <a:pt x="1657036" y="230135"/>
                </a:cubicBezTo>
                <a:cubicBezTo>
                  <a:pt x="1656729" y="227852"/>
                  <a:pt x="1655950" y="226165"/>
                  <a:pt x="1654699" y="225074"/>
                </a:cubicBezTo>
                <a:cubicBezTo>
                  <a:pt x="1653447" y="223982"/>
                  <a:pt x="1651709" y="223441"/>
                  <a:pt x="1649482" y="223448"/>
                </a:cubicBezTo>
                <a:cubicBezTo>
                  <a:pt x="1645879" y="223454"/>
                  <a:pt x="1641942" y="224527"/>
                  <a:pt x="1637673" y="226668"/>
                </a:cubicBezTo>
                <a:cubicBezTo>
                  <a:pt x="1633403" y="228809"/>
                  <a:pt x="1628879" y="231987"/>
                  <a:pt x="1624098" y="236202"/>
                </a:cubicBezTo>
                <a:cubicBezTo>
                  <a:pt x="1621544" y="238328"/>
                  <a:pt x="1619440" y="240268"/>
                  <a:pt x="1617783" y="242022"/>
                </a:cubicBezTo>
                <a:cubicBezTo>
                  <a:pt x="1616127" y="243776"/>
                  <a:pt x="1614641" y="245592"/>
                  <a:pt x="1613326" y="247470"/>
                </a:cubicBezTo>
                <a:lnTo>
                  <a:pt x="1602058" y="236326"/>
                </a:lnTo>
                <a:cubicBezTo>
                  <a:pt x="1603660" y="235101"/>
                  <a:pt x="1605377" y="233589"/>
                  <a:pt x="1607212" y="231791"/>
                </a:cubicBezTo>
                <a:cubicBezTo>
                  <a:pt x="1609046" y="229993"/>
                  <a:pt x="1611043" y="227831"/>
                  <a:pt x="1613202" y="225306"/>
                </a:cubicBezTo>
                <a:cubicBezTo>
                  <a:pt x="1614860" y="223338"/>
                  <a:pt x="1616676" y="221013"/>
                  <a:pt x="1618650" y="218330"/>
                </a:cubicBezTo>
                <a:cubicBezTo>
                  <a:pt x="1620624" y="215647"/>
                  <a:pt x="1622468" y="213020"/>
                  <a:pt x="1624181" y="210447"/>
                </a:cubicBezTo>
                <a:cubicBezTo>
                  <a:pt x="1625894" y="207874"/>
                  <a:pt x="1627187" y="205769"/>
                  <a:pt x="1628061" y="204132"/>
                </a:cubicBezTo>
                <a:cubicBezTo>
                  <a:pt x="1628288" y="203670"/>
                  <a:pt x="1628453" y="203355"/>
                  <a:pt x="1628556" y="203188"/>
                </a:cubicBezTo>
                <a:cubicBezTo>
                  <a:pt x="1628659" y="203020"/>
                  <a:pt x="1628824" y="202798"/>
                  <a:pt x="1629051" y="202522"/>
                </a:cubicBezTo>
                <a:cubicBezTo>
                  <a:pt x="1628747" y="202527"/>
                  <a:pt x="1628334" y="202548"/>
                  <a:pt x="1627813" y="202584"/>
                </a:cubicBezTo>
                <a:cubicBezTo>
                  <a:pt x="1627292" y="202620"/>
                  <a:pt x="1627003" y="202641"/>
                  <a:pt x="1626946" y="202646"/>
                </a:cubicBezTo>
                <a:cubicBezTo>
                  <a:pt x="1626180" y="202643"/>
                  <a:pt x="1624741" y="202621"/>
                  <a:pt x="1622626" y="202582"/>
                </a:cubicBezTo>
                <a:cubicBezTo>
                  <a:pt x="1620512" y="202542"/>
                  <a:pt x="1618357" y="202502"/>
                  <a:pt x="1616160" y="202462"/>
                </a:cubicBezTo>
                <a:cubicBezTo>
                  <a:pt x="1613963" y="202423"/>
                  <a:pt x="1612358" y="202401"/>
                  <a:pt x="1611344" y="202398"/>
                </a:cubicBezTo>
                <a:cubicBezTo>
                  <a:pt x="1610240" y="202339"/>
                  <a:pt x="1609508" y="202303"/>
                  <a:pt x="1609147" y="202290"/>
                </a:cubicBezTo>
                <a:cubicBezTo>
                  <a:pt x="1608785" y="202277"/>
                  <a:pt x="1608362" y="202272"/>
                  <a:pt x="1607877" y="202274"/>
                </a:cubicBezTo>
                <a:cubicBezTo>
                  <a:pt x="1607686" y="202272"/>
                  <a:pt x="1607418" y="202277"/>
                  <a:pt x="1607072" y="202290"/>
                </a:cubicBezTo>
                <a:cubicBezTo>
                  <a:pt x="1606727" y="202303"/>
                  <a:pt x="1606335" y="202339"/>
                  <a:pt x="1605896" y="202398"/>
                </a:cubicBezTo>
                <a:lnTo>
                  <a:pt x="1606144" y="188282"/>
                </a:lnTo>
                <a:cubicBezTo>
                  <a:pt x="1608579" y="188837"/>
                  <a:pt x="1612036" y="189244"/>
                  <a:pt x="1616514" y="189505"/>
                </a:cubicBezTo>
                <a:cubicBezTo>
                  <a:pt x="1620992" y="189765"/>
                  <a:pt x="1627111" y="189894"/>
                  <a:pt x="1634871" y="189892"/>
                </a:cubicBezTo>
                <a:cubicBezTo>
                  <a:pt x="1636509" y="186265"/>
                  <a:pt x="1637691" y="183303"/>
                  <a:pt x="1638416" y="181007"/>
                </a:cubicBezTo>
                <a:cubicBezTo>
                  <a:pt x="1639140" y="178711"/>
                  <a:pt x="1639610" y="176555"/>
                  <a:pt x="1639824" y="174537"/>
                </a:cubicBezTo>
                <a:close/>
                <a:moveTo>
                  <a:pt x="4293718" y="173175"/>
                </a:moveTo>
                <a:lnTo>
                  <a:pt x="4309072" y="173175"/>
                </a:lnTo>
                <a:cubicBezTo>
                  <a:pt x="4308765" y="174971"/>
                  <a:pt x="4308543" y="176859"/>
                  <a:pt x="4308406" y="178840"/>
                </a:cubicBezTo>
                <a:cubicBezTo>
                  <a:pt x="4308270" y="180822"/>
                  <a:pt x="4308203" y="183267"/>
                  <a:pt x="4308205" y="186177"/>
                </a:cubicBezTo>
                <a:lnTo>
                  <a:pt x="4308205" y="190263"/>
                </a:lnTo>
                <a:lnTo>
                  <a:pt x="4337552" y="190263"/>
                </a:lnTo>
                <a:cubicBezTo>
                  <a:pt x="4340954" y="190266"/>
                  <a:pt x="4343652" y="190230"/>
                  <a:pt x="4345647" y="190155"/>
                </a:cubicBezTo>
                <a:cubicBezTo>
                  <a:pt x="4347641" y="190080"/>
                  <a:pt x="4349689" y="189951"/>
                  <a:pt x="4351791" y="189768"/>
                </a:cubicBezTo>
                <a:cubicBezTo>
                  <a:pt x="4351549" y="191551"/>
                  <a:pt x="4351384" y="193310"/>
                  <a:pt x="4351296" y="195046"/>
                </a:cubicBezTo>
                <a:cubicBezTo>
                  <a:pt x="4351209" y="196782"/>
                  <a:pt x="4351167" y="198944"/>
                  <a:pt x="4351172" y="201531"/>
                </a:cubicBezTo>
                <a:lnTo>
                  <a:pt x="4351172" y="249699"/>
                </a:lnTo>
                <a:cubicBezTo>
                  <a:pt x="4351168" y="252607"/>
                  <a:pt x="4351209" y="255026"/>
                  <a:pt x="4351296" y="256958"/>
                </a:cubicBezTo>
                <a:cubicBezTo>
                  <a:pt x="4351384" y="258891"/>
                  <a:pt x="4351549" y="260722"/>
                  <a:pt x="4351791" y="262453"/>
                </a:cubicBezTo>
                <a:lnTo>
                  <a:pt x="4337056" y="262453"/>
                </a:lnTo>
                <a:lnTo>
                  <a:pt x="4337056" y="255395"/>
                </a:lnTo>
                <a:lnTo>
                  <a:pt x="4308205" y="255395"/>
                </a:lnTo>
                <a:lnTo>
                  <a:pt x="4308205" y="272112"/>
                </a:lnTo>
                <a:cubicBezTo>
                  <a:pt x="4308203" y="275736"/>
                  <a:pt x="4308269" y="278703"/>
                  <a:pt x="4308406" y="281011"/>
                </a:cubicBezTo>
                <a:cubicBezTo>
                  <a:pt x="4308543" y="283320"/>
                  <a:pt x="4308765" y="285513"/>
                  <a:pt x="4309072" y="287590"/>
                </a:cubicBezTo>
                <a:lnTo>
                  <a:pt x="4293594" y="287590"/>
                </a:lnTo>
                <a:cubicBezTo>
                  <a:pt x="4293901" y="285273"/>
                  <a:pt x="4294122" y="282972"/>
                  <a:pt x="4294259" y="280686"/>
                </a:cubicBezTo>
                <a:cubicBezTo>
                  <a:pt x="4294396" y="278401"/>
                  <a:pt x="4294463" y="275543"/>
                  <a:pt x="4294461" y="272112"/>
                </a:cubicBezTo>
                <a:lnTo>
                  <a:pt x="4294461" y="255395"/>
                </a:lnTo>
                <a:lnTo>
                  <a:pt x="4266848" y="255395"/>
                </a:lnTo>
                <a:lnTo>
                  <a:pt x="4266848" y="262453"/>
                </a:lnTo>
                <a:lnTo>
                  <a:pt x="4252236" y="262453"/>
                </a:lnTo>
                <a:cubicBezTo>
                  <a:pt x="4252479" y="260583"/>
                  <a:pt x="4252644" y="258659"/>
                  <a:pt x="4252732" y="256680"/>
                </a:cubicBezTo>
                <a:cubicBezTo>
                  <a:pt x="4252820" y="254701"/>
                  <a:pt x="4252861" y="252374"/>
                  <a:pt x="4252855" y="249699"/>
                </a:cubicBezTo>
                <a:lnTo>
                  <a:pt x="4252855" y="201655"/>
                </a:lnTo>
                <a:cubicBezTo>
                  <a:pt x="4252861" y="199171"/>
                  <a:pt x="4252819" y="197019"/>
                  <a:pt x="4252732" y="195201"/>
                </a:cubicBezTo>
                <a:cubicBezTo>
                  <a:pt x="4252644" y="193382"/>
                  <a:pt x="4252479" y="191571"/>
                  <a:pt x="4252236" y="189768"/>
                </a:cubicBezTo>
                <a:cubicBezTo>
                  <a:pt x="4254426" y="189951"/>
                  <a:pt x="4256516" y="190080"/>
                  <a:pt x="4258505" y="190155"/>
                </a:cubicBezTo>
                <a:cubicBezTo>
                  <a:pt x="4260494" y="190230"/>
                  <a:pt x="4262986" y="190266"/>
                  <a:pt x="4265981" y="190263"/>
                </a:cubicBezTo>
                <a:lnTo>
                  <a:pt x="4294461" y="190263"/>
                </a:lnTo>
                <a:lnTo>
                  <a:pt x="4294461" y="186672"/>
                </a:lnTo>
                <a:cubicBezTo>
                  <a:pt x="4294468" y="183548"/>
                  <a:pt x="4294422" y="181005"/>
                  <a:pt x="4294321" y="179042"/>
                </a:cubicBezTo>
                <a:cubicBezTo>
                  <a:pt x="4294221" y="177078"/>
                  <a:pt x="4294019" y="175123"/>
                  <a:pt x="4293718" y="173175"/>
                </a:cubicBezTo>
                <a:close/>
                <a:moveTo>
                  <a:pt x="1495568" y="173052"/>
                </a:moveTo>
                <a:lnTo>
                  <a:pt x="1508941" y="173052"/>
                </a:lnTo>
                <a:cubicBezTo>
                  <a:pt x="1508758" y="174442"/>
                  <a:pt x="1508629" y="175871"/>
                  <a:pt x="1508554" y="177339"/>
                </a:cubicBezTo>
                <a:cubicBezTo>
                  <a:pt x="1508479" y="178807"/>
                  <a:pt x="1508443" y="180515"/>
                  <a:pt x="1508446" y="182462"/>
                </a:cubicBezTo>
                <a:lnTo>
                  <a:pt x="1508446" y="184691"/>
                </a:lnTo>
                <a:lnTo>
                  <a:pt x="1515752" y="184691"/>
                </a:lnTo>
                <a:cubicBezTo>
                  <a:pt x="1518161" y="184694"/>
                  <a:pt x="1520122" y="184658"/>
                  <a:pt x="1521633" y="184583"/>
                </a:cubicBezTo>
                <a:cubicBezTo>
                  <a:pt x="1523145" y="184508"/>
                  <a:pt x="1524610" y="184379"/>
                  <a:pt x="1526029" y="184196"/>
                </a:cubicBezTo>
                <a:lnTo>
                  <a:pt x="1526029" y="197074"/>
                </a:lnTo>
                <a:cubicBezTo>
                  <a:pt x="1524463" y="196890"/>
                  <a:pt x="1522890" y="196761"/>
                  <a:pt x="1521308" y="196687"/>
                </a:cubicBezTo>
                <a:cubicBezTo>
                  <a:pt x="1519727" y="196612"/>
                  <a:pt x="1517874" y="196576"/>
                  <a:pt x="1515752" y="196578"/>
                </a:cubicBezTo>
                <a:lnTo>
                  <a:pt x="1508446" y="196578"/>
                </a:lnTo>
                <a:lnTo>
                  <a:pt x="1508446" y="206113"/>
                </a:lnTo>
                <a:lnTo>
                  <a:pt x="1518104" y="206113"/>
                </a:lnTo>
                <a:cubicBezTo>
                  <a:pt x="1520619" y="206118"/>
                  <a:pt x="1522647" y="206077"/>
                  <a:pt x="1524187" y="205989"/>
                </a:cubicBezTo>
                <a:cubicBezTo>
                  <a:pt x="1525727" y="205901"/>
                  <a:pt x="1527290" y="205736"/>
                  <a:pt x="1528877" y="205494"/>
                </a:cubicBezTo>
                <a:lnTo>
                  <a:pt x="1528877" y="218619"/>
                </a:lnTo>
                <a:cubicBezTo>
                  <a:pt x="1527744" y="218444"/>
                  <a:pt x="1526666" y="218330"/>
                  <a:pt x="1525642" y="218279"/>
                </a:cubicBezTo>
                <a:cubicBezTo>
                  <a:pt x="1524618" y="218227"/>
                  <a:pt x="1523385" y="218175"/>
                  <a:pt x="1521943" y="218124"/>
                </a:cubicBezTo>
                <a:cubicBezTo>
                  <a:pt x="1521308" y="220956"/>
                  <a:pt x="1520720" y="223309"/>
                  <a:pt x="1520178" y="225182"/>
                </a:cubicBezTo>
                <a:cubicBezTo>
                  <a:pt x="1519636" y="227055"/>
                  <a:pt x="1518863" y="229284"/>
                  <a:pt x="1517857" y="231868"/>
                </a:cubicBezTo>
                <a:lnTo>
                  <a:pt x="1519342" y="231868"/>
                </a:lnTo>
                <a:cubicBezTo>
                  <a:pt x="1521520" y="231874"/>
                  <a:pt x="1523325" y="231832"/>
                  <a:pt x="1524760" y="231745"/>
                </a:cubicBezTo>
                <a:cubicBezTo>
                  <a:pt x="1526194" y="231657"/>
                  <a:pt x="1527567" y="231492"/>
                  <a:pt x="1528877" y="231249"/>
                </a:cubicBezTo>
                <a:lnTo>
                  <a:pt x="1528877" y="244375"/>
                </a:lnTo>
                <a:cubicBezTo>
                  <a:pt x="1527267" y="244192"/>
                  <a:pt x="1525657" y="244063"/>
                  <a:pt x="1524048" y="243988"/>
                </a:cubicBezTo>
                <a:cubicBezTo>
                  <a:pt x="1522438" y="243913"/>
                  <a:pt x="1520457" y="243877"/>
                  <a:pt x="1518104" y="243879"/>
                </a:cubicBezTo>
                <a:lnTo>
                  <a:pt x="1508446" y="243879"/>
                </a:lnTo>
                <a:lnTo>
                  <a:pt x="1508446" y="253786"/>
                </a:lnTo>
                <a:lnTo>
                  <a:pt x="1516866" y="253786"/>
                </a:lnTo>
                <a:cubicBezTo>
                  <a:pt x="1519159" y="253788"/>
                  <a:pt x="1521073" y="253752"/>
                  <a:pt x="1522608" y="253677"/>
                </a:cubicBezTo>
                <a:cubicBezTo>
                  <a:pt x="1524143" y="253602"/>
                  <a:pt x="1525655" y="253473"/>
                  <a:pt x="1527143" y="253290"/>
                </a:cubicBezTo>
                <a:lnTo>
                  <a:pt x="1527143" y="266292"/>
                </a:lnTo>
                <a:cubicBezTo>
                  <a:pt x="1525593" y="266109"/>
                  <a:pt x="1524050" y="265980"/>
                  <a:pt x="1522516" y="265905"/>
                </a:cubicBezTo>
                <a:cubicBezTo>
                  <a:pt x="1520980" y="265830"/>
                  <a:pt x="1519097" y="265794"/>
                  <a:pt x="1516866" y="265797"/>
                </a:cubicBezTo>
                <a:lnTo>
                  <a:pt x="1508446" y="265797"/>
                </a:lnTo>
                <a:lnTo>
                  <a:pt x="1508446" y="274836"/>
                </a:lnTo>
                <a:cubicBezTo>
                  <a:pt x="1508448" y="276902"/>
                  <a:pt x="1508505" y="279023"/>
                  <a:pt x="1508616" y="281197"/>
                </a:cubicBezTo>
                <a:cubicBezTo>
                  <a:pt x="1508727" y="283372"/>
                  <a:pt x="1508877" y="285461"/>
                  <a:pt x="1509065" y="287466"/>
                </a:cubicBezTo>
                <a:lnTo>
                  <a:pt x="1495444" y="287466"/>
                </a:lnTo>
                <a:cubicBezTo>
                  <a:pt x="1495692" y="285454"/>
                  <a:pt x="1495878" y="283442"/>
                  <a:pt x="1496001" y="281429"/>
                </a:cubicBezTo>
                <a:cubicBezTo>
                  <a:pt x="1496125" y="279417"/>
                  <a:pt x="1496187" y="277219"/>
                  <a:pt x="1496187" y="274836"/>
                </a:cubicBezTo>
                <a:lnTo>
                  <a:pt x="1496187" y="265797"/>
                </a:lnTo>
                <a:lnTo>
                  <a:pt x="1487272" y="265797"/>
                </a:lnTo>
                <a:cubicBezTo>
                  <a:pt x="1485001" y="265794"/>
                  <a:pt x="1483134" y="265830"/>
                  <a:pt x="1481669" y="265905"/>
                </a:cubicBezTo>
                <a:cubicBezTo>
                  <a:pt x="1480203" y="265980"/>
                  <a:pt x="1478645" y="266109"/>
                  <a:pt x="1476994" y="266292"/>
                </a:cubicBezTo>
                <a:lnTo>
                  <a:pt x="1476994" y="253290"/>
                </a:lnTo>
                <a:cubicBezTo>
                  <a:pt x="1478483" y="253473"/>
                  <a:pt x="1479995" y="253602"/>
                  <a:pt x="1481529" y="253677"/>
                </a:cubicBezTo>
                <a:cubicBezTo>
                  <a:pt x="1483064" y="253752"/>
                  <a:pt x="1484978" y="253788"/>
                  <a:pt x="1487272" y="253786"/>
                </a:cubicBezTo>
                <a:lnTo>
                  <a:pt x="1496187" y="253786"/>
                </a:lnTo>
                <a:lnTo>
                  <a:pt x="1496187" y="243879"/>
                </a:lnTo>
                <a:lnTo>
                  <a:pt x="1485167" y="243879"/>
                </a:lnTo>
                <a:cubicBezTo>
                  <a:pt x="1482876" y="243877"/>
                  <a:pt x="1480926" y="243913"/>
                  <a:pt x="1479316" y="243988"/>
                </a:cubicBezTo>
                <a:cubicBezTo>
                  <a:pt x="1477706" y="244063"/>
                  <a:pt x="1476066" y="244192"/>
                  <a:pt x="1474394" y="244375"/>
                </a:cubicBezTo>
                <a:lnTo>
                  <a:pt x="1474394" y="231249"/>
                </a:lnTo>
                <a:cubicBezTo>
                  <a:pt x="1475841" y="231492"/>
                  <a:pt x="1477311" y="231657"/>
                  <a:pt x="1478805" y="231745"/>
                </a:cubicBezTo>
                <a:cubicBezTo>
                  <a:pt x="1480299" y="231832"/>
                  <a:pt x="1482419" y="231874"/>
                  <a:pt x="1485167" y="231868"/>
                </a:cubicBezTo>
                <a:lnTo>
                  <a:pt x="1486529" y="231868"/>
                </a:lnTo>
                <a:cubicBezTo>
                  <a:pt x="1486178" y="229469"/>
                  <a:pt x="1485765" y="227241"/>
                  <a:pt x="1485290" y="225182"/>
                </a:cubicBezTo>
                <a:cubicBezTo>
                  <a:pt x="1484816" y="223123"/>
                  <a:pt x="1484156" y="220771"/>
                  <a:pt x="1483309" y="218124"/>
                </a:cubicBezTo>
                <a:cubicBezTo>
                  <a:pt x="1481328" y="218121"/>
                  <a:pt x="1479687" y="218157"/>
                  <a:pt x="1478387" y="218232"/>
                </a:cubicBezTo>
                <a:cubicBezTo>
                  <a:pt x="1477087" y="218307"/>
                  <a:pt x="1475756" y="218436"/>
                  <a:pt x="1474394" y="218619"/>
                </a:cubicBezTo>
                <a:lnTo>
                  <a:pt x="1474394" y="205494"/>
                </a:lnTo>
                <a:cubicBezTo>
                  <a:pt x="1475942" y="205736"/>
                  <a:pt x="1477520" y="205901"/>
                  <a:pt x="1479130" y="205989"/>
                </a:cubicBezTo>
                <a:cubicBezTo>
                  <a:pt x="1480740" y="206077"/>
                  <a:pt x="1482752" y="206118"/>
                  <a:pt x="1485167" y="206113"/>
                </a:cubicBezTo>
                <a:lnTo>
                  <a:pt x="1496311" y="206113"/>
                </a:lnTo>
                <a:lnTo>
                  <a:pt x="1496311" y="196578"/>
                </a:lnTo>
                <a:lnTo>
                  <a:pt x="1487891" y="196578"/>
                </a:lnTo>
                <a:cubicBezTo>
                  <a:pt x="1485721" y="196576"/>
                  <a:pt x="1483869" y="196612"/>
                  <a:pt x="1482334" y="196687"/>
                </a:cubicBezTo>
                <a:cubicBezTo>
                  <a:pt x="1480799" y="196761"/>
                  <a:pt x="1479226" y="196890"/>
                  <a:pt x="1477613" y="197074"/>
                </a:cubicBezTo>
                <a:lnTo>
                  <a:pt x="1477613" y="184196"/>
                </a:lnTo>
                <a:cubicBezTo>
                  <a:pt x="1479032" y="184379"/>
                  <a:pt x="1480497" y="184508"/>
                  <a:pt x="1482009" y="184583"/>
                </a:cubicBezTo>
                <a:cubicBezTo>
                  <a:pt x="1483521" y="184658"/>
                  <a:pt x="1485481" y="184694"/>
                  <a:pt x="1487891" y="184691"/>
                </a:cubicBezTo>
                <a:lnTo>
                  <a:pt x="1496311" y="184691"/>
                </a:lnTo>
                <a:lnTo>
                  <a:pt x="1496311" y="182462"/>
                </a:lnTo>
                <a:cubicBezTo>
                  <a:pt x="1496311" y="180662"/>
                  <a:pt x="1496249" y="178877"/>
                  <a:pt x="1496125" y="177107"/>
                </a:cubicBezTo>
                <a:cubicBezTo>
                  <a:pt x="1496001" y="175337"/>
                  <a:pt x="1495816" y="173985"/>
                  <a:pt x="1495568" y="173052"/>
                </a:cubicBezTo>
                <a:close/>
                <a:moveTo>
                  <a:pt x="1131018" y="173052"/>
                </a:moveTo>
                <a:lnTo>
                  <a:pt x="1145877" y="173052"/>
                </a:lnTo>
                <a:cubicBezTo>
                  <a:pt x="1145637" y="174274"/>
                  <a:pt x="1145466" y="175451"/>
                  <a:pt x="1145366" y="176581"/>
                </a:cubicBezTo>
                <a:cubicBezTo>
                  <a:pt x="1145265" y="177711"/>
                  <a:pt x="1145188" y="179258"/>
                  <a:pt x="1145134" y="181224"/>
                </a:cubicBezTo>
                <a:cubicBezTo>
                  <a:pt x="1145136" y="181926"/>
                  <a:pt x="1145131" y="182613"/>
                  <a:pt x="1145120" y="183283"/>
                </a:cubicBezTo>
                <a:cubicBezTo>
                  <a:pt x="1145108" y="183954"/>
                  <a:pt x="1145076" y="185099"/>
                  <a:pt x="1145024" y="186718"/>
                </a:cubicBezTo>
                <a:cubicBezTo>
                  <a:pt x="1144971" y="188338"/>
                  <a:pt x="1144884" y="190923"/>
                  <a:pt x="1144762" y="194473"/>
                </a:cubicBezTo>
                <a:lnTo>
                  <a:pt x="1156030" y="194473"/>
                </a:lnTo>
                <a:cubicBezTo>
                  <a:pt x="1159185" y="194476"/>
                  <a:pt x="1161822" y="194440"/>
                  <a:pt x="1163940" y="194365"/>
                </a:cubicBezTo>
                <a:cubicBezTo>
                  <a:pt x="1166058" y="194290"/>
                  <a:pt x="1168044" y="194161"/>
                  <a:pt x="1169899" y="193978"/>
                </a:cubicBezTo>
                <a:cubicBezTo>
                  <a:pt x="1169737" y="195303"/>
                  <a:pt x="1169620" y="196533"/>
                  <a:pt x="1169546" y="197670"/>
                </a:cubicBezTo>
                <a:cubicBezTo>
                  <a:pt x="1169471" y="198806"/>
                  <a:pt x="1169418" y="200569"/>
                  <a:pt x="1169385" y="202958"/>
                </a:cubicBezTo>
                <a:cubicBezTo>
                  <a:pt x="1169352" y="205346"/>
                  <a:pt x="1169317" y="209081"/>
                  <a:pt x="1169280" y="214161"/>
                </a:cubicBezTo>
                <a:cubicBezTo>
                  <a:pt x="1169156" y="227122"/>
                  <a:pt x="1168784" y="238225"/>
                  <a:pt x="1168165" y="247470"/>
                </a:cubicBezTo>
                <a:cubicBezTo>
                  <a:pt x="1167546" y="256716"/>
                  <a:pt x="1166679" y="263980"/>
                  <a:pt x="1165565" y="269264"/>
                </a:cubicBezTo>
                <a:cubicBezTo>
                  <a:pt x="1164559" y="274619"/>
                  <a:pt x="1162887" y="278334"/>
                  <a:pt x="1160550" y="280408"/>
                </a:cubicBezTo>
                <a:cubicBezTo>
                  <a:pt x="1158213" y="282482"/>
                  <a:pt x="1154560" y="283473"/>
                  <a:pt x="1149591" y="283380"/>
                </a:cubicBezTo>
                <a:cubicBezTo>
                  <a:pt x="1148028" y="283382"/>
                  <a:pt x="1146140" y="283315"/>
                  <a:pt x="1143926" y="283178"/>
                </a:cubicBezTo>
                <a:cubicBezTo>
                  <a:pt x="1141713" y="283042"/>
                  <a:pt x="1139267" y="282820"/>
                  <a:pt x="1136590" y="282513"/>
                </a:cubicBezTo>
                <a:cubicBezTo>
                  <a:pt x="1136489" y="279655"/>
                  <a:pt x="1136288" y="277384"/>
                  <a:pt x="1135986" y="275703"/>
                </a:cubicBezTo>
                <a:cubicBezTo>
                  <a:pt x="1135684" y="274021"/>
                  <a:pt x="1135143" y="271874"/>
                  <a:pt x="1134361" y="269264"/>
                </a:cubicBezTo>
                <a:cubicBezTo>
                  <a:pt x="1136747" y="269705"/>
                  <a:pt x="1139002" y="270061"/>
                  <a:pt x="1141125" y="270332"/>
                </a:cubicBezTo>
                <a:cubicBezTo>
                  <a:pt x="1143248" y="270602"/>
                  <a:pt x="1145038" y="270742"/>
                  <a:pt x="1146496" y="270750"/>
                </a:cubicBezTo>
                <a:cubicBezTo>
                  <a:pt x="1148180" y="270799"/>
                  <a:pt x="1149424" y="270484"/>
                  <a:pt x="1150226" y="269805"/>
                </a:cubicBezTo>
                <a:cubicBezTo>
                  <a:pt x="1151028" y="269127"/>
                  <a:pt x="1151684" y="267791"/>
                  <a:pt x="1152192" y="265797"/>
                </a:cubicBezTo>
                <a:cubicBezTo>
                  <a:pt x="1152875" y="263374"/>
                  <a:pt x="1153489" y="259613"/>
                  <a:pt x="1154034" y="254513"/>
                </a:cubicBezTo>
                <a:cubicBezTo>
                  <a:pt x="1154578" y="249413"/>
                  <a:pt x="1155037" y="243392"/>
                  <a:pt x="1155411" y="236450"/>
                </a:cubicBezTo>
                <a:cubicBezTo>
                  <a:pt x="1155572" y="232997"/>
                  <a:pt x="1155691" y="230217"/>
                  <a:pt x="1155769" y="228112"/>
                </a:cubicBezTo>
                <a:cubicBezTo>
                  <a:pt x="1155847" y="226007"/>
                  <a:pt x="1155911" y="223503"/>
                  <a:pt x="1155961" y="220600"/>
                </a:cubicBezTo>
                <a:cubicBezTo>
                  <a:pt x="1156012" y="217697"/>
                  <a:pt x="1156076" y="213322"/>
                  <a:pt x="1156154" y="207475"/>
                </a:cubicBezTo>
                <a:lnTo>
                  <a:pt x="1144267" y="207475"/>
                </a:lnTo>
                <a:cubicBezTo>
                  <a:pt x="1143787" y="215712"/>
                  <a:pt x="1143044" y="223074"/>
                  <a:pt x="1142038" y="229562"/>
                </a:cubicBezTo>
                <a:cubicBezTo>
                  <a:pt x="1141032" y="236050"/>
                  <a:pt x="1139670" y="242391"/>
                  <a:pt x="1137952" y="248585"/>
                </a:cubicBezTo>
                <a:cubicBezTo>
                  <a:pt x="1136025" y="255720"/>
                  <a:pt x="1133564" y="262283"/>
                  <a:pt x="1130569" y="268273"/>
                </a:cubicBezTo>
                <a:cubicBezTo>
                  <a:pt x="1127574" y="274263"/>
                  <a:pt x="1123720" y="280330"/>
                  <a:pt x="1119007" y="286475"/>
                </a:cubicBezTo>
                <a:cubicBezTo>
                  <a:pt x="1117376" y="283805"/>
                  <a:pt x="1115777" y="281499"/>
                  <a:pt x="1114208" y="279557"/>
                </a:cubicBezTo>
                <a:cubicBezTo>
                  <a:pt x="1112640" y="277614"/>
                  <a:pt x="1110855" y="275710"/>
                  <a:pt x="1108853" y="273845"/>
                </a:cubicBezTo>
                <a:cubicBezTo>
                  <a:pt x="1112720" y="269333"/>
                  <a:pt x="1115975" y="264612"/>
                  <a:pt x="1118620" y="259683"/>
                </a:cubicBezTo>
                <a:cubicBezTo>
                  <a:pt x="1121264" y="254753"/>
                  <a:pt x="1123498" y="249196"/>
                  <a:pt x="1125322" y="243013"/>
                </a:cubicBezTo>
                <a:cubicBezTo>
                  <a:pt x="1126857" y="237856"/>
                  <a:pt x="1128090" y="232475"/>
                  <a:pt x="1129021" y="226869"/>
                </a:cubicBezTo>
                <a:cubicBezTo>
                  <a:pt x="1129952" y="221263"/>
                  <a:pt x="1130659" y="214799"/>
                  <a:pt x="1131141" y="207475"/>
                </a:cubicBezTo>
                <a:lnTo>
                  <a:pt x="1124950" y="207475"/>
                </a:lnTo>
                <a:cubicBezTo>
                  <a:pt x="1122324" y="207475"/>
                  <a:pt x="1120023" y="207537"/>
                  <a:pt x="1118047" y="207661"/>
                </a:cubicBezTo>
                <a:cubicBezTo>
                  <a:pt x="1116071" y="207784"/>
                  <a:pt x="1114203" y="207970"/>
                  <a:pt x="1112444" y="208218"/>
                </a:cubicBezTo>
                <a:lnTo>
                  <a:pt x="1112444" y="193730"/>
                </a:lnTo>
                <a:cubicBezTo>
                  <a:pt x="1114072" y="193978"/>
                  <a:pt x="1115955" y="194164"/>
                  <a:pt x="1118093" y="194288"/>
                </a:cubicBezTo>
                <a:cubicBezTo>
                  <a:pt x="1120232" y="194411"/>
                  <a:pt x="1122889" y="194473"/>
                  <a:pt x="1126065" y="194473"/>
                </a:cubicBezTo>
                <a:lnTo>
                  <a:pt x="1131637" y="194473"/>
                </a:lnTo>
                <a:cubicBezTo>
                  <a:pt x="1131696" y="192879"/>
                  <a:pt x="1131732" y="191517"/>
                  <a:pt x="1131745" y="190387"/>
                </a:cubicBezTo>
                <a:cubicBezTo>
                  <a:pt x="1131758" y="189257"/>
                  <a:pt x="1131763" y="187152"/>
                  <a:pt x="1131761" y="184072"/>
                </a:cubicBezTo>
                <a:cubicBezTo>
                  <a:pt x="1131761" y="181639"/>
                  <a:pt x="1131699" y="179570"/>
                  <a:pt x="1131575" y="177865"/>
                </a:cubicBezTo>
                <a:cubicBezTo>
                  <a:pt x="1131451" y="176160"/>
                  <a:pt x="1131265" y="174556"/>
                  <a:pt x="1131018" y="173052"/>
                </a:cubicBezTo>
                <a:close/>
                <a:moveTo>
                  <a:pt x="1363323" y="172936"/>
                </a:moveTo>
                <a:lnTo>
                  <a:pt x="1377811" y="172936"/>
                </a:lnTo>
                <a:cubicBezTo>
                  <a:pt x="1377509" y="175020"/>
                  <a:pt x="1377307" y="177042"/>
                  <a:pt x="1377207" y="179002"/>
                </a:cubicBezTo>
                <a:cubicBezTo>
                  <a:pt x="1377106" y="180962"/>
                  <a:pt x="1377060" y="183354"/>
                  <a:pt x="1377068" y="186178"/>
                </a:cubicBezTo>
                <a:lnTo>
                  <a:pt x="1377068" y="196462"/>
                </a:lnTo>
                <a:lnTo>
                  <a:pt x="1384373" y="193604"/>
                </a:lnTo>
                <a:cubicBezTo>
                  <a:pt x="1385371" y="195584"/>
                  <a:pt x="1386155" y="197215"/>
                  <a:pt x="1386726" y="198496"/>
                </a:cubicBezTo>
                <a:cubicBezTo>
                  <a:pt x="1387297" y="199778"/>
                  <a:pt x="1387861" y="201224"/>
                  <a:pt x="1388418" y="202836"/>
                </a:cubicBezTo>
                <a:cubicBezTo>
                  <a:pt x="1388975" y="204447"/>
                  <a:pt x="1389732" y="206737"/>
                  <a:pt x="1390688" y="209706"/>
                </a:cubicBezTo>
                <a:lnTo>
                  <a:pt x="1387345" y="211196"/>
                </a:lnTo>
                <a:cubicBezTo>
                  <a:pt x="1388831" y="211320"/>
                  <a:pt x="1390348" y="211414"/>
                  <a:pt x="1391895" y="211476"/>
                </a:cubicBezTo>
                <a:cubicBezTo>
                  <a:pt x="1393443" y="211538"/>
                  <a:pt x="1395394" y="211569"/>
                  <a:pt x="1397746" y="211569"/>
                </a:cubicBezTo>
                <a:lnTo>
                  <a:pt x="1416072" y="211569"/>
                </a:lnTo>
                <a:lnTo>
                  <a:pt x="1416072" y="206600"/>
                </a:lnTo>
                <a:lnTo>
                  <a:pt x="1401956" y="206600"/>
                </a:lnTo>
                <a:cubicBezTo>
                  <a:pt x="1399627" y="206598"/>
                  <a:pt x="1397723" y="206634"/>
                  <a:pt x="1396245" y="206709"/>
                </a:cubicBezTo>
                <a:cubicBezTo>
                  <a:pt x="1394767" y="206784"/>
                  <a:pt x="1393203" y="206914"/>
                  <a:pt x="1391555" y="207097"/>
                </a:cubicBezTo>
                <a:lnTo>
                  <a:pt x="1391555" y="196089"/>
                </a:lnTo>
                <a:cubicBezTo>
                  <a:pt x="1393085" y="196273"/>
                  <a:pt x="1394607" y="196402"/>
                  <a:pt x="1396121" y="196477"/>
                </a:cubicBezTo>
                <a:cubicBezTo>
                  <a:pt x="1397635" y="196552"/>
                  <a:pt x="1399622" y="196589"/>
                  <a:pt x="1402080" y="196586"/>
                </a:cubicBezTo>
                <a:lnTo>
                  <a:pt x="1416072" y="196586"/>
                </a:lnTo>
                <a:lnTo>
                  <a:pt x="1416072" y="191989"/>
                </a:lnTo>
                <a:lnTo>
                  <a:pt x="1400099" y="191989"/>
                </a:lnTo>
                <a:cubicBezTo>
                  <a:pt x="1396926" y="191984"/>
                  <a:pt x="1394480" y="192025"/>
                  <a:pt x="1392762" y="192113"/>
                </a:cubicBezTo>
                <a:cubicBezTo>
                  <a:pt x="1391044" y="192201"/>
                  <a:pt x="1389403" y="192367"/>
                  <a:pt x="1387840" y="192610"/>
                </a:cubicBezTo>
                <a:lnTo>
                  <a:pt x="1387840" y="180736"/>
                </a:lnTo>
                <a:cubicBezTo>
                  <a:pt x="1389530" y="181038"/>
                  <a:pt x="1391289" y="181240"/>
                  <a:pt x="1393118" y="181340"/>
                </a:cubicBezTo>
                <a:cubicBezTo>
                  <a:pt x="1394947" y="181441"/>
                  <a:pt x="1397481" y="181487"/>
                  <a:pt x="1400718" y="181479"/>
                </a:cubicBezTo>
                <a:lnTo>
                  <a:pt x="1416072" y="181479"/>
                </a:lnTo>
                <a:cubicBezTo>
                  <a:pt x="1416080" y="179681"/>
                  <a:pt x="1416034" y="178170"/>
                  <a:pt x="1415933" y="176944"/>
                </a:cubicBezTo>
                <a:cubicBezTo>
                  <a:pt x="1415833" y="175719"/>
                  <a:pt x="1415631" y="174424"/>
                  <a:pt x="1415330" y="173059"/>
                </a:cubicBezTo>
                <a:lnTo>
                  <a:pt x="1429569" y="173059"/>
                </a:lnTo>
                <a:cubicBezTo>
                  <a:pt x="1429268" y="174470"/>
                  <a:pt x="1429066" y="175765"/>
                  <a:pt x="1428966" y="176944"/>
                </a:cubicBezTo>
                <a:cubicBezTo>
                  <a:pt x="1428865" y="178123"/>
                  <a:pt x="1428819" y="179635"/>
                  <a:pt x="1428826" y="181479"/>
                </a:cubicBezTo>
                <a:lnTo>
                  <a:pt x="1447772" y="181479"/>
                </a:lnTo>
                <a:cubicBezTo>
                  <a:pt x="1451063" y="181487"/>
                  <a:pt x="1453612" y="181441"/>
                  <a:pt x="1455418" y="181340"/>
                </a:cubicBezTo>
                <a:cubicBezTo>
                  <a:pt x="1457223" y="181240"/>
                  <a:pt x="1458968" y="181038"/>
                  <a:pt x="1460649" y="180736"/>
                </a:cubicBezTo>
                <a:lnTo>
                  <a:pt x="1460649" y="192610"/>
                </a:lnTo>
                <a:cubicBezTo>
                  <a:pt x="1458924" y="192367"/>
                  <a:pt x="1457113" y="192201"/>
                  <a:pt x="1455216" y="192113"/>
                </a:cubicBezTo>
                <a:cubicBezTo>
                  <a:pt x="1453320" y="192025"/>
                  <a:pt x="1450921" y="191984"/>
                  <a:pt x="1448019" y="191989"/>
                </a:cubicBezTo>
                <a:lnTo>
                  <a:pt x="1428826" y="191989"/>
                </a:lnTo>
                <a:lnTo>
                  <a:pt x="1428826" y="196586"/>
                </a:lnTo>
                <a:lnTo>
                  <a:pt x="1446286" y="196586"/>
                </a:lnTo>
                <a:cubicBezTo>
                  <a:pt x="1448858" y="196589"/>
                  <a:pt x="1450865" y="196552"/>
                  <a:pt x="1452307" y="196477"/>
                </a:cubicBezTo>
                <a:cubicBezTo>
                  <a:pt x="1453749" y="196402"/>
                  <a:pt x="1455167" y="196273"/>
                  <a:pt x="1456563" y="196089"/>
                </a:cubicBezTo>
                <a:lnTo>
                  <a:pt x="1456563" y="207097"/>
                </a:lnTo>
                <a:cubicBezTo>
                  <a:pt x="1455142" y="206914"/>
                  <a:pt x="1453651" y="206784"/>
                  <a:pt x="1452090" y="206709"/>
                </a:cubicBezTo>
                <a:cubicBezTo>
                  <a:pt x="1450529" y="206634"/>
                  <a:pt x="1448512" y="206598"/>
                  <a:pt x="1446038" y="206600"/>
                </a:cubicBezTo>
                <a:lnTo>
                  <a:pt x="1428826" y="206600"/>
                </a:lnTo>
                <a:lnTo>
                  <a:pt x="1428826" y="211569"/>
                </a:lnTo>
                <a:lnTo>
                  <a:pt x="1450496" y="211569"/>
                </a:lnTo>
                <a:cubicBezTo>
                  <a:pt x="1453398" y="211574"/>
                  <a:pt x="1455766" y="211533"/>
                  <a:pt x="1457600" y="211445"/>
                </a:cubicBezTo>
                <a:cubicBezTo>
                  <a:pt x="1459434" y="211357"/>
                  <a:pt x="1461152" y="211191"/>
                  <a:pt x="1462755" y="210948"/>
                </a:cubicBezTo>
                <a:lnTo>
                  <a:pt x="1462755" y="223071"/>
                </a:lnTo>
                <a:cubicBezTo>
                  <a:pt x="1460936" y="222823"/>
                  <a:pt x="1459063" y="222637"/>
                  <a:pt x="1457136" y="222512"/>
                </a:cubicBezTo>
                <a:cubicBezTo>
                  <a:pt x="1455209" y="222388"/>
                  <a:pt x="1452996" y="222326"/>
                  <a:pt x="1450496" y="222326"/>
                </a:cubicBezTo>
                <a:lnTo>
                  <a:pt x="1397746" y="222326"/>
                </a:lnTo>
                <a:cubicBezTo>
                  <a:pt x="1394787" y="222318"/>
                  <a:pt x="1392378" y="222365"/>
                  <a:pt x="1390518" y="222466"/>
                </a:cubicBezTo>
                <a:cubicBezTo>
                  <a:pt x="1388658" y="222567"/>
                  <a:pt x="1386899" y="222769"/>
                  <a:pt x="1385240" y="223071"/>
                </a:cubicBezTo>
                <a:lnTo>
                  <a:pt x="1385240" y="212187"/>
                </a:lnTo>
                <a:lnTo>
                  <a:pt x="1381401" y="213918"/>
                </a:lnTo>
                <a:cubicBezTo>
                  <a:pt x="1380795" y="211361"/>
                  <a:pt x="1380150" y="209007"/>
                  <a:pt x="1379467" y="206854"/>
                </a:cubicBezTo>
                <a:cubicBezTo>
                  <a:pt x="1378783" y="204702"/>
                  <a:pt x="1377983" y="202474"/>
                  <a:pt x="1377068" y="200171"/>
                </a:cubicBezTo>
                <a:lnTo>
                  <a:pt x="1377068" y="272232"/>
                </a:lnTo>
                <a:cubicBezTo>
                  <a:pt x="1377068" y="275404"/>
                  <a:pt x="1377130" y="278196"/>
                  <a:pt x="1377253" y="280609"/>
                </a:cubicBezTo>
                <a:cubicBezTo>
                  <a:pt x="1377377" y="283021"/>
                  <a:pt x="1377563" y="285348"/>
                  <a:pt x="1377811" y="287590"/>
                </a:cubicBezTo>
                <a:lnTo>
                  <a:pt x="1363323" y="287590"/>
                </a:lnTo>
                <a:cubicBezTo>
                  <a:pt x="1363630" y="285464"/>
                  <a:pt x="1363852" y="283060"/>
                  <a:pt x="1363988" y="280376"/>
                </a:cubicBezTo>
                <a:cubicBezTo>
                  <a:pt x="1364125" y="277693"/>
                  <a:pt x="1364192" y="274854"/>
                  <a:pt x="1364190" y="271860"/>
                </a:cubicBezTo>
                <a:lnTo>
                  <a:pt x="1364190" y="186178"/>
                </a:lnTo>
                <a:cubicBezTo>
                  <a:pt x="1364192" y="183516"/>
                  <a:pt x="1364125" y="181171"/>
                  <a:pt x="1363988" y="179141"/>
                </a:cubicBezTo>
                <a:cubicBezTo>
                  <a:pt x="1363852" y="177112"/>
                  <a:pt x="1363630" y="175043"/>
                  <a:pt x="1363323" y="172936"/>
                </a:cubicBezTo>
                <a:close/>
                <a:moveTo>
                  <a:pt x="1279608" y="172936"/>
                </a:moveTo>
                <a:lnTo>
                  <a:pt x="1294714" y="172936"/>
                </a:lnTo>
                <a:cubicBezTo>
                  <a:pt x="1294412" y="174481"/>
                  <a:pt x="1294211" y="176065"/>
                  <a:pt x="1294111" y="177687"/>
                </a:cubicBezTo>
                <a:cubicBezTo>
                  <a:pt x="1294010" y="179310"/>
                  <a:pt x="1293964" y="181358"/>
                  <a:pt x="1293971" y="183832"/>
                </a:cubicBezTo>
                <a:lnTo>
                  <a:pt x="1293971" y="185937"/>
                </a:lnTo>
                <a:lnTo>
                  <a:pt x="1302887" y="185937"/>
                </a:lnTo>
                <a:cubicBezTo>
                  <a:pt x="1306003" y="185937"/>
                  <a:pt x="1308655" y="185875"/>
                  <a:pt x="1310843" y="185751"/>
                </a:cubicBezTo>
                <a:cubicBezTo>
                  <a:pt x="1313030" y="185628"/>
                  <a:pt x="1315001" y="185442"/>
                  <a:pt x="1316755" y="185194"/>
                </a:cubicBezTo>
                <a:lnTo>
                  <a:pt x="1316755" y="195830"/>
                </a:lnTo>
                <a:cubicBezTo>
                  <a:pt x="1320062" y="192388"/>
                  <a:pt x="1322952" y="189038"/>
                  <a:pt x="1325423" y="185779"/>
                </a:cubicBezTo>
                <a:cubicBezTo>
                  <a:pt x="1327894" y="182521"/>
                  <a:pt x="1329793" y="179601"/>
                  <a:pt x="1331119" y="177022"/>
                </a:cubicBezTo>
                <a:lnTo>
                  <a:pt x="1343378" y="185070"/>
                </a:lnTo>
                <a:cubicBezTo>
                  <a:pt x="1342511" y="185937"/>
                  <a:pt x="1340653" y="188040"/>
                  <a:pt x="1337805" y="191378"/>
                </a:cubicBezTo>
                <a:cubicBezTo>
                  <a:pt x="1335347" y="194261"/>
                  <a:pt x="1332742" y="197093"/>
                  <a:pt x="1329989" y="199873"/>
                </a:cubicBezTo>
                <a:cubicBezTo>
                  <a:pt x="1327236" y="202654"/>
                  <a:pt x="1324229" y="205520"/>
                  <a:pt x="1320965" y="208473"/>
                </a:cubicBezTo>
                <a:lnTo>
                  <a:pt x="1333719" y="208473"/>
                </a:lnTo>
                <a:cubicBezTo>
                  <a:pt x="1336877" y="208473"/>
                  <a:pt x="1339539" y="208411"/>
                  <a:pt x="1341706" y="208287"/>
                </a:cubicBezTo>
                <a:cubicBezTo>
                  <a:pt x="1343873" y="208163"/>
                  <a:pt x="1345916" y="207977"/>
                  <a:pt x="1347835" y="207729"/>
                </a:cubicBezTo>
                <a:lnTo>
                  <a:pt x="1347835" y="221337"/>
                </a:lnTo>
                <a:cubicBezTo>
                  <a:pt x="1345802" y="221089"/>
                  <a:pt x="1343522" y="220903"/>
                  <a:pt x="1340994" y="220779"/>
                </a:cubicBezTo>
                <a:cubicBezTo>
                  <a:pt x="1338466" y="220655"/>
                  <a:pt x="1335628" y="220593"/>
                  <a:pt x="1332481" y="220593"/>
                </a:cubicBezTo>
                <a:lnTo>
                  <a:pt x="1305859" y="220593"/>
                </a:lnTo>
                <a:cubicBezTo>
                  <a:pt x="1303591" y="222210"/>
                  <a:pt x="1301470" y="223688"/>
                  <a:pt x="1299497" y="225027"/>
                </a:cubicBezTo>
                <a:cubicBezTo>
                  <a:pt x="1297523" y="226366"/>
                  <a:pt x="1295186" y="227906"/>
                  <a:pt x="1292485" y="229647"/>
                </a:cubicBezTo>
                <a:cubicBezTo>
                  <a:pt x="1293894" y="229588"/>
                  <a:pt x="1295504" y="229552"/>
                  <a:pt x="1297315" y="229539"/>
                </a:cubicBezTo>
                <a:cubicBezTo>
                  <a:pt x="1299126" y="229526"/>
                  <a:pt x="1300859" y="229521"/>
                  <a:pt x="1302515" y="229524"/>
                </a:cubicBezTo>
                <a:lnTo>
                  <a:pt x="1320718" y="229524"/>
                </a:lnTo>
                <a:cubicBezTo>
                  <a:pt x="1323635" y="229524"/>
                  <a:pt x="1326096" y="229493"/>
                  <a:pt x="1328101" y="229431"/>
                </a:cubicBezTo>
                <a:cubicBezTo>
                  <a:pt x="1330105" y="229368"/>
                  <a:pt x="1331978" y="229275"/>
                  <a:pt x="1333719" y="229151"/>
                </a:cubicBezTo>
                <a:cubicBezTo>
                  <a:pt x="1333536" y="230850"/>
                  <a:pt x="1333407" y="232679"/>
                  <a:pt x="1333332" y="234640"/>
                </a:cubicBezTo>
                <a:cubicBezTo>
                  <a:pt x="1333257" y="236601"/>
                  <a:pt x="1333221" y="239267"/>
                  <a:pt x="1333224" y="242637"/>
                </a:cubicBezTo>
                <a:lnTo>
                  <a:pt x="1333224" y="273230"/>
                </a:lnTo>
                <a:cubicBezTo>
                  <a:pt x="1333224" y="276417"/>
                  <a:pt x="1333286" y="279133"/>
                  <a:pt x="1333410" y="281378"/>
                </a:cubicBezTo>
                <a:cubicBezTo>
                  <a:pt x="1333533" y="283623"/>
                  <a:pt x="1333719" y="285567"/>
                  <a:pt x="1333967" y="287210"/>
                </a:cubicBezTo>
                <a:lnTo>
                  <a:pt x="1319603" y="287210"/>
                </a:lnTo>
                <a:lnTo>
                  <a:pt x="1319603" y="281886"/>
                </a:lnTo>
                <a:lnTo>
                  <a:pt x="1274655" y="281886"/>
                </a:lnTo>
                <a:lnTo>
                  <a:pt x="1274655" y="287210"/>
                </a:lnTo>
                <a:lnTo>
                  <a:pt x="1260167" y="287210"/>
                </a:lnTo>
                <a:cubicBezTo>
                  <a:pt x="1260415" y="285180"/>
                  <a:pt x="1260600" y="283020"/>
                  <a:pt x="1260724" y="280728"/>
                </a:cubicBezTo>
                <a:cubicBezTo>
                  <a:pt x="1260848" y="278437"/>
                  <a:pt x="1260910" y="275937"/>
                  <a:pt x="1260910" y="273230"/>
                </a:cubicBezTo>
                <a:lnTo>
                  <a:pt x="1260910" y="254035"/>
                </a:lnTo>
                <a:cubicBezTo>
                  <a:pt x="1260908" y="253020"/>
                  <a:pt x="1260913" y="251896"/>
                  <a:pt x="1260926" y="250664"/>
                </a:cubicBezTo>
                <a:cubicBezTo>
                  <a:pt x="1260938" y="249431"/>
                  <a:pt x="1260975" y="248244"/>
                  <a:pt x="1261034" y="247102"/>
                </a:cubicBezTo>
                <a:cubicBezTo>
                  <a:pt x="1258590" y="248308"/>
                  <a:pt x="1256475" y="249324"/>
                  <a:pt x="1254691" y="250149"/>
                </a:cubicBezTo>
                <a:cubicBezTo>
                  <a:pt x="1252907" y="250974"/>
                  <a:pt x="1251013" y="251805"/>
                  <a:pt x="1249009" y="252642"/>
                </a:cubicBezTo>
                <a:cubicBezTo>
                  <a:pt x="1247005" y="253480"/>
                  <a:pt x="1244451" y="254521"/>
                  <a:pt x="1241346" y="255766"/>
                </a:cubicBezTo>
                <a:cubicBezTo>
                  <a:pt x="1240345" y="253319"/>
                  <a:pt x="1239313" y="251195"/>
                  <a:pt x="1238250" y="249393"/>
                </a:cubicBezTo>
                <a:cubicBezTo>
                  <a:pt x="1237187" y="247592"/>
                  <a:pt x="1235784" y="245588"/>
                  <a:pt x="1234040" y="243381"/>
                </a:cubicBezTo>
                <a:cubicBezTo>
                  <a:pt x="1243379" y="240621"/>
                  <a:pt x="1252191" y="237382"/>
                  <a:pt x="1260477" y="233663"/>
                </a:cubicBezTo>
                <a:cubicBezTo>
                  <a:pt x="1268763" y="229945"/>
                  <a:pt x="1276956" y="225588"/>
                  <a:pt x="1285056" y="220593"/>
                </a:cubicBezTo>
                <a:lnTo>
                  <a:pt x="1251871" y="220593"/>
                </a:lnTo>
                <a:cubicBezTo>
                  <a:pt x="1248814" y="220593"/>
                  <a:pt x="1246105" y="220655"/>
                  <a:pt x="1243745" y="220779"/>
                </a:cubicBezTo>
                <a:cubicBezTo>
                  <a:pt x="1241384" y="220903"/>
                  <a:pt x="1239140" y="221089"/>
                  <a:pt x="1237012" y="221337"/>
                </a:cubicBezTo>
                <a:lnTo>
                  <a:pt x="1237012" y="207729"/>
                </a:lnTo>
                <a:cubicBezTo>
                  <a:pt x="1238663" y="207977"/>
                  <a:pt x="1240716" y="208163"/>
                  <a:pt x="1243172" y="208287"/>
                </a:cubicBezTo>
                <a:cubicBezTo>
                  <a:pt x="1245628" y="208411"/>
                  <a:pt x="1248610" y="208473"/>
                  <a:pt x="1252119" y="208473"/>
                </a:cubicBezTo>
                <a:lnTo>
                  <a:pt x="1280351" y="208473"/>
                </a:lnTo>
                <a:lnTo>
                  <a:pt x="1280351" y="197685"/>
                </a:lnTo>
                <a:lnTo>
                  <a:pt x="1261777" y="197685"/>
                </a:lnTo>
                <a:cubicBezTo>
                  <a:pt x="1258542" y="197682"/>
                  <a:pt x="1255818" y="197719"/>
                  <a:pt x="1253604" y="197794"/>
                </a:cubicBezTo>
                <a:cubicBezTo>
                  <a:pt x="1251391" y="197868"/>
                  <a:pt x="1249410" y="197998"/>
                  <a:pt x="1247661" y="198181"/>
                </a:cubicBezTo>
                <a:lnTo>
                  <a:pt x="1247661" y="185194"/>
                </a:lnTo>
                <a:cubicBezTo>
                  <a:pt x="1250860" y="185689"/>
                  <a:pt x="1255730" y="185937"/>
                  <a:pt x="1262272" y="185937"/>
                </a:cubicBezTo>
                <a:lnTo>
                  <a:pt x="1280351" y="185937"/>
                </a:lnTo>
                <a:lnTo>
                  <a:pt x="1280351" y="183832"/>
                </a:lnTo>
                <a:cubicBezTo>
                  <a:pt x="1280351" y="181474"/>
                  <a:pt x="1280289" y="179472"/>
                  <a:pt x="1280165" y="177827"/>
                </a:cubicBezTo>
                <a:cubicBezTo>
                  <a:pt x="1280041" y="176181"/>
                  <a:pt x="1279855" y="174550"/>
                  <a:pt x="1279608" y="172936"/>
                </a:cubicBezTo>
                <a:close/>
                <a:moveTo>
                  <a:pt x="1878321" y="172812"/>
                </a:moveTo>
                <a:lnTo>
                  <a:pt x="1893799" y="174545"/>
                </a:lnTo>
                <a:cubicBezTo>
                  <a:pt x="1893407" y="175360"/>
                  <a:pt x="1893046" y="176176"/>
                  <a:pt x="1892715" y="176991"/>
                </a:cubicBezTo>
                <a:cubicBezTo>
                  <a:pt x="1892385" y="177806"/>
                  <a:pt x="1891838" y="179302"/>
                  <a:pt x="1891075" y="181479"/>
                </a:cubicBezTo>
                <a:cubicBezTo>
                  <a:pt x="1890847" y="182163"/>
                  <a:pt x="1890621" y="182808"/>
                  <a:pt x="1890394" y="183414"/>
                </a:cubicBezTo>
                <a:cubicBezTo>
                  <a:pt x="1890166" y="184020"/>
                  <a:pt x="1889816" y="184944"/>
                  <a:pt x="1889341" y="186185"/>
                </a:cubicBezTo>
                <a:lnTo>
                  <a:pt x="1933547" y="186185"/>
                </a:lnTo>
                <a:cubicBezTo>
                  <a:pt x="1936549" y="186185"/>
                  <a:pt x="1939212" y="186123"/>
                  <a:pt x="1941533" y="185999"/>
                </a:cubicBezTo>
                <a:cubicBezTo>
                  <a:pt x="1943855" y="185875"/>
                  <a:pt x="1946022" y="185689"/>
                  <a:pt x="1948034" y="185442"/>
                </a:cubicBezTo>
                <a:lnTo>
                  <a:pt x="1948034" y="199172"/>
                </a:lnTo>
                <a:cubicBezTo>
                  <a:pt x="1946006" y="198924"/>
                  <a:pt x="1943809" y="198738"/>
                  <a:pt x="1941441" y="198614"/>
                </a:cubicBezTo>
                <a:cubicBezTo>
                  <a:pt x="1939072" y="198490"/>
                  <a:pt x="1936441" y="198428"/>
                  <a:pt x="1933547" y="198428"/>
                </a:cubicBezTo>
                <a:lnTo>
                  <a:pt x="1883769" y="198428"/>
                </a:lnTo>
                <a:cubicBezTo>
                  <a:pt x="1882688" y="200412"/>
                  <a:pt x="1881692" y="202179"/>
                  <a:pt x="1880782" y="203729"/>
                </a:cubicBezTo>
                <a:cubicBezTo>
                  <a:pt x="1879871" y="205279"/>
                  <a:pt x="1878844" y="206985"/>
                  <a:pt x="1877702" y="208845"/>
                </a:cubicBezTo>
                <a:lnTo>
                  <a:pt x="1920050" y="208845"/>
                </a:lnTo>
                <a:cubicBezTo>
                  <a:pt x="1923070" y="208847"/>
                  <a:pt x="1925542" y="208811"/>
                  <a:pt x="1927464" y="208736"/>
                </a:cubicBezTo>
                <a:cubicBezTo>
                  <a:pt x="1929385" y="208661"/>
                  <a:pt x="1931207" y="208532"/>
                  <a:pt x="1932928" y="208349"/>
                </a:cubicBezTo>
                <a:cubicBezTo>
                  <a:pt x="1932744" y="210220"/>
                  <a:pt x="1932615" y="212261"/>
                  <a:pt x="1932541" y="214472"/>
                </a:cubicBezTo>
                <a:cubicBezTo>
                  <a:pt x="1932466" y="216683"/>
                  <a:pt x="1932429" y="219343"/>
                  <a:pt x="1932432" y="222453"/>
                </a:cubicBezTo>
                <a:lnTo>
                  <a:pt x="1932432" y="274093"/>
                </a:lnTo>
                <a:cubicBezTo>
                  <a:pt x="1932437" y="276500"/>
                  <a:pt x="1932055" y="278527"/>
                  <a:pt x="1931287" y="280176"/>
                </a:cubicBezTo>
                <a:cubicBezTo>
                  <a:pt x="1930518" y="281824"/>
                  <a:pt x="1929331" y="283140"/>
                  <a:pt x="1927727" y="284123"/>
                </a:cubicBezTo>
                <a:cubicBezTo>
                  <a:pt x="1926566" y="284801"/>
                  <a:pt x="1924801" y="285302"/>
                  <a:pt x="1922433" y="285624"/>
                </a:cubicBezTo>
                <a:cubicBezTo>
                  <a:pt x="1920065" y="285946"/>
                  <a:pt x="1917000" y="286106"/>
                  <a:pt x="1913239" y="286104"/>
                </a:cubicBezTo>
                <a:cubicBezTo>
                  <a:pt x="1911905" y="286104"/>
                  <a:pt x="1910425" y="286073"/>
                  <a:pt x="1908797" y="286011"/>
                </a:cubicBezTo>
                <a:cubicBezTo>
                  <a:pt x="1907169" y="285949"/>
                  <a:pt x="1904853" y="285856"/>
                  <a:pt x="1901847" y="285732"/>
                </a:cubicBezTo>
                <a:cubicBezTo>
                  <a:pt x="1901566" y="283047"/>
                  <a:pt x="1901200" y="280772"/>
                  <a:pt x="1900749" y="278906"/>
                </a:cubicBezTo>
                <a:cubicBezTo>
                  <a:pt x="1900297" y="277041"/>
                  <a:pt x="1899590" y="274982"/>
                  <a:pt x="1898628" y="272730"/>
                </a:cubicBezTo>
                <a:cubicBezTo>
                  <a:pt x="1902020" y="273156"/>
                  <a:pt x="1904801" y="273450"/>
                  <a:pt x="1906971" y="273613"/>
                </a:cubicBezTo>
                <a:cubicBezTo>
                  <a:pt x="1909140" y="273775"/>
                  <a:pt x="1911147" y="273853"/>
                  <a:pt x="1912992" y="273845"/>
                </a:cubicBezTo>
                <a:cubicBezTo>
                  <a:pt x="1915633" y="273886"/>
                  <a:pt x="1917346" y="273680"/>
                  <a:pt x="1918131" y="273226"/>
                </a:cubicBezTo>
                <a:cubicBezTo>
                  <a:pt x="1918915" y="272771"/>
                  <a:pt x="1919265" y="271821"/>
                  <a:pt x="1919183" y="270376"/>
                </a:cubicBezTo>
                <a:lnTo>
                  <a:pt x="1919183" y="260960"/>
                </a:lnTo>
                <a:lnTo>
                  <a:pt x="1872872" y="260960"/>
                </a:lnTo>
                <a:lnTo>
                  <a:pt x="1872872" y="271491"/>
                </a:lnTo>
                <a:cubicBezTo>
                  <a:pt x="1872875" y="274783"/>
                  <a:pt x="1872932" y="277642"/>
                  <a:pt x="1873043" y="280067"/>
                </a:cubicBezTo>
                <a:cubicBezTo>
                  <a:pt x="1873153" y="282492"/>
                  <a:pt x="1873303" y="284793"/>
                  <a:pt x="1873491" y="286971"/>
                </a:cubicBezTo>
                <a:lnTo>
                  <a:pt x="1858880" y="286971"/>
                </a:lnTo>
                <a:cubicBezTo>
                  <a:pt x="1859128" y="284765"/>
                  <a:pt x="1859313" y="282397"/>
                  <a:pt x="1859437" y="279866"/>
                </a:cubicBezTo>
                <a:cubicBezTo>
                  <a:pt x="1859561" y="277335"/>
                  <a:pt x="1859623" y="274502"/>
                  <a:pt x="1859623" y="271367"/>
                </a:cubicBezTo>
                <a:lnTo>
                  <a:pt x="1859623" y="231255"/>
                </a:lnTo>
                <a:cubicBezTo>
                  <a:pt x="1857500" y="233423"/>
                  <a:pt x="1855637" y="235255"/>
                  <a:pt x="1854033" y="236751"/>
                </a:cubicBezTo>
                <a:cubicBezTo>
                  <a:pt x="1852428" y="238247"/>
                  <a:pt x="1850693" y="239751"/>
                  <a:pt x="1848827" y="241263"/>
                </a:cubicBezTo>
                <a:cubicBezTo>
                  <a:pt x="1846961" y="242774"/>
                  <a:pt x="1844575" y="244638"/>
                  <a:pt x="1841668" y="246854"/>
                </a:cubicBezTo>
                <a:cubicBezTo>
                  <a:pt x="1840428" y="244213"/>
                  <a:pt x="1839195" y="242023"/>
                  <a:pt x="1837969" y="240285"/>
                </a:cubicBezTo>
                <a:cubicBezTo>
                  <a:pt x="1836744" y="238546"/>
                  <a:pt x="1835170" y="236731"/>
                  <a:pt x="1833248" y="234841"/>
                </a:cubicBezTo>
                <a:cubicBezTo>
                  <a:pt x="1837327" y="232233"/>
                  <a:pt x="1840995" y="229592"/>
                  <a:pt x="1844253" y="226917"/>
                </a:cubicBezTo>
                <a:cubicBezTo>
                  <a:pt x="1847511" y="224243"/>
                  <a:pt x="1850777" y="221228"/>
                  <a:pt x="1854051" y="217872"/>
                </a:cubicBezTo>
                <a:cubicBezTo>
                  <a:pt x="1857141" y="214807"/>
                  <a:pt x="1859814" y="211785"/>
                  <a:pt x="1862069" y="208808"/>
                </a:cubicBezTo>
                <a:cubicBezTo>
                  <a:pt x="1864323" y="205830"/>
                  <a:pt x="1866562" y="202370"/>
                  <a:pt x="1868786" y="198428"/>
                </a:cubicBezTo>
                <a:lnTo>
                  <a:pt x="1851327" y="198428"/>
                </a:lnTo>
                <a:cubicBezTo>
                  <a:pt x="1848321" y="198428"/>
                  <a:pt x="1845633" y="198490"/>
                  <a:pt x="1843263" y="198614"/>
                </a:cubicBezTo>
                <a:cubicBezTo>
                  <a:pt x="1840892" y="198738"/>
                  <a:pt x="1838668" y="198924"/>
                  <a:pt x="1836592" y="199172"/>
                </a:cubicBezTo>
                <a:lnTo>
                  <a:pt x="1836592" y="185442"/>
                </a:lnTo>
                <a:cubicBezTo>
                  <a:pt x="1838720" y="185689"/>
                  <a:pt x="1840964" y="185875"/>
                  <a:pt x="1843325" y="185999"/>
                </a:cubicBezTo>
                <a:cubicBezTo>
                  <a:pt x="1845685" y="186123"/>
                  <a:pt x="1848394" y="186185"/>
                  <a:pt x="1851451" y="186185"/>
                </a:cubicBezTo>
                <a:lnTo>
                  <a:pt x="1874730" y="186185"/>
                </a:lnTo>
                <a:cubicBezTo>
                  <a:pt x="1875715" y="183662"/>
                  <a:pt x="1876499" y="181309"/>
                  <a:pt x="1877082" y="179127"/>
                </a:cubicBezTo>
                <a:cubicBezTo>
                  <a:pt x="1877665" y="176944"/>
                  <a:pt x="1878078" y="174839"/>
                  <a:pt x="1878321" y="172812"/>
                </a:cubicBezTo>
                <a:close/>
                <a:moveTo>
                  <a:pt x="3256283" y="172804"/>
                </a:moveTo>
                <a:cubicBezTo>
                  <a:pt x="3258587" y="175453"/>
                  <a:pt x="3260542" y="178017"/>
                  <a:pt x="3262149" y="180497"/>
                </a:cubicBezTo>
                <a:cubicBezTo>
                  <a:pt x="3263757" y="182976"/>
                  <a:pt x="3265309" y="185818"/>
                  <a:pt x="3266808" y="189025"/>
                </a:cubicBezTo>
                <a:lnTo>
                  <a:pt x="3257274" y="193483"/>
                </a:lnTo>
                <a:cubicBezTo>
                  <a:pt x="3255646" y="190085"/>
                  <a:pt x="3254041" y="187098"/>
                  <a:pt x="3252460" y="184521"/>
                </a:cubicBezTo>
                <a:cubicBezTo>
                  <a:pt x="3250879" y="181944"/>
                  <a:pt x="3249057" y="179359"/>
                  <a:pt x="3246996" y="176766"/>
                </a:cubicBezTo>
                <a:close/>
                <a:moveTo>
                  <a:pt x="2845918" y="172069"/>
                </a:moveTo>
                <a:lnTo>
                  <a:pt x="2861272" y="172069"/>
                </a:lnTo>
                <a:cubicBezTo>
                  <a:pt x="2861024" y="173346"/>
                  <a:pt x="2860838" y="174599"/>
                  <a:pt x="2860715" y="175830"/>
                </a:cubicBezTo>
                <a:cubicBezTo>
                  <a:pt x="2860591" y="177060"/>
                  <a:pt x="2860529" y="178407"/>
                  <a:pt x="2860529" y="179870"/>
                </a:cubicBezTo>
                <a:lnTo>
                  <a:pt x="2860529" y="180984"/>
                </a:lnTo>
                <a:lnTo>
                  <a:pt x="2889752" y="180984"/>
                </a:lnTo>
                <a:cubicBezTo>
                  <a:pt x="2892674" y="180984"/>
                  <a:pt x="2895156" y="180922"/>
                  <a:pt x="2897197" y="180798"/>
                </a:cubicBezTo>
                <a:cubicBezTo>
                  <a:pt x="2899237" y="180675"/>
                  <a:pt x="2901131" y="180489"/>
                  <a:pt x="2902877" y="180241"/>
                </a:cubicBezTo>
                <a:lnTo>
                  <a:pt x="2902877" y="192238"/>
                </a:lnTo>
                <a:cubicBezTo>
                  <a:pt x="2901002" y="192054"/>
                  <a:pt x="2899119" y="191925"/>
                  <a:pt x="2897228" y="191850"/>
                </a:cubicBezTo>
                <a:cubicBezTo>
                  <a:pt x="2895337" y="191775"/>
                  <a:pt x="2892803" y="191739"/>
                  <a:pt x="2889628" y="191741"/>
                </a:cubicBezTo>
                <a:lnTo>
                  <a:pt x="2882694" y="191741"/>
                </a:lnTo>
                <a:cubicBezTo>
                  <a:pt x="2882103" y="193062"/>
                  <a:pt x="2881551" y="194267"/>
                  <a:pt x="2881038" y="195355"/>
                </a:cubicBezTo>
                <a:cubicBezTo>
                  <a:pt x="2880524" y="196444"/>
                  <a:pt x="2879879" y="197680"/>
                  <a:pt x="2879103" y="199063"/>
                </a:cubicBezTo>
                <a:lnTo>
                  <a:pt x="2895943" y="199063"/>
                </a:lnTo>
                <a:cubicBezTo>
                  <a:pt x="2899449" y="199068"/>
                  <a:pt x="2902250" y="199026"/>
                  <a:pt x="2904347" y="198938"/>
                </a:cubicBezTo>
                <a:cubicBezTo>
                  <a:pt x="2906445" y="198851"/>
                  <a:pt x="2908349" y="198685"/>
                  <a:pt x="2910059" y="198442"/>
                </a:cubicBezTo>
                <a:lnTo>
                  <a:pt x="2910059" y="210441"/>
                </a:lnTo>
                <a:cubicBezTo>
                  <a:pt x="2908343" y="210198"/>
                  <a:pt x="2906419" y="210032"/>
                  <a:pt x="2904286" y="209944"/>
                </a:cubicBezTo>
                <a:cubicBezTo>
                  <a:pt x="2902152" y="209856"/>
                  <a:pt x="2899330" y="209815"/>
                  <a:pt x="2895819" y="209820"/>
                </a:cubicBezTo>
                <a:lnTo>
                  <a:pt x="2813104" y="209820"/>
                </a:lnTo>
                <a:cubicBezTo>
                  <a:pt x="2809601" y="209815"/>
                  <a:pt x="2806794" y="209856"/>
                  <a:pt x="2804684" y="209944"/>
                </a:cubicBezTo>
                <a:cubicBezTo>
                  <a:pt x="2802574" y="210032"/>
                  <a:pt x="2800634" y="210198"/>
                  <a:pt x="2798864" y="210441"/>
                </a:cubicBezTo>
                <a:lnTo>
                  <a:pt x="2798864" y="198442"/>
                </a:lnTo>
                <a:cubicBezTo>
                  <a:pt x="2800600" y="198685"/>
                  <a:pt x="2802607" y="198851"/>
                  <a:pt x="2804885" y="198938"/>
                </a:cubicBezTo>
                <a:cubicBezTo>
                  <a:pt x="2807163" y="199026"/>
                  <a:pt x="2810068" y="199068"/>
                  <a:pt x="2813599" y="199063"/>
                </a:cubicBezTo>
                <a:lnTo>
                  <a:pt x="2829077" y="199063"/>
                </a:lnTo>
                <a:cubicBezTo>
                  <a:pt x="2828551" y="197765"/>
                  <a:pt x="2828056" y="196607"/>
                  <a:pt x="2827592" y="195588"/>
                </a:cubicBezTo>
                <a:cubicBezTo>
                  <a:pt x="2827127" y="194570"/>
                  <a:pt x="2826508" y="193287"/>
                  <a:pt x="2825734" y="191741"/>
                </a:cubicBezTo>
                <a:lnTo>
                  <a:pt x="2819048" y="191741"/>
                </a:lnTo>
                <a:cubicBezTo>
                  <a:pt x="2815931" y="191739"/>
                  <a:pt x="2813465" y="191775"/>
                  <a:pt x="2811649" y="191850"/>
                </a:cubicBezTo>
                <a:cubicBezTo>
                  <a:pt x="2809833" y="191925"/>
                  <a:pt x="2808048" y="192054"/>
                  <a:pt x="2806294" y="192238"/>
                </a:cubicBezTo>
                <a:lnTo>
                  <a:pt x="2806294" y="180241"/>
                </a:lnTo>
                <a:cubicBezTo>
                  <a:pt x="2807986" y="180489"/>
                  <a:pt x="2809864" y="180675"/>
                  <a:pt x="2811928" y="180798"/>
                </a:cubicBezTo>
                <a:cubicBezTo>
                  <a:pt x="2813991" y="180922"/>
                  <a:pt x="2816489" y="180984"/>
                  <a:pt x="2819419" y="180984"/>
                </a:cubicBezTo>
                <a:lnTo>
                  <a:pt x="2846661" y="180984"/>
                </a:lnTo>
                <a:lnTo>
                  <a:pt x="2846661" y="179870"/>
                </a:lnTo>
                <a:cubicBezTo>
                  <a:pt x="2846661" y="178577"/>
                  <a:pt x="2846599" y="177293"/>
                  <a:pt x="2846475" y="176016"/>
                </a:cubicBezTo>
                <a:cubicBezTo>
                  <a:pt x="2846351" y="174739"/>
                  <a:pt x="2846165" y="173423"/>
                  <a:pt x="2845918" y="172069"/>
                </a:cubicBezTo>
                <a:close/>
                <a:moveTo>
                  <a:pt x="512759" y="172061"/>
                </a:moveTo>
                <a:lnTo>
                  <a:pt x="525142" y="177262"/>
                </a:lnTo>
                <a:cubicBezTo>
                  <a:pt x="524724" y="177744"/>
                  <a:pt x="524322" y="178327"/>
                  <a:pt x="523935" y="179011"/>
                </a:cubicBezTo>
                <a:cubicBezTo>
                  <a:pt x="523548" y="179694"/>
                  <a:pt x="522712" y="181299"/>
                  <a:pt x="521427" y="183824"/>
                </a:cubicBezTo>
                <a:cubicBezTo>
                  <a:pt x="519857" y="186772"/>
                  <a:pt x="518553" y="189187"/>
                  <a:pt x="517515" y="191070"/>
                </a:cubicBezTo>
                <a:cubicBezTo>
                  <a:pt x="516477" y="192954"/>
                  <a:pt x="515467" y="194700"/>
                  <a:pt x="514484" y="196308"/>
                </a:cubicBezTo>
                <a:cubicBezTo>
                  <a:pt x="513501" y="197916"/>
                  <a:pt x="512307" y="199781"/>
                  <a:pt x="510902" y="201903"/>
                </a:cubicBezTo>
                <a:cubicBezTo>
                  <a:pt x="511854" y="203144"/>
                  <a:pt x="512674" y="204191"/>
                  <a:pt x="513363" y="205045"/>
                </a:cubicBezTo>
                <a:cubicBezTo>
                  <a:pt x="514052" y="205899"/>
                  <a:pt x="514841" y="206915"/>
                  <a:pt x="515731" y="208094"/>
                </a:cubicBezTo>
                <a:cubicBezTo>
                  <a:pt x="518491" y="203879"/>
                  <a:pt x="520896" y="199865"/>
                  <a:pt x="522944" y="196052"/>
                </a:cubicBezTo>
                <a:cubicBezTo>
                  <a:pt x="524992" y="192239"/>
                  <a:pt x="526468" y="189030"/>
                  <a:pt x="527371" y="186425"/>
                </a:cubicBezTo>
                <a:lnTo>
                  <a:pt x="538763" y="192987"/>
                </a:lnTo>
                <a:cubicBezTo>
                  <a:pt x="538536" y="193256"/>
                  <a:pt x="535151" y="198539"/>
                  <a:pt x="528609" y="208837"/>
                </a:cubicBezTo>
                <a:cubicBezTo>
                  <a:pt x="527206" y="210963"/>
                  <a:pt x="525338" y="213615"/>
                  <a:pt x="523006" y="216793"/>
                </a:cubicBezTo>
                <a:cubicBezTo>
                  <a:pt x="520674" y="219971"/>
                  <a:pt x="518497" y="222809"/>
                  <a:pt x="516474" y="225306"/>
                </a:cubicBezTo>
                <a:cubicBezTo>
                  <a:pt x="519330" y="225185"/>
                  <a:pt x="521488" y="225083"/>
                  <a:pt x="522950" y="224998"/>
                </a:cubicBezTo>
                <a:cubicBezTo>
                  <a:pt x="524411" y="224914"/>
                  <a:pt x="525625" y="224830"/>
                  <a:pt x="526591" y="224746"/>
                </a:cubicBezTo>
                <a:cubicBezTo>
                  <a:pt x="527557" y="224662"/>
                  <a:pt x="528725" y="224560"/>
                  <a:pt x="530095" y="224439"/>
                </a:cubicBezTo>
                <a:cubicBezTo>
                  <a:pt x="529463" y="222693"/>
                  <a:pt x="528900" y="221201"/>
                  <a:pt x="528408" y="219966"/>
                </a:cubicBezTo>
                <a:cubicBezTo>
                  <a:pt x="527915" y="218730"/>
                  <a:pt x="527198" y="217084"/>
                  <a:pt x="526256" y="215028"/>
                </a:cubicBezTo>
                <a:lnTo>
                  <a:pt x="534553" y="211066"/>
                </a:lnTo>
                <a:cubicBezTo>
                  <a:pt x="536308" y="214791"/>
                  <a:pt x="537640" y="217687"/>
                  <a:pt x="538547" y="219757"/>
                </a:cubicBezTo>
                <a:cubicBezTo>
                  <a:pt x="539454" y="221826"/>
                  <a:pt x="540300" y="223998"/>
                  <a:pt x="541083" y="226273"/>
                </a:cubicBezTo>
                <a:cubicBezTo>
                  <a:pt x="541867" y="228549"/>
                  <a:pt x="542950" y="231859"/>
                  <a:pt x="544335" y="236202"/>
                </a:cubicBezTo>
                <a:lnTo>
                  <a:pt x="535048" y="240660"/>
                </a:lnTo>
                <a:cubicBezTo>
                  <a:pt x="534694" y="239236"/>
                  <a:pt x="534411" y="238122"/>
                  <a:pt x="534197" y="237317"/>
                </a:cubicBezTo>
                <a:cubicBezTo>
                  <a:pt x="533982" y="236512"/>
                  <a:pt x="533730" y="235645"/>
                  <a:pt x="533438" y="234716"/>
                </a:cubicBezTo>
                <a:cubicBezTo>
                  <a:pt x="531632" y="234946"/>
                  <a:pt x="530291" y="235106"/>
                  <a:pt x="529414" y="235196"/>
                </a:cubicBezTo>
                <a:cubicBezTo>
                  <a:pt x="528537" y="235287"/>
                  <a:pt x="527072" y="235416"/>
                  <a:pt x="525018" y="235583"/>
                </a:cubicBezTo>
                <a:lnTo>
                  <a:pt x="525018" y="274836"/>
                </a:lnTo>
                <a:cubicBezTo>
                  <a:pt x="525010" y="277908"/>
                  <a:pt x="525057" y="280400"/>
                  <a:pt x="525157" y="282312"/>
                </a:cubicBezTo>
                <a:cubicBezTo>
                  <a:pt x="525258" y="284223"/>
                  <a:pt x="525459" y="286065"/>
                  <a:pt x="525761" y="287837"/>
                </a:cubicBezTo>
                <a:lnTo>
                  <a:pt x="511645" y="287837"/>
                </a:lnTo>
                <a:cubicBezTo>
                  <a:pt x="511947" y="285998"/>
                  <a:pt x="512148" y="284105"/>
                  <a:pt x="512249" y="282157"/>
                </a:cubicBezTo>
                <a:cubicBezTo>
                  <a:pt x="512349" y="280209"/>
                  <a:pt x="512396" y="277728"/>
                  <a:pt x="512388" y="274712"/>
                </a:cubicBezTo>
                <a:lnTo>
                  <a:pt x="512388" y="236698"/>
                </a:lnTo>
                <a:cubicBezTo>
                  <a:pt x="510729" y="236816"/>
                  <a:pt x="509248" y="236919"/>
                  <a:pt x="507946" y="237007"/>
                </a:cubicBezTo>
                <a:cubicBezTo>
                  <a:pt x="506643" y="237095"/>
                  <a:pt x="505069" y="237198"/>
                  <a:pt x="503225" y="237317"/>
                </a:cubicBezTo>
                <a:cubicBezTo>
                  <a:pt x="500550" y="237484"/>
                  <a:pt x="498656" y="237613"/>
                  <a:pt x="497544" y="237704"/>
                </a:cubicBezTo>
                <a:cubicBezTo>
                  <a:pt x="496432" y="237794"/>
                  <a:pt x="495437" y="237954"/>
                  <a:pt x="494557" y="238184"/>
                </a:cubicBezTo>
                <a:lnTo>
                  <a:pt x="493071" y="225430"/>
                </a:lnTo>
                <a:cubicBezTo>
                  <a:pt x="493959" y="225553"/>
                  <a:pt x="495001" y="225646"/>
                  <a:pt x="496198" y="225708"/>
                </a:cubicBezTo>
                <a:cubicBezTo>
                  <a:pt x="497395" y="225770"/>
                  <a:pt x="498994" y="225801"/>
                  <a:pt x="500996" y="225801"/>
                </a:cubicBezTo>
                <a:cubicBezTo>
                  <a:pt x="501298" y="225801"/>
                  <a:pt x="501623" y="225801"/>
                  <a:pt x="501971" y="225801"/>
                </a:cubicBezTo>
                <a:cubicBezTo>
                  <a:pt x="502319" y="225801"/>
                  <a:pt x="502737" y="225801"/>
                  <a:pt x="503225" y="225801"/>
                </a:cubicBezTo>
                <a:cubicBezTo>
                  <a:pt x="504589" y="224083"/>
                  <a:pt x="505637" y="222721"/>
                  <a:pt x="506367" y="221715"/>
                </a:cubicBezTo>
                <a:cubicBezTo>
                  <a:pt x="507097" y="220709"/>
                  <a:pt x="507866" y="219594"/>
                  <a:pt x="508673" y="218372"/>
                </a:cubicBezTo>
                <a:cubicBezTo>
                  <a:pt x="506662" y="215627"/>
                  <a:pt x="504892" y="213288"/>
                  <a:pt x="503362" y="211355"/>
                </a:cubicBezTo>
                <a:cubicBezTo>
                  <a:pt x="501833" y="209422"/>
                  <a:pt x="500228" y="207523"/>
                  <a:pt x="498547" y="205659"/>
                </a:cubicBezTo>
                <a:cubicBezTo>
                  <a:pt x="496866" y="203795"/>
                  <a:pt x="494793" y="201593"/>
                  <a:pt x="492328" y="199055"/>
                </a:cubicBezTo>
                <a:lnTo>
                  <a:pt x="498767" y="188282"/>
                </a:lnTo>
                <a:cubicBezTo>
                  <a:pt x="500129" y="189768"/>
                  <a:pt x="501615" y="191378"/>
                  <a:pt x="503225" y="193111"/>
                </a:cubicBezTo>
                <a:cubicBezTo>
                  <a:pt x="505828" y="188659"/>
                  <a:pt x="507928" y="184686"/>
                  <a:pt x="509524" y="181193"/>
                </a:cubicBezTo>
                <a:cubicBezTo>
                  <a:pt x="511121" y="177700"/>
                  <a:pt x="512200" y="174656"/>
                  <a:pt x="512759" y="172061"/>
                </a:cubicBezTo>
                <a:close/>
                <a:moveTo>
                  <a:pt x="1027995" y="171566"/>
                </a:moveTo>
                <a:lnTo>
                  <a:pt x="1042483" y="174661"/>
                </a:lnTo>
                <a:cubicBezTo>
                  <a:pt x="1042251" y="174953"/>
                  <a:pt x="1042065" y="175206"/>
                  <a:pt x="1041925" y="175420"/>
                </a:cubicBezTo>
                <a:cubicBezTo>
                  <a:pt x="1041786" y="175634"/>
                  <a:pt x="1041601" y="175918"/>
                  <a:pt x="1041368" y="176271"/>
                </a:cubicBezTo>
                <a:cubicBezTo>
                  <a:pt x="1039815" y="178456"/>
                  <a:pt x="1038185" y="180680"/>
                  <a:pt x="1036477" y="182942"/>
                </a:cubicBezTo>
                <a:cubicBezTo>
                  <a:pt x="1034769" y="185205"/>
                  <a:pt x="1033015" y="187397"/>
                  <a:pt x="1031215" y="189520"/>
                </a:cubicBezTo>
                <a:cubicBezTo>
                  <a:pt x="1038067" y="189403"/>
                  <a:pt x="1043362" y="189294"/>
                  <a:pt x="1047101" y="189195"/>
                </a:cubicBezTo>
                <a:cubicBezTo>
                  <a:pt x="1050839" y="189095"/>
                  <a:pt x="1054007" y="188968"/>
                  <a:pt x="1056603" y="188814"/>
                </a:cubicBezTo>
                <a:cubicBezTo>
                  <a:pt x="1059200" y="188660"/>
                  <a:pt x="1062211" y="188441"/>
                  <a:pt x="1065638" y="188158"/>
                </a:cubicBezTo>
                <a:cubicBezTo>
                  <a:pt x="1063843" y="186706"/>
                  <a:pt x="1062264" y="185462"/>
                  <a:pt x="1060902" y="184428"/>
                </a:cubicBezTo>
                <a:cubicBezTo>
                  <a:pt x="1059540" y="183394"/>
                  <a:pt x="1057651" y="181995"/>
                  <a:pt x="1055237" y="180233"/>
                </a:cubicBezTo>
                <a:lnTo>
                  <a:pt x="1065638" y="174785"/>
                </a:lnTo>
                <a:cubicBezTo>
                  <a:pt x="1070601" y="178345"/>
                  <a:pt x="1075131" y="181905"/>
                  <a:pt x="1079228" y="185465"/>
                </a:cubicBezTo>
                <a:cubicBezTo>
                  <a:pt x="1083324" y="189025"/>
                  <a:pt x="1088040" y="193514"/>
                  <a:pt x="1093375" y="198931"/>
                </a:cubicBezTo>
                <a:lnTo>
                  <a:pt x="1082354" y="205618"/>
                </a:lnTo>
                <a:cubicBezTo>
                  <a:pt x="1079782" y="202695"/>
                  <a:pt x="1078116" y="200801"/>
                  <a:pt x="1077355" y="199937"/>
                </a:cubicBezTo>
                <a:cubicBezTo>
                  <a:pt x="1076594" y="199073"/>
                  <a:pt x="1075825" y="198201"/>
                  <a:pt x="1075049" y="197321"/>
                </a:cubicBezTo>
                <a:cubicBezTo>
                  <a:pt x="1070952" y="197796"/>
                  <a:pt x="1066948" y="198178"/>
                  <a:pt x="1063038" y="198467"/>
                </a:cubicBezTo>
                <a:cubicBezTo>
                  <a:pt x="1059127" y="198756"/>
                  <a:pt x="1054256" y="199075"/>
                  <a:pt x="1048426" y="199426"/>
                </a:cubicBezTo>
                <a:cubicBezTo>
                  <a:pt x="1047663" y="201080"/>
                  <a:pt x="1046992" y="202478"/>
                  <a:pt x="1046414" y="203621"/>
                </a:cubicBezTo>
                <a:cubicBezTo>
                  <a:pt x="1045836" y="204764"/>
                  <a:pt x="1045104" y="206131"/>
                  <a:pt x="1044216" y="207723"/>
                </a:cubicBezTo>
                <a:lnTo>
                  <a:pt x="1085574" y="207723"/>
                </a:lnTo>
                <a:cubicBezTo>
                  <a:pt x="1089028" y="207723"/>
                  <a:pt x="1091964" y="207661"/>
                  <a:pt x="1094381" y="207537"/>
                </a:cubicBezTo>
                <a:cubicBezTo>
                  <a:pt x="1096798" y="207413"/>
                  <a:pt x="1098774" y="207227"/>
                  <a:pt x="1100309" y="206980"/>
                </a:cubicBezTo>
                <a:lnTo>
                  <a:pt x="1100309" y="219981"/>
                </a:lnTo>
                <a:cubicBezTo>
                  <a:pt x="1098423" y="219793"/>
                  <a:pt x="1096313" y="219643"/>
                  <a:pt x="1093978" y="219532"/>
                </a:cubicBezTo>
                <a:cubicBezTo>
                  <a:pt x="1091644" y="219421"/>
                  <a:pt x="1088884" y="219365"/>
                  <a:pt x="1085698" y="219362"/>
                </a:cubicBezTo>
                <a:lnTo>
                  <a:pt x="1068734" y="219362"/>
                </a:lnTo>
                <a:cubicBezTo>
                  <a:pt x="1072585" y="222992"/>
                  <a:pt x="1077296" y="226041"/>
                  <a:pt x="1082865" y="228510"/>
                </a:cubicBezTo>
                <a:cubicBezTo>
                  <a:pt x="1088435" y="230978"/>
                  <a:pt x="1095157" y="233006"/>
                  <a:pt x="1103033" y="234593"/>
                </a:cubicBezTo>
                <a:cubicBezTo>
                  <a:pt x="1101398" y="236383"/>
                  <a:pt x="1100056" y="238189"/>
                  <a:pt x="1099009" y="240010"/>
                </a:cubicBezTo>
                <a:cubicBezTo>
                  <a:pt x="1097962" y="241831"/>
                  <a:pt x="1096991" y="244070"/>
                  <a:pt x="1096099" y="246727"/>
                </a:cubicBezTo>
                <a:cubicBezTo>
                  <a:pt x="1086668" y="243800"/>
                  <a:pt x="1078320" y="240028"/>
                  <a:pt x="1071055" y="235413"/>
                </a:cubicBezTo>
                <a:cubicBezTo>
                  <a:pt x="1063791" y="230798"/>
                  <a:pt x="1057734" y="225448"/>
                  <a:pt x="1052884" y="219362"/>
                </a:cubicBezTo>
                <a:lnTo>
                  <a:pt x="1035549" y="219362"/>
                </a:lnTo>
                <a:cubicBezTo>
                  <a:pt x="1032148" y="223036"/>
                  <a:pt x="1028562" y="226269"/>
                  <a:pt x="1024790" y="229062"/>
                </a:cubicBezTo>
                <a:cubicBezTo>
                  <a:pt x="1021017" y="231855"/>
                  <a:pt x="1016661" y="234455"/>
                  <a:pt x="1011719" y="236863"/>
                </a:cubicBezTo>
                <a:cubicBezTo>
                  <a:pt x="1006778" y="239270"/>
                  <a:pt x="1000852" y="241733"/>
                  <a:pt x="993943" y="244251"/>
                </a:cubicBezTo>
                <a:cubicBezTo>
                  <a:pt x="992782" y="241764"/>
                  <a:pt x="991668" y="239773"/>
                  <a:pt x="990600" y="238276"/>
                </a:cubicBezTo>
                <a:cubicBezTo>
                  <a:pt x="989532" y="236780"/>
                  <a:pt x="988046" y="235098"/>
                  <a:pt x="986142" y="233231"/>
                </a:cubicBezTo>
                <a:cubicBezTo>
                  <a:pt x="991321" y="231894"/>
                  <a:pt x="995740" y="230577"/>
                  <a:pt x="999401" y="229277"/>
                </a:cubicBezTo>
                <a:cubicBezTo>
                  <a:pt x="1003061" y="227978"/>
                  <a:pt x="1006343" y="226541"/>
                  <a:pt x="1009247" y="224966"/>
                </a:cubicBezTo>
                <a:cubicBezTo>
                  <a:pt x="1012151" y="223392"/>
                  <a:pt x="1015057" y="221524"/>
                  <a:pt x="1017965" y="219362"/>
                </a:cubicBezTo>
                <a:lnTo>
                  <a:pt x="1003725" y="219362"/>
                </a:lnTo>
                <a:cubicBezTo>
                  <a:pt x="1000921" y="219365"/>
                  <a:pt x="998264" y="219421"/>
                  <a:pt x="995754" y="219532"/>
                </a:cubicBezTo>
                <a:cubicBezTo>
                  <a:pt x="993244" y="219643"/>
                  <a:pt x="990990" y="219793"/>
                  <a:pt x="988990" y="219981"/>
                </a:cubicBezTo>
                <a:lnTo>
                  <a:pt x="988990" y="206980"/>
                </a:lnTo>
                <a:cubicBezTo>
                  <a:pt x="990708" y="207227"/>
                  <a:pt x="992752" y="207413"/>
                  <a:pt x="995120" y="207537"/>
                </a:cubicBezTo>
                <a:cubicBezTo>
                  <a:pt x="997488" y="207661"/>
                  <a:pt x="1000274" y="207723"/>
                  <a:pt x="1003478" y="207723"/>
                </a:cubicBezTo>
                <a:lnTo>
                  <a:pt x="1029481" y="207723"/>
                </a:lnTo>
                <a:cubicBezTo>
                  <a:pt x="1031442" y="205102"/>
                  <a:pt x="1032845" y="202543"/>
                  <a:pt x="1033691" y="200045"/>
                </a:cubicBezTo>
                <a:cubicBezTo>
                  <a:pt x="1029608" y="200168"/>
                  <a:pt x="1026121" y="200267"/>
                  <a:pt x="1023230" y="200344"/>
                </a:cubicBezTo>
                <a:cubicBezTo>
                  <a:pt x="1020339" y="200420"/>
                  <a:pt x="1017531" y="200483"/>
                  <a:pt x="1014806" y="200532"/>
                </a:cubicBezTo>
                <a:cubicBezTo>
                  <a:pt x="1012080" y="200580"/>
                  <a:pt x="1008923" y="200625"/>
                  <a:pt x="1005335" y="200665"/>
                </a:cubicBezTo>
                <a:cubicBezTo>
                  <a:pt x="1004123" y="200665"/>
                  <a:pt x="1003019" y="200696"/>
                  <a:pt x="1002023" y="200757"/>
                </a:cubicBezTo>
                <a:cubicBezTo>
                  <a:pt x="1001027" y="200819"/>
                  <a:pt x="999985" y="200912"/>
                  <a:pt x="998896" y="201036"/>
                </a:cubicBezTo>
                <a:lnTo>
                  <a:pt x="997163" y="188901"/>
                </a:lnTo>
                <a:cubicBezTo>
                  <a:pt x="1001146" y="189273"/>
                  <a:pt x="1007420" y="189520"/>
                  <a:pt x="1015984" y="189644"/>
                </a:cubicBezTo>
                <a:cubicBezTo>
                  <a:pt x="1018683" y="186461"/>
                  <a:pt x="1020994" y="183417"/>
                  <a:pt x="1022918" y="180512"/>
                </a:cubicBezTo>
                <a:cubicBezTo>
                  <a:pt x="1024843" y="177607"/>
                  <a:pt x="1026535" y="174625"/>
                  <a:pt x="1027995" y="171566"/>
                </a:cubicBezTo>
                <a:close/>
                <a:moveTo>
                  <a:pt x="53121" y="85307"/>
                </a:moveTo>
                <a:cubicBezTo>
                  <a:pt x="53245" y="85287"/>
                  <a:pt x="53369" y="85328"/>
                  <a:pt x="53492" y="85431"/>
                </a:cubicBezTo>
                <a:cubicBezTo>
                  <a:pt x="53549" y="85490"/>
                  <a:pt x="53590" y="85527"/>
                  <a:pt x="53616" y="85539"/>
                </a:cubicBezTo>
                <a:cubicBezTo>
                  <a:pt x="53642" y="85552"/>
                  <a:pt x="53683" y="85558"/>
                  <a:pt x="53740" y="85555"/>
                </a:cubicBezTo>
                <a:cubicBezTo>
                  <a:pt x="53735" y="85560"/>
                  <a:pt x="53745" y="85550"/>
                  <a:pt x="53771" y="85524"/>
                </a:cubicBezTo>
                <a:cubicBezTo>
                  <a:pt x="53797" y="85498"/>
                  <a:pt x="53869" y="85426"/>
                  <a:pt x="53988" y="85307"/>
                </a:cubicBezTo>
                <a:cubicBezTo>
                  <a:pt x="56655" y="85372"/>
                  <a:pt x="58874" y="86295"/>
                  <a:pt x="60643" y="88078"/>
                </a:cubicBezTo>
                <a:cubicBezTo>
                  <a:pt x="62413" y="89860"/>
                  <a:pt x="63331" y="92115"/>
                  <a:pt x="63398" y="94842"/>
                </a:cubicBezTo>
                <a:cubicBezTo>
                  <a:pt x="63324" y="97514"/>
                  <a:pt x="62390" y="99754"/>
                  <a:pt x="60597" y="101559"/>
                </a:cubicBezTo>
                <a:cubicBezTo>
                  <a:pt x="58804" y="103365"/>
                  <a:pt x="56601" y="104304"/>
                  <a:pt x="53988" y="104376"/>
                </a:cubicBezTo>
                <a:cubicBezTo>
                  <a:pt x="51423" y="104289"/>
                  <a:pt x="49215" y="103319"/>
                  <a:pt x="47363" y="101466"/>
                </a:cubicBezTo>
                <a:cubicBezTo>
                  <a:pt x="45511" y="99614"/>
                  <a:pt x="44541" y="97406"/>
                  <a:pt x="44453" y="94842"/>
                </a:cubicBezTo>
                <a:cubicBezTo>
                  <a:pt x="44551" y="92386"/>
                  <a:pt x="45470" y="90209"/>
                  <a:pt x="47208" y="88310"/>
                </a:cubicBezTo>
                <a:cubicBezTo>
                  <a:pt x="48947" y="86411"/>
                  <a:pt x="50918" y="85410"/>
                  <a:pt x="53121" y="85307"/>
                </a:cubicBezTo>
                <a:close/>
                <a:moveTo>
                  <a:pt x="1980229" y="83326"/>
                </a:moveTo>
                <a:cubicBezTo>
                  <a:pt x="1977050" y="83409"/>
                  <a:pt x="1974399" y="84513"/>
                  <a:pt x="1972273" y="86638"/>
                </a:cubicBezTo>
                <a:cubicBezTo>
                  <a:pt x="1970147" y="88764"/>
                  <a:pt x="1969043" y="91416"/>
                  <a:pt x="1968961" y="94594"/>
                </a:cubicBezTo>
                <a:cubicBezTo>
                  <a:pt x="1969043" y="97832"/>
                  <a:pt x="1970147" y="100520"/>
                  <a:pt x="1972273" y="102658"/>
                </a:cubicBezTo>
                <a:cubicBezTo>
                  <a:pt x="1974399" y="104797"/>
                  <a:pt x="1977050" y="105906"/>
                  <a:pt x="1980229" y="105986"/>
                </a:cubicBezTo>
                <a:cubicBezTo>
                  <a:pt x="1983407" y="105906"/>
                  <a:pt x="1986059" y="104797"/>
                  <a:pt x="1988184" y="102658"/>
                </a:cubicBezTo>
                <a:cubicBezTo>
                  <a:pt x="1990310" y="100520"/>
                  <a:pt x="1991414" y="97832"/>
                  <a:pt x="1991497" y="94594"/>
                </a:cubicBezTo>
                <a:cubicBezTo>
                  <a:pt x="1991414" y="91416"/>
                  <a:pt x="1990310" y="88764"/>
                  <a:pt x="1988184" y="86638"/>
                </a:cubicBezTo>
                <a:cubicBezTo>
                  <a:pt x="1986059" y="84513"/>
                  <a:pt x="1983407" y="83409"/>
                  <a:pt x="1980229" y="83326"/>
                </a:cubicBezTo>
                <a:close/>
                <a:moveTo>
                  <a:pt x="3823288" y="81337"/>
                </a:moveTo>
                <a:lnTo>
                  <a:pt x="3823288" y="86429"/>
                </a:lnTo>
                <a:lnTo>
                  <a:pt x="3861178" y="86429"/>
                </a:lnTo>
                <a:lnTo>
                  <a:pt x="3861178" y="81337"/>
                </a:lnTo>
                <a:close/>
                <a:moveTo>
                  <a:pt x="804739" y="81221"/>
                </a:moveTo>
                <a:cubicBezTo>
                  <a:pt x="800735" y="81244"/>
                  <a:pt x="797598" y="81972"/>
                  <a:pt x="795328" y="83403"/>
                </a:cubicBezTo>
                <a:cubicBezTo>
                  <a:pt x="793058" y="84835"/>
                  <a:pt x="791902" y="86832"/>
                  <a:pt x="791861" y="89394"/>
                </a:cubicBezTo>
                <a:cubicBezTo>
                  <a:pt x="791902" y="91718"/>
                  <a:pt x="792934" y="93570"/>
                  <a:pt x="794957" y="94950"/>
                </a:cubicBezTo>
                <a:cubicBezTo>
                  <a:pt x="796979" y="96330"/>
                  <a:pt x="799744" y="97037"/>
                  <a:pt x="803253" y="97071"/>
                </a:cubicBezTo>
                <a:cubicBezTo>
                  <a:pt x="805559" y="97066"/>
                  <a:pt x="807571" y="96735"/>
                  <a:pt x="809289" y="96080"/>
                </a:cubicBezTo>
                <a:cubicBezTo>
                  <a:pt x="811007" y="95425"/>
                  <a:pt x="812338" y="94476"/>
                  <a:pt x="813283" y="93232"/>
                </a:cubicBezTo>
                <a:cubicBezTo>
                  <a:pt x="813837" y="92512"/>
                  <a:pt x="814245" y="91630"/>
                  <a:pt x="814505" y="90585"/>
                </a:cubicBezTo>
                <a:cubicBezTo>
                  <a:pt x="814766" y="89541"/>
                  <a:pt x="814895" y="88194"/>
                  <a:pt x="814892" y="86546"/>
                </a:cubicBezTo>
                <a:cubicBezTo>
                  <a:pt x="814892" y="85810"/>
                  <a:pt x="814892" y="85083"/>
                  <a:pt x="814892" y="84363"/>
                </a:cubicBezTo>
                <a:cubicBezTo>
                  <a:pt x="814892" y="83643"/>
                  <a:pt x="814892" y="83256"/>
                  <a:pt x="814892" y="83202"/>
                </a:cubicBezTo>
                <a:cubicBezTo>
                  <a:pt x="812914" y="82470"/>
                  <a:pt x="811175" y="81954"/>
                  <a:pt x="809676" y="81654"/>
                </a:cubicBezTo>
                <a:cubicBezTo>
                  <a:pt x="808177" y="81355"/>
                  <a:pt x="806532" y="81211"/>
                  <a:pt x="804739" y="81221"/>
                </a:cubicBezTo>
                <a:close/>
                <a:moveTo>
                  <a:pt x="926459" y="79975"/>
                </a:moveTo>
                <a:lnTo>
                  <a:pt x="926459" y="85315"/>
                </a:lnTo>
                <a:lnTo>
                  <a:pt x="953824" y="85315"/>
                </a:lnTo>
                <a:lnTo>
                  <a:pt x="953824" y="79975"/>
                </a:lnTo>
                <a:close/>
                <a:moveTo>
                  <a:pt x="4502734" y="77506"/>
                </a:moveTo>
                <a:cubicBezTo>
                  <a:pt x="4508283" y="81698"/>
                  <a:pt x="4513159" y="85852"/>
                  <a:pt x="4517361" y="89966"/>
                </a:cubicBezTo>
                <a:cubicBezTo>
                  <a:pt x="4521563" y="94081"/>
                  <a:pt x="4525975" y="99008"/>
                  <a:pt x="4530595" y="104748"/>
                </a:cubicBezTo>
                <a:lnTo>
                  <a:pt x="4519079" y="115521"/>
                </a:lnTo>
                <a:cubicBezTo>
                  <a:pt x="4514679" y="109515"/>
                  <a:pt x="4510417" y="104345"/>
                  <a:pt x="4506294" y="100012"/>
                </a:cubicBezTo>
                <a:cubicBezTo>
                  <a:pt x="4502172" y="95678"/>
                  <a:pt x="4497477" y="91437"/>
                  <a:pt x="4492209" y="87288"/>
                </a:cubicBezTo>
                <a:close/>
                <a:moveTo>
                  <a:pt x="3416884" y="77506"/>
                </a:moveTo>
                <a:cubicBezTo>
                  <a:pt x="3422433" y="81698"/>
                  <a:pt x="3427309" y="85852"/>
                  <a:pt x="3431511" y="89966"/>
                </a:cubicBezTo>
                <a:cubicBezTo>
                  <a:pt x="3435713" y="94081"/>
                  <a:pt x="3440125" y="99008"/>
                  <a:pt x="3444745" y="104748"/>
                </a:cubicBezTo>
                <a:lnTo>
                  <a:pt x="3433229" y="115521"/>
                </a:lnTo>
                <a:cubicBezTo>
                  <a:pt x="3428828" y="109515"/>
                  <a:pt x="3424567" y="104345"/>
                  <a:pt x="3420444" y="100012"/>
                </a:cubicBezTo>
                <a:cubicBezTo>
                  <a:pt x="3416322" y="95678"/>
                  <a:pt x="3411627" y="91437"/>
                  <a:pt x="3406359" y="87288"/>
                </a:cubicBezTo>
                <a:close/>
                <a:moveTo>
                  <a:pt x="384848" y="75897"/>
                </a:moveTo>
                <a:cubicBezTo>
                  <a:pt x="394763" y="77200"/>
                  <a:pt x="404170" y="78735"/>
                  <a:pt x="413071" y="80501"/>
                </a:cubicBezTo>
                <a:cubicBezTo>
                  <a:pt x="421972" y="82267"/>
                  <a:pt x="430811" y="84371"/>
                  <a:pt x="439588" y="86812"/>
                </a:cubicBezTo>
                <a:cubicBezTo>
                  <a:pt x="448365" y="89252"/>
                  <a:pt x="457525" y="92135"/>
                  <a:pt x="467068" y="95461"/>
                </a:cubicBezTo>
                <a:lnTo>
                  <a:pt x="461743" y="111063"/>
                </a:lnTo>
                <a:cubicBezTo>
                  <a:pt x="455506" y="108279"/>
                  <a:pt x="449036" y="105829"/>
                  <a:pt x="442334" y="103711"/>
                </a:cubicBezTo>
                <a:cubicBezTo>
                  <a:pt x="435632" y="101593"/>
                  <a:pt x="427490" y="99421"/>
                  <a:pt x="417909" y="97194"/>
                </a:cubicBezTo>
                <a:cubicBezTo>
                  <a:pt x="410470" y="95433"/>
                  <a:pt x="403773" y="94003"/>
                  <a:pt x="397819" y="92907"/>
                </a:cubicBezTo>
                <a:cubicBezTo>
                  <a:pt x="391865" y="91811"/>
                  <a:pt x="385601" y="90846"/>
                  <a:pt x="379028" y="90013"/>
                </a:cubicBezTo>
                <a:close/>
                <a:moveTo>
                  <a:pt x="1980229" y="73668"/>
                </a:moveTo>
                <a:cubicBezTo>
                  <a:pt x="1986193" y="73820"/>
                  <a:pt x="1991136" y="75868"/>
                  <a:pt x="1995057" y="79813"/>
                </a:cubicBezTo>
                <a:cubicBezTo>
                  <a:pt x="1998978" y="83757"/>
                  <a:pt x="2001011" y="88684"/>
                  <a:pt x="2001155" y="94594"/>
                </a:cubicBezTo>
                <a:cubicBezTo>
                  <a:pt x="2001003" y="100564"/>
                  <a:pt x="1998955" y="105527"/>
                  <a:pt x="1995010" y="109484"/>
                </a:cubicBezTo>
                <a:cubicBezTo>
                  <a:pt x="1991066" y="113441"/>
                  <a:pt x="1986139" y="115495"/>
                  <a:pt x="1980229" y="115644"/>
                </a:cubicBezTo>
                <a:cubicBezTo>
                  <a:pt x="1974318" y="115495"/>
                  <a:pt x="1969391" y="113441"/>
                  <a:pt x="1965447" y="109484"/>
                </a:cubicBezTo>
                <a:cubicBezTo>
                  <a:pt x="1961503" y="105527"/>
                  <a:pt x="1959454" y="100564"/>
                  <a:pt x="1959302" y="94594"/>
                </a:cubicBezTo>
                <a:cubicBezTo>
                  <a:pt x="1959454" y="88684"/>
                  <a:pt x="1961503" y="83757"/>
                  <a:pt x="1965447" y="79813"/>
                </a:cubicBezTo>
                <a:cubicBezTo>
                  <a:pt x="1969391" y="75868"/>
                  <a:pt x="1974318" y="73820"/>
                  <a:pt x="1980229" y="73668"/>
                </a:cubicBezTo>
                <a:close/>
                <a:moveTo>
                  <a:pt x="2105797" y="72429"/>
                </a:moveTo>
                <a:cubicBezTo>
                  <a:pt x="2101120" y="74937"/>
                  <a:pt x="2097503" y="77475"/>
                  <a:pt x="2094946" y="80045"/>
                </a:cubicBezTo>
                <a:cubicBezTo>
                  <a:pt x="2092390" y="82614"/>
                  <a:pt x="2091095" y="85029"/>
                  <a:pt x="2091061" y="87288"/>
                </a:cubicBezTo>
                <a:cubicBezTo>
                  <a:pt x="2091054" y="88338"/>
                  <a:pt x="2091379" y="89334"/>
                  <a:pt x="2092037" y="90276"/>
                </a:cubicBezTo>
                <a:cubicBezTo>
                  <a:pt x="2092694" y="91217"/>
                  <a:pt x="2093731" y="92120"/>
                  <a:pt x="2095148" y="92984"/>
                </a:cubicBezTo>
                <a:cubicBezTo>
                  <a:pt x="2096414" y="93856"/>
                  <a:pt x="2097750" y="94527"/>
                  <a:pt x="2099156" y="94997"/>
                </a:cubicBezTo>
                <a:cubicBezTo>
                  <a:pt x="2100562" y="95466"/>
                  <a:pt x="2101868" y="95703"/>
                  <a:pt x="2103072" y="95709"/>
                </a:cubicBezTo>
                <a:cubicBezTo>
                  <a:pt x="2104107" y="95747"/>
                  <a:pt x="2104824" y="95391"/>
                  <a:pt x="2105224" y="94641"/>
                </a:cubicBezTo>
                <a:cubicBezTo>
                  <a:pt x="2105624" y="93890"/>
                  <a:pt x="2105815" y="92512"/>
                  <a:pt x="2105797" y="90508"/>
                </a:cubicBezTo>
                <a:close/>
                <a:moveTo>
                  <a:pt x="1009042" y="69202"/>
                </a:moveTo>
                <a:lnTo>
                  <a:pt x="1009042" y="77886"/>
                </a:lnTo>
                <a:lnTo>
                  <a:pt x="1029365" y="77886"/>
                </a:lnTo>
                <a:lnTo>
                  <a:pt x="1029365" y="69202"/>
                </a:lnTo>
                <a:close/>
                <a:moveTo>
                  <a:pt x="4153662" y="67229"/>
                </a:moveTo>
                <a:lnTo>
                  <a:pt x="4153662" y="83202"/>
                </a:lnTo>
                <a:cubicBezTo>
                  <a:pt x="4156296" y="82688"/>
                  <a:pt x="4158389" y="82272"/>
                  <a:pt x="4159940" y="81955"/>
                </a:cubicBezTo>
                <a:cubicBezTo>
                  <a:pt x="4161492" y="81638"/>
                  <a:pt x="4163044" y="81286"/>
                  <a:pt x="4164595" y="80900"/>
                </a:cubicBezTo>
                <a:cubicBezTo>
                  <a:pt x="4166147" y="80514"/>
                  <a:pt x="4168240" y="79961"/>
                  <a:pt x="4170874" y="79240"/>
                </a:cubicBezTo>
                <a:lnTo>
                  <a:pt x="4170874" y="67229"/>
                </a:lnTo>
                <a:close/>
                <a:moveTo>
                  <a:pt x="3823288" y="66231"/>
                </a:moveTo>
                <a:lnTo>
                  <a:pt x="3823288" y="71323"/>
                </a:lnTo>
                <a:lnTo>
                  <a:pt x="3861178" y="71323"/>
                </a:lnTo>
                <a:lnTo>
                  <a:pt x="3861178" y="66231"/>
                </a:lnTo>
                <a:close/>
                <a:moveTo>
                  <a:pt x="3585660" y="65992"/>
                </a:moveTo>
                <a:lnTo>
                  <a:pt x="3585660" y="79371"/>
                </a:lnTo>
                <a:lnTo>
                  <a:pt x="3599667" y="79371"/>
                </a:lnTo>
                <a:lnTo>
                  <a:pt x="3599667" y="65992"/>
                </a:lnTo>
                <a:close/>
                <a:moveTo>
                  <a:pt x="926459" y="64002"/>
                </a:moveTo>
                <a:lnTo>
                  <a:pt x="926459" y="69465"/>
                </a:lnTo>
                <a:lnTo>
                  <a:pt x="953824" y="69465"/>
                </a:lnTo>
                <a:lnTo>
                  <a:pt x="953824" y="64002"/>
                </a:lnTo>
                <a:close/>
                <a:moveTo>
                  <a:pt x="2596153" y="61161"/>
                </a:moveTo>
                <a:cubicBezTo>
                  <a:pt x="2592077" y="61750"/>
                  <a:pt x="2588775" y="62616"/>
                  <a:pt x="2586247" y="63762"/>
                </a:cubicBezTo>
                <a:cubicBezTo>
                  <a:pt x="2583719" y="64907"/>
                  <a:pt x="2581531" y="66517"/>
                  <a:pt x="2579684" y="68591"/>
                </a:cubicBezTo>
                <a:cubicBezTo>
                  <a:pt x="2578134" y="70278"/>
                  <a:pt x="2576963" y="72135"/>
                  <a:pt x="2576171" y="74163"/>
                </a:cubicBezTo>
                <a:cubicBezTo>
                  <a:pt x="2575379" y="76191"/>
                  <a:pt x="2574981" y="78296"/>
                  <a:pt x="2574979" y="80478"/>
                </a:cubicBezTo>
                <a:cubicBezTo>
                  <a:pt x="2575023" y="83081"/>
                  <a:pt x="2575616" y="85243"/>
                  <a:pt x="2576759" y="86963"/>
                </a:cubicBezTo>
                <a:cubicBezTo>
                  <a:pt x="2577902" y="88684"/>
                  <a:pt x="2579331" y="89577"/>
                  <a:pt x="2581047" y="89641"/>
                </a:cubicBezTo>
                <a:cubicBezTo>
                  <a:pt x="2582192" y="89664"/>
                  <a:pt x="2583306" y="89061"/>
                  <a:pt x="2584390" y="87830"/>
                </a:cubicBezTo>
                <a:cubicBezTo>
                  <a:pt x="2585473" y="86600"/>
                  <a:pt x="2586712" y="84603"/>
                  <a:pt x="2588105" y="81840"/>
                </a:cubicBezTo>
                <a:cubicBezTo>
                  <a:pt x="2589361" y="79315"/>
                  <a:pt x="2590687" y="76255"/>
                  <a:pt x="2592082" y="72662"/>
                </a:cubicBezTo>
                <a:cubicBezTo>
                  <a:pt x="2593478" y="69068"/>
                  <a:pt x="2594835" y="65235"/>
                  <a:pt x="2596153" y="61161"/>
                </a:cubicBezTo>
                <a:close/>
                <a:moveTo>
                  <a:pt x="1510303" y="61161"/>
                </a:moveTo>
                <a:cubicBezTo>
                  <a:pt x="1506227" y="61750"/>
                  <a:pt x="1502925" y="62616"/>
                  <a:pt x="1500397" y="63762"/>
                </a:cubicBezTo>
                <a:cubicBezTo>
                  <a:pt x="1497869" y="64907"/>
                  <a:pt x="1495681" y="66517"/>
                  <a:pt x="1493835" y="68591"/>
                </a:cubicBezTo>
                <a:cubicBezTo>
                  <a:pt x="1492284" y="70278"/>
                  <a:pt x="1491113" y="72135"/>
                  <a:pt x="1490321" y="74163"/>
                </a:cubicBezTo>
                <a:cubicBezTo>
                  <a:pt x="1489529" y="76191"/>
                  <a:pt x="1489132" y="78296"/>
                  <a:pt x="1489129" y="80478"/>
                </a:cubicBezTo>
                <a:cubicBezTo>
                  <a:pt x="1489173" y="83081"/>
                  <a:pt x="1489766" y="85243"/>
                  <a:pt x="1490909" y="86963"/>
                </a:cubicBezTo>
                <a:cubicBezTo>
                  <a:pt x="1492052" y="88684"/>
                  <a:pt x="1493481" y="89577"/>
                  <a:pt x="1495197" y="89641"/>
                </a:cubicBezTo>
                <a:cubicBezTo>
                  <a:pt x="1496342" y="89664"/>
                  <a:pt x="1497456" y="89061"/>
                  <a:pt x="1498540" y="87830"/>
                </a:cubicBezTo>
                <a:cubicBezTo>
                  <a:pt x="1499623" y="86600"/>
                  <a:pt x="1500861" y="84603"/>
                  <a:pt x="1502255" y="81840"/>
                </a:cubicBezTo>
                <a:cubicBezTo>
                  <a:pt x="1503511" y="79315"/>
                  <a:pt x="1504837" y="76255"/>
                  <a:pt x="1506233" y="72662"/>
                </a:cubicBezTo>
                <a:cubicBezTo>
                  <a:pt x="1507628" y="69068"/>
                  <a:pt x="1508985" y="65235"/>
                  <a:pt x="1510303" y="61161"/>
                </a:cubicBezTo>
                <a:close/>
                <a:moveTo>
                  <a:pt x="2260330" y="57323"/>
                </a:moveTo>
                <a:lnTo>
                  <a:pt x="2260330" y="71563"/>
                </a:lnTo>
                <a:lnTo>
                  <a:pt x="2289181" y="71563"/>
                </a:lnTo>
                <a:lnTo>
                  <a:pt x="2289181" y="57323"/>
                </a:lnTo>
                <a:close/>
                <a:moveTo>
                  <a:pt x="2218973" y="57323"/>
                </a:moveTo>
                <a:lnTo>
                  <a:pt x="2218973" y="71563"/>
                </a:lnTo>
                <a:lnTo>
                  <a:pt x="2246586" y="71563"/>
                </a:lnTo>
                <a:lnTo>
                  <a:pt x="2246586" y="57323"/>
                </a:lnTo>
                <a:close/>
                <a:moveTo>
                  <a:pt x="1174480" y="57323"/>
                </a:moveTo>
                <a:lnTo>
                  <a:pt x="1174480" y="71563"/>
                </a:lnTo>
                <a:lnTo>
                  <a:pt x="1203331" y="71563"/>
                </a:lnTo>
                <a:lnTo>
                  <a:pt x="1203331" y="57323"/>
                </a:lnTo>
                <a:close/>
                <a:moveTo>
                  <a:pt x="1133123" y="57323"/>
                </a:moveTo>
                <a:lnTo>
                  <a:pt x="1133123" y="71563"/>
                </a:lnTo>
                <a:lnTo>
                  <a:pt x="1160736" y="71563"/>
                </a:lnTo>
                <a:lnTo>
                  <a:pt x="1160736" y="57323"/>
                </a:lnTo>
                <a:close/>
                <a:moveTo>
                  <a:pt x="3967181" y="56951"/>
                </a:moveTo>
                <a:cubicBezTo>
                  <a:pt x="3968195" y="61123"/>
                  <a:pt x="3969263" y="64698"/>
                  <a:pt x="3970386" y="67678"/>
                </a:cubicBezTo>
                <a:cubicBezTo>
                  <a:pt x="3971508" y="70657"/>
                  <a:pt x="3972916" y="73645"/>
                  <a:pt x="3974611" y="76640"/>
                </a:cubicBezTo>
                <a:cubicBezTo>
                  <a:pt x="3975885" y="73830"/>
                  <a:pt x="3976990" y="70936"/>
                  <a:pt x="3977923" y="67956"/>
                </a:cubicBezTo>
                <a:cubicBezTo>
                  <a:pt x="3978857" y="64977"/>
                  <a:pt x="3979776" y="61308"/>
                  <a:pt x="3980679" y="56951"/>
                </a:cubicBezTo>
                <a:close/>
                <a:moveTo>
                  <a:pt x="3953932" y="56951"/>
                </a:moveTo>
                <a:lnTo>
                  <a:pt x="3953932" y="102643"/>
                </a:lnTo>
                <a:cubicBezTo>
                  <a:pt x="3956749" y="100450"/>
                  <a:pt x="3959257" y="98211"/>
                  <a:pt x="3961455" y="95925"/>
                </a:cubicBezTo>
                <a:cubicBezTo>
                  <a:pt x="3963653" y="93640"/>
                  <a:pt x="3965727" y="91091"/>
                  <a:pt x="3967677" y="88279"/>
                </a:cubicBezTo>
                <a:cubicBezTo>
                  <a:pt x="3965929" y="85420"/>
                  <a:pt x="3964417" y="82594"/>
                  <a:pt x="3963141" y="79799"/>
                </a:cubicBezTo>
                <a:cubicBezTo>
                  <a:pt x="3961865" y="77005"/>
                  <a:pt x="3960666" y="73811"/>
                  <a:pt x="3959541" y="70219"/>
                </a:cubicBezTo>
                <a:cubicBezTo>
                  <a:pt x="3958417" y="66627"/>
                  <a:pt x="3957208" y="62204"/>
                  <a:pt x="3955913" y="56951"/>
                </a:cubicBezTo>
                <a:close/>
                <a:moveTo>
                  <a:pt x="3874675" y="55472"/>
                </a:moveTo>
                <a:cubicBezTo>
                  <a:pt x="3874491" y="56923"/>
                  <a:pt x="3874363" y="58660"/>
                  <a:pt x="3874288" y="60683"/>
                </a:cubicBezTo>
                <a:cubicBezTo>
                  <a:pt x="3874213" y="62706"/>
                  <a:pt x="3874177" y="65218"/>
                  <a:pt x="3874180" y="68218"/>
                </a:cubicBezTo>
                <a:lnTo>
                  <a:pt x="3874180" y="103137"/>
                </a:lnTo>
                <a:cubicBezTo>
                  <a:pt x="3874301" y="107750"/>
                  <a:pt x="3873222" y="110908"/>
                  <a:pt x="3870945" y="112611"/>
                </a:cubicBezTo>
                <a:cubicBezTo>
                  <a:pt x="3868667" y="114313"/>
                  <a:pt x="3864462" y="115118"/>
                  <a:pt x="3858330" y="115025"/>
                </a:cubicBezTo>
                <a:cubicBezTo>
                  <a:pt x="3857053" y="115028"/>
                  <a:pt x="3855613" y="114992"/>
                  <a:pt x="3854012" y="114917"/>
                </a:cubicBezTo>
                <a:cubicBezTo>
                  <a:pt x="3852410" y="114842"/>
                  <a:pt x="3850134" y="114713"/>
                  <a:pt x="3847186" y="114530"/>
                </a:cubicBezTo>
                <a:cubicBezTo>
                  <a:pt x="3846843" y="111984"/>
                  <a:pt x="3846476" y="109894"/>
                  <a:pt x="3846087" y="108261"/>
                </a:cubicBezTo>
                <a:cubicBezTo>
                  <a:pt x="3845697" y="106628"/>
                  <a:pt x="3845114" y="104755"/>
                  <a:pt x="3844338" y="102642"/>
                </a:cubicBezTo>
                <a:cubicBezTo>
                  <a:pt x="3846871" y="103013"/>
                  <a:pt x="3849141" y="103292"/>
                  <a:pt x="3851148" y="103478"/>
                </a:cubicBezTo>
                <a:cubicBezTo>
                  <a:pt x="3853155" y="103664"/>
                  <a:pt x="3854930" y="103757"/>
                  <a:pt x="3856472" y="103757"/>
                </a:cubicBezTo>
                <a:cubicBezTo>
                  <a:pt x="3858402" y="103788"/>
                  <a:pt x="3859682" y="103602"/>
                  <a:pt x="3860311" y="103199"/>
                </a:cubicBezTo>
                <a:cubicBezTo>
                  <a:pt x="3860940" y="102797"/>
                  <a:pt x="3861229" y="101991"/>
                  <a:pt x="3861178" y="100782"/>
                </a:cubicBezTo>
                <a:lnTo>
                  <a:pt x="3861178" y="96568"/>
                </a:lnTo>
                <a:lnTo>
                  <a:pt x="3823288" y="96568"/>
                </a:lnTo>
                <a:lnTo>
                  <a:pt x="3823288" y="101774"/>
                </a:lnTo>
                <a:cubicBezTo>
                  <a:pt x="3823288" y="104785"/>
                  <a:pt x="3823349" y="107433"/>
                  <a:pt x="3823473" y="109716"/>
                </a:cubicBezTo>
                <a:cubicBezTo>
                  <a:pt x="3823597" y="111999"/>
                  <a:pt x="3823783" y="114058"/>
                  <a:pt x="3824030" y="115892"/>
                </a:cubicBezTo>
                <a:lnTo>
                  <a:pt x="3809790" y="115892"/>
                </a:lnTo>
                <a:cubicBezTo>
                  <a:pt x="3810033" y="113965"/>
                  <a:pt x="3810198" y="111999"/>
                  <a:pt x="3810286" y="109995"/>
                </a:cubicBezTo>
                <a:cubicBezTo>
                  <a:pt x="3810373" y="107990"/>
                  <a:pt x="3810415" y="105250"/>
                  <a:pt x="3810410" y="101774"/>
                </a:cubicBezTo>
                <a:lnTo>
                  <a:pt x="3810410" y="66107"/>
                </a:lnTo>
                <a:cubicBezTo>
                  <a:pt x="3810410" y="63830"/>
                  <a:pt x="3810379" y="61924"/>
                  <a:pt x="3810317" y="60388"/>
                </a:cubicBezTo>
                <a:cubicBezTo>
                  <a:pt x="3810255" y="58853"/>
                  <a:pt x="3810162" y="57256"/>
                  <a:pt x="3810038" y="55596"/>
                </a:cubicBezTo>
                <a:cubicBezTo>
                  <a:pt x="3811480" y="55720"/>
                  <a:pt x="3812961" y="55813"/>
                  <a:pt x="3814480" y="55875"/>
                </a:cubicBezTo>
                <a:cubicBezTo>
                  <a:pt x="3816000" y="55937"/>
                  <a:pt x="3817821" y="55969"/>
                  <a:pt x="3819944" y="55969"/>
                </a:cubicBezTo>
                <a:lnTo>
                  <a:pt x="3863530" y="55969"/>
                </a:lnTo>
                <a:cubicBezTo>
                  <a:pt x="3866216" y="55971"/>
                  <a:pt x="3868429" y="55935"/>
                  <a:pt x="3870171" y="55860"/>
                </a:cubicBezTo>
                <a:cubicBezTo>
                  <a:pt x="3871912" y="55785"/>
                  <a:pt x="3873413" y="55655"/>
                  <a:pt x="3874675" y="55472"/>
                </a:cubicBezTo>
                <a:close/>
                <a:moveTo>
                  <a:pt x="3212697" y="55094"/>
                </a:moveTo>
                <a:lnTo>
                  <a:pt x="3224832" y="60790"/>
                </a:lnTo>
                <a:cubicBezTo>
                  <a:pt x="3221757" y="64342"/>
                  <a:pt x="3219517" y="67546"/>
                  <a:pt x="3218114" y="70402"/>
                </a:cubicBezTo>
                <a:cubicBezTo>
                  <a:pt x="3216711" y="73258"/>
                  <a:pt x="3216019" y="75997"/>
                  <a:pt x="3216040" y="78621"/>
                </a:cubicBezTo>
                <a:cubicBezTo>
                  <a:pt x="3216055" y="82157"/>
                  <a:pt x="3217727" y="84835"/>
                  <a:pt x="3221055" y="86654"/>
                </a:cubicBezTo>
                <a:cubicBezTo>
                  <a:pt x="3224383" y="88473"/>
                  <a:pt x="3229274" y="89386"/>
                  <a:pt x="3235728" y="89394"/>
                </a:cubicBezTo>
                <a:cubicBezTo>
                  <a:pt x="3241236" y="89383"/>
                  <a:pt x="3246534" y="88970"/>
                  <a:pt x="3251624" y="88155"/>
                </a:cubicBezTo>
                <a:cubicBezTo>
                  <a:pt x="3256714" y="87340"/>
                  <a:pt x="3261239" y="86184"/>
                  <a:pt x="3265198" y="84688"/>
                </a:cubicBezTo>
                <a:lnTo>
                  <a:pt x="3266437" y="100414"/>
                </a:lnTo>
                <a:cubicBezTo>
                  <a:pt x="3265645" y="100468"/>
                  <a:pt x="3264938" y="100545"/>
                  <a:pt x="3264316" y="100646"/>
                </a:cubicBezTo>
                <a:cubicBezTo>
                  <a:pt x="3263695" y="100747"/>
                  <a:pt x="3262709" y="100917"/>
                  <a:pt x="3261360" y="101157"/>
                </a:cubicBezTo>
                <a:cubicBezTo>
                  <a:pt x="3256469" y="101959"/>
                  <a:pt x="3251980" y="102552"/>
                  <a:pt x="3247894" y="102937"/>
                </a:cubicBezTo>
                <a:cubicBezTo>
                  <a:pt x="3243808" y="103321"/>
                  <a:pt x="3239753" y="103512"/>
                  <a:pt x="3235728" y="103510"/>
                </a:cubicBezTo>
                <a:cubicBezTo>
                  <a:pt x="3228072" y="103517"/>
                  <a:pt x="3221715" y="102635"/>
                  <a:pt x="3216659" y="100863"/>
                </a:cubicBezTo>
                <a:cubicBezTo>
                  <a:pt x="3211603" y="99091"/>
                  <a:pt x="3207723" y="96382"/>
                  <a:pt x="3205019" y="92737"/>
                </a:cubicBezTo>
                <a:cubicBezTo>
                  <a:pt x="3203836" y="91155"/>
                  <a:pt x="3202922" y="89303"/>
                  <a:pt x="3202280" y="87180"/>
                </a:cubicBezTo>
                <a:cubicBezTo>
                  <a:pt x="3201638" y="85057"/>
                  <a:pt x="3201312" y="82864"/>
                  <a:pt x="3201305" y="80602"/>
                </a:cubicBezTo>
                <a:cubicBezTo>
                  <a:pt x="3201300" y="76591"/>
                  <a:pt x="3202239" y="72479"/>
                  <a:pt x="3204122" y="68266"/>
                </a:cubicBezTo>
                <a:cubicBezTo>
                  <a:pt x="3206005" y="64053"/>
                  <a:pt x="3208863" y="59663"/>
                  <a:pt x="3212697" y="55094"/>
                </a:cubicBezTo>
                <a:close/>
                <a:moveTo>
                  <a:pt x="1884883" y="51875"/>
                </a:moveTo>
                <a:cubicBezTo>
                  <a:pt x="1881641" y="51947"/>
                  <a:pt x="1878932" y="52917"/>
                  <a:pt x="1876757" y="54784"/>
                </a:cubicBezTo>
                <a:cubicBezTo>
                  <a:pt x="1874583" y="56652"/>
                  <a:pt x="1873453" y="58984"/>
                  <a:pt x="1873368" y="61781"/>
                </a:cubicBezTo>
                <a:cubicBezTo>
                  <a:pt x="1873419" y="64680"/>
                  <a:pt x="1874399" y="67022"/>
                  <a:pt x="1876308" y="68808"/>
                </a:cubicBezTo>
                <a:cubicBezTo>
                  <a:pt x="1878217" y="70593"/>
                  <a:pt x="1880745" y="71511"/>
                  <a:pt x="1883893" y="71563"/>
                </a:cubicBezTo>
                <a:cubicBezTo>
                  <a:pt x="1887486" y="71501"/>
                  <a:pt x="1890391" y="70448"/>
                  <a:pt x="1892607" y="68405"/>
                </a:cubicBezTo>
                <a:cubicBezTo>
                  <a:pt x="1894823" y="66362"/>
                  <a:pt x="1895963" y="63700"/>
                  <a:pt x="1896027" y="60418"/>
                </a:cubicBezTo>
                <a:cubicBezTo>
                  <a:pt x="1895989" y="57787"/>
                  <a:pt x="1894983" y="55713"/>
                  <a:pt x="1893010" y="54196"/>
                </a:cubicBezTo>
                <a:cubicBezTo>
                  <a:pt x="1891036" y="52679"/>
                  <a:pt x="1888327" y="51906"/>
                  <a:pt x="1884883" y="51875"/>
                </a:cubicBezTo>
                <a:close/>
                <a:moveTo>
                  <a:pt x="2925042" y="49770"/>
                </a:moveTo>
                <a:cubicBezTo>
                  <a:pt x="2926777" y="50014"/>
                  <a:pt x="2928410" y="50199"/>
                  <a:pt x="2929940" y="50324"/>
                </a:cubicBezTo>
                <a:cubicBezTo>
                  <a:pt x="2931469" y="50450"/>
                  <a:pt x="2933377" y="50534"/>
                  <a:pt x="2935663" y="50577"/>
                </a:cubicBezTo>
                <a:cubicBezTo>
                  <a:pt x="2937949" y="50619"/>
                  <a:pt x="2941095" y="50639"/>
                  <a:pt x="2945101" y="50636"/>
                </a:cubicBezTo>
                <a:lnTo>
                  <a:pt x="3011100" y="50636"/>
                </a:lnTo>
                <a:cubicBezTo>
                  <a:pt x="3015106" y="50639"/>
                  <a:pt x="3018252" y="50619"/>
                  <a:pt x="3020538" y="50577"/>
                </a:cubicBezTo>
                <a:cubicBezTo>
                  <a:pt x="3022824" y="50534"/>
                  <a:pt x="3024732" y="50450"/>
                  <a:pt x="3026262" y="50324"/>
                </a:cubicBezTo>
                <a:cubicBezTo>
                  <a:pt x="3027791" y="50199"/>
                  <a:pt x="3029424" y="50014"/>
                  <a:pt x="3031160" y="49770"/>
                </a:cubicBezTo>
                <a:lnTo>
                  <a:pt x="3031160" y="66981"/>
                </a:lnTo>
                <a:cubicBezTo>
                  <a:pt x="3029608" y="66779"/>
                  <a:pt x="3028157" y="66633"/>
                  <a:pt x="3026808" y="66546"/>
                </a:cubicBezTo>
                <a:cubicBezTo>
                  <a:pt x="3025458" y="66458"/>
                  <a:pt x="3023613" y="66404"/>
                  <a:pt x="3021272" y="66385"/>
                </a:cubicBezTo>
                <a:cubicBezTo>
                  <a:pt x="3018932" y="66366"/>
                  <a:pt x="3015500" y="66358"/>
                  <a:pt x="3010976" y="66362"/>
                </a:cubicBezTo>
                <a:lnTo>
                  <a:pt x="2945225" y="66362"/>
                </a:lnTo>
                <a:cubicBezTo>
                  <a:pt x="2940702" y="66358"/>
                  <a:pt x="2937270" y="66366"/>
                  <a:pt x="2934929" y="66385"/>
                </a:cubicBezTo>
                <a:cubicBezTo>
                  <a:pt x="2932589" y="66404"/>
                  <a:pt x="2930744" y="66458"/>
                  <a:pt x="2929394" y="66546"/>
                </a:cubicBezTo>
                <a:cubicBezTo>
                  <a:pt x="2928044" y="66633"/>
                  <a:pt x="2926593" y="66779"/>
                  <a:pt x="2925042" y="66981"/>
                </a:cubicBezTo>
                <a:close/>
                <a:moveTo>
                  <a:pt x="619992" y="49770"/>
                </a:moveTo>
                <a:cubicBezTo>
                  <a:pt x="621728" y="50014"/>
                  <a:pt x="623360" y="50199"/>
                  <a:pt x="624890" y="50324"/>
                </a:cubicBezTo>
                <a:cubicBezTo>
                  <a:pt x="626419" y="50450"/>
                  <a:pt x="628327" y="50534"/>
                  <a:pt x="630613" y="50577"/>
                </a:cubicBezTo>
                <a:cubicBezTo>
                  <a:pt x="632899" y="50619"/>
                  <a:pt x="636045" y="50639"/>
                  <a:pt x="640052" y="50636"/>
                </a:cubicBezTo>
                <a:lnTo>
                  <a:pt x="706050" y="50636"/>
                </a:lnTo>
                <a:cubicBezTo>
                  <a:pt x="710056" y="50639"/>
                  <a:pt x="713202" y="50619"/>
                  <a:pt x="715488" y="50577"/>
                </a:cubicBezTo>
                <a:cubicBezTo>
                  <a:pt x="717775" y="50534"/>
                  <a:pt x="719682" y="50450"/>
                  <a:pt x="721212" y="50324"/>
                </a:cubicBezTo>
                <a:cubicBezTo>
                  <a:pt x="722741" y="50199"/>
                  <a:pt x="724374" y="50014"/>
                  <a:pt x="726110" y="49770"/>
                </a:cubicBezTo>
                <a:lnTo>
                  <a:pt x="726110" y="66981"/>
                </a:lnTo>
                <a:cubicBezTo>
                  <a:pt x="724558" y="66779"/>
                  <a:pt x="723107" y="66633"/>
                  <a:pt x="721758" y="66546"/>
                </a:cubicBezTo>
                <a:cubicBezTo>
                  <a:pt x="720408" y="66458"/>
                  <a:pt x="718563" y="66404"/>
                  <a:pt x="716222" y="66385"/>
                </a:cubicBezTo>
                <a:cubicBezTo>
                  <a:pt x="713882" y="66366"/>
                  <a:pt x="710450" y="66358"/>
                  <a:pt x="705926" y="66362"/>
                </a:cubicBezTo>
                <a:lnTo>
                  <a:pt x="640175" y="66362"/>
                </a:lnTo>
                <a:cubicBezTo>
                  <a:pt x="635652" y="66358"/>
                  <a:pt x="632220" y="66366"/>
                  <a:pt x="629879" y="66385"/>
                </a:cubicBezTo>
                <a:cubicBezTo>
                  <a:pt x="627539" y="66404"/>
                  <a:pt x="625694" y="66458"/>
                  <a:pt x="624344" y="66546"/>
                </a:cubicBezTo>
                <a:cubicBezTo>
                  <a:pt x="622994" y="66633"/>
                  <a:pt x="621543" y="66779"/>
                  <a:pt x="619992" y="66981"/>
                </a:cubicBezTo>
                <a:close/>
                <a:moveTo>
                  <a:pt x="89402" y="49398"/>
                </a:moveTo>
                <a:cubicBezTo>
                  <a:pt x="92069" y="49465"/>
                  <a:pt x="94288" y="50383"/>
                  <a:pt x="96057" y="52153"/>
                </a:cubicBezTo>
                <a:cubicBezTo>
                  <a:pt x="97827" y="53923"/>
                  <a:pt x="98745" y="56141"/>
                  <a:pt x="98812" y="58809"/>
                </a:cubicBezTo>
                <a:cubicBezTo>
                  <a:pt x="98745" y="61476"/>
                  <a:pt x="97827" y="63695"/>
                  <a:pt x="96057" y="65464"/>
                </a:cubicBezTo>
                <a:cubicBezTo>
                  <a:pt x="94288" y="67234"/>
                  <a:pt x="92069" y="68152"/>
                  <a:pt x="89402" y="68219"/>
                </a:cubicBezTo>
                <a:cubicBezTo>
                  <a:pt x="86734" y="68152"/>
                  <a:pt x="84516" y="67234"/>
                  <a:pt x="82746" y="65464"/>
                </a:cubicBezTo>
                <a:cubicBezTo>
                  <a:pt x="80976" y="63695"/>
                  <a:pt x="80058" y="61476"/>
                  <a:pt x="79991" y="58809"/>
                </a:cubicBezTo>
                <a:cubicBezTo>
                  <a:pt x="80058" y="56141"/>
                  <a:pt x="80976" y="53923"/>
                  <a:pt x="82746" y="52153"/>
                </a:cubicBezTo>
                <a:cubicBezTo>
                  <a:pt x="84516" y="50383"/>
                  <a:pt x="86734" y="49465"/>
                  <a:pt x="89402" y="49398"/>
                </a:cubicBezTo>
                <a:close/>
                <a:moveTo>
                  <a:pt x="18574" y="49274"/>
                </a:moveTo>
                <a:cubicBezTo>
                  <a:pt x="21241" y="49341"/>
                  <a:pt x="23460" y="50260"/>
                  <a:pt x="25229" y="52029"/>
                </a:cubicBezTo>
                <a:cubicBezTo>
                  <a:pt x="26999" y="53799"/>
                  <a:pt x="27917" y="56018"/>
                  <a:pt x="27984" y="58685"/>
                </a:cubicBezTo>
                <a:cubicBezTo>
                  <a:pt x="27917" y="61412"/>
                  <a:pt x="26999" y="63666"/>
                  <a:pt x="25229" y="65449"/>
                </a:cubicBezTo>
                <a:cubicBezTo>
                  <a:pt x="23460" y="67231"/>
                  <a:pt x="21241" y="68155"/>
                  <a:pt x="18574" y="68219"/>
                </a:cubicBezTo>
                <a:cubicBezTo>
                  <a:pt x="15901" y="68147"/>
                  <a:pt x="13662" y="67208"/>
                  <a:pt x="11856" y="65402"/>
                </a:cubicBezTo>
                <a:cubicBezTo>
                  <a:pt x="10050" y="63597"/>
                  <a:pt x="9111" y="61357"/>
                  <a:pt x="9039" y="58685"/>
                </a:cubicBezTo>
                <a:cubicBezTo>
                  <a:pt x="9104" y="56018"/>
                  <a:pt x="10027" y="53799"/>
                  <a:pt x="11810" y="52029"/>
                </a:cubicBezTo>
                <a:cubicBezTo>
                  <a:pt x="13592" y="50260"/>
                  <a:pt x="15847" y="49341"/>
                  <a:pt x="18574" y="49274"/>
                </a:cubicBezTo>
                <a:close/>
                <a:moveTo>
                  <a:pt x="1009042" y="48895"/>
                </a:moveTo>
                <a:lnTo>
                  <a:pt x="1009042" y="57578"/>
                </a:lnTo>
                <a:lnTo>
                  <a:pt x="1029365" y="57578"/>
                </a:lnTo>
                <a:lnTo>
                  <a:pt x="1029365" y="48895"/>
                </a:lnTo>
                <a:close/>
                <a:moveTo>
                  <a:pt x="2436295" y="48284"/>
                </a:moveTo>
                <a:cubicBezTo>
                  <a:pt x="2437822" y="48526"/>
                  <a:pt x="2439287" y="48691"/>
                  <a:pt x="2440691" y="48779"/>
                </a:cubicBezTo>
                <a:cubicBezTo>
                  <a:pt x="2442094" y="48867"/>
                  <a:pt x="2443931" y="48908"/>
                  <a:pt x="2446201" y="48903"/>
                </a:cubicBezTo>
                <a:lnTo>
                  <a:pt x="2456355" y="48903"/>
                </a:lnTo>
                <a:cubicBezTo>
                  <a:pt x="2458194" y="48908"/>
                  <a:pt x="2459870" y="48867"/>
                  <a:pt x="2461385" y="48779"/>
                </a:cubicBezTo>
                <a:cubicBezTo>
                  <a:pt x="2462899" y="48691"/>
                  <a:pt x="2464359" y="48526"/>
                  <a:pt x="2465765" y="48284"/>
                </a:cubicBezTo>
                <a:cubicBezTo>
                  <a:pt x="2465582" y="50205"/>
                  <a:pt x="2465453" y="52120"/>
                  <a:pt x="2465378" y="54026"/>
                </a:cubicBezTo>
                <a:cubicBezTo>
                  <a:pt x="2465303" y="55932"/>
                  <a:pt x="2465267" y="58559"/>
                  <a:pt x="2465270" y="61904"/>
                </a:cubicBezTo>
                <a:lnTo>
                  <a:pt x="2465270" y="87784"/>
                </a:lnTo>
                <a:cubicBezTo>
                  <a:pt x="2466121" y="89677"/>
                  <a:pt x="2467019" y="91153"/>
                  <a:pt x="2467963" y="92211"/>
                </a:cubicBezTo>
                <a:cubicBezTo>
                  <a:pt x="2468907" y="93268"/>
                  <a:pt x="2470362" y="94434"/>
                  <a:pt x="2472328" y="95709"/>
                </a:cubicBezTo>
                <a:cubicBezTo>
                  <a:pt x="2474220" y="96935"/>
                  <a:pt x="2476434" y="97881"/>
                  <a:pt x="2478969" y="98547"/>
                </a:cubicBezTo>
                <a:cubicBezTo>
                  <a:pt x="2481503" y="99214"/>
                  <a:pt x="2484891" y="99674"/>
                  <a:pt x="2489131" y="99928"/>
                </a:cubicBezTo>
                <a:cubicBezTo>
                  <a:pt x="2493372" y="100182"/>
                  <a:pt x="2498998" y="100302"/>
                  <a:pt x="2506008" y="100290"/>
                </a:cubicBezTo>
                <a:cubicBezTo>
                  <a:pt x="2515011" y="100290"/>
                  <a:pt x="2523380" y="100073"/>
                  <a:pt x="2531114" y="99640"/>
                </a:cubicBezTo>
                <a:cubicBezTo>
                  <a:pt x="2538848" y="99207"/>
                  <a:pt x="2545792" y="98557"/>
                  <a:pt x="2551947" y="97690"/>
                </a:cubicBezTo>
                <a:cubicBezTo>
                  <a:pt x="2550926" y="100548"/>
                  <a:pt x="2550152" y="103035"/>
                  <a:pt x="2549626" y="105150"/>
                </a:cubicBezTo>
                <a:cubicBezTo>
                  <a:pt x="2549100" y="107266"/>
                  <a:pt x="2548635" y="109690"/>
                  <a:pt x="2548233" y="112425"/>
                </a:cubicBezTo>
                <a:cubicBezTo>
                  <a:pt x="2544458" y="112551"/>
                  <a:pt x="2540216" y="112670"/>
                  <a:pt x="2535506" y="112783"/>
                </a:cubicBezTo>
                <a:cubicBezTo>
                  <a:pt x="2530796" y="112895"/>
                  <a:pt x="2526224" y="112987"/>
                  <a:pt x="2521789" y="113058"/>
                </a:cubicBezTo>
                <a:cubicBezTo>
                  <a:pt x="2517354" y="113129"/>
                  <a:pt x="2513663" y="113166"/>
                  <a:pt x="2510714" y="113168"/>
                </a:cubicBezTo>
                <a:cubicBezTo>
                  <a:pt x="2500699" y="113181"/>
                  <a:pt x="2492836" y="112969"/>
                  <a:pt x="2487125" y="112533"/>
                </a:cubicBezTo>
                <a:cubicBezTo>
                  <a:pt x="2481414" y="112097"/>
                  <a:pt x="2477018" y="111360"/>
                  <a:pt x="2473938" y="110320"/>
                </a:cubicBezTo>
                <a:cubicBezTo>
                  <a:pt x="2470767" y="109363"/>
                  <a:pt x="2467945" y="107965"/>
                  <a:pt x="2465471" y="106125"/>
                </a:cubicBezTo>
                <a:cubicBezTo>
                  <a:pt x="2462997" y="104286"/>
                  <a:pt x="2460577" y="101804"/>
                  <a:pt x="2458212" y="98680"/>
                </a:cubicBezTo>
                <a:cubicBezTo>
                  <a:pt x="2456311" y="100595"/>
                  <a:pt x="2454417" y="102369"/>
                  <a:pt x="2452532" y="104005"/>
                </a:cubicBezTo>
                <a:cubicBezTo>
                  <a:pt x="2450646" y="105640"/>
                  <a:pt x="2448288" y="107539"/>
                  <a:pt x="2445458" y="109701"/>
                </a:cubicBezTo>
                <a:cubicBezTo>
                  <a:pt x="2444437" y="110482"/>
                  <a:pt x="2443662" y="111086"/>
                  <a:pt x="2443136" y="111512"/>
                </a:cubicBezTo>
                <a:cubicBezTo>
                  <a:pt x="2442610" y="111937"/>
                  <a:pt x="2442146" y="112324"/>
                  <a:pt x="2441743" y="112673"/>
                </a:cubicBezTo>
                <a:cubicBezTo>
                  <a:pt x="2441163" y="113137"/>
                  <a:pt x="2440776" y="113447"/>
                  <a:pt x="2440582" y="113601"/>
                </a:cubicBezTo>
                <a:cubicBezTo>
                  <a:pt x="2440389" y="113756"/>
                  <a:pt x="2440157" y="113942"/>
                  <a:pt x="2439886" y="114159"/>
                </a:cubicBezTo>
                <a:lnTo>
                  <a:pt x="2433819" y="100042"/>
                </a:lnTo>
                <a:cubicBezTo>
                  <a:pt x="2436584" y="98856"/>
                  <a:pt x="2439659" y="97143"/>
                  <a:pt x="2443044" y="94904"/>
                </a:cubicBezTo>
                <a:cubicBezTo>
                  <a:pt x="2446428" y="92665"/>
                  <a:pt x="2449503" y="90333"/>
                  <a:pt x="2452268" y="87908"/>
                </a:cubicBezTo>
                <a:lnTo>
                  <a:pt x="2452268" y="61285"/>
                </a:lnTo>
                <a:lnTo>
                  <a:pt x="2444715" y="61285"/>
                </a:lnTo>
                <a:cubicBezTo>
                  <a:pt x="2443041" y="61280"/>
                  <a:pt x="2441591" y="61321"/>
                  <a:pt x="2440366" y="61409"/>
                </a:cubicBezTo>
                <a:cubicBezTo>
                  <a:pt x="2439140" y="61497"/>
                  <a:pt x="2437783" y="61662"/>
                  <a:pt x="2436295" y="61904"/>
                </a:cubicBezTo>
                <a:close/>
                <a:moveTo>
                  <a:pt x="1350445" y="48284"/>
                </a:moveTo>
                <a:cubicBezTo>
                  <a:pt x="1351972" y="48526"/>
                  <a:pt x="1353438" y="48691"/>
                  <a:pt x="1354841" y="48779"/>
                </a:cubicBezTo>
                <a:cubicBezTo>
                  <a:pt x="1356244" y="48867"/>
                  <a:pt x="1358081" y="48908"/>
                  <a:pt x="1360351" y="48903"/>
                </a:cubicBezTo>
                <a:lnTo>
                  <a:pt x="1370505" y="48903"/>
                </a:lnTo>
                <a:cubicBezTo>
                  <a:pt x="1372344" y="48908"/>
                  <a:pt x="1374021" y="48867"/>
                  <a:pt x="1375535" y="48779"/>
                </a:cubicBezTo>
                <a:cubicBezTo>
                  <a:pt x="1377049" y="48691"/>
                  <a:pt x="1378509" y="48526"/>
                  <a:pt x="1379915" y="48284"/>
                </a:cubicBezTo>
                <a:cubicBezTo>
                  <a:pt x="1379732" y="50205"/>
                  <a:pt x="1379603" y="52120"/>
                  <a:pt x="1379528" y="54026"/>
                </a:cubicBezTo>
                <a:cubicBezTo>
                  <a:pt x="1379454" y="55932"/>
                  <a:pt x="1379418" y="58559"/>
                  <a:pt x="1379420" y="61904"/>
                </a:cubicBezTo>
                <a:lnTo>
                  <a:pt x="1379420" y="87784"/>
                </a:lnTo>
                <a:cubicBezTo>
                  <a:pt x="1380271" y="89677"/>
                  <a:pt x="1381169" y="91153"/>
                  <a:pt x="1382113" y="92211"/>
                </a:cubicBezTo>
                <a:cubicBezTo>
                  <a:pt x="1383057" y="93268"/>
                  <a:pt x="1384512" y="94434"/>
                  <a:pt x="1386478" y="95709"/>
                </a:cubicBezTo>
                <a:cubicBezTo>
                  <a:pt x="1388371" y="96935"/>
                  <a:pt x="1390584" y="97881"/>
                  <a:pt x="1393119" y="98547"/>
                </a:cubicBezTo>
                <a:cubicBezTo>
                  <a:pt x="1395654" y="99214"/>
                  <a:pt x="1399041" y="99674"/>
                  <a:pt x="1403282" y="99928"/>
                </a:cubicBezTo>
                <a:cubicBezTo>
                  <a:pt x="1407522" y="100182"/>
                  <a:pt x="1413148" y="100302"/>
                  <a:pt x="1420159" y="100290"/>
                </a:cubicBezTo>
                <a:cubicBezTo>
                  <a:pt x="1429162" y="100290"/>
                  <a:pt x="1437530" y="100073"/>
                  <a:pt x="1445264" y="99640"/>
                </a:cubicBezTo>
                <a:cubicBezTo>
                  <a:pt x="1452998" y="99207"/>
                  <a:pt x="1459942" y="98557"/>
                  <a:pt x="1466098" y="97690"/>
                </a:cubicBezTo>
                <a:cubicBezTo>
                  <a:pt x="1465076" y="100548"/>
                  <a:pt x="1464302" y="103035"/>
                  <a:pt x="1463776" y="105150"/>
                </a:cubicBezTo>
                <a:cubicBezTo>
                  <a:pt x="1463250" y="107266"/>
                  <a:pt x="1462785" y="109690"/>
                  <a:pt x="1462383" y="112425"/>
                </a:cubicBezTo>
                <a:cubicBezTo>
                  <a:pt x="1458609" y="112551"/>
                  <a:pt x="1454366" y="112670"/>
                  <a:pt x="1449656" y="112783"/>
                </a:cubicBezTo>
                <a:cubicBezTo>
                  <a:pt x="1444946" y="112895"/>
                  <a:pt x="1440374" y="112987"/>
                  <a:pt x="1435939" y="113058"/>
                </a:cubicBezTo>
                <a:cubicBezTo>
                  <a:pt x="1431505" y="113129"/>
                  <a:pt x="1427813" y="113166"/>
                  <a:pt x="1424864" y="113168"/>
                </a:cubicBezTo>
                <a:cubicBezTo>
                  <a:pt x="1414850" y="113181"/>
                  <a:pt x="1406987" y="112969"/>
                  <a:pt x="1401275" y="112533"/>
                </a:cubicBezTo>
                <a:cubicBezTo>
                  <a:pt x="1395564" y="112097"/>
                  <a:pt x="1391168" y="111360"/>
                  <a:pt x="1388088" y="110320"/>
                </a:cubicBezTo>
                <a:cubicBezTo>
                  <a:pt x="1384917" y="109363"/>
                  <a:pt x="1382095" y="107965"/>
                  <a:pt x="1379622" y="106125"/>
                </a:cubicBezTo>
                <a:cubicBezTo>
                  <a:pt x="1377147" y="104286"/>
                  <a:pt x="1374728" y="101804"/>
                  <a:pt x="1372362" y="98680"/>
                </a:cubicBezTo>
                <a:cubicBezTo>
                  <a:pt x="1370461" y="100595"/>
                  <a:pt x="1368567" y="102369"/>
                  <a:pt x="1366682" y="104005"/>
                </a:cubicBezTo>
                <a:cubicBezTo>
                  <a:pt x="1364796" y="105640"/>
                  <a:pt x="1362438" y="107539"/>
                  <a:pt x="1359608" y="109701"/>
                </a:cubicBezTo>
                <a:cubicBezTo>
                  <a:pt x="1358587" y="110482"/>
                  <a:pt x="1357813" y="111086"/>
                  <a:pt x="1357286" y="111512"/>
                </a:cubicBezTo>
                <a:cubicBezTo>
                  <a:pt x="1356760" y="111937"/>
                  <a:pt x="1356296" y="112324"/>
                  <a:pt x="1355893" y="112673"/>
                </a:cubicBezTo>
                <a:cubicBezTo>
                  <a:pt x="1355313" y="113137"/>
                  <a:pt x="1354926" y="113447"/>
                  <a:pt x="1354732" y="113601"/>
                </a:cubicBezTo>
                <a:cubicBezTo>
                  <a:pt x="1354539" y="113756"/>
                  <a:pt x="1354307" y="113942"/>
                  <a:pt x="1354036" y="114159"/>
                </a:cubicBezTo>
                <a:lnTo>
                  <a:pt x="1347969" y="100042"/>
                </a:lnTo>
                <a:cubicBezTo>
                  <a:pt x="1350734" y="98856"/>
                  <a:pt x="1353809" y="97143"/>
                  <a:pt x="1357194" y="94904"/>
                </a:cubicBezTo>
                <a:cubicBezTo>
                  <a:pt x="1360578" y="92665"/>
                  <a:pt x="1363653" y="90333"/>
                  <a:pt x="1366419" y="87908"/>
                </a:cubicBezTo>
                <a:lnTo>
                  <a:pt x="1366419" y="61285"/>
                </a:lnTo>
                <a:lnTo>
                  <a:pt x="1358865" y="61285"/>
                </a:lnTo>
                <a:cubicBezTo>
                  <a:pt x="1357191" y="61280"/>
                  <a:pt x="1355741" y="61321"/>
                  <a:pt x="1354516" y="61409"/>
                </a:cubicBezTo>
                <a:cubicBezTo>
                  <a:pt x="1353291" y="61497"/>
                  <a:pt x="1351934" y="61662"/>
                  <a:pt x="1350445" y="61904"/>
                </a:cubicBezTo>
                <a:close/>
                <a:moveTo>
                  <a:pt x="3904897" y="46674"/>
                </a:moveTo>
                <a:cubicBezTo>
                  <a:pt x="3905731" y="49506"/>
                  <a:pt x="3906355" y="51859"/>
                  <a:pt x="3906771" y="53732"/>
                </a:cubicBezTo>
                <a:cubicBezTo>
                  <a:pt x="3907186" y="55605"/>
                  <a:pt x="3907593" y="57834"/>
                  <a:pt x="3907993" y="60418"/>
                </a:cubicBezTo>
                <a:lnTo>
                  <a:pt x="3916042" y="60418"/>
                </a:lnTo>
                <a:cubicBezTo>
                  <a:pt x="3916839" y="58329"/>
                  <a:pt x="3917535" y="56162"/>
                  <a:pt x="3918131" y="53918"/>
                </a:cubicBezTo>
                <a:cubicBezTo>
                  <a:pt x="3918727" y="51673"/>
                  <a:pt x="3919269" y="49259"/>
                  <a:pt x="3919757" y="46674"/>
                </a:cubicBezTo>
                <a:close/>
                <a:moveTo>
                  <a:pt x="4668917" y="45436"/>
                </a:moveTo>
                <a:cubicBezTo>
                  <a:pt x="4669288" y="47997"/>
                  <a:pt x="4669567" y="50458"/>
                  <a:pt x="4669753" y="52819"/>
                </a:cubicBezTo>
                <a:cubicBezTo>
                  <a:pt x="4669939" y="55179"/>
                  <a:pt x="4670031" y="57300"/>
                  <a:pt x="4670031" y="59180"/>
                </a:cubicBezTo>
                <a:lnTo>
                  <a:pt x="4670031" y="78745"/>
                </a:lnTo>
                <a:lnTo>
                  <a:pt x="4682043" y="78745"/>
                </a:lnTo>
                <a:cubicBezTo>
                  <a:pt x="4684803" y="78747"/>
                  <a:pt x="4686959" y="78711"/>
                  <a:pt x="4688512" y="78636"/>
                </a:cubicBezTo>
                <a:cubicBezTo>
                  <a:pt x="4690066" y="78561"/>
                  <a:pt x="4691541" y="78432"/>
                  <a:pt x="4692939" y="78249"/>
                </a:cubicBezTo>
                <a:cubicBezTo>
                  <a:pt x="4689767" y="75092"/>
                  <a:pt x="4686920" y="71982"/>
                  <a:pt x="4684399" y="68917"/>
                </a:cubicBezTo>
                <a:cubicBezTo>
                  <a:pt x="4681879" y="65851"/>
                  <a:pt x="4679399" y="62456"/>
                  <a:pt x="4676961" y="58731"/>
                </a:cubicBezTo>
                <a:cubicBezTo>
                  <a:pt x="4674523" y="55005"/>
                  <a:pt x="4671841" y="50574"/>
                  <a:pt x="4668917" y="45436"/>
                </a:cubicBezTo>
                <a:close/>
                <a:moveTo>
                  <a:pt x="4657154" y="45436"/>
                </a:moveTo>
                <a:cubicBezTo>
                  <a:pt x="4653970" y="51980"/>
                  <a:pt x="4650648" y="57774"/>
                  <a:pt x="4647186" y="62818"/>
                </a:cubicBezTo>
                <a:cubicBezTo>
                  <a:pt x="4643724" y="67861"/>
                  <a:pt x="4639534" y="73005"/>
                  <a:pt x="4634618" y="78249"/>
                </a:cubicBezTo>
                <a:cubicBezTo>
                  <a:pt x="4635967" y="78432"/>
                  <a:pt x="4637448" y="78561"/>
                  <a:pt x="4639060" y="78636"/>
                </a:cubicBezTo>
                <a:cubicBezTo>
                  <a:pt x="4640672" y="78711"/>
                  <a:pt x="4642865" y="78747"/>
                  <a:pt x="4645638" y="78745"/>
                </a:cubicBezTo>
                <a:lnTo>
                  <a:pt x="4656163" y="78745"/>
                </a:lnTo>
                <a:lnTo>
                  <a:pt x="4656163" y="59304"/>
                </a:lnTo>
                <a:cubicBezTo>
                  <a:pt x="4656165" y="57364"/>
                  <a:pt x="4656253" y="55208"/>
                  <a:pt x="4656426" y="52834"/>
                </a:cubicBezTo>
                <a:cubicBezTo>
                  <a:pt x="4656599" y="50461"/>
                  <a:pt x="4656842" y="47995"/>
                  <a:pt x="4657154" y="45436"/>
                </a:cubicBezTo>
                <a:close/>
                <a:moveTo>
                  <a:pt x="182642" y="45436"/>
                </a:moveTo>
                <a:cubicBezTo>
                  <a:pt x="183013" y="47997"/>
                  <a:pt x="183292" y="50458"/>
                  <a:pt x="183478" y="52819"/>
                </a:cubicBezTo>
                <a:cubicBezTo>
                  <a:pt x="183663" y="55179"/>
                  <a:pt x="183756" y="57300"/>
                  <a:pt x="183756" y="59180"/>
                </a:cubicBezTo>
                <a:lnTo>
                  <a:pt x="183756" y="78745"/>
                </a:lnTo>
                <a:lnTo>
                  <a:pt x="195767" y="78745"/>
                </a:lnTo>
                <a:cubicBezTo>
                  <a:pt x="198528" y="78747"/>
                  <a:pt x="200684" y="78711"/>
                  <a:pt x="202237" y="78636"/>
                </a:cubicBezTo>
                <a:cubicBezTo>
                  <a:pt x="203790" y="78561"/>
                  <a:pt x="205266" y="78432"/>
                  <a:pt x="206664" y="78249"/>
                </a:cubicBezTo>
                <a:cubicBezTo>
                  <a:pt x="203492" y="75092"/>
                  <a:pt x="200645" y="71982"/>
                  <a:pt x="198125" y="68917"/>
                </a:cubicBezTo>
                <a:cubicBezTo>
                  <a:pt x="195604" y="65851"/>
                  <a:pt x="193124" y="62456"/>
                  <a:pt x="190686" y="58731"/>
                </a:cubicBezTo>
                <a:cubicBezTo>
                  <a:pt x="188248" y="55005"/>
                  <a:pt x="185566" y="50574"/>
                  <a:pt x="182642" y="45436"/>
                </a:cubicBezTo>
                <a:close/>
                <a:moveTo>
                  <a:pt x="170878" y="45436"/>
                </a:moveTo>
                <a:cubicBezTo>
                  <a:pt x="167695" y="51980"/>
                  <a:pt x="164373" y="57774"/>
                  <a:pt x="160911" y="62818"/>
                </a:cubicBezTo>
                <a:cubicBezTo>
                  <a:pt x="157449" y="67861"/>
                  <a:pt x="153259" y="73005"/>
                  <a:pt x="148342" y="78249"/>
                </a:cubicBezTo>
                <a:cubicBezTo>
                  <a:pt x="149692" y="78432"/>
                  <a:pt x="151172" y="78561"/>
                  <a:pt x="152785" y="78636"/>
                </a:cubicBezTo>
                <a:cubicBezTo>
                  <a:pt x="154397" y="78711"/>
                  <a:pt x="156590" y="78747"/>
                  <a:pt x="159363" y="78745"/>
                </a:cubicBezTo>
                <a:lnTo>
                  <a:pt x="169888" y="78745"/>
                </a:lnTo>
                <a:lnTo>
                  <a:pt x="169888" y="59304"/>
                </a:lnTo>
                <a:cubicBezTo>
                  <a:pt x="169891" y="57364"/>
                  <a:pt x="169978" y="55208"/>
                  <a:pt x="170151" y="52834"/>
                </a:cubicBezTo>
                <a:cubicBezTo>
                  <a:pt x="170324" y="50461"/>
                  <a:pt x="170566" y="47995"/>
                  <a:pt x="170878" y="45436"/>
                </a:cubicBezTo>
                <a:close/>
                <a:moveTo>
                  <a:pt x="4153662" y="42711"/>
                </a:moveTo>
                <a:lnTo>
                  <a:pt x="4153662" y="55961"/>
                </a:lnTo>
                <a:lnTo>
                  <a:pt x="4170874" y="55961"/>
                </a:lnTo>
                <a:lnTo>
                  <a:pt x="4170874" y="42711"/>
                </a:lnTo>
                <a:close/>
                <a:moveTo>
                  <a:pt x="394754" y="40978"/>
                </a:moveTo>
                <a:cubicBezTo>
                  <a:pt x="404554" y="42196"/>
                  <a:pt x="414672" y="43970"/>
                  <a:pt x="425107" y="46302"/>
                </a:cubicBezTo>
                <a:cubicBezTo>
                  <a:pt x="435542" y="48634"/>
                  <a:pt x="446928" y="51648"/>
                  <a:pt x="459267" y="55342"/>
                </a:cubicBezTo>
                <a:lnTo>
                  <a:pt x="454438" y="70572"/>
                </a:lnTo>
                <a:cubicBezTo>
                  <a:pt x="449707" y="68697"/>
                  <a:pt x="444743" y="66999"/>
                  <a:pt x="439548" y="65480"/>
                </a:cubicBezTo>
                <a:cubicBezTo>
                  <a:pt x="434352" y="63960"/>
                  <a:pt x="427965" y="62356"/>
                  <a:pt x="420386" y="60666"/>
                </a:cubicBezTo>
                <a:cubicBezTo>
                  <a:pt x="415273" y="59456"/>
                  <a:pt x="410330" y="58440"/>
                  <a:pt x="405558" y="57617"/>
                </a:cubicBezTo>
                <a:cubicBezTo>
                  <a:pt x="400785" y="56794"/>
                  <a:pt x="395286" y="55994"/>
                  <a:pt x="389058" y="55218"/>
                </a:cubicBezTo>
                <a:close/>
                <a:moveTo>
                  <a:pt x="1053262" y="39002"/>
                </a:moveTo>
                <a:lnTo>
                  <a:pt x="1067488" y="39002"/>
                </a:lnTo>
                <a:cubicBezTo>
                  <a:pt x="1067246" y="40620"/>
                  <a:pt x="1067080" y="42238"/>
                  <a:pt x="1066992" y="43857"/>
                </a:cubicBezTo>
                <a:cubicBezTo>
                  <a:pt x="1066905" y="45475"/>
                  <a:pt x="1066863" y="47775"/>
                  <a:pt x="1066869" y="50756"/>
                </a:cubicBezTo>
                <a:lnTo>
                  <a:pt x="1066869" y="77265"/>
                </a:lnTo>
                <a:cubicBezTo>
                  <a:pt x="1066866" y="81061"/>
                  <a:pt x="1066902" y="83829"/>
                  <a:pt x="1066977" y="85568"/>
                </a:cubicBezTo>
                <a:cubicBezTo>
                  <a:pt x="1067052" y="87307"/>
                  <a:pt x="1067181" y="88993"/>
                  <a:pt x="1067364" y="90625"/>
                </a:cubicBezTo>
                <a:lnTo>
                  <a:pt x="1053386" y="90625"/>
                </a:lnTo>
                <a:cubicBezTo>
                  <a:pt x="1053570" y="88967"/>
                  <a:pt x="1053699" y="87240"/>
                  <a:pt x="1053774" y="85444"/>
                </a:cubicBezTo>
                <a:cubicBezTo>
                  <a:pt x="1053849" y="83648"/>
                  <a:pt x="1053885" y="80963"/>
                  <a:pt x="1053882" y="77389"/>
                </a:cubicBezTo>
                <a:lnTo>
                  <a:pt x="1053882" y="50632"/>
                </a:lnTo>
                <a:cubicBezTo>
                  <a:pt x="1053887" y="47888"/>
                  <a:pt x="1053846" y="45702"/>
                  <a:pt x="1053758" y="44073"/>
                </a:cubicBezTo>
                <a:cubicBezTo>
                  <a:pt x="1053670" y="42444"/>
                  <a:pt x="1053505" y="40754"/>
                  <a:pt x="1053262" y="39002"/>
                </a:cubicBezTo>
                <a:close/>
                <a:moveTo>
                  <a:pt x="1800558" y="37635"/>
                </a:moveTo>
                <a:cubicBezTo>
                  <a:pt x="1802945" y="40343"/>
                  <a:pt x="1804921" y="42882"/>
                  <a:pt x="1806487" y="45250"/>
                </a:cubicBezTo>
                <a:cubicBezTo>
                  <a:pt x="1808053" y="47618"/>
                  <a:pt x="1809750" y="50652"/>
                  <a:pt x="1811579" y="54351"/>
                </a:cubicBezTo>
                <a:lnTo>
                  <a:pt x="1802168" y="59304"/>
                </a:lnTo>
                <a:cubicBezTo>
                  <a:pt x="1800355" y="55718"/>
                  <a:pt x="1798595" y="52612"/>
                  <a:pt x="1796890" y="49986"/>
                </a:cubicBezTo>
                <a:cubicBezTo>
                  <a:pt x="1795185" y="47360"/>
                  <a:pt x="1793271" y="44811"/>
                  <a:pt x="1791148" y="42340"/>
                </a:cubicBezTo>
                <a:close/>
                <a:moveTo>
                  <a:pt x="995808" y="36775"/>
                </a:moveTo>
                <a:cubicBezTo>
                  <a:pt x="997607" y="36958"/>
                  <a:pt x="999390" y="37087"/>
                  <a:pt x="1001158" y="37162"/>
                </a:cubicBezTo>
                <a:cubicBezTo>
                  <a:pt x="1002925" y="37237"/>
                  <a:pt x="1005018" y="37274"/>
                  <a:pt x="1007434" y="37271"/>
                </a:cubicBezTo>
                <a:lnTo>
                  <a:pt x="1031467" y="37271"/>
                </a:lnTo>
                <a:cubicBezTo>
                  <a:pt x="1034515" y="37274"/>
                  <a:pt x="1036798" y="37237"/>
                  <a:pt x="1038316" y="37162"/>
                </a:cubicBezTo>
                <a:cubicBezTo>
                  <a:pt x="1039834" y="37087"/>
                  <a:pt x="1041220" y="36958"/>
                  <a:pt x="1042475" y="36775"/>
                </a:cubicBezTo>
                <a:cubicBezTo>
                  <a:pt x="1042351" y="38179"/>
                  <a:pt x="1042258" y="39793"/>
                  <a:pt x="1042196" y="41614"/>
                </a:cubicBezTo>
                <a:cubicBezTo>
                  <a:pt x="1042135" y="43436"/>
                  <a:pt x="1042104" y="45946"/>
                  <a:pt x="1042104" y="49143"/>
                </a:cubicBezTo>
                <a:lnTo>
                  <a:pt x="1042104" y="102395"/>
                </a:lnTo>
                <a:cubicBezTo>
                  <a:pt x="1042230" y="107062"/>
                  <a:pt x="1041297" y="110235"/>
                  <a:pt x="1039305" y="111914"/>
                </a:cubicBezTo>
                <a:cubicBezTo>
                  <a:pt x="1037313" y="113594"/>
                  <a:pt x="1033504" y="114383"/>
                  <a:pt x="1027878" y="114282"/>
                </a:cubicBezTo>
                <a:cubicBezTo>
                  <a:pt x="1027018" y="114285"/>
                  <a:pt x="1026042" y="114280"/>
                  <a:pt x="1024950" y="114267"/>
                </a:cubicBezTo>
                <a:cubicBezTo>
                  <a:pt x="1023858" y="114254"/>
                  <a:pt x="1022232" y="114218"/>
                  <a:pt x="1020071" y="114159"/>
                </a:cubicBezTo>
                <a:cubicBezTo>
                  <a:pt x="1019676" y="111409"/>
                  <a:pt x="1019289" y="109262"/>
                  <a:pt x="1018909" y="107720"/>
                </a:cubicBezTo>
                <a:cubicBezTo>
                  <a:pt x="1018530" y="106177"/>
                  <a:pt x="1017926" y="104278"/>
                  <a:pt x="1017097" y="102023"/>
                </a:cubicBezTo>
                <a:cubicBezTo>
                  <a:pt x="1019108" y="102271"/>
                  <a:pt x="1020786" y="102457"/>
                  <a:pt x="1022131" y="102581"/>
                </a:cubicBezTo>
                <a:cubicBezTo>
                  <a:pt x="1023476" y="102705"/>
                  <a:pt x="1024690" y="102767"/>
                  <a:pt x="1025771" y="102767"/>
                </a:cubicBezTo>
                <a:cubicBezTo>
                  <a:pt x="1027222" y="102792"/>
                  <a:pt x="1028193" y="102617"/>
                  <a:pt x="1028683" y="102240"/>
                </a:cubicBezTo>
                <a:cubicBezTo>
                  <a:pt x="1029174" y="101863"/>
                  <a:pt x="1029401" y="101130"/>
                  <a:pt x="1029365" y="100041"/>
                </a:cubicBezTo>
                <a:lnTo>
                  <a:pt x="1029365" y="89510"/>
                </a:lnTo>
                <a:lnTo>
                  <a:pt x="1009042" y="89510"/>
                </a:lnTo>
                <a:lnTo>
                  <a:pt x="1009042" y="102147"/>
                </a:lnTo>
                <a:cubicBezTo>
                  <a:pt x="1009034" y="105238"/>
                  <a:pt x="1009081" y="107787"/>
                  <a:pt x="1009182" y="109794"/>
                </a:cubicBezTo>
                <a:cubicBezTo>
                  <a:pt x="1009282" y="111801"/>
                  <a:pt x="1009484" y="113668"/>
                  <a:pt x="1009786" y="115397"/>
                </a:cubicBezTo>
                <a:lnTo>
                  <a:pt x="995561" y="115397"/>
                </a:lnTo>
                <a:cubicBezTo>
                  <a:pt x="995803" y="113423"/>
                  <a:pt x="995968" y="111365"/>
                  <a:pt x="996056" y="109221"/>
                </a:cubicBezTo>
                <a:cubicBezTo>
                  <a:pt x="996144" y="107077"/>
                  <a:pt x="996185" y="104430"/>
                  <a:pt x="996180" y="101280"/>
                </a:cubicBezTo>
                <a:lnTo>
                  <a:pt x="996180" y="47906"/>
                </a:lnTo>
                <a:cubicBezTo>
                  <a:pt x="996180" y="44984"/>
                  <a:pt x="996149" y="42758"/>
                  <a:pt x="996087" y="41228"/>
                </a:cubicBezTo>
                <a:cubicBezTo>
                  <a:pt x="996025" y="39697"/>
                  <a:pt x="995932" y="38213"/>
                  <a:pt x="995808" y="36775"/>
                </a:cubicBezTo>
                <a:close/>
                <a:moveTo>
                  <a:pt x="1079390" y="35653"/>
                </a:moveTo>
                <a:lnTo>
                  <a:pt x="1093862" y="35653"/>
                </a:lnTo>
                <a:cubicBezTo>
                  <a:pt x="1093561" y="37330"/>
                  <a:pt x="1093359" y="39177"/>
                  <a:pt x="1093259" y="41195"/>
                </a:cubicBezTo>
                <a:cubicBezTo>
                  <a:pt x="1093158" y="43212"/>
                  <a:pt x="1093112" y="45740"/>
                  <a:pt x="1093119" y="48779"/>
                </a:cubicBezTo>
                <a:lnTo>
                  <a:pt x="1093119" y="100909"/>
                </a:lnTo>
                <a:cubicBezTo>
                  <a:pt x="1093125" y="103613"/>
                  <a:pt x="1092898" y="105821"/>
                  <a:pt x="1092439" y="107534"/>
                </a:cubicBezTo>
                <a:cubicBezTo>
                  <a:pt x="1091981" y="109247"/>
                  <a:pt x="1091259" y="110588"/>
                  <a:pt x="1090275" y="111558"/>
                </a:cubicBezTo>
                <a:cubicBezTo>
                  <a:pt x="1089056" y="112781"/>
                  <a:pt x="1087412" y="113648"/>
                  <a:pt x="1085342" y="114159"/>
                </a:cubicBezTo>
                <a:cubicBezTo>
                  <a:pt x="1083272" y="114669"/>
                  <a:pt x="1080296" y="114917"/>
                  <a:pt x="1076414" y="114901"/>
                </a:cubicBezTo>
                <a:cubicBezTo>
                  <a:pt x="1075043" y="114904"/>
                  <a:pt x="1073416" y="114868"/>
                  <a:pt x="1071534" y="114793"/>
                </a:cubicBezTo>
                <a:cubicBezTo>
                  <a:pt x="1069652" y="114718"/>
                  <a:pt x="1066819" y="114589"/>
                  <a:pt x="1063035" y="114406"/>
                </a:cubicBezTo>
                <a:cubicBezTo>
                  <a:pt x="1062689" y="111955"/>
                  <a:pt x="1062236" y="109768"/>
                  <a:pt x="1061674" y="107843"/>
                </a:cubicBezTo>
                <a:cubicBezTo>
                  <a:pt x="1061112" y="105919"/>
                  <a:pt x="1060288" y="103731"/>
                  <a:pt x="1059201" y="101281"/>
                </a:cubicBezTo>
                <a:cubicBezTo>
                  <a:pt x="1062573" y="101771"/>
                  <a:pt x="1065477" y="102122"/>
                  <a:pt x="1067910" y="102333"/>
                </a:cubicBezTo>
                <a:cubicBezTo>
                  <a:pt x="1070343" y="102545"/>
                  <a:pt x="1072475" y="102648"/>
                  <a:pt x="1074307" y="102643"/>
                </a:cubicBezTo>
                <a:cubicBezTo>
                  <a:pt x="1076768" y="102694"/>
                  <a:pt x="1078354" y="102467"/>
                  <a:pt x="1079064" y="101962"/>
                </a:cubicBezTo>
                <a:cubicBezTo>
                  <a:pt x="1079774" y="101456"/>
                  <a:pt x="1080090" y="100362"/>
                  <a:pt x="1080009" y="98680"/>
                </a:cubicBezTo>
                <a:lnTo>
                  <a:pt x="1080009" y="48407"/>
                </a:lnTo>
                <a:cubicBezTo>
                  <a:pt x="1080015" y="45067"/>
                  <a:pt x="1079973" y="42523"/>
                  <a:pt x="1079885" y="40777"/>
                </a:cubicBezTo>
                <a:cubicBezTo>
                  <a:pt x="1079798" y="39030"/>
                  <a:pt x="1079632" y="37323"/>
                  <a:pt x="1079390" y="35653"/>
                </a:cubicBezTo>
                <a:close/>
                <a:moveTo>
                  <a:pt x="926459" y="34779"/>
                </a:moveTo>
                <a:lnTo>
                  <a:pt x="926459" y="39871"/>
                </a:lnTo>
                <a:lnTo>
                  <a:pt x="951348" y="39871"/>
                </a:lnTo>
                <a:lnTo>
                  <a:pt x="951348" y="34779"/>
                </a:lnTo>
                <a:close/>
                <a:moveTo>
                  <a:pt x="889930" y="34779"/>
                </a:moveTo>
                <a:lnTo>
                  <a:pt x="889930" y="39871"/>
                </a:lnTo>
                <a:lnTo>
                  <a:pt x="913086" y="39871"/>
                </a:lnTo>
                <a:lnTo>
                  <a:pt x="913086" y="34779"/>
                </a:lnTo>
                <a:close/>
                <a:moveTo>
                  <a:pt x="1814303" y="31443"/>
                </a:moveTo>
                <a:cubicBezTo>
                  <a:pt x="1816599" y="33959"/>
                  <a:pt x="1818570" y="36420"/>
                  <a:pt x="1820216" y="38826"/>
                </a:cubicBezTo>
                <a:cubicBezTo>
                  <a:pt x="1821862" y="41233"/>
                  <a:pt x="1823523" y="44097"/>
                  <a:pt x="1825200" y="47417"/>
                </a:cubicBezTo>
                <a:lnTo>
                  <a:pt x="1815913" y="52370"/>
                </a:lnTo>
                <a:cubicBezTo>
                  <a:pt x="1814215" y="49021"/>
                  <a:pt x="1812533" y="46060"/>
                  <a:pt x="1810867" y="43485"/>
                </a:cubicBezTo>
                <a:cubicBezTo>
                  <a:pt x="1809201" y="40911"/>
                  <a:pt x="1807333" y="38383"/>
                  <a:pt x="1805264" y="35901"/>
                </a:cubicBezTo>
                <a:close/>
                <a:moveTo>
                  <a:pt x="2260330" y="31196"/>
                </a:moveTo>
                <a:lnTo>
                  <a:pt x="2260330" y="45064"/>
                </a:lnTo>
                <a:lnTo>
                  <a:pt x="2289181" y="45064"/>
                </a:lnTo>
                <a:lnTo>
                  <a:pt x="2289181" y="31196"/>
                </a:lnTo>
                <a:close/>
                <a:moveTo>
                  <a:pt x="2218973" y="31196"/>
                </a:moveTo>
                <a:lnTo>
                  <a:pt x="2218973" y="45064"/>
                </a:lnTo>
                <a:lnTo>
                  <a:pt x="2246586" y="45064"/>
                </a:lnTo>
                <a:lnTo>
                  <a:pt x="2246586" y="31196"/>
                </a:lnTo>
                <a:close/>
                <a:moveTo>
                  <a:pt x="1174480" y="31196"/>
                </a:moveTo>
                <a:lnTo>
                  <a:pt x="1174480" y="45064"/>
                </a:lnTo>
                <a:lnTo>
                  <a:pt x="1203331" y="45064"/>
                </a:lnTo>
                <a:lnTo>
                  <a:pt x="1203331" y="31196"/>
                </a:lnTo>
                <a:close/>
                <a:moveTo>
                  <a:pt x="1133123" y="31196"/>
                </a:moveTo>
                <a:lnTo>
                  <a:pt x="1133123" y="45064"/>
                </a:lnTo>
                <a:lnTo>
                  <a:pt x="1160736" y="45064"/>
                </a:lnTo>
                <a:lnTo>
                  <a:pt x="1160736" y="31196"/>
                </a:lnTo>
                <a:close/>
                <a:moveTo>
                  <a:pt x="4058564" y="26614"/>
                </a:moveTo>
                <a:cubicBezTo>
                  <a:pt x="4055399" y="26968"/>
                  <a:pt x="4052567" y="27623"/>
                  <a:pt x="4050067" y="28580"/>
                </a:cubicBezTo>
                <a:cubicBezTo>
                  <a:pt x="4047567" y="29537"/>
                  <a:pt x="4045075" y="30904"/>
                  <a:pt x="4042591" y="32682"/>
                </a:cubicBezTo>
                <a:cubicBezTo>
                  <a:pt x="4037339" y="36497"/>
                  <a:pt x="4033232" y="41342"/>
                  <a:pt x="4030270" y="47216"/>
                </a:cubicBezTo>
                <a:cubicBezTo>
                  <a:pt x="4027309" y="53090"/>
                  <a:pt x="4025802" y="59389"/>
                  <a:pt x="4025751" y="66114"/>
                </a:cubicBezTo>
                <a:cubicBezTo>
                  <a:pt x="4025818" y="71315"/>
                  <a:pt x="4026767" y="75618"/>
                  <a:pt x="4028599" y="79023"/>
                </a:cubicBezTo>
                <a:cubicBezTo>
                  <a:pt x="4030430" y="82428"/>
                  <a:pt x="4032742" y="84193"/>
                  <a:pt x="4035533" y="84317"/>
                </a:cubicBezTo>
                <a:cubicBezTo>
                  <a:pt x="4037573" y="84322"/>
                  <a:pt x="4039653" y="83011"/>
                  <a:pt x="4041771" y="80385"/>
                </a:cubicBezTo>
                <a:cubicBezTo>
                  <a:pt x="4043888" y="77759"/>
                  <a:pt x="4046061" y="73786"/>
                  <a:pt x="4048287" y="68467"/>
                </a:cubicBezTo>
                <a:cubicBezTo>
                  <a:pt x="4050681" y="62722"/>
                  <a:pt x="4052796" y="56103"/>
                  <a:pt x="4054633" y="48609"/>
                </a:cubicBezTo>
                <a:cubicBezTo>
                  <a:pt x="4056470" y="41115"/>
                  <a:pt x="4057780" y="33783"/>
                  <a:pt x="4058564" y="26614"/>
                </a:cubicBezTo>
                <a:close/>
                <a:moveTo>
                  <a:pt x="2860157" y="26119"/>
                </a:moveTo>
                <a:lnTo>
                  <a:pt x="2874645" y="26119"/>
                </a:lnTo>
                <a:cubicBezTo>
                  <a:pt x="2874467" y="27404"/>
                  <a:pt x="2874359" y="28611"/>
                  <a:pt x="2874320" y="29741"/>
                </a:cubicBezTo>
                <a:cubicBezTo>
                  <a:pt x="2874281" y="30871"/>
                  <a:pt x="2874266" y="32759"/>
                  <a:pt x="2874273" y="35406"/>
                </a:cubicBezTo>
                <a:lnTo>
                  <a:pt x="2874397" y="43578"/>
                </a:lnTo>
                <a:lnTo>
                  <a:pt x="2885170" y="43578"/>
                </a:lnTo>
                <a:cubicBezTo>
                  <a:pt x="2887817" y="43586"/>
                  <a:pt x="2889953" y="43540"/>
                  <a:pt x="2891578" y="43439"/>
                </a:cubicBezTo>
                <a:cubicBezTo>
                  <a:pt x="2893203" y="43338"/>
                  <a:pt x="2894782" y="43137"/>
                  <a:pt x="2896314" y="42835"/>
                </a:cubicBezTo>
                <a:lnTo>
                  <a:pt x="2896314" y="56208"/>
                </a:lnTo>
                <a:cubicBezTo>
                  <a:pt x="2894723" y="56025"/>
                  <a:pt x="2893108" y="55896"/>
                  <a:pt x="2891470" y="55821"/>
                </a:cubicBezTo>
                <a:cubicBezTo>
                  <a:pt x="2889832" y="55747"/>
                  <a:pt x="2887690" y="55711"/>
                  <a:pt x="2885046" y="55713"/>
                </a:cubicBezTo>
                <a:lnTo>
                  <a:pt x="2874397" y="55713"/>
                </a:lnTo>
                <a:lnTo>
                  <a:pt x="2875016" y="102890"/>
                </a:lnTo>
                <a:cubicBezTo>
                  <a:pt x="2875016" y="105364"/>
                  <a:pt x="2875078" y="107382"/>
                  <a:pt x="2875202" y="108942"/>
                </a:cubicBezTo>
                <a:cubicBezTo>
                  <a:pt x="2875326" y="110503"/>
                  <a:pt x="2875512" y="111994"/>
                  <a:pt x="2875759" y="113416"/>
                </a:cubicBezTo>
                <a:lnTo>
                  <a:pt x="2860653" y="113416"/>
                </a:lnTo>
                <a:cubicBezTo>
                  <a:pt x="2860836" y="111971"/>
                  <a:pt x="2860965" y="110464"/>
                  <a:pt x="2861040" y="108896"/>
                </a:cubicBezTo>
                <a:cubicBezTo>
                  <a:pt x="2861115" y="107327"/>
                  <a:pt x="2861151" y="105449"/>
                  <a:pt x="2861148" y="103262"/>
                </a:cubicBezTo>
                <a:lnTo>
                  <a:pt x="2861024" y="72306"/>
                </a:lnTo>
                <a:cubicBezTo>
                  <a:pt x="2861029" y="71483"/>
                  <a:pt x="2861050" y="70219"/>
                  <a:pt x="2861086" y="68514"/>
                </a:cubicBezTo>
                <a:cubicBezTo>
                  <a:pt x="2861122" y="66808"/>
                  <a:pt x="2861143" y="65513"/>
                  <a:pt x="2861148" y="64629"/>
                </a:cubicBezTo>
                <a:cubicBezTo>
                  <a:pt x="2860323" y="66225"/>
                  <a:pt x="2859621" y="67489"/>
                  <a:pt x="2859043" y="68421"/>
                </a:cubicBezTo>
                <a:cubicBezTo>
                  <a:pt x="2858465" y="69352"/>
                  <a:pt x="2857763" y="70399"/>
                  <a:pt x="2856938" y="71563"/>
                </a:cubicBezTo>
                <a:cubicBezTo>
                  <a:pt x="2852689" y="77475"/>
                  <a:pt x="2847164" y="83202"/>
                  <a:pt x="2840361" y="88743"/>
                </a:cubicBezTo>
                <a:cubicBezTo>
                  <a:pt x="2833558" y="94285"/>
                  <a:pt x="2825711" y="99454"/>
                  <a:pt x="2816819" y="104253"/>
                </a:cubicBezTo>
                <a:cubicBezTo>
                  <a:pt x="2815431" y="101717"/>
                  <a:pt x="2814120" y="99668"/>
                  <a:pt x="2812887" y="98108"/>
                </a:cubicBezTo>
                <a:cubicBezTo>
                  <a:pt x="2811654" y="96547"/>
                  <a:pt x="2809910" y="94715"/>
                  <a:pt x="2807656" y="92613"/>
                </a:cubicBezTo>
                <a:cubicBezTo>
                  <a:pt x="2812604" y="90392"/>
                  <a:pt x="2817288" y="87900"/>
                  <a:pt x="2821710" y="85137"/>
                </a:cubicBezTo>
                <a:cubicBezTo>
                  <a:pt x="2826132" y="82374"/>
                  <a:pt x="2830321" y="79294"/>
                  <a:pt x="2834278" y="75897"/>
                </a:cubicBezTo>
                <a:cubicBezTo>
                  <a:pt x="2838096" y="72628"/>
                  <a:pt x="2841573" y="69228"/>
                  <a:pt x="2844710" y="65697"/>
                </a:cubicBezTo>
                <a:cubicBezTo>
                  <a:pt x="2847847" y="62165"/>
                  <a:pt x="2850396" y="58796"/>
                  <a:pt x="2852356" y="55589"/>
                </a:cubicBezTo>
                <a:lnTo>
                  <a:pt x="2824744" y="55589"/>
                </a:lnTo>
                <a:cubicBezTo>
                  <a:pt x="2822275" y="55587"/>
                  <a:pt x="2820216" y="55623"/>
                  <a:pt x="2818568" y="55698"/>
                </a:cubicBezTo>
                <a:cubicBezTo>
                  <a:pt x="2816919" y="55772"/>
                  <a:pt x="2815263" y="55901"/>
                  <a:pt x="2813599" y="56085"/>
                </a:cubicBezTo>
                <a:lnTo>
                  <a:pt x="2813599" y="42711"/>
                </a:lnTo>
                <a:cubicBezTo>
                  <a:pt x="2815178" y="43013"/>
                  <a:pt x="2816757" y="43215"/>
                  <a:pt x="2818336" y="43315"/>
                </a:cubicBezTo>
                <a:cubicBezTo>
                  <a:pt x="2819914" y="43416"/>
                  <a:pt x="2822050" y="43462"/>
                  <a:pt x="2824744" y="43454"/>
                </a:cubicBezTo>
                <a:lnTo>
                  <a:pt x="2860777" y="43454"/>
                </a:lnTo>
                <a:lnTo>
                  <a:pt x="2860777" y="35901"/>
                </a:lnTo>
                <a:cubicBezTo>
                  <a:pt x="2860774" y="33706"/>
                  <a:pt x="2860717" y="31843"/>
                  <a:pt x="2860606" y="30314"/>
                </a:cubicBezTo>
                <a:cubicBezTo>
                  <a:pt x="2860495" y="28784"/>
                  <a:pt x="2860346" y="27386"/>
                  <a:pt x="2860157" y="26119"/>
                </a:cubicBezTo>
                <a:close/>
                <a:moveTo>
                  <a:pt x="3771157" y="25631"/>
                </a:moveTo>
                <a:lnTo>
                  <a:pt x="3780939" y="27856"/>
                </a:lnTo>
                <a:cubicBezTo>
                  <a:pt x="3780828" y="34528"/>
                  <a:pt x="3780462" y="40625"/>
                  <a:pt x="3779840" y="46148"/>
                </a:cubicBezTo>
                <a:cubicBezTo>
                  <a:pt x="3779218" y="51671"/>
                  <a:pt x="3778264" y="57088"/>
                  <a:pt x="3776977" y="62398"/>
                </a:cubicBezTo>
                <a:lnTo>
                  <a:pt x="3767071" y="58318"/>
                </a:lnTo>
                <a:cubicBezTo>
                  <a:pt x="3768588" y="53068"/>
                  <a:pt x="3769640" y="48021"/>
                  <a:pt x="3770228" y="43179"/>
                </a:cubicBezTo>
                <a:cubicBezTo>
                  <a:pt x="3770817" y="38336"/>
                  <a:pt x="3771126" y="32487"/>
                  <a:pt x="3771157" y="25631"/>
                </a:cubicBezTo>
                <a:close/>
                <a:moveTo>
                  <a:pt x="4206412" y="25500"/>
                </a:moveTo>
                <a:cubicBezTo>
                  <a:pt x="4207215" y="32131"/>
                  <a:pt x="4208057" y="37732"/>
                  <a:pt x="4208939" y="42303"/>
                </a:cubicBezTo>
                <a:cubicBezTo>
                  <a:pt x="4209820" y="46875"/>
                  <a:pt x="4210873" y="50999"/>
                  <a:pt x="4212099" y="54677"/>
                </a:cubicBezTo>
                <a:cubicBezTo>
                  <a:pt x="4213324" y="58354"/>
                  <a:pt x="4214854" y="62167"/>
                  <a:pt x="4216689" y="66114"/>
                </a:cubicBezTo>
                <a:cubicBezTo>
                  <a:pt x="4219488" y="60638"/>
                  <a:pt x="4221784" y="54751"/>
                  <a:pt x="4223577" y="48454"/>
                </a:cubicBezTo>
                <a:cubicBezTo>
                  <a:pt x="4225370" y="42157"/>
                  <a:pt x="4226954" y="34506"/>
                  <a:pt x="4228329" y="25500"/>
                </a:cubicBezTo>
                <a:close/>
                <a:moveTo>
                  <a:pt x="3585909" y="21532"/>
                </a:moveTo>
                <a:lnTo>
                  <a:pt x="3599044" y="21532"/>
                </a:lnTo>
                <a:cubicBezTo>
                  <a:pt x="3598859" y="22661"/>
                  <a:pt x="3598729" y="23844"/>
                  <a:pt x="3598654" y="25081"/>
                </a:cubicBezTo>
                <a:cubicBezTo>
                  <a:pt x="3598579" y="26318"/>
                  <a:pt x="3598542" y="27904"/>
                  <a:pt x="3598545" y="29838"/>
                </a:cubicBezTo>
                <a:lnTo>
                  <a:pt x="3598545" y="32566"/>
                </a:lnTo>
                <a:lnTo>
                  <a:pt x="3607581" y="32566"/>
                </a:lnTo>
                <a:cubicBezTo>
                  <a:pt x="3609279" y="32571"/>
                  <a:pt x="3610739" y="32529"/>
                  <a:pt x="3611961" y="32442"/>
                </a:cubicBezTo>
                <a:cubicBezTo>
                  <a:pt x="3613182" y="32354"/>
                  <a:pt x="3614365" y="32189"/>
                  <a:pt x="3615511" y="31946"/>
                </a:cubicBezTo>
                <a:lnTo>
                  <a:pt x="3615511" y="44437"/>
                </a:lnTo>
                <a:cubicBezTo>
                  <a:pt x="3614306" y="44254"/>
                  <a:pt x="3613118" y="44125"/>
                  <a:pt x="3611945" y="44050"/>
                </a:cubicBezTo>
                <a:cubicBezTo>
                  <a:pt x="3610773" y="43976"/>
                  <a:pt x="3609400" y="43939"/>
                  <a:pt x="3607828" y="43942"/>
                </a:cubicBezTo>
                <a:lnTo>
                  <a:pt x="3598545" y="43942"/>
                </a:lnTo>
                <a:lnTo>
                  <a:pt x="3598545" y="54967"/>
                </a:lnTo>
                <a:lnTo>
                  <a:pt x="3601769" y="54967"/>
                </a:lnTo>
                <a:cubicBezTo>
                  <a:pt x="3603534" y="54967"/>
                  <a:pt x="3605136" y="54936"/>
                  <a:pt x="3606576" y="54874"/>
                </a:cubicBezTo>
                <a:cubicBezTo>
                  <a:pt x="3608016" y="54812"/>
                  <a:pt x="3609464" y="54719"/>
                  <a:pt x="3610920" y="54595"/>
                </a:cubicBezTo>
                <a:cubicBezTo>
                  <a:pt x="3610801" y="55509"/>
                  <a:pt x="3610729" y="56562"/>
                  <a:pt x="3610703" y="57754"/>
                </a:cubicBezTo>
                <a:cubicBezTo>
                  <a:pt x="3610677" y="58947"/>
                  <a:pt x="3610667" y="60743"/>
                  <a:pt x="3610672" y="63143"/>
                </a:cubicBezTo>
                <a:lnTo>
                  <a:pt x="3610672" y="81968"/>
                </a:lnTo>
                <a:cubicBezTo>
                  <a:pt x="3610664" y="84485"/>
                  <a:pt x="3610680" y="86345"/>
                  <a:pt x="3610719" y="87548"/>
                </a:cubicBezTo>
                <a:cubicBezTo>
                  <a:pt x="3610757" y="88751"/>
                  <a:pt x="3610866" y="89777"/>
                  <a:pt x="3611044" y="90625"/>
                </a:cubicBezTo>
                <a:cubicBezTo>
                  <a:pt x="3609426" y="90501"/>
                  <a:pt x="3607839" y="90408"/>
                  <a:pt x="3606283" y="90346"/>
                </a:cubicBezTo>
                <a:cubicBezTo>
                  <a:pt x="3604727" y="90284"/>
                  <a:pt x="3603263" y="90253"/>
                  <a:pt x="3601893" y="90253"/>
                </a:cubicBezTo>
                <a:lnTo>
                  <a:pt x="3583434" y="90253"/>
                </a:lnTo>
                <a:cubicBezTo>
                  <a:pt x="3581659" y="90253"/>
                  <a:pt x="3580046" y="90284"/>
                  <a:pt x="3578596" y="90346"/>
                </a:cubicBezTo>
                <a:cubicBezTo>
                  <a:pt x="3577145" y="90408"/>
                  <a:pt x="3575749" y="90501"/>
                  <a:pt x="3574406" y="90625"/>
                </a:cubicBezTo>
                <a:cubicBezTo>
                  <a:pt x="3574530" y="89609"/>
                  <a:pt x="3574623" y="88548"/>
                  <a:pt x="3574685" y="87440"/>
                </a:cubicBezTo>
                <a:cubicBezTo>
                  <a:pt x="3574747" y="86332"/>
                  <a:pt x="3574778" y="84590"/>
                  <a:pt x="3574778" y="82215"/>
                </a:cubicBezTo>
                <a:lnTo>
                  <a:pt x="3574778" y="63019"/>
                </a:lnTo>
                <a:cubicBezTo>
                  <a:pt x="3574778" y="60632"/>
                  <a:pt x="3574747" y="58872"/>
                  <a:pt x="3574685" y="57739"/>
                </a:cubicBezTo>
                <a:cubicBezTo>
                  <a:pt x="3574623" y="56606"/>
                  <a:pt x="3574530" y="55558"/>
                  <a:pt x="3574406" y="54595"/>
                </a:cubicBezTo>
                <a:cubicBezTo>
                  <a:pt x="3575726" y="54719"/>
                  <a:pt x="3577076" y="54812"/>
                  <a:pt x="3578457" y="54874"/>
                </a:cubicBezTo>
                <a:cubicBezTo>
                  <a:pt x="3579838" y="54936"/>
                  <a:pt x="3581496" y="54967"/>
                  <a:pt x="3583434" y="54967"/>
                </a:cubicBezTo>
                <a:lnTo>
                  <a:pt x="3586534" y="54967"/>
                </a:lnTo>
                <a:lnTo>
                  <a:pt x="3586534" y="43942"/>
                </a:lnTo>
                <a:lnTo>
                  <a:pt x="3577746" y="43942"/>
                </a:lnTo>
                <a:cubicBezTo>
                  <a:pt x="3576339" y="43939"/>
                  <a:pt x="3575039" y="43976"/>
                  <a:pt x="3573846" y="44050"/>
                </a:cubicBezTo>
                <a:cubicBezTo>
                  <a:pt x="3572653" y="44125"/>
                  <a:pt x="3571475" y="44254"/>
                  <a:pt x="3570311" y="44437"/>
                </a:cubicBezTo>
                <a:lnTo>
                  <a:pt x="3570311" y="31946"/>
                </a:lnTo>
                <a:cubicBezTo>
                  <a:pt x="3571449" y="32189"/>
                  <a:pt x="3572586" y="32354"/>
                  <a:pt x="3573722" y="32442"/>
                </a:cubicBezTo>
                <a:cubicBezTo>
                  <a:pt x="3574859" y="32529"/>
                  <a:pt x="3576241" y="32571"/>
                  <a:pt x="3577870" y="32566"/>
                </a:cubicBezTo>
                <a:lnTo>
                  <a:pt x="3586534" y="32566"/>
                </a:lnTo>
                <a:lnTo>
                  <a:pt x="3586534" y="29838"/>
                </a:lnTo>
                <a:cubicBezTo>
                  <a:pt x="3586531" y="27950"/>
                  <a:pt x="3586474" y="26365"/>
                  <a:pt x="3586362" y="25081"/>
                </a:cubicBezTo>
                <a:cubicBezTo>
                  <a:pt x="3586250" y="23797"/>
                  <a:pt x="3586099" y="22615"/>
                  <a:pt x="3585909" y="21532"/>
                </a:cubicBezTo>
                <a:close/>
                <a:moveTo>
                  <a:pt x="4452833" y="20423"/>
                </a:moveTo>
                <a:cubicBezTo>
                  <a:pt x="4460595" y="29676"/>
                  <a:pt x="4466740" y="39711"/>
                  <a:pt x="4471267" y="50528"/>
                </a:cubicBezTo>
                <a:cubicBezTo>
                  <a:pt x="4475795" y="61345"/>
                  <a:pt x="4478937" y="73516"/>
                  <a:pt x="4480693" y="87041"/>
                </a:cubicBezTo>
                <a:lnTo>
                  <a:pt x="4465339" y="92861"/>
                </a:lnTo>
                <a:cubicBezTo>
                  <a:pt x="4464955" y="86982"/>
                  <a:pt x="4464083" y="80971"/>
                  <a:pt x="4462723" y="74829"/>
                </a:cubicBezTo>
                <a:cubicBezTo>
                  <a:pt x="4461364" y="68686"/>
                  <a:pt x="4459594" y="62769"/>
                  <a:pt x="4457414" y="57075"/>
                </a:cubicBezTo>
                <a:cubicBezTo>
                  <a:pt x="4455304" y="51449"/>
                  <a:pt x="4452776" y="46109"/>
                  <a:pt x="4449830" y="41055"/>
                </a:cubicBezTo>
                <a:cubicBezTo>
                  <a:pt x="4446884" y="36002"/>
                  <a:pt x="4443551" y="31188"/>
                  <a:pt x="4439831" y="26614"/>
                </a:cubicBezTo>
                <a:close/>
                <a:moveTo>
                  <a:pt x="3567210" y="19177"/>
                </a:moveTo>
                <a:lnTo>
                  <a:pt x="3567210" y="97821"/>
                </a:lnTo>
                <a:lnTo>
                  <a:pt x="3618613" y="97821"/>
                </a:lnTo>
                <a:lnTo>
                  <a:pt x="3618613" y="19177"/>
                </a:lnTo>
                <a:close/>
                <a:moveTo>
                  <a:pt x="4307710" y="18566"/>
                </a:moveTo>
                <a:cubicBezTo>
                  <a:pt x="4308228" y="25131"/>
                  <a:pt x="4308956" y="30729"/>
                  <a:pt x="4309892" y="35359"/>
                </a:cubicBezTo>
                <a:cubicBezTo>
                  <a:pt x="4310829" y="39990"/>
                  <a:pt x="4312206" y="44752"/>
                  <a:pt x="4314025" y="49646"/>
                </a:cubicBezTo>
                <a:cubicBezTo>
                  <a:pt x="4315694" y="54222"/>
                  <a:pt x="4317649" y="58597"/>
                  <a:pt x="4319891" y="62771"/>
                </a:cubicBezTo>
                <a:cubicBezTo>
                  <a:pt x="4322133" y="66945"/>
                  <a:pt x="4324676" y="70949"/>
                  <a:pt x="4327522" y="74782"/>
                </a:cubicBezTo>
                <a:cubicBezTo>
                  <a:pt x="4330172" y="70975"/>
                  <a:pt x="4332364" y="67260"/>
                  <a:pt x="4334100" y="63638"/>
                </a:cubicBezTo>
                <a:cubicBezTo>
                  <a:pt x="4335836" y="60016"/>
                  <a:pt x="4337565" y="55558"/>
                  <a:pt x="4339285" y="50265"/>
                </a:cubicBezTo>
                <a:lnTo>
                  <a:pt x="4326407" y="50265"/>
                </a:lnTo>
                <a:cubicBezTo>
                  <a:pt x="4324279" y="50262"/>
                  <a:pt x="4322809" y="50267"/>
                  <a:pt x="4321996" y="50280"/>
                </a:cubicBezTo>
                <a:cubicBezTo>
                  <a:pt x="4321183" y="50293"/>
                  <a:pt x="4320054" y="50329"/>
                  <a:pt x="4318606" y="50389"/>
                </a:cubicBezTo>
                <a:cubicBezTo>
                  <a:pt x="4319786" y="46907"/>
                  <a:pt x="4320812" y="43634"/>
                  <a:pt x="4321684" y="40570"/>
                </a:cubicBezTo>
                <a:cubicBezTo>
                  <a:pt x="4322556" y="37505"/>
                  <a:pt x="4323380" y="34242"/>
                  <a:pt x="4324156" y="30778"/>
                </a:cubicBezTo>
                <a:cubicBezTo>
                  <a:pt x="4324932" y="27315"/>
                  <a:pt x="4325765" y="23244"/>
                  <a:pt x="4326655" y="18566"/>
                </a:cubicBezTo>
                <a:close/>
                <a:moveTo>
                  <a:pt x="3260988" y="18442"/>
                </a:moveTo>
                <a:lnTo>
                  <a:pt x="3261731" y="33425"/>
                </a:lnTo>
                <a:cubicBezTo>
                  <a:pt x="3261303" y="33479"/>
                  <a:pt x="3260457" y="33587"/>
                  <a:pt x="3259193" y="33750"/>
                </a:cubicBezTo>
                <a:cubicBezTo>
                  <a:pt x="3257929" y="33912"/>
                  <a:pt x="3255845" y="34175"/>
                  <a:pt x="3252940" y="34539"/>
                </a:cubicBezTo>
                <a:cubicBezTo>
                  <a:pt x="3248942" y="35034"/>
                  <a:pt x="3244680" y="35406"/>
                  <a:pt x="3240155" y="35653"/>
                </a:cubicBezTo>
                <a:cubicBezTo>
                  <a:pt x="3235630" y="35901"/>
                  <a:pt x="3231059" y="36025"/>
                  <a:pt x="3226441" y="36025"/>
                </a:cubicBezTo>
                <a:cubicBezTo>
                  <a:pt x="3223563" y="36033"/>
                  <a:pt x="3221271" y="36017"/>
                  <a:pt x="3219562" y="35974"/>
                </a:cubicBezTo>
                <a:cubicBezTo>
                  <a:pt x="3217854" y="35932"/>
                  <a:pt x="3215919" y="35815"/>
                  <a:pt x="3213756" y="35621"/>
                </a:cubicBezTo>
                <a:cubicBezTo>
                  <a:pt x="3211594" y="35428"/>
                  <a:pt x="3208393" y="35108"/>
                  <a:pt x="3204153" y="34663"/>
                </a:cubicBezTo>
                <a:lnTo>
                  <a:pt x="3204400" y="19804"/>
                </a:lnTo>
                <a:cubicBezTo>
                  <a:pt x="3207119" y="20537"/>
                  <a:pt x="3210287" y="21052"/>
                  <a:pt x="3213904" y="21352"/>
                </a:cubicBezTo>
                <a:cubicBezTo>
                  <a:pt x="3217521" y="21651"/>
                  <a:pt x="3221989" y="21795"/>
                  <a:pt x="3227308" y="21785"/>
                </a:cubicBezTo>
                <a:cubicBezTo>
                  <a:pt x="3234214" y="21785"/>
                  <a:pt x="3240524" y="21506"/>
                  <a:pt x="3246238" y="20949"/>
                </a:cubicBezTo>
                <a:cubicBezTo>
                  <a:pt x="3251952" y="20392"/>
                  <a:pt x="3256869" y="19556"/>
                  <a:pt x="3260988" y="18442"/>
                </a:cubicBezTo>
                <a:close/>
                <a:moveTo>
                  <a:pt x="4183876" y="18070"/>
                </a:moveTo>
                <a:lnTo>
                  <a:pt x="4183876" y="100909"/>
                </a:lnTo>
                <a:cubicBezTo>
                  <a:pt x="4189682" y="97424"/>
                  <a:pt x="4194351" y="94117"/>
                  <a:pt x="4197883" y="90988"/>
                </a:cubicBezTo>
                <a:cubicBezTo>
                  <a:pt x="4201415" y="87859"/>
                  <a:pt x="4205000" y="83901"/>
                  <a:pt x="4208641" y="79116"/>
                </a:cubicBezTo>
                <a:cubicBezTo>
                  <a:pt x="4206618" y="75321"/>
                  <a:pt x="4204874" y="71643"/>
                  <a:pt x="4203409" y="68080"/>
                </a:cubicBezTo>
                <a:cubicBezTo>
                  <a:pt x="4201943" y="64518"/>
                  <a:pt x="4200633" y="60808"/>
                  <a:pt x="4199478" y="56951"/>
                </a:cubicBezTo>
                <a:cubicBezTo>
                  <a:pt x="4198581" y="53969"/>
                  <a:pt x="4197814" y="51060"/>
                  <a:pt x="4197175" y="48224"/>
                </a:cubicBezTo>
                <a:cubicBezTo>
                  <a:pt x="4196536" y="45388"/>
                  <a:pt x="4195952" y="42195"/>
                  <a:pt x="4195423" y="38644"/>
                </a:cubicBezTo>
                <a:cubicBezTo>
                  <a:pt x="4194894" y="35092"/>
                  <a:pt x="4194347" y="30752"/>
                  <a:pt x="4193782" y="25624"/>
                </a:cubicBezTo>
                <a:cubicBezTo>
                  <a:pt x="4192660" y="25683"/>
                  <a:pt x="4191746" y="25750"/>
                  <a:pt x="4191042" y="25825"/>
                </a:cubicBezTo>
                <a:cubicBezTo>
                  <a:pt x="4190338" y="25900"/>
                  <a:pt x="4189517" y="25998"/>
                  <a:pt x="4188581" y="26119"/>
                </a:cubicBezTo>
                <a:lnTo>
                  <a:pt x="4188581" y="18194"/>
                </a:lnTo>
                <a:cubicBezTo>
                  <a:pt x="4188013" y="18135"/>
                  <a:pt x="4187415" y="18099"/>
                  <a:pt x="4186786" y="18086"/>
                </a:cubicBezTo>
                <a:cubicBezTo>
                  <a:pt x="4186156" y="18073"/>
                  <a:pt x="4185186" y="18068"/>
                  <a:pt x="4183876" y="18070"/>
                </a:cubicBezTo>
                <a:close/>
                <a:moveTo>
                  <a:pt x="4153662" y="18070"/>
                </a:moveTo>
                <a:lnTo>
                  <a:pt x="4153662" y="31691"/>
                </a:lnTo>
                <a:lnTo>
                  <a:pt x="4170874" y="31691"/>
                </a:lnTo>
                <a:lnTo>
                  <a:pt x="4170874" y="18070"/>
                </a:lnTo>
                <a:close/>
                <a:moveTo>
                  <a:pt x="4377299" y="14851"/>
                </a:moveTo>
                <a:lnTo>
                  <a:pt x="4394264" y="14851"/>
                </a:lnTo>
                <a:cubicBezTo>
                  <a:pt x="4393951" y="17129"/>
                  <a:pt x="4393709" y="19817"/>
                  <a:pt x="4393536" y="22915"/>
                </a:cubicBezTo>
                <a:cubicBezTo>
                  <a:pt x="4393363" y="26013"/>
                  <a:pt x="4393275" y="29599"/>
                  <a:pt x="4393273" y="33672"/>
                </a:cubicBezTo>
                <a:cubicBezTo>
                  <a:pt x="4393277" y="37334"/>
                  <a:pt x="4393379" y="41238"/>
                  <a:pt x="4393580" y="45385"/>
                </a:cubicBezTo>
                <a:cubicBezTo>
                  <a:pt x="4393781" y="49533"/>
                  <a:pt x="4394058" y="53501"/>
                  <a:pt x="4394411" y="57291"/>
                </a:cubicBezTo>
                <a:cubicBezTo>
                  <a:pt x="4394763" y="61080"/>
                  <a:pt x="4395168" y="64269"/>
                  <a:pt x="4395626" y="66857"/>
                </a:cubicBezTo>
                <a:cubicBezTo>
                  <a:pt x="4396717" y="73358"/>
                  <a:pt x="4398156" y="78435"/>
                  <a:pt x="4399944" y="82088"/>
                </a:cubicBezTo>
                <a:cubicBezTo>
                  <a:pt x="4401732" y="85741"/>
                  <a:pt x="4403635" y="87598"/>
                  <a:pt x="4405655" y="87660"/>
                </a:cubicBezTo>
                <a:cubicBezTo>
                  <a:pt x="4406587" y="87655"/>
                  <a:pt x="4407479" y="87201"/>
                  <a:pt x="4408333" y="86298"/>
                </a:cubicBezTo>
                <a:cubicBezTo>
                  <a:pt x="4409187" y="85395"/>
                  <a:pt x="4409987" y="84074"/>
                  <a:pt x="4410732" y="82335"/>
                </a:cubicBezTo>
                <a:cubicBezTo>
                  <a:pt x="4413725" y="75670"/>
                  <a:pt x="4415912" y="68199"/>
                  <a:pt x="4417295" y="59923"/>
                </a:cubicBezTo>
                <a:cubicBezTo>
                  <a:pt x="4419328" y="62281"/>
                  <a:pt x="4421175" y="64221"/>
                  <a:pt x="4422836" y="65743"/>
                </a:cubicBezTo>
                <a:cubicBezTo>
                  <a:pt x="4424497" y="67265"/>
                  <a:pt x="4426778" y="69081"/>
                  <a:pt x="4429677" y="71191"/>
                </a:cubicBezTo>
                <a:cubicBezTo>
                  <a:pt x="4426512" y="83179"/>
                  <a:pt x="4422999" y="91893"/>
                  <a:pt x="4419137" y="97334"/>
                </a:cubicBezTo>
                <a:cubicBezTo>
                  <a:pt x="4415275" y="102774"/>
                  <a:pt x="4410740" y="105452"/>
                  <a:pt x="4405531" y="105367"/>
                </a:cubicBezTo>
                <a:cubicBezTo>
                  <a:pt x="4401381" y="105362"/>
                  <a:pt x="4397640" y="103855"/>
                  <a:pt x="4394310" y="100847"/>
                </a:cubicBezTo>
                <a:cubicBezTo>
                  <a:pt x="4390980" y="97839"/>
                  <a:pt x="4388075" y="93361"/>
                  <a:pt x="4385596" y="87412"/>
                </a:cubicBezTo>
                <a:cubicBezTo>
                  <a:pt x="4383910" y="83351"/>
                  <a:pt x="4382521" y="78472"/>
                  <a:pt x="4381427" y="72773"/>
                </a:cubicBezTo>
                <a:cubicBezTo>
                  <a:pt x="4380333" y="67075"/>
                  <a:pt x="4379494" y="60159"/>
                  <a:pt x="4378909" y="52026"/>
                </a:cubicBezTo>
                <a:cubicBezTo>
                  <a:pt x="4378324" y="43892"/>
                  <a:pt x="4377953" y="34142"/>
                  <a:pt x="4377795" y="22776"/>
                </a:cubicBezTo>
                <a:cubicBezTo>
                  <a:pt x="4377743" y="20720"/>
                  <a:pt x="4377692" y="19198"/>
                  <a:pt x="4377640" y="18210"/>
                </a:cubicBezTo>
                <a:cubicBezTo>
                  <a:pt x="4377589" y="17222"/>
                  <a:pt x="4377475" y="16102"/>
                  <a:pt x="4377299" y="14851"/>
                </a:cubicBezTo>
                <a:close/>
                <a:moveTo>
                  <a:pt x="3389147" y="14356"/>
                </a:moveTo>
                <a:lnTo>
                  <a:pt x="3390014" y="30205"/>
                </a:lnTo>
                <a:cubicBezTo>
                  <a:pt x="3389387" y="30146"/>
                  <a:pt x="3388938" y="30110"/>
                  <a:pt x="3388668" y="30097"/>
                </a:cubicBezTo>
                <a:cubicBezTo>
                  <a:pt x="3388397" y="30084"/>
                  <a:pt x="3387979" y="30079"/>
                  <a:pt x="3387414" y="30081"/>
                </a:cubicBezTo>
                <a:cubicBezTo>
                  <a:pt x="3383637" y="30097"/>
                  <a:pt x="3379613" y="30685"/>
                  <a:pt x="3375341" y="31846"/>
                </a:cubicBezTo>
                <a:cubicBezTo>
                  <a:pt x="3371069" y="33007"/>
                  <a:pt x="3366921" y="34647"/>
                  <a:pt x="3362896" y="36768"/>
                </a:cubicBezTo>
                <a:cubicBezTo>
                  <a:pt x="3354974" y="40939"/>
                  <a:pt x="3348840" y="45908"/>
                  <a:pt x="3344493" y="51673"/>
                </a:cubicBezTo>
                <a:cubicBezTo>
                  <a:pt x="3340146" y="57439"/>
                  <a:pt x="3337943" y="63491"/>
                  <a:pt x="3337884" y="69829"/>
                </a:cubicBezTo>
                <a:cubicBezTo>
                  <a:pt x="3337920" y="74702"/>
                  <a:pt x="3339364" y="78886"/>
                  <a:pt x="3342217" y="82382"/>
                </a:cubicBezTo>
                <a:cubicBezTo>
                  <a:pt x="3345071" y="85877"/>
                  <a:pt x="3349116" y="88421"/>
                  <a:pt x="3354353" y="90013"/>
                </a:cubicBezTo>
                <a:cubicBezTo>
                  <a:pt x="3357497" y="90959"/>
                  <a:pt x="3360774" y="91728"/>
                  <a:pt x="3364181" y="92319"/>
                </a:cubicBezTo>
                <a:cubicBezTo>
                  <a:pt x="3367589" y="92910"/>
                  <a:pt x="3370463" y="93214"/>
                  <a:pt x="3372803" y="93232"/>
                </a:cubicBezTo>
                <a:cubicBezTo>
                  <a:pt x="3372882" y="93235"/>
                  <a:pt x="3373156" y="93230"/>
                  <a:pt x="3373623" y="93217"/>
                </a:cubicBezTo>
                <a:cubicBezTo>
                  <a:pt x="3374090" y="93204"/>
                  <a:pt x="3374642" y="93168"/>
                  <a:pt x="3375279" y="93108"/>
                </a:cubicBezTo>
                <a:lnTo>
                  <a:pt x="3373050" y="109948"/>
                </a:lnTo>
                <a:cubicBezTo>
                  <a:pt x="3372356" y="109770"/>
                  <a:pt x="3371732" y="109631"/>
                  <a:pt x="3371177" y="109531"/>
                </a:cubicBezTo>
                <a:cubicBezTo>
                  <a:pt x="3370623" y="109430"/>
                  <a:pt x="3369844" y="109322"/>
                  <a:pt x="3368840" y="109206"/>
                </a:cubicBezTo>
                <a:cubicBezTo>
                  <a:pt x="3362146" y="108370"/>
                  <a:pt x="3356558" y="107317"/>
                  <a:pt x="3352077" y="106048"/>
                </a:cubicBezTo>
                <a:cubicBezTo>
                  <a:pt x="3347596" y="104779"/>
                  <a:pt x="3343526" y="103107"/>
                  <a:pt x="3339865" y="101033"/>
                </a:cubicBezTo>
                <a:cubicBezTo>
                  <a:pt x="3334143" y="97777"/>
                  <a:pt x="3329768" y="93609"/>
                  <a:pt x="3326739" y="88527"/>
                </a:cubicBezTo>
                <a:cubicBezTo>
                  <a:pt x="3323711" y="83445"/>
                  <a:pt x="3322184" y="77666"/>
                  <a:pt x="3322158" y="71191"/>
                </a:cubicBezTo>
                <a:cubicBezTo>
                  <a:pt x="3322176" y="65887"/>
                  <a:pt x="3323192" y="60738"/>
                  <a:pt x="3325207" y="55744"/>
                </a:cubicBezTo>
                <a:cubicBezTo>
                  <a:pt x="3327222" y="50750"/>
                  <a:pt x="3330127" y="46158"/>
                  <a:pt x="3333921" y="41969"/>
                </a:cubicBezTo>
                <a:cubicBezTo>
                  <a:pt x="3336194" y="39487"/>
                  <a:pt x="3338645" y="37299"/>
                  <a:pt x="3341273" y="35406"/>
                </a:cubicBezTo>
                <a:cubicBezTo>
                  <a:pt x="3343902" y="33512"/>
                  <a:pt x="3347189" y="31572"/>
                  <a:pt x="3351133" y="29586"/>
                </a:cubicBezTo>
                <a:cubicBezTo>
                  <a:pt x="3347958" y="30065"/>
                  <a:pt x="3344856" y="30470"/>
                  <a:pt x="3341828" y="30801"/>
                </a:cubicBezTo>
                <a:cubicBezTo>
                  <a:pt x="3338800" y="31133"/>
                  <a:pt x="3334836" y="31492"/>
                  <a:pt x="3329936" y="31879"/>
                </a:cubicBezTo>
                <a:cubicBezTo>
                  <a:pt x="3325037" y="32266"/>
                  <a:pt x="3318193" y="32781"/>
                  <a:pt x="3309404" y="33425"/>
                </a:cubicBezTo>
                <a:cubicBezTo>
                  <a:pt x="3305220" y="33737"/>
                  <a:pt x="3301361" y="34103"/>
                  <a:pt x="3297826" y="34524"/>
                </a:cubicBezTo>
                <a:cubicBezTo>
                  <a:pt x="3294292" y="34944"/>
                  <a:pt x="3291300" y="35403"/>
                  <a:pt x="3288849" y="35901"/>
                </a:cubicBezTo>
                <a:lnTo>
                  <a:pt x="3287982" y="19804"/>
                </a:lnTo>
                <a:cubicBezTo>
                  <a:pt x="3289331" y="19863"/>
                  <a:pt x="3290379" y="19899"/>
                  <a:pt x="3291124" y="19912"/>
                </a:cubicBezTo>
                <a:cubicBezTo>
                  <a:pt x="3291870" y="19925"/>
                  <a:pt x="3292391" y="19930"/>
                  <a:pt x="3292688" y="19928"/>
                </a:cubicBezTo>
                <a:cubicBezTo>
                  <a:pt x="3293304" y="19935"/>
                  <a:pt x="3294052" y="19920"/>
                  <a:pt x="3294930" y="19882"/>
                </a:cubicBezTo>
                <a:cubicBezTo>
                  <a:pt x="3295809" y="19844"/>
                  <a:pt x="3297574" y="19737"/>
                  <a:pt x="3300227" y="19561"/>
                </a:cubicBezTo>
                <a:cubicBezTo>
                  <a:pt x="3302880" y="19385"/>
                  <a:pt x="3307177" y="19095"/>
                  <a:pt x="3313119" y="18689"/>
                </a:cubicBezTo>
                <a:cubicBezTo>
                  <a:pt x="3316583" y="18499"/>
                  <a:pt x="3323461" y="18137"/>
                  <a:pt x="3333751" y="17606"/>
                </a:cubicBezTo>
                <a:cubicBezTo>
                  <a:pt x="3344042" y="17075"/>
                  <a:pt x="3357760" y="16404"/>
                  <a:pt x="3374907" y="15594"/>
                </a:cubicBezTo>
                <a:cubicBezTo>
                  <a:pt x="3379804" y="15364"/>
                  <a:pt x="3383168" y="15173"/>
                  <a:pt x="3384999" y="15021"/>
                </a:cubicBezTo>
                <a:cubicBezTo>
                  <a:pt x="3386831" y="14869"/>
                  <a:pt x="3388214" y="14647"/>
                  <a:pt x="3389147" y="14356"/>
                </a:cubicBezTo>
                <a:close/>
                <a:moveTo>
                  <a:pt x="2779414" y="14356"/>
                </a:moveTo>
                <a:lnTo>
                  <a:pt x="2787834" y="22404"/>
                </a:lnTo>
                <a:cubicBezTo>
                  <a:pt x="2787298" y="23395"/>
                  <a:pt x="2786885" y="24262"/>
                  <a:pt x="2786596" y="25005"/>
                </a:cubicBezTo>
                <a:cubicBezTo>
                  <a:pt x="2786307" y="25747"/>
                  <a:pt x="2786018" y="26738"/>
                  <a:pt x="2785729" y="27976"/>
                </a:cubicBezTo>
                <a:cubicBezTo>
                  <a:pt x="2782706" y="39649"/>
                  <a:pt x="2779187" y="49581"/>
                  <a:pt x="2775173" y="57772"/>
                </a:cubicBezTo>
                <a:cubicBezTo>
                  <a:pt x="2771159" y="65962"/>
                  <a:pt x="2766216" y="73325"/>
                  <a:pt x="2760345" y="79859"/>
                </a:cubicBezTo>
                <a:cubicBezTo>
                  <a:pt x="2754409" y="86576"/>
                  <a:pt x="2747800" y="92427"/>
                  <a:pt x="2740518" y="97411"/>
                </a:cubicBezTo>
                <a:cubicBezTo>
                  <a:pt x="2733235" y="102395"/>
                  <a:pt x="2724490" y="107070"/>
                  <a:pt x="2714282" y="111434"/>
                </a:cubicBezTo>
                <a:cubicBezTo>
                  <a:pt x="2712675" y="108251"/>
                  <a:pt x="2711153" y="105671"/>
                  <a:pt x="2709716" y="103695"/>
                </a:cubicBezTo>
                <a:cubicBezTo>
                  <a:pt x="2708279" y="101719"/>
                  <a:pt x="2706169" y="99387"/>
                  <a:pt x="2703386" y="96699"/>
                </a:cubicBezTo>
                <a:cubicBezTo>
                  <a:pt x="2708710" y="95028"/>
                  <a:pt x="2713446" y="93232"/>
                  <a:pt x="2717595" y="91313"/>
                </a:cubicBezTo>
                <a:cubicBezTo>
                  <a:pt x="2721743" y="89394"/>
                  <a:pt x="2726046" y="86979"/>
                  <a:pt x="2730503" y="84069"/>
                </a:cubicBezTo>
                <a:cubicBezTo>
                  <a:pt x="2740138" y="77849"/>
                  <a:pt x="2748048" y="70291"/>
                  <a:pt x="2754231" y="61394"/>
                </a:cubicBezTo>
                <a:cubicBezTo>
                  <a:pt x="2760415" y="52496"/>
                  <a:pt x="2765012" y="42059"/>
                  <a:pt x="2768022" y="30081"/>
                </a:cubicBezTo>
                <a:lnTo>
                  <a:pt x="2709081" y="30081"/>
                </a:lnTo>
                <a:cubicBezTo>
                  <a:pt x="2705081" y="30074"/>
                  <a:pt x="2702000" y="30120"/>
                  <a:pt x="2699841" y="30221"/>
                </a:cubicBezTo>
                <a:cubicBezTo>
                  <a:pt x="2697682" y="30321"/>
                  <a:pt x="2695561" y="30522"/>
                  <a:pt x="2693479" y="30824"/>
                </a:cubicBezTo>
                <a:lnTo>
                  <a:pt x="2693479" y="14727"/>
                </a:lnTo>
                <a:cubicBezTo>
                  <a:pt x="2695726" y="15088"/>
                  <a:pt x="2697919" y="15326"/>
                  <a:pt x="2700058" y="15439"/>
                </a:cubicBezTo>
                <a:cubicBezTo>
                  <a:pt x="2702196" y="15553"/>
                  <a:pt x="2705287" y="15604"/>
                  <a:pt x="2709329" y="15594"/>
                </a:cubicBezTo>
                <a:lnTo>
                  <a:pt x="2766165" y="15594"/>
                </a:lnTo>
                <a:cubicBezTo>
                  <a:pt x="2769511" y="15604"/>
                  <a:pt x="2772106" y="15522"/>
                  <a:pt x="2773950" y="15346"/>
                </a:cubicBezTo>
                <a:cubicBezTo>
                  <a:pt x="2775795" y="15171"/>
                  <a:pt x="2777616" y="14841"/>
                  <a:pt x="2779414" y="14356"/>
                </a:cubicBezTo>
                <a:close/>
                <a:moveTo>
                  <a:pt x="1816904" y="14108"/>
                </a:moveTo>
                <a:lnTo>
                  <a:pt x="1817770" y="29834"/>
                </a:lnTo>
                <a:cubicBezTo>
                  <a:pt x="1817143" y="29774"/>
                  <a:pt x="1816694" y="29738"/>
                  <a:pt x="1816424" y="29725"/>
                </a:cubicBezTo>
                <a:cubicBezTo>
                  <a:pt x="1816153" y="29712"/>
                  <a:pt x="1815735" y="29707"/>
                  <a:pt x="1815170" y="29710"/>
                </a:cubicBezTo>
                <a:cubicBezTo>
                  <a:pt x="1811393" y="29725"/>
                  <a:pt x="1807369" y="30314"/>
                  <a:pt x="1803097" y="31474"/>
                </a:cubicBezTo>
                <a:cubicBezTo>
                  <a:pt x="1798825" y="32635"/>
                  <a:pt x="1794677" y="34276"/>
                  <a:pt x="1790653" y="36396"/>
                </a:cubicBezTo>
                <a:cubicBezTo>
                  <a:pt x="1782730" y="40568"/>
                  <a:pt x="1776596" y="45536"/>
                  <a:pt x="1772249" y="51302"/>
                </a:cubicBezTo>
                <a:cubicBezTo>
                  <a:pt x="1767902" y="57067"/>
                  <a:pt x="1765699" y="63119"/>
                  <a:pt x="1765640" y="69458"/>
                </a:cubicBezTo>
                <a:cubicBezTo>
                  <a:pt x="1765676" y="74331"/>
                  <a:pt x="1767121" y="78515"/>
                  <a:pt x="1769974" y="82010"/>
                </a:cubicBezTo>
                <a:cubicBezTo>
                  <a:pt x="1772827" y="85506"/>
                  <a:pt x="1776872" y="88049"/>
                  <a:pt x="1782109" y="89641"/>
                </a:cubicBezTo>
                <a:cubicBezTo>
                  <a:pt x="1785253" y="90588"/>
                  <a:pt x="1788529" y="91357"/>
                  <a:pt x="1791937" y="91947"/>
                </a:cubicBezTo>
                <a:cubicBezTo>
                  <a:pt x="1795345" y="92538"/>
                  <a:pt x="1798219" y="92843"/>
                  <a:pt x="1800558" y="92861"/>
                </a:cubicBezTo>
                <a:cubicBezTo>
                  <a:pt x="1800639" y="92863"/>
                  <a:pt x="1800912" y="92858"/>
                  <a:pt x="1801379" y="92845"/>
                </a:cubicBezTo>
                <a:cubicBezTo>
                  <a:pt x="1801846" y="92832"/>
                  <a:pt x="1802398" y="92796"/>
                  <a:pt x="1803035" y="92737"/>
                </a:cubicBezTo>
                <a:lnTo>
                  <a:pt x="1800806" y="109577"/>
                </a:lnTo>
                <a:cubicBezTo>
                  <a:pt x="1800112" y="109407"/>
                  <a:pt x="1799488" y="109283"/>
                  <a:pt x="1798933" y="109206"/>
                </a:cubicBezTo>
                <a:cubicBezTo>
                  <a:pt x="1798379" y="109128"/>
                  <a:pt x="1797599" y="109004"/>
                  <a:pt x="1796596" y="108834"/>
                </a:cubicBezTo>
                <a:cubicBezTo>
                  <a:pt x="1789902" y="107998"/>
                  <a:pt x="1784314" y="106946"/>
                  <a:pt x="1779833" y="105677"/>
                </a:cubicBezTo>
                <a:cubicBezTo>
                  <a:pt x="1775352" y="104407"/>
                  <a:pt x="1771282" y="102736"/>
                  <a:pt x="1767621" y="100662"/>
                </a:cubicBezTo>
                <a:cubicBezTo>
                  <a:pt x="1761899" y="97406"/>
                  <a:pt x="1757524" y="93237"/>
                  <a:pt x="1754496" y="88155"/>
                </a:cubicBezTo>
                <a:cubicBezTo>
                  <a:pt x="1751467" y="83073"/>
                  <a:pt x="1749940" y="77295"/>
                  <a:pt x="1749914" y="70820"/>
                </a:cubicBezTo>
                <a:cubicBezTo>
                  <a:pt x="1749932" y="65513"/>
                  <a:pt x="1750949" y="60369"/>
                  <a:pt x="1752963" y="55388"/>
                </a:cubicBezTo>
                <a:cubicBezTo>
                  <a:pt x="1754978" y="50407"/>
                  <a:pt x="1757883" y="45851"/>
                  <a:pt x="1761678" y="41721"/>
                </a:cubicBezTo>
                <a:cubicBezTo>
                  <a:pt x="1763950" y="39234"/>
                  <a:pt x="1766401" y="37026"/>
                  <a:pt x="1769030" y="35096"/>
                </a:cubicBezTo>
                <a:cubicBezTo>
                  <a:pt x="1771658" y="33167"/>
                  <a:pt x="1774945" y="31206"/>
                  <a:pt x="1778889" y="29215"/>
                </a:cubicBezTo>
                <a:cubicBezTo>
                  <a:pt x="1775714" y="29695"/>
                  <a:pt x="1772612" y="30110"/>
                  <a:pt x="1769584" y="30462"/>
                </a:cubicBezTo>
                <a:cubicBezTo>
                  <a:pt x="1766555" y="30814"/>
                  <a:pt x="1762592" y="31193"/>
                  <a:pt x="1757692" y="31599"/>
                </a:cubicBezTo>
                <a:cubicBezTo>
                  <a:pt x="1752793" y="32006"/>
                  <a:pt x="1745949" y="32532"/>
                  <a:pt x="1737160" y="33177"/>
                </a:cubicBezTo>
                <a:cubicBezTo>
                  <a:pt x="1732976" y="33489"/>
                  <a:pt x="1729117" y="33855"/>
                  <a:pt x="1725582" y="34276"/>
                </a:cubicBezTo>
                <a:cubicBezTo>
                  <a:pt x="1722048" y="34696"/>
                  <a:pt x="1719056" y="35156"/>
                  <a:pt x="1716605" y="35653"/>
                </a:cubicBezTo>
                <a:lnTo>
                  <a:pt x="1715738" y="19432"/>
                </a:lnTo>
                <a:cubicBezTo>
                  <a:pt x="1717088" y="19492"/>
                  <a:pt x="1718135" y="19528"/>
                  <a:pt x="1718880" y="19541"/>
                </a:cubicBezTo>
                <a:cubicBezTo>
                  <a:pt x="1719626" y="19554"/>
                  <a:pt x="1720147" y="19559"/>
                  <a:pt x="1720444" y="19556"/>
                </a:cubicBezTo>
                <a:cubicBezTo>
                  <a:pt x="1721061" y="19564"/>
                  <a:pt x="1721808" y="19549"/>
                  <a:pt x="1722686" y="19510"/>
                </a:cubicBezTo>
                <a:cubicBezTo>
                  <a:pt x="1723564" y="19472"/>
                  <a:pt x="1725330" y="19365"/>
                  <a:pt x="1727983" y="19189"/>
                </a:cubicBezTo>
                <a:cubicBezTo>
                  <a:pt x="1730636" y="19014"/>
                  <a:pt x="1734934" y="18723"/>
                  <a:pt x="1740875" y="18318"/>
                </a:cubicBezTo>
                <a:cubicBezTo>
                  <a:pt x="1744339" y="18127"/>
                  <a:pt x="1751217" y="17766"/>
                  <a:pt x="1761507" y="17234"/>
                </a:cubicBezTo>
                <a:cubicBezTo>
                  <a:pt x="1771797" y="16703"/>
                  <a:pt x="1785516" y="16032"/>
                  <a:pt x="1802664" y="15222"/>
                </a:cubicBezTo>
                <a:cubicBezTo>
                  <a:pt x="1807560" y="14990"/>
                  <a:pt x="1810924" y="14804"/>
                  <a:pt x="1812755" y="14665"/>
                </a:cubicBezTo>
                <a:cubicBezTo>
                  <a:pt x="1814587" y="14526"/>
                  <a:pt x="1815970" y="14340"/>
                  <a:pt x="1816904" y="14108"/>
                </a:cubicBezTo>
                <a:close/>
                <a:moveTo>
                  <a:pt x="54111" y="13489"/>
                </a:moveTo>
                <a:cubicBezTo>
                  <a:pt x="56779" y="13556"/>
                  <a:pt x="58997" y="14474"/>
                  <a:pt x="60767" y="16244"/>
                </a:cubicBezTo>
                <a:cubicBezTo>
                  <a:pt x="62537" y="18014"/>
                  <a:pt x="63455" y="20232"/>
                  <a:pt x="63522" y="22899"/>
                </a:cubicBezTo>
                <a:cubicBezTo>
                  <a:pt x="63455" y="25626"/>
                  <a:pt x="62537" y="27881"/>
                  <a:pt x="60767" y="29663"/>
                </a:cubicBezTo>
                <a:cubicBezTo>
                  <a:pt x="58997" y="31446"/>
                  <a:pt x="56779" y="32370"/>
                  <a:pt x="54111" y="32434"/>
                </a:cubicBezTo>
                <a:cubicBezTo>
                  <a:pt x="51439" y="32362"/>
                  <a:pt x="49200" y="31423"/>
                  <a:pt x="47394" y="29617"/>
                </a:cubicBezTo>
                <a:cubicBezTo>
                  <a:pt x="45588" y="27811"/>
                  <a:pt x="44649" y="25572"/>
                  <a:pt x="44577" y="22899"/>
                </a:cubicBezTo>
                <a:cubicBezTo>
                  <a:pt x="44649" y="20232"/>
                  <a:pt x="45588" y="18014"/>
                  <a:pt x="47394" y="16244"/>
                </a:cubicBezTo>
                <a:cubicBezTo>
                  <a:pt x="49200" y="14474"/>
                  <a:pt x="51439" y="13556"/>
                  <a:pt x="54111" y="13489"/>
                </a:cubicBezTo>
                <a:close/>
                <a:moveTo>
                  <a:pt x="2161270" y="12870"/>
                </a:moveTo>
                <a:cubicBezTo>
                  <a:pt x="2166594" y="16953"/>
                  <a:pt x="2171207" y="21014"/>
                  <a:pt x="2175107" y="25051"/>
                </a:cubicBezTo>
                <a:cubicBezTo>
                  <a:pt x="2179008" y="29088"/>
                  <a:pt x="2182568" y="33489"/>
                  <a:pt x="2185787" y="38254"/>
                </a:cubicBezTo>
                <a:lnTo>
                  <a:pt x="2174396" y="47417"/>
                </a:lnTo>
                <a:cubicBezTo>
                  <a:pt x="2171251" y="42472"/>
                  <a:pt x="2167541" y="37689"/>
                  <a:pt x="2163267" y="33069"/>
                </a:cubicBezTo>
                <a:cubicBezTo>
                  <a:pt x="2158992" y="28448"/>
                  <a:pt x="2154447" y="24316"/>
                  <a:pt x="2149631" y="20671"/>
                </a:cubicBezTo>
                <a:close/>
                <a:moveTo>
                  <a:pt x="4067603" y="12622"/>
                </a:moveTo>
                <a:cubicBezTo>
                  <a:pt x="4082648" y="12795"/>
                  <a:pt x="4094536" y="16969"/>
                  <a:pt x="4103265" y="25144"/>
                </a:cubicBezTo>
                <a:cubicBezTo>
                  <a:pt x="4111995" y="33319"/>
                  <a:pt x="4116453" y="44458"/>
                  <a:pt x="4116638" y="58561"/>
                </a:cubicBezTo>
                <a:cubicBezTo>
                  <a:pt x="4116569" y="69378"/>
                  <a:pt x="4113922" y="78794"/>
                  <a:pt x="4108698" y="86809"/>
                </a:cubicBezTo>
                <a:cubicBezTo>
                  <a:pt x="4103474" y="94824"/>
                  <a:pt x="4096091" y="100803"/>
                  <a:pt x="4086549" y="104748"/>
                </a:cubicBezTo>
                <a:cubicBezTo>
                  <a:pt x="4083680" y="105955"/>
                  <a:pt x="4080781" y="106946"/>
                  <a:pt x="4077850" y="107720"/>
                </a:cubicBezTo>
                <a:cubicBezTo>
                  <a:pt x="4074920" y="108494"/>
                  <a:pt x="4071339" y="109236"/>
                  <a:pt x="4067108" y="109948"/>
                </a:cubicBezTo>
                <a:cubicBezTo>
                  <a:pt x="4066120" y="106799"/>
                  <a:pt x="4065093" y="104214"/>
                  <a:pt x="4064028" y="102194"/>
                </a:cubicBezTo>
                <a:cubicBezTo>
                  <a:pt x="4062963" y="100174"/>
                  <a:pt x="4061472" y="97930"/>
                  <a:pt x="4059555" y="95461"/>
                </a:cubicBezTo>
                <a:cubicBezTo>
                  <a:pt x="4065202" y="94736"/>
                  <a:pt x="4070005" y="93833"/>
                  <a:pt x="4073965" y="92752"/>
                </a:cubicBezTo>
                <a:cubicBezTo>
                  <a:pt x="4077925" y="91671"/>
                  <a:pt x="4081335" y="90304"/>
                  <a:pt x="4084196" y="88651"/>
                </a:cubicBezTo>
                <a:cubicBezTo>
                  <a:pt x="4089626" y="85588"/>
                  <a:pt x="4093842" y="81342"/>
                  <a:pt x="4096842" y="75912"/>
                </a:cubicBezTo>
                <a:cubicBezTo>
                  <a:pt x="4099842" y="70482"/>
                  <a:pt x="4101364" y="64409"/>
                  <a:pt x="4101408" y="57694"/>
                </a:cubicBezTo>
                <a:cubicBezTo>
                  <a:pt x="4101393" y="51720"/>
                  <a:pt x="4100092" y="46395"/>
                  <a:pt x="4097508" y="41721"/>
                </a:cubicBezTo>
                <a:cubicBezTo>
                  <a:pt x="4094922" y="37046"/>
                  <a:pt x="4091146" y="33208"/>
                  <a:pt x="4086177" y="30205"/>
                </a:cubicBezTo>
                <a:cubicBezTo>
                  <a:pt x="4084317" y="29106"/>
                  <a:pt x="4082434" y="28270"/>
                  <a:pt x="4080528" y="27698"/>
                </a:cubicBezTo>
                <a:cubicBezTo>
                  <a:pt x="4078621" y="27125"/>
                  <a:pt x="4076336" y="26723"/>
                  <a:pt x="4073671" y="26490"/>
                </a:cubicBezTo>
                <a:cubicBezTo>
                  <a:pt x="4072492" y="36226"/>
                  <a:pt x="4070826" y="45327"/>
                  <a:pt x="4068672" y="53794"/>
                </a:cubicBezTo>
                <a:cubicBezTo>
                  <a:pt x="4066517" y="62260"/>
                  <a:pt x="4063891" y="69999"/>
                  <a:pt x="4060793" y="77011"/>
                </a:cubicBezTo>
                <a:cubicBezTo>
                  <a:pt x="4057292" y="84969"/>
                  <a:pt x="4053490" y="90846"/>
                  <a:pt x="4049386" y="94641"/>
                </a:cubicBezTo>
                <a:cubicBezTo>
                  <a:pt x="4045282" y="98435"/>
                  <a:pt x="4040705" y="100318"/>
                  <a:pt x="4035657" y="100290"/>
                </a:cubicBezTo>
                <a:cubicBezTo>
                  <a:pt x="4028470" y="100107"/>
                  <a:pt x="4022660" y="96882"/>
                  <a:pt x="4018228" y="90616"/>
                </a:cubicBezTo>
                <a:cubicBezTo>
                  <a:pt x="4013797" y="84350"/>
                  <a:pt x="4011516" y="76142"/>
                  <a:pt x="4011387" y="65991"/>
                </a:cubicBezTo>
                <a:cubicBezTo>
                  <a:pt x="4011405" y="59134"/>
                  <a:pt x="4012576" y="52633"/>
                  <a:pt x="4014901" y="46488"/>
                </a:cubicBezTo>
                <a:cubicBezTo>
                  <a:pt x="4017225" y="40343"/>
                  <a:pt x="4020594" y="34833"/>
                  <a:pt x="4025008" y="29958"/>
                </a:cubicBezTo>
                <a:cubicBezTo>
                  <a:pt x="4030234" y="24251"/>
                  <a:pt x="4036436" y="19938"/>
                  <a:pt x="4043612" y="17018"/>
                </a:cubicBezTo>
                <a:cubicBezTo>
                  <a:pt x="4050789" y="14098"/>
                  <a:pt x="4058786" y="12632"/>
                  <a:pt x="4067603" y="12622"/>
                </a:cubicBezTo>
                <a:close/>
                <a:moveTo>
                  <a:pt x="1669796" y="10765"/>
                </a:moveTo>
                <a:lnTo>
                  <a:pt x="1683775" y="10765"/>
                </a:lnTo>
                <a:cubicBezTo>
                  <a:pt x="1683532" y="12377"/>
                  <a:pt x="1683367" y="14167"/>
                  <a:pt x="1683279" y="16136"/>
                </a:cubicBezTo>
                <a:cubicBezTo>
                  <a:pt x="1683191" y="18104"/>
                  <a:pt x="1683150" y="20606"/>
                  <a:pt x="1683155" y="23642"/>
                </a:cubicBezTo>
                <a:lnTo>
                  <a:pt x="1683155" y="73544"/>
                </a:lnTo>
                <a:cubicBezTo>
                  <a:pt x="1683150" y="77148"/>
                  <a:pt x="1683191" y="79877"/>
                  <a:pt x="1683279" y="81732"/>
                </a:cubicBezTo>
                <a:cubicBezTo>
                  <a:pt x="1683367" y="83587"/>
                  <a:pt x="1683532" y="85232"/>
                  <a:pt x="1683775" y="86669"/>
                </a:cubicBezTo>
                <a:lnTo>
                  <a:pt x="1669920" y="86669"/>
                </a:lnTo>
                <a:cubicBezTo>
                  <a:pt x="1670163" y="85196"/>
                  <a:pt x="1670328" y="83561"/>
                  <a:pt x="1670416" y="81763"/>
                </a:cubicBezTo>
                <a:cubicBezTo>
                  <a:pt x="1670504" y="79965"/>
                  <a:pt x="1670546" y="77184"/>
                  <a:pt x="1670540" y="73420"/>
                </a:cubicBezTo>
                <a:lnTo>
                  <a:pt x="1670540" y="23890"/>
                </a:lnTo>
                <a:cubicBezTo>
                  <a:pt x="1670548" y="20789"/>
                  <a:pt x="1670502" y="18230"/>
                  <a:pt x="1670401" y="16213"/>
                </a:cubicBezTo>
                <a:cubicBezTo>
                  <a:pt x="1670300" y="14196"/>
                  <a:pt x="1670098" y="12380"/>
                  <a:pt x="1669796" y="10765"/>
                </a:cubicBezTo>
                <a:close/>
                <a:moveTo>
                  <a:pt x="10154" y="10517"/>
                </a:moveTo>
                <a:lnTo>
                  <a:pt x="53988" y="54475"/>
                </a:lnTo>
                <a:lnTo>
                  <a:pt x="97946" y="10517"/>
                </a:lnTo>
                <a:lnTo>
                  <a:pt x="101908" y="14603"/>
                </a:lnTo>
                <a:lnTo>
                  <a:pt x="57950" y="58809"/>
                </a:lnTo>
                <a:lnTo>
                  <a:pt x="101908" y="102767"/>
                </a:lnTo>
                <a:lnTo>
                  <a:pt x="97946" y="106853"/>
                </a:lnTo>
                <a:lnTo>
                  <a:pt x="53988" y="63266"/>
                </a:lnTo>
                <a:lnTo>
                  <a:pt x="10154" y="106853"/>
                </a:lnTo>
                <a:lnTo>
                  <a:pt x="6067" y="102767"/>
                </a:lnTo>
                <a:lnTo>
                  <a:pt x="50025" y="58809"/>
                </a:lnTo>
                <a:lnTo>
                  <a:pt x="6067" y="14603"/>
                </a:lnTo>
                <a:close/>
                <a:moveTo>
                  <a:pt x="2616460" y="7669"/>
                </a:moveTo>
                <a:lnTo>
                  <a:pt x="2626243" y="16089"/>
                </a:lnTo>
                <a:cubicBezTo>
                  <a:pt x="2625701" y="16809"/>
                  <a:pt x="2625237" y="17567"/>
                  <a:pt x="2624850" y="18364"/>
                </a:cubicBezTo>
                <a:cubicBezTo>
                  <a:pt x="2624463" y="19162"/>
                  <a:pt x="2624060" y="20137"/>
                  <a:pt x="2623642" y="21290"/>
                </a:cubicBezTo>
                <a:cubicBezTo>
                  <a:pt x="2623453" y="21766"/>
                  <a:pt x="2622934" y="23259"/>
                  <a:pt x="2622087" y="25769"/>
                </a:cubicBezTo>
                <a:cubicBezTo>
                  <a:pt x="2621239" y="28278"/>
                  <a:pt x="2620272" y="31176"/>
                  <a:pt x="2619185" y="34462"/>
                </a:cubicBezTo>
                <a:cubicBezTo>
                  <a:pt x="2618097" y="37747"/>
                  <a:pt x="2617099" y="40792"/>
                  <a:pt x="2616190" y="43596"/>
                </a:cubicBezTo>
                <a:cubicBezTo>
                  <a:pt x="2615280" y="46399"/>
                  <a:pt x="2614669" y="48334"/>
                  <a:pt x="2614356" y="49398"/>
                </a:cubicBezTo>
                <a:cubicBezTo>
                  <a:pt x="2619133" y="50064"/>
                  <a:pt x="2623725" y="51023"/>
                  <a:pt x="2628131" y="52277"/>
                </a:cubicBezTo>
                <a:cubicBezTo>
                  <a:pt x="2632537" y="53531"/>
                  <a:pt x="2637067" y="55171"/>
                  <a:pt x="2641721" y="57199"/>
                </a:cubicBezTo>
                <a:cubicBezTo>
                  <a:pt x="2642206" y="54201"/>
                  <a:pt x="2642536" y="51034"/>
                  <a:pt x="2642711" y="47695"/>
                </a:cubicBezTo>
                <a:cubicBezTo>
                  <a:pt x="2642887" y="44357"/>
                  <a:pt x="2642969" y="39889"/>
                  <a:pt x="2642959" y="34291"/>
                </a:cubicBezTo>
                <a:cubicBezTo>
                  <a:pt x="2642961" y="32981"/>
                  <a:pt x="2642925" y="31856"/>
                  <a:pt x="2642851" y="30917"/>
                </a:cubicBezTo>
                <a:cubicBezTo>
                  <a:pt x="2642776" y="29978"/>
                  <a:pt x="2642647" y="28915"/>
                  <a:pt x="2642464" y="27729"/>
                </a:cubicBezTo>
                <a:lnTo>
                  <a:pt x="2658066" y="28348"/>
                </a:lnTo>
                <a:cubicBezTo>
                  <a:pt x="2657826" y="29537"/>
                  <a:pt x="2657656" y="30657"/>
                  <a:pt x="2657555" y="31707"/>
                </a:cubicBezTo>
                <a:cubicBezTo>
                  <a:pt x="2657454" y="32756"/>
                  <a:pt x="2657377" y="34402"/>
                  <a:pt x="2657323" y="36644"/>
                </a:cubicBezTo>
                <a:cubicBezTo>
                  <a:pt x="2657145" y="42010"/>
                  <a:pt x="2656882" y="46756"/>
                  <a:pt x="2656533" y="50884"/>
                </a:cubicBezTo>
                <a:cubicBezTo>
                  <a:pt x="2656185" y="55011"/>
                  <a:pt x="2655705" y="59015"/>
                  <a:pt x="2655094" y="62895"/>
                </a:cubicBezTo>
                <a:cubicBezTo>
                  <a:pt x="2657139" y="63917"/>
                  <a:pt x="2659363" y="65062"/>
                  <a:pt x="2661765" y="66331"/>
                </a:cubicBezTo>
                <a:cubicBezTo>
                  <a:pt x="2664166" y="67600"/>
                  <a:pt x="2666359" y="68808"/>
                  <a:pt x="2668343" y="69953"/>
                </a:cubicBezTo>
                <a:cubicBezTo>
                  <a:pt x="2669927" y="70889"/>
                  <a:pt x="2671062" y="71524"/>
                  <a:pt x="2671748" y="71857"/>
                </a:cubicBezTo>
                <a:cubicBezTo>
                  <a:pt x="2672435" y="72190"/>
                  <a:pt x="2673198" y="72546"/>
                  <a:pt x="2674039" y="72925"/>
                </a:cubicBezTo>
                <a:lnTo>
                  <a:pt x="2668467" y="89270"/>
                </a:lnTo>
                <a:cubicBezTo>
                  <a:pt x="2666579" y="87660"/>
                  <a:pt x="2664071" y="85803"/>
                  <a:pt x="2660945" y="83698"/>
                </a:cubicBezTo>
                <a:cubicBezTo>
                  <a:pt x="2657818" y="81593"/>
                  <a:pt x="2654630" y="79611"/>
                  <a:pt x="2651379" y="77754"/>
                </a:cubicBezTo>
                <a:cubicBezTo>
                  <a:pt x="2649694" y="82261"/>
                  <a:pt x="2647801" y="86218"/>
                  <a:pt x="2645699" y="89626"/>
                </a:cubicBezTo>
                <a:cubicBezTo>
                  <a:pt x="2643596" y="93033"/>
                  <a:pt x="2640991" y="96341"/>
                  <a:pt x="2637882" y="99547"/>
                </a:cubicBezTo>
                <a:cubicBezTo>
                  <a:pt x="2635160" y="102390"/>
                  <a:pt x="2632245" y="104970"/>
                  <a:pt x="2629137" y="107286"/>
                </a:cubicBezTo>
                <a:cubicBezTo>
                  <a:pt x="2626028" y="109603"/>
                  <a:pt x="2622711" y="111687"/>
                  <a:pt x="2619185" y="113539"/>
                </a:cubicBezTo>
                <a:cubicBezTo>
                  <a:pt x="2616741" y="110475"/>
                  <a:pt x="2614817" y="108246"/>
                  <a:pt x="2613411" y="106853"/>
                </a:cubicBezTo>
                <a:cubicBezTo>
                  <a:pt x="2612005" y="105460"/>
                  <a:pt x="2610174" y="103974"/>
                  <a:pt x="2607916" y="102395"/>
                </a:cubicBezTo>
                <a:cubicBezTo>
                  <a:pt x="2612462" y="100236"/>
                  <a:pt x="2616187" y="98177"/>
                  <a:pt x="2619092" y="96219"/>
                </a:cubicBezTo>
                <a:cubicBezTo>
                  <a:pt x="2621996" y="94261"/>
                  <a:pt x="2624669" y="91986"/>
                  <a:pt x="2627109" y="89394"/>
                </a:cubicBezTo>
                <a:cubicBezTo>
                  <a:pt x="2629612" y="86695"/>
                  <a:pt x="2631820" y="83765"/>
                  <a:pt x="2633734" y="80602"/>
                </a:cubicBezTo>
                <a:cubicBezTo>
                  <a:pt x="2635648" y="77439"/>
                  <a:pt x="2637113" y="74261"/>
                  <a:pt x="2638130" y="71067"/>
                </a:cubicBezTo>
                <a:cubicBezTo>
                  <a:pt x="2633858" y="68993"/>
                  <a:pt x="2629586" y="67291"/>
                  <a:pt x="2625314" y="65960"/>
                </a:cubicBezTo>
                <a:cubicBezTo>
                  <a:pt x="2621042" y="64629"/>
                  <a:pt x="2616027" y="63483"/>
                  <a:pt x="2610269" y="62523"/>
                </a:cubicBezTo>
                <a:cubicBezTo>
                  <a:pt x="2607599" y="70557"/>
                  <a:pt x="2605324" y="76903"/>
                  <a:pt x="2603443" y="81562"/>
                </a:cubicBezTo>
                <a:cubicBezTo>
                  <a:pt x="2601563" y="86221"/>
                  <a:pt x="2599752" y="90028"/>
                  <a:pt x="2598011" y="92984"/>
                </a:cubicBezTo>
                <a:cubicBezTo>
                  <a:pt x="2595725" y="96942"/>
                  <a:pt x="2593176" y="99893"/>
                  <a:pt x="2590364" y="101838"/>
                </a:cubicBezTo>
                <a:cubicBezTo>
                  <a:pt x="2587553" y="103783"/>
                  <a:pt x="2584446" y="104753"/>
                  <a:pt x="2581047" y="104748"/>
                </a:cubicBezTo>
                <a:cubicBezTo>
                  <a:pt x="2575237" y="104611"/>
                  <a:pt x="2570511" y="102377"/>
                  <a:pt x="2566869" y="98046"/>
                </a:cubicBezTo>
                <a:cubicBezTo>
                  <a:pt x="2563226" y="93715"/>
                  <a:pt x="2561348" y="88106"/>
                  <a:pt x="2561234" y="81221"/>
                </a:cubicBezTo>
                <a:cubicBezTo>
                  <a:pt x="2561263" y="75486"/>
                  <a:pt x="2562599" y="70301"/>
                  <a:pt x="2565243" y="65666"/>
                </a:cubicBezTo>
                <a:cubicBezTo>
                  <a:pt x="2567887" y="61030"/>
                  <a:pt x="2571669" y="57176"/>
                  <a:pt x="2576589" y="54103"/>
                </a:cubicBezTo>
                <a:cubicBezTo>
                  <a:pt x="2579731" y="52145"/>
                  <a:pt x="2583136" y="50706"/>
                  <a:pt x="2586804" y="49785"/>
                </a:cubicBezTo>
                <a:cubicBezTo>
                  <a:pt x="2590473" y="48864"/>
                  <a:pt x="2594868" y="48322"/>
                  <a:pt x="2599992" y="48160"/>
                </a:cubicBezTo>
                <a:cubicBezTo>
                  <a:pt x="2601044" y="44972"/>
                  <a:pt x="2601966" y="42130"/>
                  <a:pt x="2602757" y="39634"/>
                </a:cubicBezTo>
                <a:cubicBezTo>
                  <a:pt x="2603548" y="37139"/>
                  <a:pt x="2604332" y="34554"/>
                  <a:pt x="2605110" y="31879"/>
                </a:cubicBezTo>
                <a:cubicBezTo>
                  <a:pt x="2605887" y="29205"/>
                  <a:pt x="2606781" y="26005"/>
                  <a:pt x="2607793" y="22280"/>
                </a:cubicBezTo>
                <a:cubicBezTo>
                  <a:pt x="2605765" y="22441"/>
                  <a:pt x="2603877" y="22574"/>
                  <a:pt x="2602129" y="22679"/>
                </a:cubicBezTo>
                <a:cubicBezTo>
                  <a:pt x="2600381" y="22785"/>
                  <a:pt x="2598309" y="22890"/>
                  <a:pt x="2595915" y="22996"/>
                </a:cubicBezTo>
                <a:cubicBezTo>
                  <a:pt x="2593520" y="23101"/>
                  <a:pt x="2590339" y="23234"/>
                  <a:pt x="2586371" y="23395"/>
                </a:cubicBezTo>
                <a:cubicBezTo>
                  <a:pt x="2583897" y="23511"/>
                  <a:pt x="2581942" y="23619"/>
                  <a:pt x="2580505" y="23720"/>
                </a:cubicBezTo>
                <a:cubicBezTo>
                  <a:pt x="2579068" y="23820"/>
                  <a:pt x="2577762" y="23960"/>
                  <a:pt x="2576589" y="24138"/>
                </a:cubicBezTo>
                <a:lnTo>
                  <a:pt x="2575970" y="9650"/>
                </a:lnTo>
                <a:cubicBezTo>
                  <a:pt x="2577326" y="9893"/>
                  <a:pt x="2578947" y="10058"/>
                  <a:pt x="2580830" y="10146"/>
                </a:cubicBezTo>
                <a:cubicBezTo>
                  <a:pt x="2582713" y="10233"/>
                  <a:pt x="2585262" y="10275"/>
                  <a:pt x="2588476" y="10269"/>
                </a:cubicBezTo>
                <a:cubicBezTo>
                  <a:pt x="2591015" y="10267"/>
                  <a:pt x="2593766" y="10217"/>
                  <a:pt x="2596731" y="10118"/>
                </a:cubicBezTo>
                <a:cubicBezTo>
                  <a:pt x="2599696" y="10019"/>
                  <a:pt x="2602502" y="9886"/>
                  <a:pt x="2605151" y="9719"/>
                </a:cubicBezTo>
                <a:cubicBezTo>
                  <a:pt x="2607800" y="9552"/>
                  <a:pt x="2609918" y="9364"/>
                  <a:pt x="2611507" y="9155"/>
                </a:cubicBezTo>
                <a:cubicBezTo>
                  <a:pt x="2612697" y="9047"/>
                  <a:pt x="2613630" y="8892"/>
                  <a:pt x="2614309" y="8691"/>
                </a:cubicBezTo>
                <a:cubicBezTo>
                  <a:pt x="2614987" y="8489"/>
                  <a:pt x="2615705" y="8149"/>
                  <a:pt x="2616460" y="7669"/>
                </a:cubicBezTo>
                <a:close/>
                <a:moveTo>
                  <a:pt x="1530610" y="7669"/>
                </a:moveTo>
                <a:lnTo>
                  <a:pt x="1540393" y="16089"/>
                </a:lnTo>
                <a:cubicBezTo>
                  <a:pt x="1539851" y="16809"/>
                  <a:pt x="1539386" y="17567"/>
                  <a:pt x="1539000" y="18364"/>
                </a:cubicBezTo>
                <a:cubicBezTo>
                  <a:pt x="1538613" y="19162"/>
                  <a:pt x="1538210" y="20137"/>
                  <a:pt x="1537792" y="21290"/>
                </a:cubicBezTo>
                <a:cubicBezTo>
                  <a:pt x="1537603" y="21766"/>
                  <a:pt x="1537084" y="23259"/>
                  <a:pt x="1536237" y="25769"/>
                </a:cubicBezTo>
                <a:cubicBezTo>
                  <a:pt x="1535389" y="28278"/>
                  <a:pt x="1534422" y="31176"/>
                  <a:pt x="1533335" y="34462"/>
                </a:cubicBezTo>
                <a:cubicBezTo>
                  <a:pt x="1532247" y="37747"/>
                  <a:pt x="1531249" y="40792"/>
                  <a:pt x="1530340" y="43596"/>
                </a:cubicBezTo>
                <a:cubicBezTo>
                  <a:pt x="1529430" y="46399"/>
                  <a:pt x="1528819" y="48334"/>
                  <a:pt x="1528506" y="49398"/>
                </a:cubicBezTo>
                <a:cubicBezTo>
                  <a:pt x="1533283" y="50064"/>
                  <a:pt x="1537875" y="51023"/>
                  <a:pt x="1542281" y="52277"/>
                </a:cubicBezTo>
                <a:cubicBezTo>
                  <a:pt x="1546687" y="53531"/>
                  <a:pt x="1551217" y="55171"/>
                  <a:pt x="1555871" y="57199"/>
                </a:cubicBezTo>
                <a:cubicBezTo>
                  <a:pt x="1556356" y="54201"/>
                  <a:pt x="1556686" y="51034"/>
                  <a:pt x="1556861" y="47695"/>
                </a:cubicBezTo>
                <a:cubicBezTo>
                  <a:pt x="1557037" y="44357"/>
                  <a:pt x="1557119" y="39889"/>
                  <a:pt x="1557109" y="34291"/>
                </a:cubicBezTo>
                <a:cubicBezTo>
                  <a:pt x="1557112" y="32981"/>
                  <a:pt x="1557076" y="31856"/>
                  <a:pt x="1557001" y="30917"/>
                </a:cubicBezTo>
                <a:cubicBezTo>
                  <a:pt x="1556926" y="29978"/>
                  <a:pt x="1556797" y="28915"/>
                  <a:pt x="1556614" y="27729"/>
                </a:cubicBezTo>
                <a:lnTo>
                  <a:pt x="1572216" y="28348"/>
                </a:lnTo>
                <a:cubicBezTo>
                  <a:pt x="1571976" y="29537"/>
                  <a:pt x="1571806" y="30657"/>
                  <a:pt x="1571705" y="31707"/>
                </a:cubicBezTo>
                <a:cubicBezTo>
                  <a:pt x="1571604" y="32756"/>
                  <a:pt x="1571527" y="34402"/>
                  <a:pt x="1571473" y="36644"/>
                </a:cubicBezTo>
                <a:cubicBezTo>
                  <a:pt x="1571295" y="42010"/>
                  <a:pt x="1571031" y="46756"/>
                  <a:pt x="1570683" y="50884"/>
                </a:cubicBezTo>
                <a:cubicBezTo>
                  <a:pt x="1570335" y="55011"/>
                  <a:pt x="1569855" y="59015"/>
                  <a:pt x="1569244" y="62895"/>
                </a:cubicBezTo>
                <a:cubicBezTo>
                  <a:pt x="1571289" y="63917"/>
                  <a:pt x="1573513" y="65062"/>
                  <a:pt x="1575915" y="66331"/>
                </a:cubicBezTo>
                <a:cubicBezTo>
                  <a:pt x="1578317" y="67600"/>
                  <a:pt x="1580510" y="68808"/>
                  <a:pt x="1582493" y="69953"/>
                </a:cubicBezTo>
                <a:cubicBezTo>
                  <a:pt x="1584077" y="70889"/>
                  <a:pt x="1585212" y="71524"/>
                  <a:pt x="1585898" y="71857"/>
                </a:cubicBezTo>
                <a:cubicBezTo>
                  <a:pt x="1586584" y="72190"/>
                  <a:pt x="1587348" y="72546"/>
                  <a:pt x="1588189" y="72925"/>
                </a:cubicBezTo>
                <a:lnTo>
                  <a:pt x="1582617" y="89270"/>
                </a:lnTo>
                <a:cubicBezTo>
                  <a:pt x="1580729" y="87660"/>
                  <a:pt x="1578221" y="85803"/>
                  <a:pt x="1575095" y="83698"/>
                </a:cubicBezTo>
                <a:cubicBezTo>
                  <a:pt x="1571968" y="81593"/>
                  <a:pt x="1568780" y="79611"/>
                  <a:pt x="1565529" y="77754"/>
                </a:cubicBezTo>
                <a:cubicBezTo>
                  <a:pt x="1563845" y="82261"/>
                  <a:pt x="1561951" y="86218"/>
                  <a:pt x="1559849" y="89626"/>
                </a:cubicBezTo>
                <a:cubicBezTo>
                  <a:pt x="1557746" y="93033"/>
                  <a:pt x="1555141" y="96341"/>
                  <a:pt x="1552032" y="99547"/>
                </a:cubicBezTo>
                <a:cubicBezTo>
                  <a:pt x="1549311" y="102390"/>
                  <a:pt x="1546396" y="104970"/>
                  <a:pt x="1543287" y="107286"/>
                </a:cubicBezTo>
                <a:cubicBezTo>
                  <a:pt x="1540178" y="109603"/>
                  <a:pt x="1536861" y="111687"/>
                  <a:pt x="1533335" y="113539"/>
                </a:cubicBezTo>
                <a:cubicBezTo>
                  <a:pt x="1530892" y="110475"/>
                  <a:pt x="1528967" y="108246"/>
                  <a:pt x="1527561" y="106853"/>
                </a:cubicBezTo>
                <a:cubicBezTo>
                  <a:pt x="1526155" y="105460"/>
                  <a:pt x="1524324" y="103974"/>
                  <a:pt x="1522067" y="102395"/>
                </a:cubicBezTo>
                <a:cubicBezTo>
                  <a:pt x="1526612" y="100236"/>
                  <a:pt x="1530337" y="98177"/>
                  <a:pt x="1533242" y="96219"/>
                </a:cubicBezTo>
                <a:cubicBezTo>
                  <a:pt x="1536146" y="94261"/>
                  <a:pt x="1538819" y="91986"/>
                  <a:pt x="1541259" y="89394"/>
                </a:cubicBezTo>
                <a:cubicBezTo>
                  <a:pt x="1543762" y="86695"/>
                  <a:pt x="1545970" y="83765"/>
                  <a:pt x="1547884" y="80602"/>
                </a:cubicBezTo>
                <a:cubicBezTo>
                  <a:pt x="1549798" y="77439"/>
                  <a:pt x="1551264" y="74261"/>
                  <a:pt x="1552280" y="71067"/>
                </a:cubicBezTo>
                <a:cubicBezTo>
                  <a:pt x="1548008" y="68993"/>
                  <a:pt x="1543736" y="67291"/>
                  <a:pt x="1539464" y="65960"/>
                </a:cubicBezTo>
                <a:cubicBezTo>
                  <a:pt x="1535192" y="64629"/>
                  <a:pt x="1530177" y="63483"/>
                  <a:pt x="1524419" y="62523"/>
                </a:cubicBezTo>
                <a:cubicBezTo>
                  <a:pt x="1521749" y="70557"/>
                  <a:pt x="1519474" y="76903"/>
                  <a:pt x="1517593" y="81562"/>
                </a:cubicBezTo>
                <a:cubicBezTo>
                  <a:pt x="1515713" y="86221"/>
                  <a:pt x="1513902" y="90028"/>
                  <a:pt x="1512161" y="92984"/>
                </a:cubicBezTo>
                <a:cubicBezTo>
                  <a:pt x="1509875" y="96942"/>
                  <a:pt x="1507326" y="99893"/>
                  <a:pt x="1504514" y="101838"/>
                </a:cubicBezTo>
                <a:cubicBezTo>
                  <a:pt x="1501703" y="103783"/>
                  <a:pt x="1498597" y="104753"/>
                  <a:pt x="1495197" y="104748"/>
                </a:cubicBezTo>
                <a:cubicBezTo>
                  <a:pt x="1489387" y="104611"/>
                  <a:pt x="1484661" y="102377"/>
                  <a:pt x="1481019" y="98046"/>
                </a:cubicBezTo>
                <a:cubicBezTo>
                  <a:pt x="1477376" y="93715"/>
                  <a:pt x="1475498" y="88106"/>
                  <a:pt x="1475385" y="81221"/>
                </a:cubicBezTo>
                <a:cubicBezTo>
                  <a:pt x="1475413" y="75486"/>
                  <a:pt x="1476749" y="70301"/>
                  <a:pt x="1479393" y="65666"/>
                </a:cubicBezTo>
                <a:cubicBezTo>
                  <a:pt x="1482037" y="61030"/>
                  <a:pt x="1485819" y="57176"/>
                  <a:pt x="1490739" y="54103"/>
                </a:cubicBezTo>
                <a:cubicBezTo>
                  <a:pt x="1493881" y="52145"/>
                  <a:pt x="1497286" y="50706"/>
                  <a:pt x="1500954" y="49785"/>
                </a:cubicBezTo>
                <a:cubicBezTo>
                  <a:pt x="1504623" y="48864"/>
                  <a:pt x="1509018" y="48322"/>
                  <a:pt x="1514142" y="48160"/>
                </a:cubicBezTo>
                <a:cubicBezTo>
                  <a:pt x="1515194" y="44972"/>
                  <a:pt x="1516116" y="42130"/>
                  <a:pt x="1516907" y="39634"/>
                </a:cubicBezTo>
                <a:cubicBezTo>
                  <a:pt x="1517698" y="37139"/>
                  <a:pt x="1518483" y="34554"/>
                  <a:pt x="1519260" y="31879"/>
                </a:cubicBezTo>
                <a:cubicBezTo>
                  <a:pt x="1520037" y="29205"/>
                  <a:pt x="1520931" y="26005"/>
                  <a:pt x="1521943" y="22280"/>
                </a:cubicBezTo>
                <a:cubicBezTo>
                  <a:pt x="1519915" y="22441"/>
                  <a:pt x="1518027" y="22574"/>
                  <a:pt x="1516279" y="22679"/>
                </a:cubicBezTo>
                <a:cubicBezTo>
                  <a:pt x="1514531" y="22785"/>
                  <a:pt x="1512459" y="22890"/>
                  <a:pt x="1510065" y="22996"/>
                </a:cubicBezTo>
                <a:cubicBezTo>
                  <a:pt x="1507670" y="23101"/>
                  <a:pt x="1504489" y="23234"/>
                  <a:pt x="1500521" y="23395"/>
                </a:cubicBezTo>
                <a:cubicBezTo>
                  <a:pt x="1498047" y="23511"/>
                  <a:pt x="1496092" y="23619"/>
                  <a:pt x="1494655" y="23720"/>
                </a:cubicBezTo>
                <a:cubicBezTo>
                  <a:pt x="1493218" y="23820"/>
                  <a:pt x="1491913" y="23960"/>
                  <a:pt x="1490739" y="24138"/>
                </a:cubicBezTo>
                <a:lnTo>
                  <a:pt x="1490120" y="9650"/>
                </a:lnTo>
                <a:cubicBezTo>
                  <a:pt x="1491477" y="9893"/>
                  <a:pt x="1493097" y="10058"/>
                  <a:pt x="1494980" y="10146"/>
                </a:cubicBezTo>
                <a:cubicBezTo>
                  <a:pt x="1496863" y="10233"/>
                  <a:pt x="1499412" y="10275"/>
                  <a:pt x="1502626" y="10269"/>
                </a:cubicBezTo>
                <a:cubicBezTo>
                  <a:pt x="1505165" y="10267"/>
                  <a:pt x="1507916" y="10217"/>
                  <a:pt x="1510881" y="10118"/>
                </a:cubicBezTo>
                <a:cubicBezTo>
                  <a:pt x="1513846" y="10019"/>
                  <a:pt x="1516653" y="9886"/>
                  <a:pt x="1519301" y="9719"/>
                </a:cubicBezTo>
                <a:cubicBezTo>
                  <a:pt x="1521950" y="9552"/>
                  <a:pt x="1524069" y="9364"/>
                  <a:pt x="1525657" y="9155"/>
                </a:cubicBezTo>
                <a:cubicBezTo>
                  <a:pt x="1526847" y="9047"/>
                  <a:pt x="1527780" y="8892"/>
                  <a:pt x="1528459" y="8691"/>
                </a:cubicBezTo>
                <a:cubicBezTo>
                  <a:pt x="1529137" y="8489"/>
                  <a:pt x="1529854" y="8149"/>
                  <a:pt x="1530610" y="7669"/>
                </a:cubicBezTo>
                <a:close/>
                <a:moveTo>
                  <a:pt x="273901" y="7421"/>
                </a:moveTo>
                <a:lnTo>
                  <a:pt x="290989" y="7421"/>
                </a:lnTo>
                <a:cubicBezTo>
                  <a:pt x="290687" y="9139"/>
                  <a:pt x="290486" y="10842"/>
                  <a:pt x="290385" y="12529"/>
                </a:cubicBezTo>
                <a:cubicBezTo>
                  <a:pt x="290285" y="14216"/>
                  <a:pt x="290238" y="16352"/>
                  <a:pt x="290246" y="18937"/>
                </a:cubicBezTo>
                <a:lnTo>
                  <a:pt x="290246" y="34539"/>
                </a:lnTo>
                <a:lnTo>
                  <a:pt x="335318" y="29091"/>
                </a:lnTo>
                <a:cubicBezTo>
                  <a:pt x="338409" y="28755"/>
                  <a:pt x="340462" y="28466"/>
                  <a:pt x="341478" y="28224"/>
                </a:cubicBezTo>
                <a:cubicBezTo>
                  <a:pt x="342495" y="27981"/>
                  <a:pt x="343620" y="27569"/>
                  <a:pt x="344853" y="26986"/>
                </a:cubicBezTo>
                <a:lnTo>
                  <a:pt x="354016" y="35158"/>
                </a:lnTo>
                <a:cubicBezTo>
                  <a:pt x="353329" y="36107"/>
                  <a:pt x="352783" y="36933"/>
                  <a:pt x="352375" y="37635"/>
                </a:cubicBezTo>
                <a:cubicBezTo>
                  <a:pt x="351967" y="38336"/>
                  <a:pt x="351359" y="39533"/>
                  <a:pt x="350549" y="41226"/>
                </a:cubicBezTo>
                <a:cubicBezTo>
                  <a:pt x="347040" y="48676"/>
                  <a:pt x="342882" y="55259"/>
                  <a:pt x="338073" y="60976"/>
                </a:cubicBezTo>
                <a:cubicBezTo>
                  <a:pt x="333265" y="66692"/>
                  <a:pt x="327311" y="72161"/>
                  <a:pt x="320211" y="77382"/>
                </a:cubicBezTo>
                <a:cubicBezTo>
                  <a:pt x="317939" y="74844"/>
                  <a:pt x="315983" y="72925"/>
                  <a:pt x="314345" y="71625"/>
                </a:cubicBezTo>
                <a:cubicBezTo>
                  <a:pt x="312707" y="70324"/>
                  <a:pt x="310535" y="68900"/>
                  <a:pt x="307829" y="67353"/>
                </a:cubicBezTo>
                <a:cubicBezTo>
                  <a:pt x="312078" y="65015"/>
                  <a:pt x="315870" y="62415"/>
                  <a:pt x="319205" y="59552"/>
                </a:cubicBezTo>
                <a:cubicBezTo>
                  <a:pt x="322541" y="56688"/>
                  <a:pt x="325559" y="53469"/>
                  <a:pt x="328260" y="49893"/>
                </a:cubicBezTo>
                <a:cubicBezTo>
                  <a:pt x="329075" y="48738"/>
                  <a:pt x="329798" y="47675"/>
                  <a:pt x="330427" y="46705"/>
                </a:cubicBezTo>
                <a:cubicBezTo>
                  <a:pt x="331056" y="45735"/>
                  <a:pt x="331903" y="44362"/>
                  <a:pt x="332965" y="42588"/>
                </a:cubicBezTo>
                <a:cubicBezTo>
                  <a:pt x="332019" y="42766"/>
                  <a:pt x="331219" y="42905"/>
                  <a:pt x="330566" y="43006"/>
                </a:cubicBezTo>
                <a:cubicBezTo>
                  <a:pt x="329914" y="43106"/>
                  <a:pt x="329145" y="43215"/>
                  <a:pt x="328260" y="43331"/>
                </a:cubicBezTo>
                <a:cubicBezTo>
                  <a:pt x="315733" y="44796"/>
                  <a:pt x="303020" y="46447"/>
                  <a:pt x="290122" y="48284"/>
                </a:cubicBezTo>
                <a:lnTo>
                  <a:pt x="290122" y="76144"/>
                </a:lnTo>
                <a:cubicBezTo>
                  <a:pt x="290160" y="78926"/>
                  <a:pt x="290194" y="80957"/>
                  <a:pt x="290223" y="82235"/>
                </a:cubicBezTo>
                <a:cubicBezTo>
                  <a:pt x="290252" y="83513"/>
                  <a:pt x="290295" y="84433"/>
                  <a:pt x="290351" y="84995"/>
                </a:cubicBezTo>
                <a:cubicBezTo>
                  <a:pt x="290408" y="85558"/>
                  <a:pt x="290496" y="86157"/>
                  <a:pt x="290617" y="86793"/>
                </a:cubicBezTo>
                <a:cubicBezTo>
                  <a:pt x="290935" y="89164"/>
                  <a:pt x="292374" y="90799"/>
                  <a:pt x="294936" y="91700"/>
                </a:cubicBezTo>
                <a:cubicBezTo>
                  <a:pt x="297497" y="92600"/>
                  <a:pt x="301878" y="93028"/>
                  <a:pt x="308077" y="92984"/>
                </a:cubicBezTo>
                <a:cubicBezTo>
                  <a:pt x="315248" y="92977"/>
                  <a:pt x="322079" y="92559"/>
                  <a:pt x="328570" y="91731"/>
                </a:cubicBezTo>
                <a:cubicBezTo>
                  <a:pt x="335060" y="90903"/>
                  <a:pt x="340901" y="89711"/>
                  <a:pt x="346091" y="88155"/>
                </a:cubicBezTo>
                <a:lnTo>
                  <a:pt x="346834" y="104872"/>
                </a:lnTo>
                <a:cubicBezTo>
                  <a:pt x="345258" y="104923"/>
                  <a:pt x="343983" y="104975"/>
                  <a:pt x="343011" y="105026"/>
                </a:cubicBezTo>
                <a:cubicBezTo>
                  <a:pt x="342038" y="105078"/>
                  <a:pt x="340795" y="105192"/>
                  <a:pt x="339281" y="105367"/>
                </a:cubicBezTo>
                <a:cubicBezTo>
                  <a:pt x="332661" y="106105"/>
                  <a:pt x="326893" y="106641"/>
                  <a:pt x="321976" y="106977"/>
                </a:cubicBezTo>
                <a:cubicBezTo>
                  <a:pt x="317059" y="107312"/>
                  <a:pt x="312591" y="107477"/>
                  <a:pt x="308572" y="107472"/>
                </a:cubicBezTo>
                <a:cubicBezTo>
                  <a:pt x="298563" y="107451"/>
                  <a:pt x="291216" y="106750"/>
                  <a:pt x="286531" y="105367"/>
                </a:cubicBezTo>
                <a:cubicBezTo>
                  <a:pt x="283951" y="104575"/>
                  <a:pt x="281712" y="103156"/>
                  <a:pt x="279814" y="101110"/>
                </a:cubicBezTo>
                <a:cubicBezTo>
                  <a:pt x="277915" y="99065"/>
                  <a:pt x="276604" y="96686"/>
                  <a:pt x="275882" y="93975"/>
                </a:cubicBezTo>
                <a:cubicBezTo>
                  <a:pt x="275516" y="92757"/>
                  <a:pt x="275244" y="91574"/>
                  <a:pt x="275066" y="90425"/>
                </a:cubicBezTo>
                <a:cubicBezTo>
                  <a:pt x="274888" y="89277"/>
                  <a:pt x="274771" y="87791"/>
                  <a:pt x="274717" y="85968"/>
                </a:cubicBezTo>
                <a:cubicBezTo>
                  <a:pt x="274663" y="84145"/>
                  <a:pt x="274638" y="81613"/>
                  <a:pt x="274644" y="78373"/>
                </a:cubicBezTo>
                <a:lnTo>
                  <a:pt x="274644" y="50017"/>
                </a:lnTo>
                <a:lnTo>
                  <a:pt x="263004" y="51503"/>
                </a:lnTo>
                <a:cubicBezTo>
                  <a:pt x="259870" y="51901"/>
                  <a:pt x="257554" y="52206"/>
                  <a:pt x="256056" y="52416"/>
                </a:cubicBezTo>
                <a:cubicBezTo>
                  <a:pt x="254559" y="52626"/>
                  <a:pt x="253371" y="52829"/>
                  <a:pt x="252493" y="53026"/>
                </a:cubicBezTo>
                <a:cubicBezTo>
                  <a:pt x="251615" y="53222"/>
                  <a:pt x="250537" y="53499"/>
                  <a:pt x="249260" y="53856"/>
                </a:cubicBezTo>
                <a:lnTo>
                  <a:pt x="247650" y="38501"/>
                </a:lnTo>
                <a:cubicBezTo>
                  <a:pt x="249012" y="38605"/>
                  <a:pt x="250003" y="38646"/>
                  <a:pt x="250622" y="38625"/>
                </a:cubicBezTo>
                <a:cubicBezTo>
                  <a:pt x="251842" y="38620"/>
                  <a:pt x="253519" y="38538"/>
                  <a:pt x="255652" y="38378"/>
                </a:cubicBezTo>
                <a:cubicBezTo>
                  <a:pt x="257786" y="38218"/>
                  <a:pt x="259741" y="38011"/>
                  <a:pt x="261518" y="37758"/>
                </a:cubicBezTo>
                <a:lnTo>
                  <a:pt x="274644" y="36149"/>
                </a:lnTo>
                <a:lnTo>
                  <a:pt x="274644" y="19185"/>
                </a:lnTo>
                <a:cubicBezTo>
                  <a:pt x="274652" y="16249"/>
                  <a:pt x="274605" y="14041"/>
                  <a:pt x="274505" y="12560"/>
                </a:cubicBezTo>
                <a:cubicBezTo>
                  <a:pt x="274404" y="11079"/>
                  <a:pt x="274203" y="9366"/>
                  <a:pt x="273901" y="7421"/>
                </a:cubicBezTo>
                <a:close/>
                <a:moveTo>
                  <a:pt x="3175178" y="6926"/>
                </a:moveTo>
                <a:lnTo>
                  <a:pt x="3191523" y="8660"/>
                </a:lnTo>
                <a:cubicBezTo>
                  <a:pt x="3190021" y="12408"/>
                  <a:pt x="3188597" y="17511"/>
                  <a:pt x="3187251" y="23967"/>
                </a:cubicBezTo>
                <a:cubicBezTo>
                  <a:pt x="3185904" y="30424"/>
                  <a:pt x="3184728" y="37663"/>
                  <a:pt x="3183722" y="45683"/>
                </a:cubicBezTo>
                <a:cubicBezTo>
                  <a:pt x="3183110" y="50213"/>
                  <a:pt x="3182661" y="54588"/>
                  <a:pt x="3182375" y="58809"/>
                </a:cubicBezTo>
                <a:cubicBezTo>
                  <a:pt x="3182089" y="63029"/>
                  <a:pt x="3181919" y="67776"/>
                  <a:pt x="3181864" y="73049"/>
                </a:cubicBezTo>
                <a:cubicBezTo>
                  <a:pt x="3181862" y="74331"/>
                  <a:pt x="3181836" y="75419"/>
                  <a:pt x="3181787" y="76315"/>
                </a:cubicBezTo>
                <a:cubicBezTo>
                  <a:pt x="3181738" y="77210"/>
                  <a:pt x="3181681" y="78391"/>
                  <a:pt x="3181617" y="79859"/>
                </a:cubicBezTo>
                <a:cubicBezTo>
                  <a:pt x="3182035" y="78499"/>
                  <a:pt x="3182436" y="77270"/>
                  <a:pt x="3182818" y="76172"/>
                </a:cubicBezTo>
                <a:cubicBezTo>
                  <a:pt x="3183200" y="75073"/>
                  <a:pt x="3183775" y="73597"/>
                  <a:pt x="3184543" y="71742"/>
                </a:cubicBezTo>
                <a:cubicBezTo>
                  <a:pt x="3185310" y="69886"/>
                  <a:pt x="3186481" y="67144"/>
                  <a:pt x="3188055" y="63514"/>
                </a:cubicBezTo>
                <a:lnTo>
                  <a:pt x="3197961" y="67972"/>
                </a:lnTo>
                <a:cubicBezTo>
                  <a:pt x="3194523" y="75270"/>
                  <a:pt x="3191835" y="82219"/>
                  <a:pt x="3189897" y="88821"/>
                </a:cubicBezTo>
                <a:cubicBezTo>
                  <a:pt x="3187960" y="95422"/>
                  <a:pt x="3186975" y="100979"/>
                  <a:pt x="3186941" y="105491"/>
                </a:cubicBezTo>
                <a:cubicBezTo>
                  <a:pt x="3186939" y="105854"/>
                  <a:pt x="3186944" y="106303"/>
                  <a:pt x="3186957" y="106837"/>
                </a:cubicBezTo>
                <a:cubicBezTo>
                  <a:pt x="3186970" y="107371"/>
                  <a:pt x="3187006" y="108037"/>
                  <a:pt x="3187065" y="108834"/>
                </a:cubicBezTo>
                <a:lnTo>
                  <a:pt x="3172082" y="109701"/>
                </a:lnTo>
                <a:cubicBezTo>
                  <a:pt x="3172026" y="108661"/>
                  <a:pt x="3171953" y="107769"/>
                  <a:pt x="3171865" y="107023"/>
                </a:cubicBezTo>
                <a:cubicBezTo>
                  <a:pt x="3171778" y="106278"/>
                  <a:pt x="3171644" y="105230"/>
                  <a:pt x="3171463" y="103881"/>
                </a:cubicBezTo>
                <a:cubicBezTo>
                  <a:pt x="3170300" y="96565"/>
                  <a:pt x="3169469" y="90085"/>
                  <a:pt x="3168971" y="84441"/>
                </a:cubicBezTo>
                <a:cubicBezTo>
                  <a:pt x="3168473" y="78796"/>
                  <a:pt x="3168231" y="72935"/>
                  <a:pt x="3168244" y="66857"/>
                </a:cubicBezTo>
                <a:cubicBezTo>
                  <a:pt x="3168231" y="58997"/>
                  <a:pt x="3168628" y="51222"/>
                  <a:pt x="3169435" y="43532"/>
                </a:cubicBezTo>
                <a:cubicBezTo>
                  <a:pt x="3170243" y="35842"/>
                  <a:pt x="3171538" y="27478"/>
                  <a:pt x="3173320" y="18442"/>
                </a:cubicBezTo>
                <a:cubicBezTo>
                  <a:pt x="3173978" y="15137"/>
                  <a:pt x="3174427" y="12769"/>
                  <a:pt x="3174667" y="11337"/>
                </a:cubicBezTo>
                <a:cubicBezTo>
                  <a:pt x="3174907" y="9906"/>
                  <a:pt x="3175077" y="8435"/>
                  <a:pt x="3175178" y="6926"/>
                </a:cubicBezTo>
                <a:close/>
                <a:moveTo>
                  <a:pt x="2341436" y="6926"/>
                </a:moveTo>
                <a:lnTo>
                  <a:pt x="2358771" y="7174"/>
                </a:lnTo>
                <a:cubicBezTo>
                  <a:pt x="2358415" y="8845"/>
                  <a:pt x="2358136" y="10888"/>
                  <a:pt x="2357935" y="13303"/>
                </a:cubicBezTo>
                <a:cubicBezTo>
                  <a:pt x="2357734" y="15718"/>
                  <a:pt x="2357517" y="19247"/>
                  <a:pt x="2357285" y="23890"/>
                </a:cubicBezTo>
                <a:cubicBezTo>
                  <a:pt x="2357114" y="27914"/>
                  <a:pt x="2356933" y="32896"/>
                  <a:pt x="2356744" y="38836"/>
                </a:cubicBezTo>
                <a:cubicBezTo>
                  <a:pt x="2356554" y="44777"/>
                  <a:pt x="2356392" y="50566"/>
                  <a:pt x="2356258" y="56204"/>
                </a:cubicBezTo>
                <a:cubicBezTo>
                  <a:pt x="2356123" y="61842"/>
                  <a:pt x="2356053" y="66218"/>
                  <a:pt x="2356047" y="69334"/>
                </a:cubicBezTo>
                <a:cubicBezTo>
                  <a:pt x="2356026" y="75079"/>
                  <a:pt x="2356253" y="79408"/>
                  <a:pt x="2356728" y="82320"/>
                </a:cubicBezTo>
                <a:cubicBezTo>
                  <a:pt x="2357203" y="85232"/>
                  <a:pt x="2358048" y="87549"/>
                  <a:pt x="2359266" y="89270"/>
                </a:cubicBezTo>
                <a:cubicBezTo>
                  <a:pt x="2360716" y="91326"/>
                  <a:pt x="2362862" y="92910"/>
                  <a:pt x="2365705" y="94021"/>
                </a:cubicBezTo>
                <a:cubicBezTo>
                  <a:pt x="2368548" y="95133"/>
                  <a:pt x="2371933" y="95696"/>
                  <a:pt x="2375859" y="95709"/>
                </a:cubicBezTo>
                <a:cubicBezTo>
                  <a:pt x="2382594" y="95678"/>
                  <a:pt x="2388533" y="93851"/>
                  <a:pt x="2393674" y="90229"/>
                </a:cubicBezTo>
                <a:cubicBezTo>
                  <a:pt x="2398815" y="86607"/>
                  <a:pt x="2402866" y="81376"/>
                  <a:pt x="2405824" y="74535"/>
                </a:cubicBezTo>
                <a:cubicBezTo>
                  <a:pt x="2407168" y="71385"/>
                  <a:pt x="2408288" y="68181"/>
                  <a:pt x="2409183" y="64923"/>
                </a:cubicBezTo>
                <a:cubicBezTo>
                  <a:pt x="2410078" y="61664"/>
                  <a:pt x="2410857" y="57934"/>
                  <a:pt x="2411520" y="53732"/>
                </a:cubicBezTo>
                <a:cubicBezTo>
                  <a:pt x="2414691" y="56343"/>
                  <a:pt x="2417265" y="58272"/>
                  <a:pt x="2419244" y="59521"/>
                </a:cubicBezTo>
                <a:cubicBezTo>
                  <a:pt x="2421223" y="60769"/>
                  <a:pt x="2423642" y="62018"/>
                  <a:pt x="2426503" y="63266"/>
                </a:cubicBezTo>
                <a:cubicBezTo>
                  <a:pt x="2424101" y="71470"/>
                  <a:pt x="2421785" y="77971"/>
                  <a:pt x="2419553" y="82769"/>
                </a:cubicBezTo>
                <a:cubicBezTo>
                  <a:pt x="2417322" y="87567"/>
                  <a:pt x="2414727" y="91591"/>
                  <a:pt x="2411768" y="94842"/>
                </a:cubicBezTo>
                <a:cubicBezTo>
                  <a:pt x="2407132" y="100102"/>
                  <a:pt x="2401730" y="104038"/>
                  <a:pt x="2395562" y="106652"/>
                </a:cubicBezTo>
                <a:cubicBezTo>
                  <a:pt x="2389394" y="109265"/>
                  <a:pt x="2382414" y="110570"/>
                  <a:pt x="2374621" y="110568"/>
                </a:cubicBezTo>
                <a:cubicBezTo>
                  <a:pt x="2370305" y="110557"/>
                  <a:pt x="2366275" y="110083"/>
                  <a:pt x="2362532" y="109144"/>
                </a:cubicBezTo>
                <a:cubicBezTo>
                  <a:pt x="2358789" y="108205"/>
                  <a:pt x="2355595" y="106863"/>
                  <a:pt x="2352951" y="105119"/>
                </a:cubicBezTo>
                <a:cubicBezTo>
                  <a:pt x="2348707" y="102338"/>
                  <a:pt x="2345617" y="98397"/>
                  <a:pt x="2343680" y="93294"/>
                </a:cubicBezTo>
                <a:cubicBezTo>
                  <a:pt x="2341743" y="88191"/>
                  <a:pt x="2340788" y="81525"/>
                  <a:pt x="2340816" y="73296"/>
                </a:cubicBezTo>
                <a:cubicBezTo>
                  <a:pt x="2340815" y="71229"/>
                  <a:pt x="2340845" y="68265"/>
                  <a:pt x="2340908" y="64404"/>
                </a:cubicBezTo>
                <a:cubicBezTo>
                  <a:pt x="2340971" y="60543"/>
                  <a:pt x="2341075" y="55313"/>
                  <a:pt x="2341220" y="48715"/>
                </a:cubicBezTo>
                <a:cubicBezTo>
                  <a:pt x="2341365" y="42116"/>
                  <a:pt x="2341561" y="33676"/>
                  <a:pt x="2341807" y="23395"/>
                </a:cubicBezTo>
                <a:cubicBezTo>
                  <a:pt x="2341866" y="21543"/>
                  <a:pt x="2341902" y="19953"/>
                  <a:pt x="2341915" y="18628"/>
                </a:cubicBezTo>
                <a:cubicBezTo>
                  <a:pt x="2341928" y="17302"/>
                  <a:pt x="2341933" y="16208"/>
                  <a:pt x="2341931" y="15346"/>
                </a:cubicBezTo>
                <a:cubicBezTo>
                  <a:pt x="2341933" y="13680"/>
                  <a:pt x="2341897" y="12245"/>
                  <a:pt x="2341822" y="11043"/>
                </a:cubicBezTo>
                <a:cubicBezTo>
                  <a:pt x="2341748" y="9841"/>
                  <a:pt x="2341618" y="8469"/>
                  <a:pt x="2341436" y="6926"/>
                </a:cubicBezTo>
                <a:close/>
                <a:moveTo>
                  <a:pt x="1255586" y="6926"/>
                </a:moveTo>
                <a:lnTo>
                  <a:pt x="1272921" y="7174"/>
                </a:lnTo>
                <a:cubicBezTo>
                  <a:pt x="1272565" y="8845"/>
                  <a:pt x="1272286" y="10888"/>
                  <a:pt x="1272085" y="13303"/>
                </a:cubicBezTo>
                <a:cubicBezTo>
                  <a:pt x="1271884" y="15718"/>
                  <a:pt x="1271667" y="19247"/>
                  <a:pt x="1271435" y="23890"/>
                </a:cubicBezTo>
                <a:cubicBezTo>
                  <a:pt x="1271264" y="27914"/>
                  <a:pt x="1271084" y="32896"/>
                  <a:pt x="1270894" y="38836"/>
                </a:cubicBezTo>
                <a:cubicBezTo>
                  <a:pt x="1270704" y="44777"/>
                  <a:pt x="1270542" y="50566"/>
                  <a:pt x="1270408" y="56204"/>
                </a:cubicBezTo>
                <a:cubicBezTo>
                  <a:pt x="1270273" y="61842"/>
                  <a:pt x="1270203" y="66218"/>
                  <a:pt x="1270197" y="69334"/>
                </a:cubicBezTo>
                <a:cubicBezTo>
                  <a:pt x="1270176" y="75079"/>
                  <a:pt x="1270403" y="79408"/>
                  <a:pt x="1270878" y="82320"/>
                </a:cubicBezTo>
                <a:cubicBezTo>
                  <a:pt x="1271353" y="85232"/>
                  <a:pt x="1272199" y="87549"/>
                  <a:pt x="1273416" y="89270"/>
                </a:cubicBezTo>
                <a:cubicBezTo>
                  <a:pt x="1274866" y="91326"/>
                  <a:pt x="1277013" y="92910"/>
                  <a:pt x="1279855" y="94021"/>
                </a:cubicBezTo>
                <a:cubicBezTo>
                  <a:pt x="1282698" y="95133"/>
                  <a:pt x="1286083" y="95696"/>
                  <a:pt x="1290009" y="95709"/>
                </a:cubicBezTo>
                <a:cubicBezTo>
                  <a:pt x="1296744" y="95678"/>
                  <a:pt x="1302683" y="93851"/>
                  <a:pt x="1307824" y="90229"/>
                </a:cubicBezTo>
                <a:cubicBezTo>
                  <a:pt x="1312966" y="86607"/>
                  <a:pt x="1317016" y="81376"/>
                  <a:pt x="1319975" y="74535"/>
                </a:cubicBezTo>
                <a:cubicBezTo>
                  <a:pt x="1321319" y="71385"/>
                  <a:pt x="1322438" y="68181"/>
                  <a:pt x="1323333" y="64923"/>
                </a:cubicBezTo>
                <a:cubicBezTo>
                  <a:pt x="1324229" y="61664"/>
                  <a:pt x="1325008" y="57934"/>
                  <a:pt x="1325671" y="53732"/>
                </a:cubicBezTo>
                <a:cubicBezTo>
                  <a:pt x="1328841" y="56343"/>
                  <a:pt x="1331415" y="58272"/>
                  <a:pt x="1333394" y="59521"/>
                </a:cubicBezTo>
                <a:cubicBezTo>
                  <a:pt x="1335373" y="60769"/>
                  <a:pt x="1337792" y="62018"/>
                  <a:pt x="1340653" y="63266"/>
                </a:cubicBezTo>
                <a:cubicBezTo>
                  <a:pt x="1338252" y="71470"/>
                  <a:pt x="1335935" y="77971"/>
                  <a:pt x="1333704" y="82769"/>
                </a:cubicBezTo>
                <a:cubicBezTo>
                  <a:pt x="1331472" y="87567"/>
                  <a:pt x="1328877" y="91591"/>
                  <a:pt x="1325918" y="94842"/>
                </a:cubicBezTo>
                <a:cubicBezTo>
                  <a:pt x="1321282" y="100102"/>
                  <a:pt x="1315881" y="104038"/>
                  <a:pt x="1309713" y="106652"/>
                </a:cubicBezTo>
                <a:cubicBezTo>
                  <a:pt x="1303545" y="109265"/>
                  <a:pt x="1296564" y="110570"/>
                  <a:pt x="1288771" y="110568"/>
                </a:cubicBezTo>
                <a:cubicBezTo>
                  <a:pt x="1284455" y="110557"/>
                  <a:pt x="1280425" y="110083"/>
                  <a:pt x="1276682" y="109144"/>
                </a:cubicBezTo>
                <a:cubicBezTo>
                  <a:pt x="1272939" y="108205"/>
                  <a:pt x="1269746" y="106863"/>
                  <a:pt x="1267101" y="105119"/>
                </a:cubicBezTo>
                <a:cubicBezTo>
                  <a:pt x="1262858" y="102338"/>
                  <a:pt x="1259767" y="98397"/>
                  <a:pt x="1257830" y="93294"/>
                </a:cubicBezTo>
                <a:cubicBezTo>
                  <a:pt x="1255893" y="88191"/>
                  <a:pt x="1254938" y="81525"/>
                  <a:pt x="1254966" y="73296"/>
                </a:cubicBezTo>
                <a:cubicBezTo>
                  <a:pt x="1254965" y="71229"/>
                  <a:pt x="1254995" y="68265"/>
                  <a:pt x="1255058" y="64404"/>
                </a:cubicBezTo>
                <a:cubicBezTo>
                  <a:pt x="1255121" y="60543"/>
                  <a:pt x="1255225" y="55313"/>
                  <a:pt x="1255370" y="48715"/>
                </a:cubicBezTo>
                <a:cubicBezTo>
                  <a:pt x="1255515" y="42116"/>
                  <a:pt x="1255711" y="33676"/>
                  <a:pt x="1255957" y="23395"/>
                </a:cubicBezTo>
                <a:cubicBezTo>
                  <a:pt x="1256016" y="21543"/>
                  <a:pt x="1256052" y="19953"/>
                  <a:pt x="1256065" y="18628"/>
                </a:cubicBezTo>
                <a:cubicBezTo>
                  <a:pt x="1256078" y="17302"/>
                  <a:pt x="1256083" y="16208"/>
                  <a:pt x="1256081" y="15346"/>
                </a:cubicBezTo>
                <a:cubicBezTo>
                  <a:pt x="1256083" y="13680"/>
                  <a:pt x="1256047" y="12245"/>
                  <a:pt x="1255973" y="11043"/>
                </a:cubicBezTo>
                <a:cubicBezTo>
                  <a:pt x="1255898" y="9841"/>
                  <a:pt x="1255769" y="8469"/>
                  <a:pt x="1255586" y="6926"/>
                </a:cubicBezTo>
                <a:close/>
                <a:moveTo>
                  <a:pt x="396611" y="6802"/>
                </a:moveTo>
                <a:cubicBezTo>
                  <a:pt x="404451" y="7726"/>
                  <a:pt x="411735" y="8754"/>
                  <a:pt x="418464" y="9884"/>
                </a:cubicBezTo>
                <a:cubicBezTo>
                  <a:pt x="425194" y="11015"/>
                  <a:pt x="432129" y="12400"/>
                  <a:pt x="439272" y="14039"/>
                </a:cubicBezTo>
                <a:cubicBezTo>
                  <a:pt x="446414" y="15679"/>
                  <a:pt x="454523" y="17724"/>
                  <a:pt x="463601" y="20175"/>
                </a:cubicBezTo>
                <a:lnTo>
                  <a:pt x="458648" y="35406"/>
                </a:lnTo>
                <a:cubicBezTo>
                  <a:pt x="448254" y="31965"/>
                  <a:pt x="437156" y="29003"/>
                  <a:pt x="425354" y="26521"/>
                </a:cubicBezTo>
                <a:cubicBezTo>
                  <a:pt x="413552" y="24040"/>
                  <a:pt x="402114" y="22255"/>
                  <a:pt x="391039" y="21166"/>
                </a:cubicBezTo>
                <a:close/>
                <a:moveTo>
                  <a:pt x="544335" y="6555"/>
                </a:moveTo>
                <a:lnTo>
                  <a:pt x="561423" y="6555"/>
                </a:lnTo>
                <a:cubicBezTo>
                  <a:pt x="561261" y="7804"/>
                  <a:pt x="561144" y="8841"/>
                  <a:pt x="561069" y="9664"/>
                </a:cubicBezTo>
                <a:cubicBezTo>
                  <a:pt x="560995" y="10487"/>
                  <a:pt x="560942" y="11524"/>
                  <a:pt x="560909" y="12773"/>
                </a:cubicBezTo>
                <a:cubicBezTo>
                  <a:pt x="560876" y="14023"/>
                  <a:pt x="560841" y="15913"/>
                  <a:pt x="560803" y="18442"/>
                </a:cubicBezTo>
                <a:lnTo>
                  <a:pt x="560680" y="25871"/>
                </a:lnTo>
                <a:cubicBezTo>
                  <a:pt x="560620" y="29759"/>
                  <a:pt x="560584" y="32199"/>
                  <a:pt x="560571" y="33192"/>
                </a:cubicBezTo>
                <a:cubicBezTo>
                  <a:pt x="560558" y="34186"/>
                  <a:pt x="560553" y="34923"/>
                  <a:pt x="560556" y="35406"/>
                </a:cubicBezTo>
                <a:lnTo>
                  <a:pt x="585073" y="35406"/>
                </a:lnTo>
                <a:cubicBezTo>
                  <a:pt x="589234" y="35416"/>
                  <a:pt x="592397" y="35365"/>
                  <a:pt x="594561" y="35251"/>
                </a:cubicBezTo>
                <a:cubicBezTo>
                  <a:pt x="596726" y="35138"/>
                  <a:pt x="598929" y="34900"/>
                  <a:pt x="601170" y="34539"/>
                </a:cubicBezTo>
                <a:lnTo>
                  <a:pt x="601170" y="50141"/>
                </a:lnTo>
                <a:cubicBezTo>
                  <a:pt x="599071" y="49899"/>
                  <a:pt x="596893" y="49733"/>
                  <a:pt x="594639" y="49646"/>
                </a:cubicBezTo>
                <a:cubicBezTo>
                  <a:pt x="592384" y="49558"/>
                  <a:pt x="589278" y="49517"/>
                  <a:pt x="585321" y="49522"/>
                </a:cubicBezTo>
                <a:lnTo>
                  <a:pt x="559937" y="49522"/>
                </a:lnTo>
                <a:cubicBezTo>
                  <a:pt x="559581" y="55195"/>
                  <a:pt x="559068" y="60056"/>
                  <a:pt x="558396" y="64106"/>
                </a:cubicBezTo>
                <a:cubicBezTo>
                  <a:pt x="557724" y="68155"/>
                  <a:pt x="556798" y="71778"/>
                  <a:pt x="555617" y="74975"/>
                </a:cubicBezTo>
                <a:cubicBezTo>
                  <a:pt x="554436" y="78171"/>
                  <a:pt x="552904" y="81327"/>
                  <a:pt x="551021" y="84441"/>
                </a:cubicBezTo>
                <a:cubicBezTo>
                  <a:pt x="547732" y="89977"/>
                  <a:pt x="543631" y="94909"/>
                  <a:pt x="538716" y="99238"/>
                </a:cubicBezTo>
                <a:cubicBezTo>
                  <a:pt x="533802" y="103566"/>
                  <a:pt x="527378" y="107880"/>
                  <a:pt x="519446" y="112177"/>
                </a:cubicBezTo>
                <a:cubicBezTo>
                  <a:pt x="517460" y="108788"/>
                  <a:pt x="515705" y="106187"/>
                  <a:pt x="514183" y="104376"/>
                </a:cubicBezTo>
                <a:cubicBezTo>
                  <a:pt x="512661" y="102565"/>
                  <a:pt x="510659" y="100708"/>
                  <a:pt x="508178" y="98804"/>
                </a:cubicBezTo>
                <a:cubicBezTo>
                  <a:pt x="515574" y="95613"/>
                  <a:pt x="521708" y="92027"/>
                  <a:pt x="526581" y="88047"/>
                </a:cubicBezTo>
                <a:cubicBezTo>
                  <a:pt x="531454" y="84066"/>
                  <a:pt x="535267" y="79521"/>
                  <a:pt x="538020" y="74411"/>
                </a:cubicBezTo>
                <a:cubicBezTo>
                  <a:pt x="539836" y="71238"/>
                  <a:pt x="541188" y="67832"/>
                  <a:pt x="542075" y="64195"/>
                </a:cubicBezTo>
                <a:cubicBezTo>
                  <a:pt x="542962" y="60558"/>
                  <a:pt x="543633" y="55667"/>
                  <a:pt x="544087" y="49522"/>
                </a:cubicBezTo>
                <a:lnTo>
                  <a:pt x="513378" y="49522"/>
                </a:lnTo>
                <a:cubicBezTo>
                  <a:pt x="509421" y="49517"/>
                  <a:pt x="506315" y="49558"/>
                  <a:pt x="504061" y="49646"/>
                </a:cubicBezTo>
                <a:cubicBezTo>
                  <a:pt x="501806" y="49733"/>
                  <a:pt x="499629" y="49899"/>
                  <a:pt x="497529" y="50141"/>
                </a:cubicBezTo>
                <a:lnTo>
                  <a:pt x="497529" y="34539"/>
                </a:lnTo>
                <a:cubicBezTo>
                  <a:pt x="499778" y="34900"/>
                  <a:pt x="501997" y="35138"/>
                  <a:pt x="504184" y="35251"/>
                </a:cubicBezTo>
                <a:cubicBezTo>
                  <a:pt x="506372" y="35365"/>
                  <a:pt x="509519" y="35416"/>
                  <a:pt x="513626" y="35406"/>
                </a:cubicBezTo>
                <a:lnTo>
                  <a:pt x="544830" y="35406"/>
                </a:lnTo>
                <a:cubicBezTo>
                  <a:pt x="544889" y="32867"/>
                  <a:pt x="544925" y="30886"/>
                  <a:pt x="544938" y="29462"/>
                </a:cubicBezTo>
                <a:cubicBezTo>
                  <a:pt x="544951" y="28038"/>
                  <a:pt x="544956" y="26800"/>
                  <a:pt x="544954" y="25747"/>
                </a:cubicBezTo>
                <a:lnTo>
                  <a:pt x="544954" y="18442"/>
                </a:lnTo>
                <a:cubicBezTo>
                  <a:pt x="544959" y="15826"/>
                  <a:pt x="544918" y="13597"/>
                  <a:pt x="544830" y="11755"/>
                </a:cubicBezTo>
                <a:cubicBezTo>
                  <a:pt x="544742" y="9913"/>
                  <a:pt x="544577" y="8180"/>
                  <a:pt x="544335" y="6555"/>
                </a:cubicBezTo>
                <a:close/>
                <a:moveTo>
                  <a:pt x="828389" y="6183"/>
                </a:moveTo>
                <a:cubicBezTo>
                  <a:pt x="828082" y="7909"/>
                  <a:pt x="827860" y="10277"/>
                  <a:pt x="827724" y="13288"/>
                </a:cubicBezTo>
                <a:cubicBezTo>
                  <a:pt x="827587" y="16298"/>
                  <a:pt x="827520" y="19997"/>
                  <a:pt x="827522" y="24385"/>
                </a:cubicBezTo>
                <a:cubicBezTo>
                  <a:pt x="827522" y="25727"/>
                  <a:pt x="827522" y="27625"/>
                  <a:pt x="827522" y="30081"/>
                </a:cubicBezTo>
                <a:cubicBezTo>
                  <a:pt x="830734" y="29710"/>
                  <a:pt x="833721" y="29276"/>
                  <a:pt x="836484" y="28781"/>
                </a:cubicBezTo>
                <a:cubicBezTo>
                  <a:pt x="839247" y="28286"/>
                  <a:pt x="841832" y="27729"/>
                  <a:pt x="844239" y="27110"/>
                </a:cubicBezTo>
                <a:cubicBezTo>
                  <a:pt x="844554" y="27006"/>
                  <a:pt x="844853" y="26903"/>
                  <a:pt x="845137" y="26800"/>
                </a:cubicBezTo>
                <a:cubicBezTo>
                  <a:pt x="845420" y="26697"/>
                  <a:pt x="846029" y="26470"/>
                  <a:pt x="846963" y="26119"/>
                </a:cubicBezTo>
                <a:lnTo>
                  <a:pt x="847954" y="25871"/>
                </a:lnTo>
                <a:lnTo>
                  <a:pt x="848449" y="39864"/>
                </a:lnTo>
                <a:cubicBezTo>
                  <a:pt x="847897" y="39913"/>
                  <a:pt x="847422" y="39969"/>
                  <a:pt x="847025" y="40034"/>
                </a:cubicBezTo>
                <a:cubicBezTo>
                  <a:pt x="846628" y="40098"/>
                  <a:pt x="845905" y="40248"/>
                  <a:pt x="844858" y="40483"/>
                </a:cubicBezTo>
                <a:cubicBezTo>
                  <a:pt x="842709" y="40929"/>
                  <a:pt x="840135" y="41398"/>
                  <a:pt x="837134" y="41891"/>
                </a:cubicBezTo>
                <a:cubicBezTo>
                  <a:pt x="834134" y="42384"/>
                  <a:pt x="830972" y="42822"/>
                  <a:pt x="827646" y="43207"/>
                </a:cubicBezTo>
                <a:cubicBezTo>
                  <a:pt x="827646" y="43707"/>
                  <a:pt x="827646" y="44099"/>
                  <a:pt x="827646" y="44383"/>
                </a:cubicBezTo>
                <a:cubicBezTo>
                  <a:pt x="827646" y="44667"/>
                  <a:pt x="827646" y="45183"/>
                  <a:pt x="827646" y="45931"/>
                </a:cubicBezTo>
                <a:cubicBezTo>
                  <a:pt x="827639" y="48074"/>
                  <a:pt x="827654" y="49979"/>
                  <a:pt x="827692" y="51645"/>
                </a:cubicBezTo>
                <a:cubicBezTo>
                  <a:pt x="827730" y="53312"/>
                  <a:pt x="827837" y="55748"/>
                  <a:pt x="828013" y="58955"/>
                </a:cubicBezTo>
                <a:cubicBezTo>
                  <a:pt x="828189" y="62163"/>
                  <a:pt x="828479" y="67149"/>
                  <a:pt x="828885" y="73915"/>
                </a:cubicBezTo>
                <a:cubicBezTo>
                  <a:pt x="831794" y="75281"/>
                  <a:pt x="834244" y="76484"/>
                  <a:pt x="836236" y="77525"/>
                </a:cubicBezTo>
                <a:cubicBezTo>
                  <a:pt x="838228" y="78565"/>
                  <a:pt x="840137" y="79667"/>
                  <a:pt x="841964" y="80831"/>
                </a:cubicBezTo>
                <a:cubicBezTo>
                  <a:pt x="843791" y="81995"/>
                  <a:pt x="845911" y="83446"/>
                  <a:pt x="848325" y="85183"/>
                </a:cubicBezTo>
                <a:cubicBezTo>
                  <a:pt x="849096" y="85720"/>
                  <a:pt x="849721" y="86133"/>
                  <a:pt x="850198" y="86422"/>
                </a:cubicBezTo>
                <a:cubicBezTo>
                  <a:pt x="850675" y="86711"/>
                  <a:pt x="851207" y="87000"/>
                  <a:pt x="851792" y="87288"/>
                </a:cubicBezTo>
                <a:lnTo>
                  <a:pt x="845849" y="102271"/>
                </a:lnTo>
                <a:cubicBezTo>
                  <a:pt x="844757" y="100997"/>
                  <a:pt x="843380" y="99645"/>
                  <a:pt x="841716" y="98216"/>
                </a:cubicBezTo>
                <a:cubicBezTo>
                  <a:pt x="840052" y="96787"/>
                  <a:pt x="838334" y="95497"/>
                  <a:pt x="836562" y="94347"/>
                </a:cubicBezTo>
                <a:cubicBezTo>
                  <a:pt x="834441" y="92974"/>
                  <a:pt x="832708" y="91849"/>
                  <a:pt x="831361" y="90972"/>
                </a:cubicBezTo>
                <a:cubicBezTo>
                  <a:pt x="830014" y="90095"/>
                  <a:pt x="829148" y="89528"/>
                  <a:pt x="828761" y="89270"/>
                </a:cubicBezTo>
                <a:cubicBezTo>
                  <a:pt x="828761" y="89621"/>
                  <a:pt x="828761" y="89909"/>
                  <a:pt x="828761" y="90136"/>
                </a:cubicBezTo>
                <a:cubicBezTo>
                  <a:pt x="828761" y="90363"/>
                  <a:pt x="828761" y="90652"/>
                  <a:pt x="828761" y="91003"/>
                </a:cubicBezTo>
                <a:cubicBezTo>
                  <a:pt x="828758" y="92376"/>
                  <a:pt x="828670" y="93655"/>
                  <a:pt x="828498" y="94842"/>
                </a:cubicBezTo>
                <a:cubicBezTo>
                  <a:pt x="828325" y="96028"/>
                  <a:pt x="828082" y="97060"/>
                  <a:pt x="827770" y="97937"/>
                </a:cubicBezTo>
                <a:cubicBezTo>
                  <a:pt x="826295" y="101619"/>
                  <a:pt x="823519" y="104472"/>
                  <a:pt x="819443" y="106497"/>
                </a:cubicBezTo>
                <a:cubicBezTo>
                  <a:pt x="815367" y="108522"/>
                  <a:pt x="810300" y="109549"/>
                  <a:pt x="804243" y="109577"/>
                </a:cubicBezTo>
                <a:cubicBezTo>
                  <a:pt x="796058" y="109520"/>
                  <a:pt x="789676" y="107714"/>
                  <a:pt x="785097" y="104160"/>
                </a:cubicBezTo>
                <a:cubicBezTo>
                  <a:pt x="780518" y="100605"/>
                  <a:pt x="778191" y="95642"/>
                  <a:pt x="778116" y="89270"/>
                </a:cubicBezTo>
                <a:cubicBezTo>
                  <a:pt x="778243" y="83164"/>
                  <a:pt x="780621" y="78257"/>
                  <a:pt x="785252" y="74550"/>
                </a:cubicBezTo>
                <a:cubicBezTo>
                  <a:pt x="789882" y="70843"/>
                  <a:pt x="796006" y="68939"/>
                  <a:pt x="803624" y="68839"/>
                </a:cubicBezTo>
                <a:cubicBezTo>
                  <a:pt x="805879" y="68833"/>
                  <a:pt x="807870" y="68968"/>
                  <a:pt x="809599" y="69241"/>
                </a:cubicBezTo>
                <a:cubicBezTo>
                  <a:pt x="811327" y="69514"/>
                  <a:pt x="813009" y="69958"/>
                  <a:pt x="814645" y="70572"/>
                </a:cubicBezTo>
                <a:cubicBezTo>
                  <a:pt x="814472" y="69195"/>
                  <a:pt x="814322" y="66563"/>
                  <a:pt x="814196" y="62678"/>
                </a:cubicBezTo>
                <a:cubicBezTo>
                  <a:pt x="814069" y="58793"/>
                  <a:pt x="813889" y="52633"/>
                  <a:pt x="813654" y="44197"/>
                </a:cubicBezTo>
                <a:cubicBezTo>
                  <a:pt x="811224" y="44262"/>
                  <a:pt x="809150" y="44319"/>
                  <a:pt x="807432" y="44368"/>
                </a:cubicBezTo>
                <a:cubicBezTo>
                  <a:pt x="805714" y="44417"/>
                  <a:pt x="804073" y="44442"/>
                  <a:pt x="802510" y="44445"/>
                </a:cubicBezTo>
                <a:cubicBezTo>
                  <a:pt x="800229" y="44450"/>
                  <a:pt x="797825" y="44409"/>
                  <a:pt x="795297" y="44321"/>
                </a:cubicBezTo>
                <a:cubicBezTo>
                  <a:pt x="792769" y="44234"/>
                  <a:pt x="790055" y="44068"/>
                  <a:pt x="787156" y="43826"/>
                </a:cubicBezTo>
                <a:cubicBezTo>
                  <a:pt x="786281" y="43821"/>
                  <a:pt x="785523" y="43800"/>
                  <a:pt x="784880" y="43764"/>
                </a:cubicBezTo>
                <a:cubicBezTo>
                  <a:pt x="784238" y="43728"/>
                  <a:pt x="783758" y="43707"/>
                  <a:pt x="783441" y="43702"/>
                </a:cubicBezTo>
                <a:cubicBezTo>
                  <a:pt x="782306" y="43599"/>
                  <a:pt x="781604" y="43558"/>
                  <a:pt x="781336" y="43578"/>
                </a:cubicBezTo>
                <a:cubicBezTo>
                  <a:pt x="780737" y="43475"/>
                  <a:pt x="780325" y="43434"/>
                  <a:pt x="780098" y="43454"/>
                </a:cubicBezTo>
                <a:cubicBezTo>
                  <a:pt x="779974" y="43434"/>
                  <a:pt x="779726" y="43475"/>
                  <a:pt x="779355" y="43578"/>
                </a:cubicBezTo>
                <a:lnTo>
                  <a:pt x="779602" y="29338"/>
                </a:lnTo>
                <a:cubicBezTo>
                  <a:pt x="782448" y="30071"/>
                  <a:pt x="785641" y="30587"/>
                  <a:pt x="789183" y="30886"/>
                </a:cubicBezTo>
                <a:cubicBezTo>
                  <a:pt x="792725" y="31185"/>
                  <a:pt x="797002" y="31330"/>
                  <a:pt x="802015" y="31320"/>
                </a:cubicBezTo>
                <a:cubicBezTo>
                  <a:pt x="804114" y="31325"/>
                  <a:pt x="806013" y="31314"/>
                  <a:pt x="807710" y="31289"/>
                </a:cubicBezTo>
                <a:cubicBezTo>
                  <a:pt x="809408" y="31263"/>
                  <a:pt x="811307" y="31191"/>
                  <a:pt x="813406" y="31072"/>
                </a:cubicBezTo>
                <a:cubicBezTo>
                  <a:pt x="813401" y="27419"/>
                  <a:pt x="813381" y="24045"/>
                  <a:pt x="813345" y="20949"/>
                </a:cubicBezTo>
                <a:cubicBezTo>
                  <a:pt x="813308" y="17854"/>
                  <a:pt x="813288" y="15037"/>
                  <a:pt x="813283" y="12498"/>
                </a:cubicBezTo>
                <a:cubicBezTo>
                  <a:pt x="813283" y="11144"/>
                  <a:pt x="813252" y="9983"/>
                  <a:pt x="813190" y="9016"/>
                </a:cubicBezTo>
                <a:cubicBezTo>
                  <a:pt x="813128" y="8048"/>
                  <a:pt x="813035" y="7228"/>
                  <a:pt x="812911" y="6555"/>
                </a:cubicBezTo>
                <a:close/>
                <a:moveTo>
                  <a:pt x="2477653" y="6059"/>
                </a:moveTo>
                <a:cubicBezTo>
                  <a:pt x="2478963" y="6302"/>
                  <a:pt x="2480397" y="6467"/>
                  <a:pt x="2481955" y="6555"/>
                </a:cubicBezTo>
                <a:cubicBezTo>
                  <a:pt x="2483514" y="6642"/>
                  <a:pt x="2485505" y="6684"/>
                  <a:pt x="2487930" y="6678"/>
                </a:cubicBezTo>
                <a:lnTo>
                  <a:pt x="2505637" y="6678"/>
                </a:lnTo>
                <a:cubicBezTo>
                  <a:pt x="2507600" y="6681"/>
                  <a:pt x="2509308" y="6645"/>
                  <a:pt x="2510760" y="6570"/>
                </a:cubicBezTo>
                <a:cubicBezTo>
                  <a:pt x="2512213" y="6495"/>
                  <a:pt x="2513518" y="6366"/>
                  <a:pt x="2514676" y="6183"/>
                </a:cubicBezTo>
                <a:cubicBezTo>
                  <a:pt x="2514558" y="7576"/>
                  <a:pt x="2514485" y="8783"/>
                  <a:pt x="2514460" y="9805"/>
                </a:cubicBezTo>
                <a:cubicBezTo>
                  <a:pt x="2514434" y="10827"/>
                  <a:pt x="2514423" y="11848"/>
                  <a:pt x="2514428" y="12870"/>
                </a:cubicBezTo>
                <a:cubicBezTo>
                  <a:pt x="2514436" y="18971"/>
                  <a:pt x="2515133" y="25064"/>
                  <a:pt x="2516518" y="31149"/>
                </a:cubicBezTo>
                <a:cubicBezTo>
                  <a:pt x="2517903" y="37235"/>
                  <a:pt x="2519931" y="43111"/>
                  <a:pt x="2522601" y="48779"/>
                </a:cubicBezTo>
                <a:cubicBezTo>
                  <a:pt x="2525655" y="55460"/>
                  <a:pt x="2529298" y="61259"/>
                  <a:pt x="2533528" y="66176"/>
                </a:cubicBezTo>
                <a:cubicBezTo>
                  <a:pt x="2537759" y="71093"/>
                  <a:pt x="2543197" y="75902"/>
                  <a:pt x="2549843" y="80602"/>
                </a:cubicBezTo>
                <a:cubicBezTo>
                  <a:pt x="2548148" y="82653"/>
                  <a:pt x="2546677" y="84680"/>
                  <a:pt x="2545431" y="86685"/>
                </a:cubicBezTo>
                <a:cubicBezTo>
                  <a:pt x="2544185" y="88689"/>
                  <a:pt x="2542931" y="90996"/>
                  <a:pt x="2541670" y="93604"/>
                </a:cubicBezTo>
                <a:cubicBezTo>
                  <a:pt x="2537246" y="90291"/>
                  <a:pt x="2533526" y="87165"/>
                  <a:pt x="2530510" y="84224"/>
                </a:cubicBezTo>
                <a:cubicBezTo>
                  <a:pt x="2527495" y="81283"/>
                  <a:pt x="2524610" y="77971"/>
                  <a:pt x="2521858" y="74287"/>
                </a:cubicBezTo>
                <a:cubicBezTo>
                  <a:pt x="2518835" y="70278"/>
                  <a:pt x="2516275" y="66037"/>
                  <a:pt x="2514181" y="61564"/>
                </a:cubicBezTo>
                <a:cubicBezTo>
                  <a:pt x="2512086" y="57091"/>
                  <a:pt x="2510022" y="51550"/>
                  <a:pt x="2507990" y="44940"/>
                </a:cubicBezTo>
                <a:cubicBezTo>
                  <a:pt x="2506506" y="51361"/>
                  <a:pt x="2504737" y="56877"/>
                  <a:pt x="2502681" y="61486"/>
                </a:cubicBezTo>
                <a:cubicBezTo>
                  <a:pt x="2500624" y="66096"/>
                  <a:pt x="2497895" y="70652"/>
                  <a:pt x="2494493" y="75154"/>
                </a:cubicBezTo>
                <a:cubicBezTo>
                  <a:pt x="2492310" y="78205"/>
                  <a:pt x="2489989" y="80986"/>
                  <a:pt x="2487528" y="83496"/>
                </a:cubicBezTo>
                <a:cubicBezTo>
                  <a:pt x="2485067" y="86006"/>
                  <a:pt x="2481816" y="88880"/>
                  <a:pt x="2477776" y="92118"/>
                </a:cubicBezTo>
                <a:cubicBezTo>
                  <a:pt x="2476192" y="89989"/>
                  <a:pt x="2474717" y="88178"/>
                  <a:pt x="2473350" y="86685"/>
                </a:cubicBezTo>
                <a:cubicBezTo>
                  <a:pt x="2471982" y="85191"/>
                  <a:pt x="2470197" y="83411"/>
                  <a:pt x="2467994" y="81345"/>
                </a:cubicBezTo>
                <a:cubicBezTo>
                  <a:pt x="2471662" y="78719"/>
                  <a:pt x="2474696" y="76232"/>
                  <a:pt x="2477095" y="73884"/>
                </a:cubicBezTo>
                <a:cubicBezTo>
                  <a:pt x="2479495" y="71537"/>
                  <a:pt x="2481909" y="68741"/>
                  <a:pt x="2484339" y="65495"/>
                </a:cubicBezTo>
                <a:cubicBezTo>
                  <a:pt x="2487628" y="61079"/>
                  <a:pt x="2490430" y="56384"/>
                  <a:pt x="2492744" y="51410"/>
                </a:cubicBezTo>
                <a:cubicBezTo>
                  <a:pt x="2495058" y="46437"/>
                  <a:pt x="2496838" y="41308"/>
                  <a:pt x="2498084" y="36025"/>
                </a:cubicBezTo>
                <a:cubicBezTo>
                  <a:pt x="2498685" y="33621"/>
                  <a:pt x="2499154" y="31185"/>
                  <a:pt x="2499492" y="28719"/>
                </a:cubicBezTo>
                <a:cubicBezTo>
                  <a:pt x="2499830" y="26253"/>
                  <a:pt x="2500145" y="22951"/>
                  <a:pt x="2500436" y="18813"/>
                </a:cubicBezTo>
                <a:lnTo>
                  <a:pt x="2487930" y="18813"/>
                </a:lnTo>
                <a:cubicBezTo>
                  <a:pt x="2485853" y="18808"/>
                  <a:pt x="2484001" y="18849"/>
                  <a:pt x="2482373" y="18937"/>
                </a:cubicBezTo>
                <a:cubicBezTo>
                  <a:pt x="2480745" y="19025"/>
                  <a:pt x="2479172" y="19190"/>
                  <a:pt x="2477653" y="19432"/>
                </a:cubicBezTo>
                <a:close/>
                <a:moveTo>
                  <a:pt x="1391803" y="6059"/>
                </a:moveTo>
                <a:cubicBezTo>
                  <a:pt x="1393113" y="6302"/>
                  <a:pt x="1394548" y="6467"/>
                  <a:pt x="1396106" y="6555"/>
                </a:cubicBezTo>
                <a:cubicBezTo>
                  <a:pt x="1397664" y="6642"/>
                  <a:pt x="1399655" y="6684"/>
                  <a:pt x="1402080" y="6678"/>
                </a:cubicBezTo>
                <a:lnTo>
                  <a:pt x="1419787" y="6678"/>
                </a:lnTo>
                <a:cubicBezTo>
                  <a:pt x="1421750" y="6681"/>
                  <a:pt x="1423458" y="6645"/>
                  <a:pt x="1424910" y="6570"/>
                </a:cubicBezTo>
                <a:cubicBezTo>
                  <a:pt x="1426363" y="6495"/>
                  <a:pt x="1427668" y="6366"/>
                  <a:pt x="1428826" y="6183"/>
                </a:cubicBezTo>
                <a:cubicBezTo>
                  <a:pt x="1428707" y="7576"/>
                  <a:pt x="1428635" y="8783"/>
                  <a:pt x="1428610" y="9805"/>
                </a:cubicBezTo>
                <a:cubicBezTo>
                  <a:pt x="1428584" y="10827"/>
                  <a:pt x="1428574" y="11848"/>
                  <a:pt x="1428579" y="12870"/>
                </a:cubicBezTo>
                <a:cubicBezTo>
                  <a:pt x="1428586" y="18971"/>
                  <a:pt x="1429283" y="25064"/>
                  <a:pt x="1430668" y="31149"/>
                </a:cubicBezTo>
                <a:cubicBezTo>
                  <a:pt x="1432054" y="37235"/>
                  <a:pt x="1434081" y="43111"/>
                  <a:pt x="1436751" y="48779"/>
                </a:cubicBezTo>
                <a:cubicBezTo>
                  <a:pt x="1439805" y="55460"/>
                  <a:pt x="1443448" y="61259"/>
                  <a:pt x="1447679" y="66176"/>
                </a:cubicBezTo>
                <a:cubicBezTo>
                  <a:pt x="1451909" y="71093"/>
                  <a:pt x="1457347" y="75902"/>
                  <a:pt x="1463993" y="80602"/>
                </a:cubicBezTo>
                <a:cubicBezTo>
                  <a:pt x="1462298" y="82653"/>
                  <a:pt x="1460827" y="84680"/>
                  <a:pt x="1459581" y="86685"/>
                </a:cubicBezTo>
                <a:cubicBezTo>
                  <a:pt x="1458335" y="88689"/>
                  <a:pt x="1457082" y="90996"/>
                  <a:pt x="1455820" y="93604"/>
                </a:cubicBezTo>
                <a:cubicBezTo>
                  <a:pt x="1451396" y="90291"/>
                  <a:pt x="1447676" y="87165"/>
                  <a:pt x="1444660" y="84224"/>
                </a:cubicBezTo>
                <a:cubicBezTo>
                  <a:pt x="1441645" y="81283"/>
                  <a:pt x="1438761" y="77971"/>
                  <a:pt x="1436008" y="74287"/>
                </a:cubicBezTo>
                <a:cubicBezTo>
                  <a:pt x="1432985" y="70278"/>
                  <a:pt x="1430426" y="66037"/>
                  <a:pt x="1428331" y="61564"/>
                </a:cubicBezTo>
                <a:cubicBezTo>
                  <a:pt x="1426236" y="57091"/>
                  <a:pt x="1424173" y="51550"/>
                  <a:pt x="1422140" y="44940"/>
                </a:cubicBezTo>
                <a:cubicBezTo>
                  <a:pt x="1420657" y="51361"/>
                  <a:pt x="1418887" y="56877"/>
                  <a:pt x="1416831" y="61486"/>
                </a:cubicBezTo>
                <a:cubicBezTo>
                  <a:pt x="1414775" y="66096"/>
                  <a:pt x="1412046" y="70652"/>
                  <a:pt x="1408643" y="75154"/>
                </a:cubicBezTo>
                <a:cubicBezTo>
                  <a:pt x="1406460" y="78205"/>
                  <a:pt x="1404139" y="80986"/>
                  <a:pt x="1401678" y="83496"/>
                </a:cubicBezTo>
                <a:cubicBezTo>
                  <a:pt x="1399217" y="86006"/>
                  <a:pt x="1395966" y="88880"/>
                  <a:pt x="1391927" y="92118"/>
                </a:cubicBezTo>
                <a:cubicBezTo>
                  <a:pt x="1390343" y="89989"/>
                  <a:pt x="1388867" y="88178"/>
                  <a:pt x="1387500" y="86685"/>
                </a:cubicBezTo>
                <a:cubicBezTo>
                  <a:pt x="1386132" y="85191"/>
                  <a:pt x="1384347" y="83411"/>
                  <a:pt x="1382144" y="81345"/>
                </a:cubicBezTo>
                <a:cubicBezTo>
                  <a:pt x="1385813" y="78719"/>
                  <a:pt x="1388846" y="76232"/>
                  <a:pt x="1391245" y="73884"/>
                </a:cubicBezTo>
                <a:cubicBezTo>
                  <a:pt x="1393644" y="71537"/>
                  <a:pt x="1396059" y="68741"/>
                  <a:pt x="1398489" y="65495"/>
                </a:cubicBezTo>
                <a:cubicBezTo>
                  <a:pt x="1401778" y="61079"/>
                  <a:pt x="1404580" y="56384"/>
                  <a:pt x="1406894" y="51410"/>
                </a:cubicBezTo>
                <a:cubicBezTo>
                  <a:pt x="1409208" y="46437"/>
                  <a:pt x="1410988" y="41308"/>
                  <a:pt x="1412234" y="36025"/>
                </a:cubicBezTo>
                <a:cubicBezTo>
                  <a:pt x="1412835" y="33621"/>
                  <a:pt x="1413304" y="31185"/>
                  <a:pt x="1413642" y="28719"/>
                </a:cubicBezTo>
                <a:cubicBezTo>
                  <a:pt x="1413980" y="26253"/>
                  <a:pt x="1414295" y="22951"/>
                  <a:pt x="1414586" y="18813"/>
                </a:cubicBezTo>
                <a:lnTo>
                  <a:pt x="1402080" y="18813"/>
                </a:lnTo>
                <a:cubicBezTo>
                  <a:pt x="1400004" y="18808"/>
                  <a:pt x="1398151" y="18849"/>
                  <a:pt x="1396524" y="18937"/>
                </a:cubicBezTo>
                <a:cubicBezTo>
                  <a:pt x="1394896" y="19025"/>
                  <a:pt x="1393322" y="19190"/>
                  <a:pt x="1391803" y="19432"/>
                </a:cubicBezTo>
                <a:close/>
                <a:moveTo>
                  <a:pt x="754713" y="6059"/>
                </a:moveTo>
                <a:lnTo>
                  <a:pt x="771430" y="7793"/>
                </a:lnTo>
                <a:cubicBezTo>
                  <a:pt x="769712" y="11553"/>
                  <a:pt x="768113" y="16925"/>
                  <a:pt x="766633" y="23908"/>
                </a:cubicBezTo>
                <a:cubicBezTo>
                  <a:pt x="765153" y="30892"/>
                  <a:pt x="763948" y="38475"/>
                  <a:pt x="763019" y="46656"/>
                </a:cubicBezTo>
                <a:cubicBezTo>
                  <a:pt x="762089" y="54836"/>
                  <a:pt x="761591" y="62602"/>
                  <a:pt x="761524" y="69953"/>
                </a:cubicBezTo>
                <a:cubicBezTo>
                  <a:pt x="761464" y="72048"/>
                  <a:pt x="761428" y="73430"/>
                  <a:pt x="761415" y="74101"/>
                </a:cubicBezTo>
                <a:cubicBezTo>
                  <a:pt x="761403" y="74772"/>
                  <a:pt x="761397" y="75535"/>
                  <a:pt x="761400" y="76392"/>
                </a:cubicBezTo>
                <a:cubicBezTo>
                  <a:pt x="761400" y="76784"/>
                  <a:pt x="761400" y="77083"/>
                  <a:pt x="761400" y="77290"/>
                </a:cubicBezTo>
                <a:cubicBezTo>
                  <a:pt x="761400" y="77496"/>
                  <a:pt x="761400" y="77857"/>
                  <a:pt x="761400" y="78373"/>
                </a:cubicBezTo>
                <a:cubicBezTo>
                  <a:pt x="761403" y="78830"/>
                  <a:pt x="761397" y="79217"/>
                  <a:pt x="761384" y="79534"/>
                </a:cubicBezTo>
                <a:cubicBezTo>
                  <a:pt x="761372" y="79851"/>
                  <a:pt x="761335" y="80331"/>
                  <a:pt x="761276" y="80973"/>
                </a:cubicBezTo>
                <a:lnTo>
                  <a:pt x="761400" y="80973"/>
                </a:lnTo>
                <a:cubicBezTo>
                  <a:pt x="761679" y="80367"/>
                  <a:pt x="761895" y="79877"/>
                  <a:pt x="762050" y="79503"/>
                </a:cubicBezTo>
                <a:cubicBezTo>
                  <a:pt x="762205" y="79129"/>
                  <a:pt x="762483" y="78422"/>
                  <a:pt x="762886" y="77382"/>
                </a:cubicBezTo>
                <a:cubicBezTo>
                  <a:pt x="763017" y="76952"/>
                  <a:pt x="763219" y="76389"/>
                  <a:pt x="763489" y="75695"/>
                </a:cubicBezTo>
                <a:cubicBezTo>
                  <a:pt x="763760" y="75001"/>
                  <a:pt x="764054" y="74160"/>
                  <a:pt x="764372" y="73172"/>
                </a:cubicBezTo>
                <a:cubicBezTo>
                  <a:pt x="764880" y="71988"/>
                  <a:pt x="765257" y="71106"/>
                  <a:pt x="765502" y="70526"/>
                </a:cubicBezTo>
                <a:cubicBezTo>
                  <a:pt x="765747" y="69945"/>
                  <a:pt x="766154" y="68970"/>
                  <a:pt x="766724" y="67600"/>
                </a:cubicBezTo>
                <a:cubicBezTo>
                  <a:pt x="766825" y="67471"/>
                  <a:pt x="766964" y="67172"/>
                  <a:pt x="767142" y="66703"/>
                </a:cubicBezTo>
                <a:cubicBezTo>
                  <a:pt x="767320" y="66233"/>
                  <a:pt x="767676" y="65253"/>
                  <a:pt x="768210" y="63762"/>
                </a:cubicBezTo>
                <a:lnTo>
                  <a:pt x="778488" y="68343"/>
                </a:lnTo>
                <a:cubicBezTo>
                  <a:pt x="774781" y="75695"/>
                  <a:pt x="771824" y="82784"/>
                  <a:pt x="769619" y="89610"/>
                </a:cubicBezTo>
                <a:cubicBezTo>
                  <a:pt x="767413" y="96436"/>
                  <a:pt x="766283" y="101977"/>
                  <a:pt x="766229" y="106234"/>
                </a:cubicBezTo>
                <a:cubicBezTo>
                  <a:pt x="766224" y="106605"/>
                  <a:pt x="766234" y="106977"/>
                  <a:pt x="766260" y="107348"/>
                </a:cubicBezTo>
                <a:cubicBezTo>
                  <a:pt x="766286" y="107720"/>
                  <a:pt x="766358" y="108463"/>
                  <a:pt x="766477" y="109577"/>
                </a:cubicBezTo>
                <a:lnTo>
                  <a:pt x="751618" y="110444"/>
                </a:lnTo>
                <a:cubicBezTo>
                  <a:pt x="751569" y="109879"/>
                  <a:pt x="751512" y="109275"/>
                  <a:pt x="751448" y="108633"/>
                </a:cubicBezTo>
                <a:cubicBezTo>
                  <a:pt x="751383" y="107990"/>
                  <a:pt x="751233" y="106984"/>
                  <a:pt x="750999" y="105615"/>
                </a:cubicBezTo>
                <a:cubicBezTo>
                  <a:pt x="749830" y="98448"/>
                  <a:pt x="748979" y="91700"/>
                  <a:pt x="748445" y="85369"/>
                </a:cubicBezTo>
                <a:cubicBezTo>
                  <a:pt x="747911" y="79039"/>
                  <a:pt x="747648" y="72662"/>
                  <a:pt x="747655" y="66238"/>
                </a:cubicBezTo>
                <a:cubicBezTo>
                  <a:pt x="747635" y="55115"/>
                  <a:pt x="748419" y="44177"/>
                  <a:pt x="750008" y="33425"/>
                </a:cubicBezTo>
                <a:cubicBezTo>
                  <a:pt x="750194" y="32296"/>
                  <a:pt x="750373" y="31252"/>
                  <a:pt x="750545" y="30292"/>
                </a:cubicBezTo>
                <a:cubicBezTo>
                  <a:pt x="750717" y="29333"/>
                  <a:pt x="751006" y="27803"/>
                  <a:pt x="751411" y="25702"/>
                </a:cubicBezTo>
                <a:cubicBezTo>
                  <a:pt x="751817" y="23600"/>
                  <a:pt x="752464" y="20272"/>
                  <a:pt x="753351" y="15718"/>
                </a:cubicBezTo>
                <a:cubicBezTo>
                  <a:pt x="753787" y="13517"/>
                  <a:pt x="754123" y="11603"/>
                  <a:pt x="754357" y="9975"/>
                </a:cubicBezTo>
                <a:cubicBezTo>
                  <a:pt x="754592" y="8347"/>
                  <a:pt x="754711" y="7207"/>
                  <a:pt x="754713" y="6555"/>
                </a:cubicBezTo>
                <a:cubicBezTo>
                  <a:pt x="754713" y="6451"/>
                  <a:pt x="754713" y="6286"/>
                  <a:pt x="754713" y="6059"/>
                </a:cubicBezTo>
                <a:close/>
                <a:moveTo>
                  <a:pt x="3940931" y="5812"/>
                </a:moveTo>
                <a:cubicBezTo>
                  <a:pt x="3942700" y="6054"/>
                  <a:pt x="3944516" y="6219"/>
                  <a:pt x="3946379" y="6307"/>
                </a:cubicBezTo>
                <a:cubicBezTo>
                  <a:pt x="3948241" y="6395"/>
                  <a:pt x="3950305" y="6436"/>
                  <a:pt x="3952570" y="6431"/>
                </a:cubicBezTo>
                <a:lnTo>
                  <a:pt x="3983031" y="6431"/>
                </a:lnTo>
                <a:cubicBezTo>
                  <a:pt x="3988603" y="6410"/>
                  <a:pt x="3992442" y="6204"/>
                  <a:pt x="3994547" y="5812"/>
                </a:cubicBezTo>
                <a:cubicBezTo>
                  <a:pt x="3994366" y="7532"/>
                  <a:pt x="3994232" y="8951"/>
                  <a:pt x="3994144" y="10068"/>
                </a:cubicBezTo>
                <a:cubicBezTo>
                  <a:pt x="3994056" y="11185"/>
                  <a:pt x="3993985" y="12449"/>
                  <a:pt x="3993928" y="13860"/>
                </a:cubicBezTo>
                <a:cubicBezTo>
                  <a:pt x="3993504" y="21346"/>
                  <a:pt x="3992838" y="26915"/>
                  <a:pt x="3991928" y="30567"/>
                </a:cubicBezTo>
                <a:cubicBezTo>
                  <a:pt x="3991019" y="34220"/>
                  <a:pt x="3989435" y="36606"/>
                  <a:pt x="3987177" y="37726"/>
                </a:cubicBezTo>
                <a:cubicBezTo>
                  <a:pt x="3984919" y="38847"/>
                  <a:pt x="3981556" y="39353"/>
                  <a:pt x="3977087" y="39244"/>
                </a:cubicBezTo>
                <a:cubicBezTo>
                  <a:pt x="3975509" y="39250"/>
                  <a:pt x="3973930" y="39208"/>
                  <a:pt x="3972351" y="39121"/>
                </a:cubicBezTo>
                <a:cubicBezTo>
                  <a:pt x="3970772" y="39033"/>
                  <a:pt x="3968637" y="38868"/>
                  <a:pt x="3965943" y="38625"/>
                </a:cubicBezTo>
                <a:cubicBezTo>
                  <a:pt x="3965598" y="36004"/>
                  <a:pt x="3965236" y="33879"/>
                  <a:pt x="3964860" y="32248"/>
                </a:cubicBezTo>
                <a:cubicBezTo>
                  <a:pt x="3964483" y="30618"/>
                  <a:pt x="3963936" y="28864"/>
                  <a:pt x="3963219" y="26986"/>
                </a:cubicBezTo>
                <a:cubicBezTo>
                  <a:pt x="3965747" y="27427"/>
                  <a:pt x="3968152" y="27783"/>
                  <a:pt x="3970432" y="28054"/>
                </a:cubicBezTo>
                <a:cubicBezTo>
                  <a:pt x="3972712" y="28325"/>
                  <a:pt x="3974559" y="28464"/>
                  <a:pt x="3975973" y="28472"/>
                </a:cubicBezTo>
                <a:cubicBezTo>
                  <a:pt x="3977828" y="28611"/>
                  <a:pt x="3979071" y="28023"/>
                  <a:pt x="3979703" y="26707"/>
                </a:cubicBezTo>
                <a:cubicBezTo>
                  <a:pt x="3980335" y="25391"/>
                  <a:pt x="3980743" y="22513"/>
                  <a:pt x="3980926" y="18070"/>
                </a:cubicBezTo>
                <a:lnTo>
                  <a:pt x="3953932" y="18070"/>
                </a:lnTo>
                <a:lnTo>
                  <a:pt x="3953932" y="45188"/>
                </a:lnTo>
                <a:lnTo>
                  <a:pt x="3977211" y="45188"/>
                </a:lnTo>
                <a:cubicBezTo>
                  <a:pt x="3980139" y="45191"/>
                  <a:pt x="3982518" y="45154"/>
                  <a:pt x="3984347" y="45080"/>
                </a:cubicBezTo>
                <a:cubicBezTo>
                  <a:pt x="3986176" y="45005"/>
                  <a:pt x="3987718" y="44876"/>
                  <a:pt x="3988975" y="44693"/>
                </a:cubicBezTo>
                <a:lnTo>
                  <a:pt x="3994547" y="51627"/>
                </a:lnTo>
                <a:cubicBezTo>
                  <a:pt x="3994253" y="52365"/>
                  <a:pt x="3994005" y="53087"/>
                  <a:pt x="3993804" y="53794"/>
                </a:cubicBezTo>
                <a:cubicBezTo>
                  <a:pt x="3993603" y="54501"/>
                  <a:pt x="3993355" y="55594"/>
                  <a:pt x="3993061" y="57075"/>
                </a:cubicBezTo>
                <a:cubicBezTo>
                  <a:pt x="3991748" y="62820"/>
                  <a:pt x="3990195" y="68325"/>
                  <a:pt x="3988402" y="73590"/>
                </a:cubicBezTo>
                <a:cubicBezTo>
                  <a:pt x="3986609" y="78855"/>
                  <a:pt x="3984654" y="83587"/>
                  <a:pt x="3982536" y="87784"/>
                </a:cubicBezTo>
                <a:cubicBezTo>
                  <a:pt x="3984850" y="90665"/>
                  <a:pt x="3987280" y="93168"/>
                  <a:pt x="3989826" y="95291"/>
                </a:cubicBezTo>
                <a:cubicBezTo>
                  <a:pt x="3992372" y="97414"/>
                  <a:pt x="3995638" y="99699"/>
                  <a:pt x="3999624" y="102147"/>
                </a:cubicBezTo>
                <a:cubicBezTo>
                  <a:pt x="3997777" y="104993"/>
                  <a:pt x="3996363" y="107320"/>
                  <a:pt x="3995383" y="109128"/>
                </a:cubicBezTo>
                <a:cubicBezTo>
                  <a:pt x="3994402" y="110936"/>
                  <a:pt x="3993422" y="112985"/>
                  <a:pt x="3992442" y="115273"/>
                </a:cubicBezTo>
                <a:cubicBezTo>
                  <a:pt x="3988939" y="112513"/>
                  <a:pt x="3985915" y="109923"/>
                  <a:pt x="3983372" y="107503"/>
                </a:cubicBezTo>
                <a:cubicBezTo>
                  <a:pt x="3980828" y="105083"/>
                  <a:pt x="3978238" y="102307"/>
                  <a:pt x="3975602" y="99176"/>
                </a:cubicBezTo>
                <a:cubicBezTo>
                  <a:pt x="3973486" y="102155"/>
                  <a:pt x="3971278" y="104895"/>
                  <a:pt x="3968977" y="107395"/>
                </a:cubicBezTo>
                <a:cubicBezTo>
                  <a:pt x="3966676" y="109894"/>
                  <a:pt x="3963973" y="112479"/>
                  <a:pt x="3960866" y="115149"/>
                </a:cubicBezTo>
                <a:cubicBezTo>
                  <a:pt x="3959726" y="113044"/>
                  <a:pt x="3958632" y="111187"/>
                  <a:pt x="3957585" y="109577"/>
                </a:cubicBezTo>
                <a:cubicBezTo>
                  <a:pt x="3956538" y="107967"/>
                  <a:pt x="3955320" y="106234"/>
                  <a:pt x="3953932" y="104376"/>
                </a:cubicBezTo>
                <a:cubicBezTo>
                  <a:pt x="3953991" y="106765"/>
                  <a:pt x="3954090" y="108798"/>
                  <a:pt x="3954226" y="110475"/>
                </a:cubicBezTo>
                <a:cubicBezTo>
                  <a:pt x="3954363" y="112152"/>
                  <a:pt x="3954554" y="113999"/>
                  <a:pt x="3954799" y="116016"/>
                </a:cubicBezTo>
                <a:lnTo>
                  <a:pt x="3940683" y="116016"/>
                </a:lnTo>
                <a:cubicBezTo>
                  <a:pt x="3941044" y="113529"/>
                  <a:pt x="3941282" y="111228"/>
                  <a:pt x="3941395" y="109113"/>
                </a:cubicBezTo>
                <a:cubicBezTo>
                  <a:pt x="3941508" y="106997"/>
                  <a:pt x="3941560" y="104387"/>
                  <a:pt x="3941550" y="101281"/>
                </a:cubicBezTo>
                <a:lnTo>
                  <a:pt x="3941550" y="18442"/>
                </a:lnTo>
                <a:cubicBezTo>
                  <a:pt x="3941547" y="16174"/>
                  <a:pt x="3941491" y="13930"/>
                  <a:pt x="3941379" y="11709"/>
                </a:cubicBezTo>
                <a:cubicBezTo>
                  <a:pt x="3941268" y="9488"/>
                  <a:pt x="3941119" y="7522"/>
                  <a:pt x="3940931" y="5812"/>
                </a:cubicBezTo>
                <a:close/>
                <a:moveTo>
                  <a:pt x="3088491" y="5440"/>
                </a:moveTo>
                <a:lnTo>
                  <a:pt x="3106445" y="8907"/>
                </a:lnTo>
                <a:cubicBezTo>
                  <a:pt x="3105823" y="10099"/>
                  <a:pt x="3105334" y="11183"/>
                  <a:pt x="3104975" y="12158"/>
                </a:cubicBezTo>
                <a:cubicBezTo>
                  <a:pt x="3104616" y="13133"/>
                  <a:pt x="3104033" y="15021"/>
                  <a:pt x="3103226" y="17823"/>
                </a:cubicBezTo>
                <a:cubicBezTo>
                  <a:pt x="3098583" y="33115"/>
                  <a:pt x="3094311" y="46364"/>
                  <a:pt x="3090410" y="57570"/>
                </a:cubicBezTo>
                <a:cubicBezTo>
                  <a:pt x="3086510" y="68777"/>
                  <a:pt x="3082609" y="79054"/>
                  <a:pt x="3078709" y="88403"/>
                </a:cubicBezTo>
                <a:cubicBezTo>
                  <a:pt x="3085267" y="87898"/>
                  <a:pt x="3091810" y="87298"/>
                  <a:pt x="3098337" y="86601"/>
                </a:cubicBezTo>
                <a:cubicBezTo>
                  <a:pt x="3104864" y="85903"/>
                  <a:pt x="3110902" y="85165"/>
                  <a:pt x="3116452" y="84385"/>
                </a:cubicBezTo>
                <a:cubicBezTo>
                  <a:pt x="3122002" y="83606"/>
                  <a:pt x="3126591" y="82840"/>
                  <a:pt x="3130220" y="82088"/>
                </a:cubicBezTo>
                <a:cubicBezTo>
                  <a:pt x="3129567" y="80666"/>
                  <a:pt x="3128799" y="79113"/>
                  <a:pt x="3127913" y="77429"/>
                </a:cubicBezTo>
                <a:cubicBezTo>
                  <a:pt x="3127029" y="75744"/>
                  <a:pt x="3125858" y="73541"/>
                  <a:pt x="3124400" y="70820"/>
                </a:cubicBezTo>
                <a:cubicBezTo>
                  <a:pt x="3121782" y="65867"/>
                  <a:pt x="3119651" y="62028"/>
                  <a:pt x="3118008" y="59304"/>
                </a:cubicBezTo>
                <a:cubicBezTo>
                  <a:pt x="3116364" y="56580"/>
                  <a:pt x="3114574" y="53856"/>
                  <a:pt x="3112637" y="51132"/>
                </a:cubicBezTo>
                <a:lnTo>
                  <a:pt x="3126629" y="45683"/>
                </a:lnTo>
                <a:cubicBezTo>
                  <a:pt x="3132444" y="54209"/>
                  <a:pt x="3137933" y="63408"/>
                  <a:pt x="3143098" y="73281"/>
                </a:cubicBezTo>
                <a:cubicBezTo>
                  <a:pt x="3148262" y="83153"/>
                  <a:pt x="3152761" y="93064"/>
                  <a:pt x="3156595" y="103014"/>
                </a:cubicBezTo>
                <a:lnTo>
                  <a:pt x="3141612" y="110815"/>
                </a:lnTo>
                <a:cubicBezTo>
                  <a:pt x="3141112" y="109218"/>
                  <a:pt x="3140681" y="107900"/>
                  <a:pt x="3140318" y="106862"/>
                </a:cubicBezTo>
                <a:cubicBezTo>
                  <a:pt x="3139956" y="105824"/>
                  <a:pt x="3139443" y="104497"/>
                  <a:pt x="3138778" y="102881"/>
                </a:cubicBezTo>
                <a:cubicBezTo>
                  <a:pt x="3138113" y="101265"/>
                  <a:pt x="3137076" y="98792"/>
                  <a:pt x="3135668" y="95461"/>
                </a:cubicBezTo>
                <a:cubicBezTo>
                  <a:pt x="3134956" y="95626"/>
                  <a:pt x="3134368" y="95760"/>
                  <a:pt x="3133903" y="95863"/>
                </a:cubicBezTo>
                <a:cubicBezTo>
                  <a:pt x="3133439" y="95967"/>
                  <a:pt x="3132542" y="96163"/>
                  <a:pt x="3131210" y="96452"/>
                </a:cubicBezTo>
                <a:cubicBezTo>
                  <a:pt x="3125132" y="97731"/>
                  <a:pt x="3116516" y="99072"/>
                  <a:pt x="3105362" y="100476"/>
                </a:cubicBezTo>
                <a:cubicBezTo>
                  <a:pt x="3094207" y="101879"/>
                  <a:pt x="3079462" y="103468"/>
                  <a:pt x="3061125" y="105243"/>
                </a:cubicBezTo>
                <a:cubicBezTo>
                  <a:pt x="3057777" y="105537"/>
                  <a:pt x="3055342" y="105785"/>
                  <a:pt x="3053820" y="105986"/>
                </a:cubicBezTo>
                <a:cubicBezTo>
                  <a:pt x="3052298" y="106187"/>
                  <a:pt x="3050977" y="106435"/>
                  <a:pt x="3049857" y="106729"/>
                </a:cubicBezTo>
                <a:lnTo>
                  <a:pt x="3047629" y="90013"/>
                </a:lnTo>
                <a:cubicBezTo>
                  <a:pt x="3048428" y="90013"/>
                  <a:pt x="3048996" y="90013"/>
                  <a:pt x="3049331" y="90013"/>
                </a:cubicBezTo>
                <a:cubicBezTo>
                  <a:pt x="3049666" y="90013"/>
                  <a:pt x="3050172" y="90013"/>
                  <a:pt x="3050848" y="90013"/>
                </a:cubicBezTo>
                <a:cubicBezTo>
                  <a:pt x="3052050" y="90013"/>
                  <a:pt x="3053484" y="89982"/>
                  <a:pt x="3055151" y="89920"/>
                </a:cubicBezTo>
                <a:cubicBezTo>
                  <a:pt x="3056817" y="89858"/>
                  <a:pt x="3058933" y="89765"/>
                  <a:pt x="3061497" y="89641"/>
                </a:cubicBezTo>
                <a:cubicBezTo>
                  <a:pt x="3064714" y="82005"/>
                  <a:pt x="3067722" y="74277"/>
                  <a:pt x="3070521" y="66455"/>
                </a:cubicBezTo>
                <a:cubicBezTo>
                  <a:pt x="3073320" y="58633"/>
                  <a:pt x="3076297" y="49728"/>
                  <a:pt x="3079452" y="39740"/>
                </a:cubicBezTo>
                <a:cubicBezTo>
                  <a:pt x="3082320" y="30804"/>
                  <a:pt x="3084446" y="23725"/>
                  <a:pt x="3085828" y="18504"/>
                </a:cubicBezTo>
                <a:cubicBezTo>
                  <a:pt x="3087211" y="13282"/>
                  <a:pt x="3088099" y="8928"/>
                  <a:pt x="3088491" y="5440"/>
                </a:cubicBezTo>
                <a:close/>
                <a:moveTo>
                  <a:pt x="2104930" y="4202"/>
                </a:moveTo>
                <a:lnTo>
                  <a:pt x="2120408" y="4202"/>
                </a:lnTo>
                <a:cubicBezTo>
                  <a:pt x="2120106" y="6064"/>
                  <a:pt x="2119905" y="7942"/>
                  <a:pt x="2119804" y="9836"/>
                </a:cubicBezTo>
                <a:cubicBezTo>
                  <a:pt x="2119704" y="11729"/>
                  <a:pt x="2119657" y="14350"/>
                  <a:pt x="2119665" y="17699"/>
                </a:cubicBezTo>
                <a:lnTo>
                  <a:pt x="2119665" y="25624"/>
                </a:lnTo>
                <a:cubicBezTo>
                  <a:pt x="2124329" y="25064"/>
                  <a:pt x="2128684" y="24388"/>
                  <a:pt x="2132728" y="23596"/>
                </a:cubicBezTo>
                <a:cubicBezTo>
                  <a:pt x="2136773" y="22804"/>
                  <a:pt x="2140385" y="21911"/>
                  <a:pt x="2143563" y="20918"/>
                </a:cubicBezTo>
                <a:lnTo>
                  <a:pt x="2144058" y="34787"/>
                </a:lnTo>
                <a:cubicBezTo>
                  <a:pt x="2143070" y="34949"/>
                  <a:pt x="2141672" y="35181"/>
                  <a:pt x="2139864" y="35483"/>
                </a:cubicBezTo>
                <a:cubicBezTo>
                  <a:pt x="2138056" y="35785"/>
                  <a:pt x="2135079" y="36296"/>
                  <a:pt x="2130933" y="37016"/>
                </a:cubicBezTo>
                <a:cubicBezTo>
                  <a:pt x="2128970" y="37377"/>
                  <a:pt x="2127169" y="37676"/>
                  <a:pt x="2125531" y="37913"/>
                </a:cubicBezTo>
                <a:cubicBezTo>
                  <a:pt x="2123893" y="38151"/>
                  <a:pt x="2121938" y="38388"/>
                  <a:pt x="2119665" y="38625"/>
                </a:cubicBezTo>
                <a:lnTo>
                  <a:pt x="2119665" y="54723"/>
                </a:lnTo>
                <a:cubicBezTo>
                  <a:pt x="2123836" y="53495"/>
                  <a:pt x="2127969" y="52607"/>
                  <a:pt x="2132063" y="52060"/>
                </a:cubicBezTo>
                <a:cubicBezTo>
                  <a:pt x="2136157" y="51513"/>
                  <a:pt x="2140444" y="51245"/>
                  <a:pt x="2144925" y="51255"/>
                </a:cubicBezTo>
                <a:cubicBezTo>
                  <a:pt x="2155448" y="51415"/>
                  <a:pt x="2163935" y="54253"/>
                  <a:pt x="2170387" y="59768"/>
                </a:cubicBezTo>
                <a:cubicBezTo>
                  <a:pt x="2176838" y="65284"/>
                  <a:pt x="2180156" y="72517"/>
                  <a:pt x="2180339" y="81469"/>
                </a:cubicBezTo>
                <a:cubicBezTo>
                  <a:pt x="2180174" y="89688"/>
                  <a:pt x="2177502" y="96405"/>
                  <a:pt x="2172322" y="101621"/>
                </a:cubicBezTo>
                <a:cubicBezTo>
                  <a:pt x="2167141" y="106837"/>
                  <a:pt x="2160445" y="109531"/>
                  <a:pt x="2152231" y="109701"/>
                </a:cubicBezTo>
                <a:cubicBezTo>
                  <a:pt x="2147198" y="109685"/>
                  <a:pt x="2142962" y="108509"/>
                  <a:pt x="2139523" y="106172"/>
                </a:cubicBezTo>
                <a:cubicBezTo>
                  <a:pt x="2136085" y="103835"/>
                  <a:pt x="2133552" y="100429"/>
                  <a:pt x="2131923" y="95956"/>
                </a:cubicBezTo>
                <a:cubicBezTo>
                  <a:pt x="2131132" y="93926"/>
                  <a:pt x="2130580" y="91702"/>
                  <a:pt x="2130267" y="89285"/>
                </a:cubicBezTo>
                <a:cubicBezTo>
                  <a:pt x="2129955" y="86868"/>
                  <a:pt x="2129806" y="83808"/>
                  <a:pt x="2129819" y="80107"/>
                </a:cubicBezTo>
                <a:cubicBezTo>
                  <a:pt x="2132821" y="79299"/>
                  <a:pt x="2135236" y="78530"/>
                  <a:pt x="2137062" y="77800"/>
                </a:cubicBezTo>
                <a:cubicBezTo>
                  <a:pt x="2138889" y="77070"/>
                  <a:pt x="2141056" y="76023"/>
                  <a:pt x="2143563" y="74658"/>
                </a:cubicBezTo>
                <a:cubicBezTo>
                  <a:pt x="2143445" y="75791"/>
                  <a:pt x="2143372" y="76745"/>
                  <a:pt x="2143346" y="77522"/>
                </a:cubicBezTo>
                <a:cubicBezTo>
                  <a:pt x="2143321" y="78298"/>
                  <a:pt x="2143310" y="79160"/>
                  <a:pt x="2143315" y="80107"/>
                </a:cubicBezTo>
                <a:cubicBezTo>
                  <a:pt x="2143310" y="82689"/>
                  <a:pt x="2143445" y="84861"/>
                  <a:pt x="2143718" y="86623"/>
                </a:cubicBezTo>
                <a:cubicBezTo>
                  <a:pt x="2143992" y="88385"/>
                  <a:pt x="2144435" y="89845"/>
                  <a:pt x="2145049" y="91003"/>
                </a:cubicBezTo>
                <a:cubicBezTo>
                  <a:pt x="2145753" y="92316"/>
                  <a:pt x="2146790" y="93343"/>
                  <a:pt x="2148160" y="94083"/>
                </a:cubicBezTo>
                <a:cubicBezTo>
                  <a:pt x="2149530" y="94824"/>
                  <a:pt x="2151093" y="95200"/>
                  <a:pt x="2152850" y="95213"/>
                </a:cubicBezTo>
                <a:cubicBezTo>
                  <a:pt x="2156567" y="95136"/>
                  <a:pt x="2159565" y="93836"/>
                  <a:pt x="2161843" y="91313"/>
                </a:cubicBezTo>
                <a:cubicBezTo>
                  <a:pt x="2164121" y="88790"/>
                  <a:pt x="2165292" y="85509"/>
                  <a:pt x="2165356" y="81469"/>
                </a:cubicBezTo>
                <a:cubicBezTo>
                  <a:pt x="2165271" y="76077"/>
                  <a:pt x="2163274" y="71816"/>
                  <a:pt x="2159366" y="68684"/>
                </a:cubicBezTo>
                <a:cubicBezTo>
                  <a:pt x="2155458" y="65552"/>
                  <a:pt x="2150149" y="63953"/>
                  <a:pt x="2143439" y="63886"/>
                </a:cubicBezTo>
                <a:cubicBezTo>
                  <a:pt x="2139748" y="63886"/>
                  <a:pt x="2135956" y="64226"/>
                  <a:pt x="2132063" y="64907"/>
                </a:cubicBezTo>
                <a:cubicBezTo>
                  <a:pt x="2128170" y="65588"/>
                  <a:pt x="2124038" y="66610"/>
                  <a:pt x="2119665" y="67972"/>
                </a:cubicBezTo>
                <a:lnTo>
                  <a:pt x="2119789" y="92365"/>
                </a:lnTo>
                <a:cubicBezTo>
                  <a:pt x="2119794" y="94870"/>
                  <a:pt x="2119722" y="96949"/>
                  <a:pt x="2119572" y="98603"/>
                </a:cubicBezTo>
                <a:cubicBezTo>
                  <a:pt x="2119422" y="100257"/>
                  <a:pt x="2119165" y="101686"/>
                  <a:pt x="2118798" y="102890"/>
                </a:cubicBezTo>
                <a:cubicBezTo>
                  <a:pt x="2118200" y="105086"/>
                  <a:pt x="2116889" y="106824"/>
                  <a:pt x="2114867" y="108107"/>
                </a:cubicBezTo>
                <a:cubicBezTo>
                  <a:pt x="2112844" y="109389"/>
                  <a:pt x="2110357" y="110044"/>
                  <a:pt x="2107406" y="110072"/>
                </a:cubicBezTo>
                <a:cubicBezTo>
                  <a:pt x="2103405" y="110039"/>
                  <a:pt x="2099303" y="109239"/>
                  <a:pt x="2095101" y="107673"/>
                </a:cubicBezTo>
                <a:cubicBezTo>
                  <a:pt x="2090899" y="106107"/>
                  <a:pt x="2087200" y="103976"/>
                  <a:pt x="2084003" y="101281"/>
                </a:cubicBezTo>
                <a:cubicBezTo>
                  <a:pt x="2081769" y="99351"/>
                  <a:pt x="2080077" y="97205"/>
                  <a:pt x="2078927" y="94842"/>
                </a:cubicBezTo>
                <a:cubicBezTo>
                  <a:pt x="2077776" y="92479"/>
                  <a:pt x="2077198" y="89961"/>
                  <a:pt x="2077193" y="87288"/>
                </a:cubicBezTo>
                <a:cubicBezTo>
                  <a:pt x="2077211" y="84350"/>
                  <a:pt x="2078135" y="81311"/>
                  <a:pt x="2079963" y="78172"/>
                </a:cubicBezTo>
                <a:cubicBezTo>
                  <a:pt x="2081793" y="75032"/>
                  <a:pt x="2084419" y="71963"/>
                  <a:pt x="2087842" y="68962"/>
                </a:cubicBezTo>
                <a:cubicBezTo>
                  <a:pt x="2090035" y="67061"/>
                  <a:pt x="2092583" y="65261"/>
                  <a:pt x="2095488" y="63561"/>
                </a:cubicBezTo>
                <a:cubicBezTo>
                  <a:pt x="2098393" y="61861"/>
                  <a:pt x="2101870" y="60153"/>
                  <a:pt x="2105920" y="58437"/>
                </a:cubicBezTo>
                <a:lnTo>
                  <a:pt x="2105797" y="39368"/>
                </a:lnTo>
                <a:cubicBezTo>
                  <a:pt x="2105407" y="39363"/>
                  <a:pt x="2104948" y="39373"/>
                  <a:pt x="2104419" y="39399"/>
                </a:cubicBezTo>
                <a:cubicBezTo>
                  <a:pt x="2103890" y="39425"/>
                  <a:pt x="2102657" y="39497"/>
                  <a:pt x="2100720" y="39616"/>
                </a:cubicBezTo>
                <a:cubicBezTo>
                  <a:pt x="2099822" y="39675"/>
                  <a:pt x="2098862" y="39711"/>
                  <a:pt x="2097841" y="39724"/>
                </a:cubicBezTo>
                <a:cubicBezTo>
                  <a:pt x="2096819" y="39737"/>
                  <a:pt x="2095550" y="39742"/>
                  <a:pt x="2094033" y="39740"/>
                </a:cubicBezTo>
                <a:cubicBezTo>
                  <a:pt x="2093030" y="39735"/>
                  <a:pt x="2091848" y="39714"/>
                  <a:pt x="2090489" y="39678"/>
                </a:cubicBezTo>
                <a:cubicBezTo>
                  <a:pt x="2089129" y="39642"/>
                  <a:pt x="2088041" y="39621"/>
                  <a:pt x="2087223" y="39616"/>
                </a:cubicBezTo>
                <a:cubicBezTo>
                  <a:pt x="2086413" y="39557"/>
                  <a:pt x="2085742" y="39520"/>
                  <a:pt x="2085211" y="39508"/>
                </a:cubicBezTo>
                <a:cubicBezTo>
                  <a:pt x="2084679" y="39495"/>
                  <a:pt x="2084318" y="39489"/>
                  <a:pt x="2084127" y="39492"/>
                </a:cubicBezTo>
                <a:cubicBezTo>
                  <a:pt x="2083872" y="39489"/>
                  <a:pt x="2083516" y="39495"/>
                  <a:pt x="2083059" y="39508"/>
                </a:cubicBezTo>
                <a:cubicBezTo>
                  <a:pt x="2082603" y="39520"/>
                  <a:pt x="2082092" y="39557"/>
                  <a:pt x="2081527" y="39616"/>
                </a:cubicBezTo>
                <a:lnTo>
                  <a:pt x="2081403" y="25747"/>
                </a:lnTo>
                <a:cubicBezTo>
                  <a:pt x="2084849" y="26490"/>
                  <a:pt x="2089844" y="26862"/>
                  <a:pt x="2096386" y="26862"/>
                </a:cubicBezTo>
                <a:cubicBezTo>
                  <a:pt x="2097000" y="26864"/>
                  <a:pt x="2097660" y="26859"/>
                  <a:pt x="2098367" y="26846"/>
                </a:cubicBezTo>
                <a:cubicBezTo>
                  <a:pt x="2099074" y="26834"/>
                  <a:pt x="2099858" y="26797"/>
                  <a:pt x="2100720" y="26738"/>
                </a:cubicBezTo>
                <a:cubicBezTo>
                  <a:pt x="2102141" y="26679"/>
                  <a:pt x="2103168" y="26643"/>
                  <a:pt x="2103800" y="26630"/>
                </a:cubicBezTo>
                <a:cubicBezTo>
                  <a:pt x="2104432" y="26617"/>
                  <a:pt x="2105056" y="26612"/>
                  <a:pt x="2105673" y="26614"/>
                </a:cubicBezTo>
                <a:lnTo>
                  <a:pt x="2105673" y="18442"/>
                </a:lnTo>
                <a:cubicBezTo>
                  <a:pt x="2105680" y="15008"/>
                  <a:pt x="2105634" y="12248"/>
                  <a:pt x="2105534" y="10161"/>
                </a:cubicBezTo>
                <a:cubicBezTo>
                  <a:pt x="2105433" y="8074"/>
                  <a:pt x="2105232" y="6088"/>
                  <a:pt x="2104930" y="4202"/>
                </a:cubicBezTo>
                <a:close/>
                <a:moveTo>
                  <a:pt x="1910763" y="4202"/>
                </a:moveTo>
                <a:cubicBezTo>
                  <a:pt x="1910601" y="5395"/>
                  <a:pt x="1910484" y="6448"/>
                  <a:pt x="1910409" y="7362"/>
                </a:cubicBezTo>
                <a:cubicBezTo>
                  <a:pt x="1910335" y="8275"/>
                  <a:pt x="1910282" y="9567"/>
                  <a:pt x="1910249" y="11237"/>
                </a:cubicBezTo>
                <a:cubicBezTo>
                  <a:pt x="1910216" y="12907"/>
                  <a:pt x="1910181" y="15474"/>
                  <a:pt x="1910144" y="18937"/>
                </a:cubicBezTo>
                <a:cubicBezTo>
                  <a:pt x="1920775" y="18878"/>
                  <a:pt x="1928859" y="18780"/>
                  <a:pt x="1934398" y="18643"/>
                </a:cubicBezTo>
                <a:cubicBezTo>
                  <a:pt x="1939936" y="18506"/>
                  <a:pt x="1943780" y="18315"/>
                  <a:pt x="1945929" y="18070"/>
                </a:cubicBezTo>
                <a:lnTo>
                  <a:pt x="1946053" y="32310"/>
                </a:lnTo>
                <a:cubicBezTo>
                  <a:pt x="1943824" y="32122"/>
                  <a:pt x="1941069" y="31972"/>
                  <a:pt x="1937788" y="31861"/>
                </a:cubicBezTo>
                <a:cubicBezTo>
                  <a:pt x="1934506" y="31750"/>
                  <a:pt x="1930327" y="31694"/>
                  <a:pt x="1925250" y="31691"/>
                </a:cubicBezTo>
                <a:cubicBezTo>
                  <a:pt x="1923937" y="31686"/>
                  <a:pt x="1922291" y="31696"/>
                  <a:pt x="1920313" y="31722"/>
                </a:cubicBezTo>
                <a:cubicBezTo>
                  <a:pt x="1918334" y="31748"/>
                  <a:pt x="1914986" y="31820"/>
                  <a:pt x="1910267" y="31939"/>
                </a:cubicBezTo>
                <a:lnTo>
                  <a:pt x="1910267" y="39987"/>
                </a:lnTo>
                <a:lnTo>
                  <a:pt x="1910144" y="50636"/>
                </a:lnTo>
                <a:cubicBezTo>
                  <a:pt x="1910149" y="50884"/>
                  <a:pt x="1910169" y="51255"/>
                  <a:pt x="1910206" y="51751"/>
                </a:cubicBezTo>
                <a:cubicBezTo>
                  <a:pt x="1910242" y="52246"/>
                  <a:pt x="1910262" y="52865"/>
                  <a:pt x="1910267" y="53608"/>
                </a:cubicBezTo>
                <a:cubicBezTo>
                  <a:pt x="1911624" y="56410"/>
                  <a:pt x="1912625" y="59196"/>
                  <a:pt x="1913270" y="61966"/>
                </a:cubicBezTo>
                <a:cubicBezTo>
                  <a:pt x="1913915" y="64737"/>
                  <a:pt x="1914235" y="67771"/>
                  <a:pt x="1914230" y="71067"/>
                </a:cubicBezTo>
                <a:cubicBezTo>
                  <a:pt x="1914212" y="77847"/>
                  <a:pt x="1912638" y="84069"/>
                  <a:pt x="1909509" y="89734"/>
                </a:cubicBezTo>
                <a:cubicBezTo>
                  <a:pt x="1906380" y="95399"/>
                  <a:pt x="1901803" y="100321"/>
                  <a:pt x="1895780" y="104500"/>
                </a:cubicBezTo>
                <a:cubicBezTo>
                  <a:pt x="1893290" y="106247"/>
                  <a:pt x="1890345" y="107892"/>
                  <a:pt x="1886942" y="109438"/>
                </a:cubicBezTo>
                <a:cubicBezTo>
                  <a:pt x="1883539" y="110983"/>
                  <a:pt x="1879015" y="112722"/>
                  <a:pt x="1873368" y="114654"/>
                </a:cubicBezTo>
                <a:cubicBezTo>
                  <a:pt x="1871740" y="110991"/>
                  <a:pt x="1870352" y="108256"/>
                  <a:pt x="1869204" y="106450"/>
                </a:cubicBezTo>
                <a:cubicBezTo>
                  <a:pt x="1868056" y="104645"/>
                  <a:pt x="1866513" y="102715"/>
                  <a:pt x="1864576" y="100662"/>
                </a:cubicBezTo>
                <a:cubicBezTo>
                  <a:pt x="1869532" y="99712"/>
                  <a:pt x="1873582" y="98701"/>
                  <a:pt x="1876726" y="97628"/>
                </a:cubicBezTo>
                <a:cubicBezTo>
                  <a:pt x="1879871" y="96555"/>
                  <a:pt x="1882838" y="95172"/>
                  <a:pt x="1885626" y="93480"/>
                </a:cubicBezTo>
                <a:cubicBezTo>
                  <a:pt x="1889847" y="91047"/>
                  <a:pt x="1893169" y="88297"/>
                  <a:pt x="1895594" y="85230"/>
                </a:cubicBezTo>
                <a:cubicBezTo>
                  <a:pt x="1898019" y="82163"/>
                  <a:pt x="1899484" y="78886"/>
                  <a:pt x="1899990" y="75401"/>
                </a:cubicBezTo>
                <a:cubicBezTo>
                  <a:pt x="1898171" y="78260"/>
                  <a:pt x="1895710" y="80437"/>
                  <a:pt x="1892607" y="81933"/>
                </a:cubicBezTo>
                <a:cubicBezTo>
                  <a:pt x="1889504" y="83429"/>
                  <a:pt x="1885897" y="84183"/>
                  <a:pt x="1881788" y="84193"/>
                </a:cubicBezTo>
                <a:cubicBezTo>
                  <a:pt x="1878960" y="84201"/>
                  <a:pt x="1876381" y="83845"/>
                  <a:pt x="1874049" y="83125"/>
                </a:cubicBezTo>
                <a:cubicBezTo>
                  <a:pt x="1871717" y="82405"/>
                  <a:pt x="1869508" y="81275"/>
                  <a:pt x="1867424" y="79735"/>
                </a:cubicBezTo>
                <a:cubicBezTo>
                  <a:pt x="1864522" y="77638"/>
                  <a:pt x="1862371" y="75208"/>
                  <a:pt x="1860970" y="72445"/>
                </a:cubicBezTo>
                <a:cubicBezTo>
                  <a:pt x="1859569" y="69682"/>
                  <a:pt x="1858872" y="66540"/>
                  <a:pt x="1858880" y="63019"/>
                </a:cubicBezTo>
                <a:cubicBezTo>
                  <a:pt x="1859009" y="56337"/>
                  <a:pt x="1861321" y="50941"/>
                  <a:pt x="1865814" y="46829"/>
                </a:cubicBezTo>
                <a:cubicBezTo>
                  <a:pt x="1870308" y="42717"/>
                  <a:pt x="1876210" y="40601"/>
                  <a:pt x="1883521" y="40483"/>
                </a:cubicBezTo>
                <a:cubicBezTo>
                  <a:pt x="1886209" y="40490"/>
                  <a:pt x="1888665" y="40815"/>
                  <a:pt x="1890889" y="41458"/>
                </a:cubicBezTo>
                <a:cubicBezTo>
                  <a:pt x="1893113" y="42100"/>
                  <a:pt x="1894949" y="43013"/>
                  <a:pt x="1896399" y="44197"/>
                </a:cubicBezTo>
                <a:cubicBezTo>
                  <a:pt x="1896340" y="43919"/>
                  <a:pt x="1896304" y="43702"/>
                  <a:pt x="1896291" y="43547"/>
                </a:cubicBezTo>
                <a:cubicBezTo>
                  <a:pt x="1896278" y="43393"/>
                  <a:pt x="1896273" y="43114"/>
                  <a:pt x="1896275" y="42711"/>
                </a:cubicBezTo>
                <a:cubicBezTo>
                  <a:pt x="1896235" y="42566"/>
                  <a:pt x="1896206" y="41867"/>
                  <a:pt x="1896188" y="40616"/>
                </a:cubicBezTo>
                <a:cubicBezTo>
                  <a:pt x="1896171" y="39364"/>
                  <a:pt x="1896160" y="37941"/>
                  <a:pt x="1896156" y="36346"/>
                </a:cubicBezTo>
                <a:cubicBezTo>
                  <a:pt x="1896152" y="34751"/>
                  <a:pt x="1896151" y="33364"/>
                  <a:pt x="1896151" y="32186"/>
                </a:cubicBezTo>
                <a:cubicBezTo>
                  <a:pt x="1878424" y="32661"/>
                  <a:pt x="1866825" y="33074"/>
                  <a:pt x="1861356" y="33425"/>
                </a:cubicBezTo>
                <a:cubicBezTo>
                  <a:pt x="1855260" y="33867"/>
                  <a:pt x="1850833" y="34193"/>
                  <a:pt x="1848075" y="34401"/>
                </a:cubicBezTo>
                <a:cubicBezTo>
                  <a:pt x="1845317" y="34610"/>
                  <a:pt x="1843413" y="34771"/>
                  <a:pt x="1842361" y="34883"/>
                </a:cubicBezTo>
                <a:cubicBezTo>
                  <a:pt x="1841309" y="34995"/>
                  <a:pt x="1840294" y="35128"/>
                  <a:pt x="1839316" y="35282"/>
                </a:cubicBezTo>
                <a:lnTo>
                  <a:pt x="1838820" y="20547"/>
                </a:lnTo>
                <a:cubicBezTo>
                  <a:pt x="1840126" y="20665"/>
                  <a:pt x="1841199" y="20738"/>
                  <a:pt x="1842040" y="20764"/>
                </a:cubicBezTo>
                <a:cubicBezTo>
                  <a:pt x="1842881" y="20789"/>
                  <a:pt x="1843830" y="20800"/>
                  <a:pt x="1844888" y="20794"/>
                </a:cubicBezTo>
                <a:cubicBezTo>
                  <a:pt x="1845827" y="20798"/>
                  <a:pt x="1846921" y="20791"/>
                  <a:pt x="1848172" y="20772"/>
                </a:cubicBezTo>
                <a:cubicBezTo>
                  <a:pt x="1849422" y="20752"/>
                  <a:pt x="1851388" y="20699"/>
                  <a:pt x="1854069" y="20611"/>
                </a:cubicBezTo>
                <a:cubicBezTo>
                  <a:pt x="1856751" y="20523"/>
                  <a:pt x="1860707" y="20378"/>
                  <a:pt x="1865938" y="20175"/>
                </a:cubicBezTo>
                <a:cubicBezTo>
                  <a:pt x="1868524" y="20096"/>
                  <a:pt x="1870644" y="20035"/>
                  <a:pt x="1872299" y="19992"/>
                </a:cubicBezTo>
                <a:cubicBezTo>
                  <a:pt x="1873954" y="19949"/>
                  <a:pt x="1875726" y="19906"/>
                  <a:pt x="1877614" y="19863"/>
                </a:cubicBezTo>
                <a:cubicBezTo>
                  <a:pt x="1879503" y="19821"/>
                  <a:pt x="1882091" y="19760"/>
                  <a:pt x="1885379" y="19680"/>
                </a:cubicBezTo>
                <a:cubicBezTo>
                  <a:pt x="1886676" y="19641"/>
                  <a:pt x="1887714" y="19609"/>
                  <a:pt x="1888492" y="19584"/>
                </a:cubicBezTo>
                <a:cubicBezTo>
                  <a:pt x="1889272" y="19559"/>
                  <a:pt x="1890181" y="19526"/>
                  <a:pt x="1891221" y="19487"/>
                </a:cubicBezTo>
                <a:cubicBezTo>
                  <a:pt x="1892262" y="19448"/>
                  <a:pt x="1893822" y="19389"/>
                  <a:pt x="1895904" y="19309"/>
                </a:cubicBezTo>
                <a:cubicBezTo>
                  <a:pt x="1895867" y="15480"/>
                  <a:pt x="1895830" y="12681"/>
                  <a:pt x="1895794" y="10911"/>
                </a:cubicBezTo>
                <a:cubicBezTo>
                  <a:pt x="1895757" y="9142"/>
                  <a:pt x="1895693" y="7847"/>
                  <a:pt x="1895601" y="7027"/>
                </a:cubicBezTo>
                <a:cubicBezTo>
                  <a:pt x="1895509" y="6207"/>
                  <a:pt x="1895363" y="5306"/>
                  <a:pt x="1895161" y="4326"/>
                </a:cubicBezTo>
                <a:close/>
                <a:moveTo>
                  <a:pt x="2448058" y="3583"/>
                </a:moveTo>
                <a:cubicBezTo>
                  <a:pt x="2452483" y="7445"/>
                  <a:pt x="2456450" y="11206"/>
                  <a:pt x="2459961" y="14866"/>
                </a:cubicBezTo>
                <a:cubicBezTo>
                  <a:pt x="2463472" y="18527"/>
                  <a:pt x="2466727" y="22319"/>
                  <a:pt x="2469728" y="26243"/>
                </a:cubicBezTo>
                <a:lnTo>
                  <a:pt x="2459450" y="36273"/>
                </a:lnTo>
                <a:cubicBezTo>
                  <a:pt x="2456949" y="32870"/>
                  <a:pt x="2454686" y="29948"/>
                  <a:pt x="2452662" y="27509"/>
                </a:cubicBezTo>
                <a:cubicBezTo>
                  <a:pt x="2450638" y="25069"/>
                  <a:pt x="2448505" y="22725"/>
                  <a:pt x="2446261" y="20478"/>
                </a:cubicBezTo>
                <a:cubicBezTo>
                  <a:pt x="2444017" y="18231"/>
                  <a:pt x="2441313" y="15695"/>
                  <a:pt x="2438152" y="12870"/>
                </a:cubicBezTo>
                <a:close/>
                <a:moveTo>
                  <a:pt x="1362209" y="3583"/>
                </a:moveTo>
                <a:cubicBezTo>
                  <a:pt x="1366632" y="7445"/>
                  <a:pt x="1370600" y="11206"/>
                  <a:pt x="1374111" y="14866"/>
                </a:cubicBezTo>
                <a:cubicBezTo>
                  <a:pt x="1377622" y="18527"/>
                  <a:pt x="1380878" y="22319"/>
                  <a:pt x="1383878" y="26243"/>
                </a:cubicBezTo>
                <a:lnTo>
                  <a:pt x="1373600" y="36273"/>
                </a:lnTo>
                <a:cubicBezTo>
                  <a:pt x="1371099" y="32870"/>
                  <a:pt x="1368837" y="29948"/>
                  <a:pt x="1366813" y="27509"/>
                </a:cubicBezTo>
                <a:cubicBezTo>
                  <a:pt x="1364789" y="25069"/>
                  <a:pt x="1362655" y="22725"/>
                  <a:pt x="1360411" y="20478"/>
                </a:cubicBezTo>
                <a:cubicBezTo>
                  <a:pt x="1358166" y="18231"/>
                  <a:pt x="1355464" y="15695"/>
                  <a:pt x="1352302" y="12870"/>
                </a:cubicBezTo>
                <a:close/>
                <a:moveTo>
                  <a:pt x="3693766" y="3459"/>
                </a:moveTo>
                <a:lnTo>
                  <a:pt x="3709740" y="3459"/>
                </a:lnTo>
                <a:cubicBezTo>
                  <a:pt x="3709487" y="4633"/>
                  <a:pt x="3709281" y="6464"/>
                  <a:pt x="3709121" y="8954"/>
                </a:cubicBezTo>
                <a:cubicBezTo>
                  <a:pt x="3708961" y="11443"/>
                  <a:pt x="3708878" y="13863"/>
                  <a:pt x="3708873" y="16213"/>
                </a:cubicBezTo>
                <a:cubicBezTo>
                  <a:pt x="3708821" y="25985"/>
                  <a:pt x="3709729" y="34642"/>
                  <a:pt x="3711597" y="42185"/>
                </a:cubicBezTo>
                <a:cubicBezTo>
                  <a:pt x="3713465" y="49728"/>
                  <a:pt x="3716602" y="57333"/>
                  <a:pt x="3721008" y="65000"/>
                </a:cubicBezTo>
                <a:cubicBezTo>
                  <a:pt x="3723549" y="69563"/>
                  <a:pt x="3726361" y="73686"/>
                  <a:pt x="3729444" y="77367"/>
                </a:cubicBezTo>
                <a:cubicBezTo>
                  <a:pt x="3732526" y="81048"/>
                  <a:pt x="3736236" y="84768"/>
                  <a:pt x="3740572" y="88527"/>
                </a:cubicBezTo>
                <a:cubicBezTo>
                  <a:pt x="3744057" y="91630"/>
                  <a:pt x="3747148" y="94122"/>
                  <a:pt x="3749844" y="96003"/>
                </a:cubicBezTo>
                <a:cubicBezTo>
                  <a:pt x="3752539" y="97883"/>
                  <a:pt x="3755847" y="99849"/>
                  <a:pt x="3759765" y="101900"/>
                </a:cubicBezTo>
                <a:cubicBezTo>
                  <a:pt x="3757490" y="104214"/>
                  <a:pt x="3755663" y="106365"/>
                  <a:pt x="3754286" y="108354"/>
                </a:cubicBezTo>
                <a:cubicBezTo>
                  <a:pt x="3752908" y="110343"/>
                  <a:pt x="3751515" y="112773"/>
                  <a:pt x="3750107" y="115644"/>
                </a:cubicBezTo>
                <a:cubicBezTo>
                  <a:pt x="3742737" y="110550"/>
                  <a:pt x="3736705" y="105818"/>
                  <a:pt x="3732013" y="101451"/>
                </a:cubicBezTo>
                <a:cubicBezTo>
                  <a:pt x="3727320" y="97084"/>
                  <a:pt x="3722868" y="92074"/>
                  <a:pt x="3718655" y="86422"/>
                </a:cubicBezTo>
                <a:cubicBezTo>
                  <a:pt x="3714928" y="81515"/>
                  <a:pt x="3711765" y="76407"/>
                  <a:pt x="3709167" y="71098"/>
                </a:cubicBezTo>
                <a:cubicBezTo>
                  <a:pt x="3706569" y="65789"/>
                  <a:pt x="3704242" y="59629"/>
                  <a:pt x="3702187" y="52617"/>
                </a:cubicBezTo>
                <a:cubicBezTo>
                  <a:pt x="3701072" y="57405"/>
                  <a:pt x="3699803" y="61636"/>
                  <a:pt x="3698379" y="65310"/>
                </a:cubicBezTo>
                <a:cubicBezTo>
                  <a:pt x="3696955" y="68983"/>
                  <a:pt x="3695005" y="73090"/>
                  <a:pt x="3692528" y="77630"/>
                </a:cubicBezTo>
                <a:cubicBezTo>
                  <a:pt x="3690116" y="82072"/>
                  <a:pt x="3687418" y="86159"/>
                  <a:pt x="3684433" y="89889"/>
                </a:cubicBezTo>
                <a:cubicBezTo>
                  <a:pt x="3681448" y="93619"/>
                  <a:pt x="3677790" y="97458"/>
                  <a:pt x="3673459" y="101405"/>
                </a:cubicBezTo>
                <a:cubicBezTo>
                  <a:pt x="3670384" y="104265"/>
                  <a:pt x="3667464" y="106716"/>
                  <a:pt x="3664699" y="108757"/>
                </a:cubicBezTo>
                <a:cubicBezTo>
                  <a:pt x="3661933" y="110797"/>
                  <a:pt x="3658455" y="113093"/>
                  <a:pt x="3654266" y="115644"/>
                </a:cubicBezTo>
                <a:cubicBezTo>
                  <a:pt x="3652896" y="112869"/>
                  <a:pt x="3651488" y="110526"/>
                  <a:pt x="3650041" y="108617"/>
                </a:cubicBezTo>
                <a:cubicBezTo>
                  <a:pt x="3648594" y="106708"/>
                  <a:pt x="3646783" y="104799"/>
                  <a:pt x="3644608" y="102890"/>
                </a:cubicBezTo>
                <a:cubicBezTo>
                  <a:pt x="3650771" y="99661"/>
                  <a:pt x="3655873" y="96493"/>
                  <a:pt x="3659916" y="93387"/>
                </a:cubicBezTo>
                <a:cubicBezTo>
                  <a:pt x="3663958" y="90281"/>
                  <a:pt x="3667853" y="86556"/>
                  <a:pt x="3671602" y="82212"/>
                </a:cubicBezTo>
                <a:cubicBezTo>
                  <a:pt x="3679534" y="73203"/>
                  <a:pt x="3685308" y="63235"/>
                  <a:pt x="3688922" y="52308"/>
                </a:cubicBezTo>
                <a:cubicBezTo>
                  <a:pt x="3692536" y="41380"/>
                  <a:pt x="3694316" y="28564"/>
                  <a:pt x="3694262" y="13860"/>
                </a:cubicBezTo>
                <a:cubicBezTo>
                  <a:pt x="3694264" y="11523"/>
                  <a:pt x="3694228" y="9604"/>
                  <a:pt x="3694154" y="8102"/>
                </a:cubicBezTo>
                <a:cubicBezTo>
                  <a:pt x="3694079" y="6601"/>
                  <a:pt x="3693950" y="5053"/>
                  <a:pt x="3693766" y="3459"/>
                </a:cubicBezTo>
                <a:close/>
                <a:moveTo>
                  <a:pt x="1693447" y="2592"/>
                </a:moveTo>
                <a:lnTo>
                  <a:pt x="1708044" y="2592"/>
                </a:lnTo>
                <a:cubicBezTo>
                  <a:pt x="1707737" y="4308"/>
                  <a:pt x="1707515" y="6294"/>
                  <a:pt x="1707378" y="8551"/>
                </a:cubicBezTo>
                <a:cubicBezTo>
                  <a:pt x="1707242" y="10809"/>
                  <a:pt x="1707175" y="13816"/>
                  <a:pt x="1707177" y="17575"/>
                </a:cubicBezTo>
                <a:lnTo>
                  <a:pt x="1707177" y="100290"/>
                </a:lnTo>
                <a:cubicBezTo>
                  <a:pt x="1707193" y="103520"/>
                  <a:pt x="1706884" y="106038"/>
                  <a:pt x="1706250" y="107843"/>
                </a:cubicBezTo>
                <a:cubicBezTo>
                  <a:pt x="1705616" y="109649"/>
                  <a:pt x="1704565" y="111053"/>
                  <a:pt x="1703096" y="112053"/>
                </a:cubicBezTo>
                <a:cubicBezTo>
                  <a:pt x="1701638" y="113093"/>
                  <a:pt x="1699792" y="113831"/>
                  <a:pt x="1697559" y="114267"/>
                </a:cubicBezTo>
                <a:cubicBezTo>
                  <a:pt x="1695326" y="114703"/>
                  <a:pt x="1692178" y="114914"/>
                  <a:pt x="1688115" y="114901"/>
                </a:cubicBezTo>
                <a:cubicBezTo>
                  <a:pt x="1687810" y="114901"/>
                  <a:pt x="1686684" y="114871"/>
                  <a:pt x="1684738" y="114809"/>
                </a:cubicBezTo>
                <a:cubicBezTo>
                  <a:pt x="1682792" y="114747"/>
                  <a:pt x="1679998" y="114654"/>
                  <a:pt x="1676353" y="114530"/>
                </a:cubicBezTo>
                <a:cubicBezTo>
                  <a:pt x="1676013" y="111734"/>
                  <a:pt x="1675580" y="109402"/>
                  <a:pt x="1675054" y="107534"/>
                </a:cubicBezTo>
                <a:cubicBezTo>
                  <a:pt x="1674529" y="105666"/>
                  <a:pt x="1673725" y="103582"/>
                  <a:pt x="1672643" y="101281"/>
                </a:cubicBezTo>
                <a:cubicBezTo>
                  <a:pt x="1675572" y="101712"/>
                  <a:pt x="1678402" y="102026"/>
                  <a:pt x="1681133" y="102225"/>
                </a:cubicBezTo>
                <a:cubicBezTo>
                  <a:pt x="1683863" y="102424"/>
                  <a:pt x="1686356" y="102522"/>
                  <a:pt x="1688611" y="102519"/>
                </a:cubicBezTo>
                <a:cubicBezTo>
                  <a:pt x="1690796" y="102550"/>
                  <a:pt x="1692285" y="102302"/>
                  <a:pt x="1693075" y="101776"/>
                </a:cubicBezTo>
                <a:cubicBezTo>
                  <a:pt x="1693865" y="101250"/>
                  <a:pt x="1694237" y="100259"/>
                  <a:pt x="1694191" y="98804"/>
                </a:cubicBezTo>
                <a:lnTo>
                  <a:pt x="1694191" y="17947"/>
                </a:lnTo>
                <a:cubicBezTo>
                  <a:pt x="1694191" y="14304"/>
                  <a:pt x="1694129" y="11312"/>
                  <a:pt x="1694005" y="8969"/>
                </a:cubicBezTo>
                <a:cubicBezTo>
                  <a:pt x="1693881" y="6627"/>
                  <a:pt x="1693695" y="4501"/>
                  <a:pt x="1693447" y="2592"/>
                </a:cubicBezTo>
                <a:close/>
                <a:moveTo>
                  <a:pt x="4259418" y="2097"/>
                </a:moveTo>
                <a:lnTo>
                  <a:pt x="4273906" y="2097"/>
                </a:lnTo>
                <a:cubicBezTo>
                  <a:pt x="4273604" y="3890"/>
                  <a:pt x="4273403" y="5721"/>
                  <a:pt x="4273302" y="7592"/>
                </a:cubicBezTo>
                <a:cubicBezTo>
                  <a:pt x="4273201" y="9462"/>
                  <a:pt x="4273155" y="11758"/>
                  <a:pt x="4273163" y="14479"/>
                </a:cubicBezTo>
                <a:lnTo>
                  <a:pt x="4273163" y="24881"/>
                </a:lnTo>
                <a:lnTo>
                  <a:pt x="4278116" y="24881"/>
                </a:lnTo>
                <a:cubicBezTo>
                  <a:pt x="4279558" y="24883"/>
                  <a:pt x="4280791" y="24847"/>
                  <a:pt x="4281815" y="24772"/>
                </a:cubicBezTo>
                <a:cubicBezTo>
                  <a:pt x="4282839" y="24698"/>
                  <a:pt x="4283917" y="24569"/>
                  <a:pt x="4285050" y="24385"/>
                </a:cubicBezTo>
                <a:lnTo>
                  <a:pt x="4285050" y="37387"/>
                </a:lnTo>
                <a:cubicBezTo>
                  <a:pt x="4283747" y="37263"/>
                  <a:pt x="4282607" y="37170"/>
                  <a:pt x="4281629" y="37108"/>
                </a:cubicBezTo>
                <a:cubicBezTo>
                  <a:pt x="4280652" y="37046"/>
                  <a:pt x="4279480" y="37016"/>
                  <a:pt x="4278116" y="37016"/>
                </a:cubicBezTo>
                <a:lnTo>
                  <a:pt x="4273163" y="37016"/>
                </a:lnTo>
                <a:lnTo>
                  <a:pt x="4273163" y="57075"/>
                </a:lnTo>
                <a:cubicBezTo>
                  <a:pt x="4274328" y="56729"/>
                  <a:pt x="4275299" y="56431"/>
                  <a:pt x="4276075" y="56181"/>
                </a:cubicBezTo>
                <a:cubicBezTo>
                  <a:pt x="4276851" y="55931"/>
                  <a:pt x="4277867" y="55578"/>
                  <a:pt x="4279125" y="55122"/>
                </a:cubicBezTo>
                <a:cubicBezTo>
                  <a:pt x="4280382" y="54665"/>
                  <a:pt x="4282316" y="53954"/>
                  <a:pt x="4284926" y="52989"/>
                </a:cubicBezTo>
                <a:lnTo>
                  <a:pt x="4285298" y="64876"/>
                </a:lnTo>
                <a:cubicBezTo>
                  <a:pt x="4282277" y="66085"/>
                  <a:pt x="4280064" y="66970"/>
                  <a:pt x="4278657" y="67532"/>
                </a:cubicBezTo>
                <a:cubicBezTo>
                  <a:pt x="4277250" y="68093"/>
                  <a:pt x="4276202" y="68511"/>
                  <a:pt x="4275511" y="68784"/>
                </a:cubicBezTo>
                <a:cubicBezTo>
                  <a:pt x="4274820" y="69056"/>
                  <a:pt x="4274037" y="69364"/>
                  <a:pt x="4273163" y="69705"/>
                </a:cubicBezTo>
                <a:lnTo>
                  <a:pt x="4273163" y="103881"/>
                </a:lnTo>
                <a:cubicBezTo>
                  <a:pt x="4277706" y="98582"/>
                  <a:pt x="4281405" y="92804"/>
                  <a:pt x="4284260" y="86546"/>
                </a:cubicBezTo>
                <a:cubicBezTo>
                  <a:pt x="4287116" y="80287"/>
                  <a:pt x="4289360" y="73023"/>
                  <a:pt x="4290993" y="64752"/>
                </a:cubicBezTo>
                <a:cubicBezTo>
                  <a:pt x="4291814" y="60558"/>
                  <a:pt x="4292526" y="55760"/>
                  <a:pt x="4293129" y="50358"/>
                </a:cubicBezTo>
                <a:cubicBezTo>
                  <a:pt x="4293733" y="44956"/>
                  <a:pt x="4294135" y="39600"/>
                  <a:pt x="4294337" y="34291"/>
                </a:cubicBezTo>
                <a:cubicBezTo>
                  <a:pt x="4294376" y="33852"/>
                  <a:pt x="4294408" y="33300"/>
                  <a:pt x="4294433" y="32636"/>
                </a:cubicBezTo>
                <a:cubicBezTo>
                  <a:pt x="4294458" y="31972"/>
                  <a:pt x="4294491" y="30613"/>
                  <a:pt x="4294529" y="28559"/>
                </a:cubicBezTo>
                <a:cubicBezTo>
                  <a:pt x="4294569" y="26505"/>
                  <a:pt x="4294628" y="23174"/>
                  <a:pt x="4294708" y="18566"/>
                </a:cubicBezTo>
                <a:cubicBezTo>
                  <a:pt x="4291584" y="18560"/>
                  <a:pt x="4289319" y="18602"/>
                  <a:pt x="4287913" y="18689"/>
                </a:cubicBezTo>
                <a:cubicBezTo>
                  <a:pt x="4286508" y="18777"/>
                  <a:pt x="4285016" y="18942"/>
                  <a:pt x="4283440" y="19185"/>
                </a:cubicBezTo>
                <a:lnTo>
                  <a:pt x="4283440" y="5688"/>
                </a:lnTo>
                <a:cubicBezTo>
                  <a:pt x="4285336" y="5935"/>
                  <a:pt x="4287457" y="6121"/>
                  <a:pt x="4289802" y="6245"/>
                </a:cubicBezTo>
                <a:cubicBezTo>
                  <a:pt x="4292147" y="6369"/>
                  <a:pt x="4294855" y="6431"/>
                  <a:pt x="4297928" y="6431"/>
                </a:cubicBezTo>
                <a:lnTo>
                  <a:pt x="4332475" y="6431"/>
                </a:lnTo>
                <a:cubicBezTo>
                  <a:pt x="4335013" y="6433"/>
                  <a:pt x="4337087" y="6397"/>
                  <a:pt x="4338697" y="6322"/>
                </a:cubicBezTo>
                <a:cubicBezTo>
                  <a:pt x="4340307" y="6248"/>
                  <a:pt x="4341823" y="6119"/>
                  <a:pt x="4343248" y="5935"/>
                </a:cubicBezTo>
                <a:cubicBezTo>
                  <a:pt x="4342850" y="7396"/>
                  <a:pt x="4342544" y="8547"/>
                  <a:pt x="4342330" y="9389"/>
                </a:cubicBezTo>
                <a:cubicBezTo>
                  <a:pt x="4342116" y="10230"/>
                  <a:pt x="4341903" y="11161"/>
                  <a:pt x="4341689" y="12182"/>
                </a:cubicBezTo>
                <a:cubicBezTo>
                  <a:pt x="4341474" y="13202"/>
                  <a:pt x="4341169" y="14711"/>
                  <a:pt x="4340771" y="16708"/>
                </a:cubicBezTo>
                <a:cubicBezTo>
                  <a:pt x="4339873" y="20980"/>
                  <a:pt x="4339038" y="24726"/>
                  <a:pt x="4338264" y="27945"/>
                </a:cubicBezTo>
                <a:cubicBezTo>
                  <a:pt x="4337490" y="31165"/>
                  <a:pt x="4336592" y="34601"/>
                  <a:pt x="4335570" y="38254"/>
                </a:cubicBezTo>
                <a:lnTo>
                  <a:pt x="4343248" y="38254"/>
                </a:lnTo>
                <a:cubicBezTo>
                  <a:pt x="4345366" y="38256"/>
                  <a:pt x="4347011" y="38220"/>
                  <a:pt x="4348185" y="38145"/>
                </a:cubicBezTo>
                <a:cubicBezTo>
                  <a:pt x="4349359" y="38071"/>
                  <a:pt x="4350354" y="37942"/>
                  <a:pt x="4351172" y="37758"/>
                </a:cubicBezTo>
                <a:lnTo>
                  <a:pt x="4356497" y="44569"/>
                </a:lnTo>
                <a:cubicBezTo>
                  <a:pt x="4356288" y="45147"/>
                  <a:pt x="4356087" y="45694"/>
                  <a:pt x="4355893" y="46210"/>
                </a:cubicBezTo>
                <a:cubicBezTo>
                  <a:pt x="4355700" y="46725"/>
                  <a:pt x="4355282" y="47830"/>
                  <a:pt x="4354640" y="49522"/>
                </a:cubicBezTo>
                <a:cubicBezTo>
                  <a:pt x="4351472" y="57836"/>
                  <a:pt x="4348459" y="64796"/>
                  <a:pt x="4345600" y="70402"/>
                </a:cubicBezTo>
                <a:cubicBezTo>
                  <a:pt x="4342742" y="76008"/>
                  <a:pt x="4339729" y="80893"/>
                  <a:pt x="4336561" y="85060"/>
                </a:cubicBezTo>
                <a:cubicBezTo>
                  <a:pt x="4340593" y="88942"/>
                  <a:pt x="4344509" y="92198"/>
                  <a:pt x="4348309" y="94826"/>
                </a:cubicBezTo>
                <a:cubicBezTo>
                  <a:pt x="4352109" y="97455"/>
                  <a:pt x="4356489" y="99937"/>
                  <a:pt x="4361450" y="102271"/>
                </a:cubicBezTo>
                <a:cubicBezTo>
                  <a:pt x="4359670" y="104903"/>
                  <a:pt x="4358215" y="107286"/>
                  <a:pt x="4357085" y="109422"/>
                </a:cubicBezTo>
                <a:cubicBezTo>
                  <a:pt x="4355955" y="111558"/>
                  <a:pt x="4355058" y="113632"/>
                  <a:pt x="4354392" y="115644"/>
                </a:cubicBezTo>
                <a:cubicBezTo>
                  <a:pt x="4349222" y="112624"/>
                  <a:pt x="4344579" y="109502"/>
                  <a:pt x="4340462" y="106280"/>
                </a:cubicBezTo>
                <a:cubicBezTo>
                  <a:pt x="4336344" y="103058"/>
                  <a:pt x="4332196" y="99287"/>
                  <a:pt x="4328017" y="94966"/>
                </a:cubicBezTo>
                <a:cubicBezTo>
                  <a:pt x="4326701" y="96348"/>
                  <a:pt x="4325432" y="97607"/>
                  <a:pt x="4324209" y="98742"/>
                </a:cubicBezTo>
                <a:cubicBezTo>
                  <a:pt x="4322987" y="99877"/>
                  <a:pt x="4321532" y="101136"/>
                  <a:pt x="4319845" y="102519"/>
                </a:cubicBezTo>
                <a:cubicBezTo>
                  <a:pt x="4317729" y="104290"/>
                  <a:pt x="4315769" y="105825"/>
                  <a:pt x="4313965" y="107123"/>
                </a:cubicBezTo>
                <a:cubicBezTo>
                  <a:pt x="4312162" y="108422"/>
                  <a:pt x="4310082" y="109755"/>
                  <a:pt x="4307728" y="111123"/>
                </a:cubicBezTo>
                <a:cubicBezTo>
                  <a:pt x="4305374" y="112490"/>
                  <a:pt x="4302314" y="114162"/>
                  <a:pt x="4298547" y="116140"/>
                </a:cubicBezTo>
                <a:cubicBezTo>
                  <a:pt x="4297213" y="114130"/>
                  <a:pt x="4295825" y="112268"/>
                  <a:pt x="4294383" y="110552"/>
                </a:cubicBezTo>
                <a:cubicBezTo>
                  <a:pt x="4292941" y="108837"/>
                  <a:pt x="4291275" y="107067"/>
                  <a:pt x="4289384" y="105243"/>
                </a:cubicBezTo>
                <a:cubicBezTo>
                  <a:pt x="4295640" y="102524"/>
                  <a:pt x="4300990" y="99635"/>
                  <a:pt x="4305434" y="96575"/>
                </a:cubicBezTo>
                <a:cubicBezTo>
                  <a:pt x="4309880" y="93516"/>
                  <a:pt x="4314518" y="89512"/>
                  <a:pt x="4319349" y="84564"/>
                </a:cubicBezTo>
                <a:cubicBezTo>
                  <a:pt x="4315725" y="79622"/>
                  <a:pt x="4312696" y="74710"/>
                  <a:pt x="4310264" y="69829"/>
                </a:cubicBezTo>
                <a:cubicBezTo>
                  <a:pt x="4307831" y="64948"/>
                  <a:pt x="4305824" y="59665"/>
                  <a:pt x="4304243" y="53980"/>
                </a:cubicBezTo>
                <a:cubicBezTo>
                  <a:pt x="4303805" y="59516"/>
                  <a:pt x="4302979" y="65129"/>
                  <a:pt x="4301766" y="70820"/>
                </a:cubicBezTo>
                <a:cubicBezTo>
                  <a:pt x="4300554" y="76511"/>
                  <a:pt x="4298985" y="82124"/>
                  <a:pt x="4297061" y="87660"/>
                </a:cubicBezTo>
                <a:cubicBezTo>
                  <a:pt x="4295307" y="92855"/>
                  <a:pt x="4293150" y="97726"/>
                  <a:pt x="4290591" y="102271"/>
                </a:cubicBezTo>
                <a:cubicBezTo>
                  <a:pt x="4288032" y="106817"/>
                  <a:pt x="4284823" y="111440"/>
                  <a:pt x="4280964" y="116140"/>
                </a:cubicBezTo>
                <a:cubicBezTo>
                  <a:pt x="4278758" y="114037"/>
                  <a:pt x="4277164" y="112577"/>
                  <a:pt x="4276181" y="111759"/>
                </a:cubicBezTo>
                <a:cubicBezTo>
                  <a:pt x="4275198" y="110942"/>
                  <a:pt x="4273944" y="110008"/>
                  <a:pt x="4272420" y="108958"/>
                </a:cubicBezTo>
                <a:cubicBezTo>
                  <a:pt x="4271527" y="111383"/>
                  <a:pt x="4269814" y="113034"/>
                  <a:pt x="4267281" y="113911"/>
                </a:cubicBezTo>
                <a:cubicBezTo>
                  <a:pt x="4264748" y="114788"/>
                  <a:pt x="4260434" y="115201"/>
                  <a:pt x="4254341" y="115149"/>
                </a:cubicBezTo>
                <a:cubicBezTo>
                  <a:pt x="4253340" y="115154"/>
                  <a:pt x="4252401" y="115144"/>
                  <a:pt x="4251524" y="115118"/>
                </a:cubicBezTo>
                <a:cubicBezTo>
                  <a:pt x="4250647" y="115092"/>
                  <a:pt x="4249522" y="115020"/>
                  <a:pt x="4248150" y="114901"/>
                </a:cubicBezTo>
                <a:cubicBezTo>
                  <a:pt x="4247985" y="112275"/>
                  <a:pt x="4247696" y="110036"/>
                  <a:pt x="4247283" y="108184"/>
                </a:cubicBezTo>
                <a:lnTo>
                  <a:pt x="4246094" y="104487"/>
                </a:lnTo>
                <a:lnTo>
                  <a:pt x="4243946" y="108029"/>
                </a:lnTo>
                <a:cubicBezTo>
                  <a:pt x="4242685" y="110356"/>
                  <a:pt x="4241648" y="112606"/>
                  <a:pt x="4240835" y="114778"/>
                </a:cubicBezTo>
                <a:cubicBezTo>
                  <a:pt x="4234775" y="110444"/>
                  <a:pt x="4229993" y="106605"/>
                  <a:pt x="4226487" y="103262"/>
                </a:cubicBezTo>
                <a:cubicBezTo>
                  <a:pt x="4222981" y="99919"/>
                  <a:pt x="4219591" y="95956"/>
                  <a:pt x="4216318" y="91375"/>
                </a:cubicBezTo>
                <a:cubicBezTo>
                  <a:pt x="4212820" y="96108"/>
                  <a:pt x="4209229" y="100200"/>
                  <a:pt x="4205545" y="103649"/>
                </a:cubicBezTo>
                <a:cubicBezTo>
                  <a:pt x="4201861" y="107098"/>
                  <a:pt x="4197156" y="110849"/>
                  <a:pt x="4191429" y="114901"/>
                </a:cubicBezTo>
                <a:cubicBezTo>
                  <a:pt x="4190356" y="112131"/>
                  <a:pt x="4189251" y="109716"/>
                  <a:pt x="4188117" y="107658"/>
                </a:cubicBezTo>
                <a:cubicBezTo>
                  <a:pt x="4186981" y="105599"/>
                  <a:pt x="4185568" y="103432"/>
                  <a:pt x="4183876" y="101157"/>
                </a:cubicBezTo>
                <a:lnTo>
                  <a:pt x="4183876" y="102890"/>
                </a:lnTo>
                <a:cubicBezTo>
                  <a:pt x="4183876" y="106071"/>
                  <a:pt x="4183937" y="108718"/>
                  <a:pt x="4184061" y="110831"/>
                </a:cubicBezTo>
                <a:cubicBezTo>
                  <a:pt x="4184185" y="112943"/>
                  <a:pt x="4184371" y="114754"/>
                  <a:pt x="4184619" y="116264"/>
                </a:cubicBezTo>
                <a:lnTo>
                  <a:pt x="4170131" y="116264"/>
                </a:lnTo>
                <a:cubicBezTo>
                  <a:pt x="4170626" y="112301"/>
                  <a:pt x="4170874" y="107843"/>
                  <a:pt x="4170874" y="102890"/>
                </a:cubicBezTo>
                <a:lnTo>
                  <a:pt x="4170874" y="91375"/>
                </a:lnTo>
                <a:cubicBezTo>
                  <a:pt x="4164706" y="93224"/>
                  <a:pt x="4159459" y="94726"/>
                  <a:pt x="4155133" y="95879"/>
                </a:cubicBezTo>
                <a:cubicBezTo>
                  <a:pt x="4150806" y="97032"/>
                  <a:pt x="4147262" y="97883"/>
                  <a:pt x="4144499" y="98433"/>
                </a:cubicBezTo>
                <a:cubicBezTo>
                  <a:pt x="4139773" y="99423"/>
                  <a:pt x="4136471" y="100290"/>
                  <a:pt x="4134593" y="101033"/>
                </a:cubicBezTo>
                <a:lnTo>
                  <a:pt x="4131126" y="86917"/>
                </a:lnTo>
                <a:cubicBezTo>
                  <a:pt x="4132483" y="86865"/>
                  <a:pt x="4133855" y="86752"/>
                  <a:pt x="4135243" y="86576"/>
                </a:cubicBezTo>
                <a:cubicBezTo>
                  <a:pt x="4136631" y="86401"/>
                  <a:pt x="4138437" y="86102"/>
                  <a:pt x="4140660" y="85679"/>
                </a:cubicBezTo>
                <a:lnTo>
                  <a:pt x="4140660" y="18070"/>
                </a:lnTo>
                <a:cubicBezTo>
                  <a:pt x="4138643" y="18130"/>
                  <a:pt x="4137075" y="18197"/>
                  <a:pt x="4135955" y="18272"/>
                </a:cubicBezTo>
                <a:cubicBezTo>
                  <a:pt x="4134836" y="18346"/>
                  <a:pt x="4133639" y="18444"/>
                  <a:pt x="4132364" y="18566"/>
                </a:cubicBezTo>
                <a:lnTo>
                  <a:pt x="4132364" y="5193"/>
                </a:lnTo>
                <a:cubicBezTo>
                  <a:pt x="4134082" y="5381"/>
                  <a:pt x="4135847" y="5530"/>
                  <a:pt x="4137658" y="5641"/>
                </a:cubicBezTo>
                <a:cubicBezTo>
                  <a:pt x="4139469" y="5752"/>
                  <a:pt x="4141419" y="5809"/>
                  <a:pt x="4143509" y="5812"/>
                </a:cubicBezTo>
                <a:lnTo>
                  <a:pt x="4181275" y="5812"/>
                </a:lnTo>
                <a:cubicBezTo>
                  <a:pt x="4183687" y="5817"/>
                  <a:pt x="4185735" y="5776"/>
                  <a:pt x="4187420" y="5688"/>
                </a:cubicBezTo>
                <a:cubicBezTo>
                  <a:pt x="4189104" y="5600"/>
                  <a:pt x="4190812" y="5435"/>
                  <a:pt x="4192543" y="5193"/>
                </a:cubicBezTo>
                <a:lnTo>
                  <a:pt x="4192543" y="12870"/>
                </a:lnTo>
                <a:cubicBezTo>
                  <a:pt x="4194751" y="13014"/>
                  <a:pt x="4197393" y="13097"/>
                  <a:pt x="4200468" y="13117"/>
                </a:cubicBezTo>
                <a:lnTo>
                  <a:pt x="4232910" y="13117"/>
                </a:lnTo>
                <a:cubicBezTo>
                  <a:pt x="4234590" y="13115"/>
                  <a:pt x="4236277" y="13058"/>
                  <a:pt x="4237972" y="12947"/>
                </a:cubicBezTo>
                <a:cubicBezTo>
                  <a:pt x="4239667" y="12836"/>
                  <a:pt x="4241323" y="12687"/>
                  <a:pt x="4242940" y="12498"/>
                </a:cubicBezTo>
                <a:cubicBezTo>
                  <a:pt x="4242819" y="13295"/>
                  <a:pt x="4242690" y="14332"/>
                  <a:pt x="4242553" y="15609"/>
                </a:cubicBezTo>
                <a:cubicBezTo>
                  <a:pt x="4242416" y="16886"/>
                  <a:pt x="4242256" y="18450"/>
                  <a:pt x="4242073" y="20299"/>
                </a:cubicBezTo>
                <a:cubicBezTo>
                  <a:pt x="4241126" y="30961"/>
                  <a:pt x="4239150" y="41306"/>
                  <a:pt x="4236145" y="51333"/>
                </a:cubicBezTo>
                <a:cubicBezTo>
                  <a:pt x="4233140" y="61360"/>
                  <a:pt x="4229213" y="70621"/>
                  <a:pt x="4224366" y="79116"/>
                </a:cubicBezTo>
                <a:cubicBezTo>
                  <a:pt x="4227691" y="83754"/>
                  <a:pt x="4231133" y="87696"/>
                  <a:pt x="4234690" y="90941"/>
                </a:cubicBezTo>
                <a:cubicBezTo>
                  <a:pt x="4238248" y="94187"/>
                  <a:pt x="4242772" y="97509"/>
                  <a:pt x="4248265" y="100909"/>
                </a:cubicBezTo>
                <a:lnTo>
                  <a:pt x="4247448" y="102256"/>
                </a:lnTo>
                <a:lnTo>
                  <a:pt x="4251462" y="102689"/>
                </a:lnTo>
                <a:cubicBezTo>
                  <a:pt x="4253145" y="102826"/>
                  <a:pt x="4254765" y="102893"/>
                  <a:pt x="4256323" y="102890"/>
                </a:cubicBezTo>
                <a:cubicBezTo>
                  <a:pt x="4257837" y="102914"/>
                  <a:pt x="4258863" y="102681"/>
                  <a:pt x="4259403" y="102194"/>
                </a:cubicBezTo>
                <a:cubicBezTo>
                  <a:pt x="4259942" y="101706"/>
                  <a:pt x="4260194" y="100824"/>
                  <a:pt x="4260161" y="99547"/>
                </a:cubicBezTo>
                <a:lnTo>
                  <a:pt x="4260161" y="73792"/>
                </a:lnTo>
                <a:cubicBezTo>
                  <a:pt x="4259390" y="74057"/>
                  <a:pt x="4258611" y="74300"/>
                  <a:pt x="4257824" y="74519"/>
                </a:cubicBezTo>
                <a:cubicBezTo>
                  <a:pt x="4257037" y="74738"/>
                  <a:pt x="4255299" y="75198"/>
                  <a:pt x="4252608" y="75897"/>
                </a:cubicBezTo>
                <a:cubicBezTo>
                  <a:pt x="4250830" y="76369"/>
                  <a:pt x="4249587" y="76725"/>
                  <a:pt x="4248877" y="76965"/>
                </a:cubicBezTo>
                <a:cubicBezTo>
                  <a:pt x="4248168" y="77204"/>
                  <a:pt x="4247513" y="77468"/>
                  <a:pt x="4246912" y="77754"/>
                </a:cubicBezTo>
                <a:lnTo>
                  <a:pt x="4244311" y="63886"/>
                </a:lnTo>
                <a:cubicBezTo>
                  <a:pt x="4246040" y="63744"/>
                  <a:pt x="4247939" y="63470"/>
                  <a:pt x="4250007" y="63065"/>
                </a:cubicBezTo>
                <a:cubicBezTo>
                  <a:pt x="4252077" y="62660"/>
                  <a:pt x="4255461" y="61861"/>
                  <a:pt x="4260161" y="60666"/>
                </a:cubicBezTo>
                <a:lnTo>
                  <a:pt x="4260161" y="37016"/>
                </a:lnTo>
                <a:lnTo>
                  <a:pt x="4254341" y="37016"/>
                </a:lnTo>
                <a:cubicBezTo>
                  <a:pt x="4252765" y="37013"/>
                  <a:pt x="4251274" y="37049"/>
                  <a:pt x="4249868" y="37124"/>
                </a:cubicBezTo>
                <a:cubicBezTo>
                  <a:pt x="4248463" y="37199"/>
                  <a:pt x="4246940" y="37328"/>
                  <a:pt x="4245302" y="37511"/>
                </a:cubicBezTo>
                <a:lnTo>
                  <a:pt x="4245302" y="24138"/>
                </a:lnTo>
                <a:cubicBezTo>
                  <a:pt x="4246938" y="24385"/>
                  <a:pt x="4248465" y="24571"/>
                  <a:pt x="4249883" y="24695"/>
                </a:cubicBezTo>
                <a:cubicBezTo>
                  <a:pt x="4251303" y="24819"/>
                  <a:pt x="4252830" y="24881"/>
                  <a:pt x="4254465" y="24881"/>
                </a:cubicBezTo>
                <a:lnTo>
                  <a:pt x="4260161" y="24881"/>
                </a:lnTo>
                <a:lnTo>
                  <a:pt x="4260161" y="14603"/>
                </a:lnTo>
                <a:cubicBezTo>
                  <a:pt x="4260169" y="11784"/>
                  <a:pt x="4260122" y="9467"/>
                  <a:pt x="4260022" y="7654"/>
                </a:cubicBezTo>
                <a:cubicBezTo>
                  <a:pt x="4259921" y="5840"/>
                  <a:pt x="4259720" y="3988"/>
                  <a:pt x="4259418" y="2097"/>
                </a:cubicBezTo>
                <a:close/>
                <a:moveTo>
                  <a:pt x="1626334" y="2097"/>
                </a:moveTo>
                <a:lnTo>
                  <a:pt x="1640437" y="2097"/>
                </a:lnTo>
                <a:cubicBezTo>
                  <a:pt x="1640134" y="3562"/>
                  <a:pt x="1639933" y="5151"/>
                  <a:pt x="1639832" y="6864"/>
                </a:cubicBezTo>
                <a:cubicBezTo>
                  <a:pt x="1639731" y="8577"/>
                  <a:pt x="1639685" y="10909"/>
                  <a:pt x="1639693" y="13860"/>
                </a:cubicBezTo>
                <a:lnTo>
                  <a:pt x="1639693" y="17575"/>
                </a:lnTo>
                <a:lnTo>
                  <a:pt x="1650232" y="17575"/>
                </a:lnTo>
                <a:cubicBezTo>
                  <a:pt x="1653193" y="17580"/>
                  <a:pt x="1655590" y="17539"/>
                  <a:pt x="1657422" y="17451"/>
                </a:cubicBezTo>
                <a:cubicBezTo>
                  <a:pt x="1659254" y="17363"/>
                  <a:pt x="1660939" y="17198"/>
                  <a:pt x="1662477" y="16956"/>
                </a:cubicBezTo>
                <a:lnTo>
                  <a:pt x="1662477" y="30081"/>
                </a:lnTo>
                <a:cubicBezTo>
                  <a:pt x="1660807" y="29898"/>
                  <a:pt x="1659045" y="29769"/>
                  <a:pt x="1657190" y="29694"/>
                </a:cubicBezTo>
                <a:cubicBezTo>
                  <a:pt x="1655335" y="29620"/>
                  <a:pt x="1653016" y="29583"/>
                  <a:pt x="1650232" y="29586"/>
                </a:cubicBezTo>
                <a:lnTo>
                  <a:pt x="1639693" y="29586"/>
                </a:lnTo>
                <a:lnTo>
                  <a:pt x="1639693" y="40111"/>
                </a:lnTo>
                <a:lnTo>
                  <a:pt x="1654191" y="40111"/>
                </a:lnTo>
                <a:cubicBezTo>
                  <a:pt x="1656559" y="40114"/>
                  <a:pt x="1658625" y="40078"/>
                  <a:pt x="1660391" y="40003"/>
                </a:cubicBezTo>
                <a:cubicBezTo>
                  <a:pt x="1662157" y="39928"/>
                  <a:pt x="1663886" y="39799"/>
                  <a:pt x="1665577" y="39616"/>
                </a:cubicBezTo>
                <a:lnTo>
                  <a:pt x="1665577" y="52741"/>
                </a:lnTo>
                <a:cubicBezTo>
                  <a:pt x="1664097" y="52499"/>
                  <a:pt x="1662471" y="52334"/>
                  <a:pt x="1660700" y="52246"/>
                </a:cubicBezTo>
                <a:cubicBezTo>
                  <a:pt x="1658930" y="52158"/>
                  <a:pt x="1656595" y="52117"/>
                  <a:pt x="1653697" y="52122"/>
                </a:cubicBezTo>
                <a:lnTo>
                  <a:pt x="1639693" y="52122"/>
                </a:lnTo>
                <a:lnTo>
                  <a:pt x="1639693" y="61904"/>
                </a:lnTo>
                <a:lnTo>
                  <a:pt x="1651718" y="61904"/>
                </a:lnTo>
                <a:cubicBezTo>
                  <a:pt x="1654361" y="61907"/>
                  <a:pt x="1656526" y="61871"/>
                  <a:pt x="1658210" y="61796"/>
                </a:cubicBezTo>
                <a:cubicBezTo>
                  <a:pt x="1659896" y="61721"/>
                  <a:pt x="1661565" y="61592"/>
                  <a:pt x="1663220" y="61409"/>
                </a:cubicBezTo>
                <a:cubicBezTo>
                  <a:pt x="1663096" y="62820"/>
                  <a:pt x="1663003" y="64332"/>
                  <a:pt x="1662941" y="65944"/>
                </a:cubicBezTo>
                <a:cubicBezTo>
                  <a:pt x="1662879" y="67556"/>
                  <a:pt x="1662848" y="69718"/>
                  <a:pt x="1662848" y="72429"/>
                </a:cubicBezTo>
                <a:lnTo>
                  <a:pt x="1662848" y="97194"/>
                </a:lnTo>
                <a:cubicBezTo>
                  <a:pt x="1662941" y="100966"/>
                  <a:pt x="1661982" y="103577"/>
                  <a:pt x="1659972" y="105026"/>
                </a:cubicBezTo>
                <a:cubicBezTo>
                  <a:pt x="1657962" y="106476"/>
                  <a:pt x="1654344" y="107168"/>
                  <a:pt x="1649116" y="107100"/>
                </a:cubicBezTo>
                <a:cubicBezTo>
                  <a:pt x="1648607" y="107106"/>
                  <a:pt x="1647951" y="107095"/>
                  <a:pt x="1647148" y="107070"/>
                </a:cubicBezTo>
                <a:cubicBezTo>
                  <a:pt x="1646344" y="107044"/>
                  <a:pt x="1645099" y="106972"/>
                  <a:pt x="1643413" y="106853"/>
                </a:cubicBezTo>
                <a:cubicBezTo>
                  <a:pt x="1643304" y="104397"/>
                  <a:pt x="1643087" y="102313"/>
                  <a:pt x="1642762" y="100600"/>
                </a:cubicBezTo>
                <a:cubicBezTo>
                  <a:pt x="1642436" y="98887"/>
                  <a:pt x="1641909" y="97050"/>
                  <a:pt x="1641181" y="95089"/>
                </a:cubicBezTo>
                <a:cubicBezTo>
                  <a:pt x="1642237" y="95218"/>
                  <a:pt x="1643410" y="95332"/>
                  <a:pt x="1644699" y="95430"/>
                </a:cubicBezTo>
                <a:cubicBezTo>
                  <a:pt x="1645988" y="95528"/>
                  <a:pt x="1647006" y="95580"/>
                  <a:pt x="1647752" y="95585"/>
                </a:cubicBezTo>
                <a:cubicBezTo>
                  <a:pt x="1648912" y="95598"/>
                  <a:pt x="1649723" y="95448"/>
                  <a:pt x="1650186" y="95136"/>
                </a:cubicBezTo>
                <a:cubicBezTo>
                  <a:pt x="1650648" y="94824"/>
                  <a:pt x="1650870" y="94272"/>
                  <a:pt x="1650852" y="93480"/>
                </a:cubicBezTo>
                <a:lnTo>
                  <a:pt x="1650852" y="73668"/>
                </a:lnTo>
                <a:lnTo>
                  <a:pt x="1639693" y="73668"/>
                </a:lnTo>
                <a:lnTo>
                  <a:pt x="1639693" y="102890"/>
                </a:lnTo>
                <a:cubicBezTo>
                  <a:pt x="1639687" y="106164"/>
                  <a:pt x="1639729" y="108811"/>
                  <a:pt x="1639817" y="110831"/>
                </a:cubicBezTo>
                <a:cubicBezTo>
                  <a:pt x="1639904" y="112851"/>
                  <a:pt x="1640070" y="114662"/>
                  <a:pt x="1640312" y="116264"/>
                </a:cubicBezTo>
                <a:lnTo>
                  <a:pt x="1626334" y="116264"/>
                </a:lnTo>
                <a:cubicBezTo>
                  <a:pt x="1626636" y="114432"/>
                  <a:pt x="1626838" y="112523"/>
                  <a:pt x="1626938" y="110537"/>
                </a:cubicBezTo>
                <a:cubicBezTo>
                  <a:pt x="1627039" y="108550"/>
                  <a:pt x="1627086" y="105960"/>
                  <a:pt x="1627078" y="102767"/>
                </a:cubicBezTo>
                <a:lnTo>
                  <a:pt x="1627078" y="73668"/>
                </a:lnTo>
                <a:lnTo>
                  <a:pt x="1615175" y="73668"/>
                </a:lnTo>
                <a:lnTo>
                  <a:pt x="1615175" y="95832"/>
                </a:lnTo>
                <a:cubicBezTo>
                  <a:pt x="1615173" y="98461"/>
                  <a:pt x="1615209" y="100726"/>
                  <a:pt x="1615284" y="102627"/>
                </a:cubicBezTo>
                <a:cubicBezTo>
                  <a:pt x="1615358" y="104529"/>
                  <a:pt x="1615488" y="106267"/>
                  <a:pt x="1615671" y="107843"/>
                </a:cubicBezTo>
                <a:lnTo>
                  <a:pt x="1602189" y="107843"/>
                </a:lnTo>
                <a:cubicBezTo>
                  <a:pt x="1602431" y="106347"/>
                  <a:pt x="1602597" y="104758"/>
                  <a:pt x="1602684" y="103076"/>
                </a:cubicBezTo>
                <a:cubicBezTo>
                  <a:pt x="1602772" y="101394"/>
                  <a:pt x="1602813" y="98938"/>
                  <a:pt x="1602808" y="95709"/>
                </a:cubicBezTo>
                <a:lnTo>
                  <a:pt x="1602808" y="72925"/>
                </a:lnTo>
                <a:cubicBezTo>
                  <a:pt x="1602811" y="70544"/>
                  <a:pt x="1602775" y="68434"/>
                  <a:pt x="1602700" y="66594"/>
                </a:cubicBezTo>
                <a:cubicBezTo>
                  <a:pt x="1602625" y="64755"/>
                  <a:pt x="1602496" y="62985"/>
                  <a:pt x="1602313" y="61285"/>
                </a:cubicBezTo>
                <a:cubicBezTo>
                  <a:pt x="1604174" y="61528"/>
                  <a:pt x="1606018" y="61693"/>
                  <a:pt x="1607848" y="61781"/>
                </a:cubicBezTo>
                <a:cubicBezTo>
                  <a:pt x="1609677" y="61868"/>
                  <a:pt x="1611831" y="61910"/>
                  <a:pt x="1614310" y="61904"/>
                </a:cubicBezTo>
                <a:lnTo>
                  <a:pt x="1627078" y="61904"/>
                </a:lnTo>
                <a:lnTo>
                  <a:pt x="1627078" y="52122"/>
                </a:lnTo>
                <a:lnTo>
                  <a:pt x="1611465" y="52122"/>
                </a:lnTo>
                <a:cubicBezTo>
                  <a:pt x="1608662" y="52117"/>
                  <a:pt x="1606260" y="52158"/>
                  <a:pt x="1604260" y="52246"/>
                </a:cubicBezTo>
                <a:cubicBezTo>
                  <a:pt x="1602260" y="52334"/>
                  <a:pt x="1600414" y="52499"/>
                  <a:pt x="1598722" y="52741"/>
                </a:cubicBezTo>
                <a:lnTo>
                  <a:pt x="1598722" y="39492"/>
                </a:lnTo>
                <a:cubicBezTo>
                  <a:pt x="1600288" y="39735"/>
                  <a:pt x="1601923" y="39900"/>
                  <a:pt x="1603627" y="39987"/>
                </a:cubicBezTo>
                <a:cubicBezTo>
                  <a:pt x="1605330" y="40075"/>
                  <a:pt x="1607366" y="40116"/>
                  <a:pt x="1609734" y="40111"/>
                </a:cubicBezTo>
                <a:lnTo>
                  <a:pt x="1627078" y="40111"/>
                </a:lnTo>
                <a:lnTo>
                  <a:pt x="1627078" y="29586"/>
                </a:lnTo>
                <a:lnTo>
                  <a:pt x="1613568" y="29586"/>
                </a:lnTo>
                <a:cubicBezTo>
                  <a:pt x="1612869" y="31345"/>
                  <a:pt x="1612225" y="32873"/>
                  <a:pt x="1611635" y="34168"/>
                </a:cubicBezTo>
                <a:cubicBezTo>
                  <a:pt x="1611045" y="35463"/>
                  <a:pt x="1610247" y="37114"/>
                  <a:pt x="1609239" y="39121"/>
                </a:cubicBezTo>
                <a:cubicBezTo>
                  <a:pt x="1606933" y="37753"/>
                  <a:pt x="1604959" y="36649"/>
                  <a:pt x="1603317" y="35808"/>
                </a:cubicBezTo>
                <a:cubicBezTo>
                  <a:pt x="1601675" y="34967"/>
                  <a:pt x="1599731" y="34049"/>
                  <a:pt x="1597484" y="33053"/>
                </a:cubicBezTo>
                <a:cubicBezTo>
                  <a:pt x="1600035" y="28890"/>
                  <a:pt x="1602144" y="24741"/>
                  <a:pt x="1603812" y="20609"/>
                </a:cubicBezTo>
                <a:cubicBezTo>
                  <a:pt x="1605480" y="16476"/>
                  <a:pt x="1606629" y="12452"/>
                  <a:pt x="1607260" y="8536"/>
                </a:cubicBezTo>
                <a:cubicBezTo>
                  <a:pt x="1607557" y="7104"/>
                  <a:pt x="1607737" y="6067"/>
                  <a:pt x="1607801" y="5425"/>
                </a:cubicBezTo>
                <a:cubicBezTo>
                  <a:pt x="1607866" y="4782"/>
                  <a:pt x="1607891" y="4210"/>
                  <a:pt x="1607879" y="3707"/>
                </a:cubicBezTo>
                <a:lnTo>
                  <a:pt x="1620507" y="6059"/>
                </a:lnTo>
                <a:cubicBezTo>
                  <a:pt x="1620310" y="6583"/>
                  <a:pt x="1620083" y="7300"/>
                  <a:pt x="1619825" y="8211"/>
                </a:cubicBezTo>
                <a:cubicBezTo>
                  <a:pt x="1619566" y="9121"/>
                  <a:pt x="1619339" y="10055"/>
                  <a:pt x="1619143" y="11012"/>
                </a:cubicBezTo>
                <a:cubicBezTo>
                  <a:pt x="1619006" y="11727"/>
                  <a:pt x="1618784" y="12681"/>
                  <a:pt x="1618476" y="13876"/>
                </a:cubicBezTo>
                <a:cubicBezTo>
                  <a:pt x="1618169" y="15070"/>
                  <a:pt x="1617854" y="16303"/>
                  <a:pt x="1617531" y="17575"/>
                </a:cubicBezTo>
                <a:lnTo>
                  <a:pt x="1627078" y="17575"/>
                </a:lnTo>
                <a:lnTo>
                  <a:pt x="1627078" y="14108"/>
                </a:lnTo>
                <a:cubicBezTo>
                  <a:pt x="1627086" y="11224"/>
                  <a:pt x="1627039" y="8912"/>
                  <a:pt x="1626938" y="7174"/>
                </a:cubicBezTo>
                <a:cubicBezTo>
                  <a:pt x="1626838" y="5435"/>
                  <a:pt x="1626636" y="3743"/>
                  <a:pt x="1626334" y="2097"/>
                </a:cubicBezTo>
                <a:close/>
                <a:moveTo>
                  <a:pt x="4655420" y="1849"/>
                </a:moveTo>
                <a:lnTo>
                  <a:pt x="4670898" y="1849"/>
                </a:lnTo>
                <a:cubicBezTo>
                  <a:pt x="4670591" y="3554"/>
                  <a:pt x="4670369" y="5314"/>
                  <a:pt x="4670233" y="7127"/>
                </a:cubicBezTo>
                <a:cubicBezTo>
                  <a:pt x="4670096" y="8941"/>
                  <a:pt x="4670029" y="10979"/>
                  <a:pt x="4670031" y="13241"/>
                </a:cubicBezTo>
                <a:lnTo>
                  <a:pt x="4670031" y="22157"/>
                </a:lnTo>
                <a:lnTo>
                  <a:pt x="4703588" y="22157"/>
                </a:lnTo>
                <a:cubicBezTo>
                  <a:pt x="4706658" y="22159"/>
                  <a:pt x="4709402" y="22092"/>
                  <a:pt x="4711822" y="21955"/>
                </a:cubicBezTo>
                <a:cubicBezTo>
                  <a:pt x="4714242" y="21819"/>
                  <a:pt x="4716492" y="21597"/>
                  <a:pt x="4718571" y="21290"/>
                </a:cubicBezTo>
                <a:lnTo>
                  <a:pt x="4718571" y="36396"/>
                </a:lnTo>
                <a:cubicBezTo>
                  <a:pt x="4715927" y="36149"/>
                  <a:pt x="4713476" y="35963"/>
                  <a:pt x="4711219" y="35839"/>
                </a:cubicBezTo>
                <a:cubicBezTo>
                  <a:pt x="4708961" y="35715"/>
                  <a:pt x="4706418" y="35653"/>
                  <a:pt x="4703588" y="35653"/>
                </a:cubicBezTo>
                <a:lnTo>
                  <a:pt x="4677089" y="35653"/>
                </a:lnTo>
                <a:cubicBezTo>
                  <a:pt x="4679976" y="40885"/>
                  <a:pt x="4682933" y="45621"/>
                  <a:pt x="4685959" y="49862"/>
                </a:cubicBezTo>
                <a:cubicBezTo>
                  <a:pt x="4688985" y="54103"/>
                  <a:pt x="4692219" y="58035"/>
                  <a:pt x="4695663" y="61657"/>
                </a:cubicBezTo>
                <a:cubicBezTo>
                  <a:pt x="4699860" y="66045"/>
                  <a:pt x="4704189" y="69961"/>
                  <a:pt x="4708649" y="73405"/>
                </a:cubicBezTo>
                <a:cubicBezTo>
                  <a:pt x="4713110" y="76848"/>
                  <a:pt x="4717779" y="79867"/>
                  <a:pt x="4722657" y="82459"/>
                </a:cubicBezTo>
                <a:cubicBezTo>
                  <a:pt x="4720782" y="84678"/>
                  <a:pt x="4719208" y="86804"/>
                  <a:pt x="4717936" y="88836"/>
                </a:cubicBezTo>
                <a:cubicBezTo>
                  <a:pt x="4716665" y="90869"/>
                  <a:pt x="4715431" y="93242"/>
                  <a:pt x="4714237" y="95956"/>
                </a:cubicBezTo>
                <a:cubicBezTo>
                  <a:pt x="4710375" y="93320"/>
                  <a:pt x="4706862" y="90699"/>
                  <a:pt x="4703696" y="88093"/>
                </a:cubicBezTo>
                <a:cubicBezTo>
                  <a:pt x="4700531" y="85488"/>
                  <a:pt x="4697111" y="82372"/>
                  <a:pt x="4693434" y="78745"/>
                </a:cubicBezTo>
                <a:lnTo>
                  <a:pt x="4693434" y="92861"/>
                </a:lnTo>
                <a:cubicBezTo>
                  <a:pt x="4691556" y="92613"/>
                  <a:pt x="4689648" y="92427"/>
                  <a:pt x="4687708" y="92303"/>
                </a:cubicBezTo>
                <a:cubicBezTo>
                  <a:pt x="4685767" y="92180"/>
                  <a:pt x="4683549" y="92118"/>
                  <a:pt x="4681052" y="92118"/>
                </a:cubicBezTo>
                <a:lnTo>
                  <a:pt x="4670031" y="92118"/>
                </a:lnTo>
                <a:lnTo>
                  <a:pt x="4670031" y="100538"/>
                </a:lnTo>
                <a:cubicBezTo>
                  <a:pt x="4670029" y="103453"/>
                  <a:pt x="4670096" y="106198"/>
                  <a:pt x="4670233" y="108772"/>
                </a:cubicBezTo>
                <a:cubicBezTo>
                  <a:pt x="4670369" y="111347"/>
                  <a:pt x="4670591" y="113720"/>
                  <a:pt x="4670898" y="115892"/>
                </a:cubicBezTo>
                <a:lnTo>
                  <a:pt x="4655296" y="115892"/>
                </a:lnTo>
                <a:cubicBezTo>
                  <a:pt x="4655603" y="113612"/>
                  <a:pt x="4655825" y="111207"/>
                  <a:pt x="4655962" y="108679"/>
                </a:cubicBezTo>
                <a:cubicBezTo>
                  <a:pt x="4656099" y="106151"/>
                  <a:pt x="4656165" y="103437"/>
                  <a:pt x="4656163" y="100538"/>
                </a:cubicBezTo>
                <a:lnTo>
                  <a:pt x="4656163" y="92118"/>
                </a:lnTo>
                <a:lnTo>
                  <a:pt x="4646381" y="92118"/>
                </a:lnTo>
                <a:cubicBezTo>
                  <a:pt x="4643876" y="92118"/>
                  <a:pt x="4641642" y="92180"/>
                  <a:pt x="4639679" y="92303"/>
                </a:cubicBezTo>
                <a:cubicBezTo>
                  <a:pt x="4637716" y="92427"/>
                  <a:pt x="4635822" y="92613"/>
                  <a:pt x="4633998" y="92861"/>
                </a:cubicBezTo>
                <a:lnTo>
                  <a:pt x="4633998" y="78868"/>
                </a:lnTo>
                <a:cubicBezTo>
                  <a:pt x="4630562" y="82501"/>
                  <a:pt x="4627312" y="85637"/>
                  <a:pt x="4624247" y="88279"/>
                </a:cubicBezTo>
                <a:cubicBezTo>
                  <a:pt x="4621183" y="90921"/>
                  <a:pt x="4617746" y="93562"/>
                  <a:pt x="4613939" y="96204"/>
                </a:cubicBezTo>
                <a:cubicBezTo>
                  <a:pt x="4612760" y="93511"/>
                  <a:pt x="4611558" y="91220"/>
                  <a:pt x="4610332" y="89332"/>
                </a:cubicBezTo>
                <a:cubicBezTo>
                  <a:pt x="4609107" y="87443"/>
                  <a:pt x="4607502" y="85400"/>
                  <a:pt x="4605519" y="83202"/>
                </a:cubicBezTo>
                <a:cubicBezTo>
                  <a:pt x="4614844" y="77398"/>
                  <a:pt x="4623156" y="70464"/>
                  <a:pt x="4630454" y="62400"/>
                </a:cubicBezTo>
                <a:cubicBezTo>
                  <a:pt x="4637752" y="54336"/>
                  <a:pt x="4643804" y="45420"/>
                  <a:pt x="4648610" y="35653"/>
                </a:cubicBezTo>
                <a:lnTo>
                  <a:pt x="4624340" y="35653"/>
                </a:lnTo>
                <a:cubicBezTo>
                  <a:pt x="4621660" y="35653"/>
                  <a:pt x="4619157" y="35715"/>
                  <a:pt x="4616833" y="35839"/>
                </a:cubicBezTo>
                <a:cubicBezTo>
                  <a:pt x="4614509" y="35963"/>
                  <a:pt x="4612099" y="36149"/>
                  <a:pt x="4609605" y="36396"/>
                </a:cubicBezTo>
                <a:lnTo>
                  <a:pt x="4609605" y="21290"/>
                </a:lnTo>
                <a:cubicBezTo>
                  <a:pt x="4611968" y="21597"/>
                  <a:pt x="4614300" y="21819"/>
                  <a:pt x="4616601" y="21955"/>
                </a:cubicBezTo>
                <a:cubicBezTo>
                  <a:pt x="4618902" y="22092"/>
                  <a:pt x="4621482" y="22159"/>
                  <a:pt x="4624340" y="22157"/>
                </a:cubicBezTo>
                <a:lnTo>
                  <a:pt x="4656163" y="22157"/>
                </a:lnTo>
                <a:lnTo>
                  <a:pt x="4656163" y="13365"/>
                </a:lnTo>
                <a:cubicBezTo>
                  <a:pt x="4656163" y="10997"/>
                  <a:pt x="4656101" y="8923"/>
                  <a:pt x="4655977" y="7143"/>
                </a:cubicBezTo>
                <a:cubicBezTo>
                  <a:pt x="4655853" y="5363"/>
                  <a:pt x="4655668" y="3598"/>
                  <a:pt x="4655420" y="1849"/>
                </a:cubicBezTo>
                <a:close/>
                <a:moveTo>
                  <a:pt x="169145" y="1849"/>
                </a:moveTo>
                <a:lnTo>
                  <a:pt x="184623" y="1849"/>
                </a:lnTo>
                <a:cubicBezTo>
                  <a:pt x="184316" y="3554"/>
                  <a:pt x="184094" y="5314"/>
                  <a:pt x="183958" y="7127"/>
                </a:cubicBezTo>
                <a:cubicBezTo>
                  <a:pt x="183821" y="8941"/>
                  <a:pt x="183754" y="10979"/>
                  <a:pt x="183756" y="13241"/>
                </a:cubicBezTo>
                <a:lnTo>
                  <a:pt x="183756" y="22157"/>
                </a:lnTo>
                <a:lnTo>
                  <a:pt x="217313" y="22157"/>
                </a:lnTo>
                <a:cubicBezTo>
                  <a:pt x="220383" y="22159"/>
                  <a:pt x="223127" y="22092"/>
                  <a:pt x="225547" y="21955"/>
                </a:cubicBezTo>
                <a:cubicBezTo>
                  <a:pt x="227967" y="21819"/>
                  <a:pt x="230216" y="21597"/>
                  <a:pt x="232296" y="21290"/>
                </a:cubicBezTo>
                <a:lnTo>
                  <a:pt x="232296" y="36396"/>
                </a:lnTo>
                <a:cubicBezTo>
                  <a:pt x="229652" y="36149"/>
                  <a:pt x="227201" y="35963"/>
                  <a:pt x="224944" y="35839"/>
                </a:cubicBezTo>
                <a:cubicBezTo>
                  <a:pt x="222686" y="35715"/>
                  <a:pt x="220143" y="35653"/>
                  <a:pt x="217313" y="35653"/>
                </a:cubicBezTo>
                <a:lnTo>
                  <a:pt x="190814" y="35653"/>
                </a:lnTo>
                <a:cubicBezTo>
                  <a:pt x="193701" y="40885"/>
                  <a:pt x="196657" y="45621"/>
                  <a:pt x="199683" y="49862"/>
                </a:cubicBezTo>
                <a:cubicBezTo>
                  <a:pt x="202709" y="54103"/>
                  <a:pt x="205944" y="58035"/>
                  <a:pt x="209388" y="61657"/>
                </a:cubicBezTo>
                <a:cubicBezTo>
                  <a:pt x="213585" y="66045"/>
                  <a:pt x="217914" y="69961"/>
                  <a:pt x="222374" y="73405"/>
                </a:cubicBezTo>
                <a:cubicBezTo>
                  <a:pt x="226834" y="76848"/>
                  <a:pt x="231504" y="79867"/>
                  <a:pt x="236382" y="82459"/>
                </a:cubicBezTo>
                <a:cubicBezTo>
                  <a:pt x="234506" y="84678"/>
                  <a:pt x="232933" y="86804"/>
                  <a:pt x="231661" y="88836"/>
                </a:cubicBezTo>
                <a:cubicBezTo>
                  <a:pt x="230389" y="90869"/>
                  <a:pt x="229156" y="93242"/>
                  <a:pt x="227962" y="95956"/>
                </a:cubicBezTo>
                <a:cubicBezTo>
                  <a:pt x="224100" y="93320"/>
                  <a:pt x="220587" y="90699"/>
                  <a:pt x="217421" y="88093"/>
                </a:cubicBezTo>
                <a:cubicBezTo>
                  <a:pt x="214256" y="85488"/>
                  <a:pt x="210835" y="82372"/>
                  <a:pt x="207159" y="78745"/>
                </a:cubicBezTo>
                <a:lnTo>
                  <a:pt x="207159" y="92861"/>
                </a:lnTo>
                <a:cubicBezTo>
                  <a:pt x="205281" y="92613"/>
                  <a:pt x="203372" y="92427"/>
                  <a:pt x="201432" y="92303"/>
                </a:cubicBezTo>
                <a:cubicBezTo>
                  <a:pt x="199492" y="92180"/>
                  <a:pt x="197274" y="92118"/>
                  <a:pt x="194777" y="92118"/>
                </a:cubicBezTo>
                <a:lnTo>
                  <a:pt x="183756" y="92118"/>
                </a:lnTo>
                <a:lnTo>
                  <a:pt x="183756" y="100538"/>
                </a:lnTo>
                <a:cubicBezTo>
                  <a:pt x="183754" y="103453"/>
                  <a:pt x="183821" y="106198"/>
                  <a:pt x="183958" y="108772"/>
                </a:cubicBezTo>
                <a:cubicBezTo>
                  <a:pt x="184094" y="111347"/>
                  <a:pt x="184316" y="113720"/>
                  <a:pt x="184623" y="115892"/>
                </a:cubicBezTo>
                <a:lnTo>
                  <a:pt x="169021" y="115892"/>
                </a:lnTo>
                <a:cubicBezTo>
                  <a:pt x="169328" y="113612"/>
                  <a:pt x="169550" y="111207"/>
                  <a:pt x="169687" y="108679"/>
                </a:cubicBezTo>
                <a:cubicBezTo>
                  <a:pt x="169823" y="106151"/>
                  <a:pt x="169891" y="103437"/>
                  <a:pt x="169888" y="100538"/>
                </a:cubicBezTo>
                <a:lnTo>
                  <a:pt x="169888" y="92118"/>
                </a:lnTo>
                <a:lnTo>
                  <a:pt x="160106" y="92118"/>
                </a:lnTo>
                <a:cubicBezTo>
                  <a:pt x="157601" y="92118"/>
                  <a:pt x="155367" y="92180"/>
                  <a:pt x="153404" y="92303"/>
                </a:cubicBezTo>
                <a:cubicBezTo>
                  <a:pt x="151441" y="92427"/>
                  <a:pt x="149547" y="92613"/>
                  <a:pt x="147723" y="92861"/>
                </a:cubicBezTo>
                <a:lnTo>
                  <a:pt x="147723" y="78868"/>
                </a:lnTo>
                <a:cubicBezTo>
                  <a:pt x="144287" y="82501"/>
                  <a:pt x="141037" y="85637"/>
                  <a:pt x="137972" y="88279"/>
                </a:cubicBezTo>
                <a:cubicBezTo>
                  <a:pt x="134907" y="90921"/>
                  <a:pt x="131471" y="93562"/>
                  <a:pt x="127664" y="96204"/>
                </a:cubicBezTo>
                <a:cubicBezTo>
                  <a:pt x="126485" y="93511"/>
                  <a:pt x="125283" y="91220"/>
                  <a:pt x="124057" y="89332"/>
                </a:cubicBezTo>
                <a:cubicBezTo>
                  <a:pt x="122832" y="87443"/>
                  <a:pt x="121227" y="85400"/>
                  <a:pt x="119243" y="83202"/>
                </a:cubicBezTo>
                <a:cubicBezTo>
                  <a:pt x="128569" y="77398"/>
                  <a:pt x="136881" y="70464"/>
                  <a:pt x="144179" y="62400"/>
                </a:cubicBezTo>
                <a:cubicBezTo>
                  <a:pt x="151477" y="54336"/>
                  <a:pt x="157529" y="45420"/>
                  <a:pt x="162335" y="35653"/>
                </a:cubicBezTo>
                <a:lnTo>
                  <a:pt x="138065" y="35653"/>
                </a:lnTo>
                <a:cubicBezTo>
                  <a:pt x="135385" y="35653"/>
                  <a:pt x="132882" y="35715"/>
                  <a:pt x="130558" y="35839"/>
                </a:cubicBezTo>
                <a:cubicBezTo>
                  <a:pt x="128234" y="35963"/>
                  <a:pt x="125824" y="36149"/>
                  <a:pt x="123330" y="36396"/>
                </a:cubicBezTo>
                <a:lnTo>
                  <a:pt x="123330" y="21290"/>
                </a:lnTo>
                <a:cubicBezTo>
                  <a:pt x="125693" y="21597"/>
                  <a:pt x="128025" y="21819"/>
                  <a:pt x="130326" y="21955"/>
                </a:cubicBezTo>
                <a:cubicBezTo>
                  <a:pt x="132627" y="22092"/>
                  <a:pt x="135207" y="22159"/>
                  <a:pt x="138065" y="22157"/>
                </a:cubicBezTo>
                <a:lnTo>
                  <a:pt x="169888" y="22157"/>
                </a:lnTo>
                <a:lnTo>
                  <a:pt x="169888" y="13365"/>
                </a:lnTo>
                <a:cubicBezTo>
                  <a:pt x="169888" y="10997"/>
                  <a:pt x="169826" y="8923"/>
                  <a:pt x="169702" y="7143"/>
                </a:cubicBezTo>
                <a:cubicBezTo>
                  <a:pt x="169578" y="5363"/>
                  <a:pt x="169393" y="3598"/>
                  <a:pt x="169145" y="1849"/>
                </a:cubicBezTo>
                <a:close/>
                <a:moveTo>
                  <a:pt x="2245843" y="1725"/>
                </a:moveTo>
                <a:lnTo>
                  <a:pt x="2261197" y="1725"/>
                </a:lnTo>
                <a:cubicBezTo>
                  <a:pt x="2260890" y="3521"/>
                  <a:pt x="2260668" y="5409"/>
                  <a:pt x="2260531" y="7390"/>
                </a:cubicBezTo>
                <a:cubicBezTo>
                  <a:pt x="2260395" y="9372"/>
                  <a:pt x="2260327" y="11817"/>
                  <a:pt x="2260330" y="14727"/>
                </a:cubicBezTo>
                <a:lnTo>
                  <a:pt x="2260330" y="18813"/>
                </a:lnTo>
                <a:lnTo>
                  <a:pt x="2289677" y="18813"/>
                </a:lnTo>
                <a:cubicBezTo>
                  <a:pt x="2293079" y="18816"/>
                  <a:pt x="2295778" y="18780"/>
                  <a:pt x="2297772" y="18705"/>
                </a:cubicBezTo>
                <a:cubicBezTo>
                  <a:pt x="2299766" y="18630"/>
                  <a:pt x="2301814" y="18501"/>
                  <a:pt x="2303916" y="18318"/>
                </a:cubicBezTo>
                <a:cubicBezTo>
                  <a:pt x="2303674" y="20101"/>
                  <a:pt x="2303509" y="21860"/>
                  <a:pt x="2303421" y="23596"/>
                </a:cubicBezTo>
                <a:cubicBezTo>
                  <a:pt x="2303334" y="25332"/>
                  <a:pt x="2303292" y="27494"/>
                  <a:pt x="2303297" y="30081"/>
                </a:cubicBezTo>
                <a:lnTo>
                  <a:pt x="2303297" y="78249"/>
                </a:lnTo>
                <a:cubicBezTo>
                  <a:pt x="2303292" y="81157"/>
                  <a:pt x="2303334" y="83576"/>
                  <a:pt x="2303421" y="85509"/>
                </a:cubicBezTo>
                <a:cubicBezTo>
                  <a:pt x="2303509" y="87441"/>
                  <a:pt x="2303674" y="89272"/>
                  <a:pt x="2303916" y="91003"/>
                </a:cubicBezTo>
                <a:lnTo>
                  <a:pt x="2289181" y="91003"/>
                </a:lnTo>
                <a:lnTo>
                  <a:pt x="2289181" y="83945"/>
                </a:lnTo>
                <a:lnTo>
                  <a:pt x="2260330" y="83945"/>
                </a:lnTo>
                <a:lnTo>
                  <a:pt x="2260330" y="100662"/>
                </a:lnTo>
                <a:cubicBezTo>
                  <a:pt x="2260327" y="104286"/>
                  <a:pt x="2260395" y="107253"/>
                  <a:pt x="2260531" y="109562"/>
                </a:cubicBezTo>
                <a:cubicBezTo>
                  <a:pt x="2260668" y="111870"/>
                  <a:pt x="2260890" y="114063"/>
                  <a:pt x="2261197" y="116140"/>
                </a:cubicBezTo>
                <a:lnTo>
                  <a:pt x="2245719" y="116140"/>
                </a:lnTo>
                <a:cubicBezTo>
                  <a:pt x="2246026" y="113823"/>
                  <a:pt x="2246248" y="111522"/>
                  <a:pt x="2246384" y="109236"/>
                </a:cubicBezTo>
                <a:cubicBezTo>
                  <a:pt x="2246521" y="106951"/>
                  <a:pt x="2246588" y="104093"/>
                  <a:pt x="2246586" y="100662"/>
                </a:cubicBezTo>
                <a:lnTo>
                  <a:pt x="2246586" y="83945"/>
                </a:lnTo>
                <a:lnTo>
                  <a:pt x="2218973" y="83945"/>
                </a:lnTo>
                <a:lnTo>
                  <a:pt x="2218973" y="91003"/>
                </a:lnTo>
                <a:lnTo>
                  <a:pt x="2204361" y="91003"/>
                </a:lnTo>
                <a:cubicBezTo>
                  <a:pt x="2204604" y="89133"/>
                  <a:pt x="2204769" y="87209"/>
                  <a:pt x="2204857" y="85230"/>
                </a:cubicBezTo>
                <a:cubicBezTo>
                  <a:pt x="2204944" y="83251"/>
                  <a:pt x="2204985" y="80924"/>
                  <a:pt x="2204980" y="78249"/>
                </a:cubicBezTo>
                <a:lnTo>
                  <a:pt x="2204980" y="30205"/>
                </a:lnTo>
                <a:cubicBezTo>
                  <a:pt x="2204985" y="27721"/>
                  <a:pt x="2204944" y="25569"/>
                  <a:pt x="2204857" y="23751"/>
                </a:cubicBezTo>
                <a:cubicBezTo>
                  <a:pt x="2204769" y="21932"/>
                  <a:pt x="2204604" y="20121"/>
                  <a:pt x="2204361" y="18318"/>
                </a:cubicBezTo>
                <a:cubicBezTo>
                  <a:pt x="2206551" y="18501"/>
                  <a:pt x="2208641" y="18630"/>
                  <a:pt x="2210630" y="18705"/>
                </a:cubicBezTo>
                <a:cubicBezTo>
                  <a:pt x="2212619" y="18780"/>
                  <a:pt x="2215111" y="18816"/>
                  <a:pt x="2218106" y="18813"/>
                </a:cubicBezTo>
                <a:lnTo>
                  <a:pt x="2246586" y="18813"/>
                </a:lnTo>
                <a:lnTo>
                  <a:pt x="2246586" y="15222"/>
                </a:lnTo>
                <a:cubicBezTo>
                  <a:pt x="2246593" y="12098"/>
                  <a:pt x="2246547" y="9555"/>
                  <a:pt x="2246446" y="7592"/>
                </a:cubicBezTo>
                <a:cubicBezTo>
                  <a:pt x="2246346" y="5628"/>
                  <a:pt x="2246145" y="3673"/>
                  <a:pt x="2245843" y="1725"/>
                </a:cubicBezTo>
                <a:close/>
                <a:moveTo>
                  <a:pt x="1159993" y="1725"/>
                </a:moveTo>
                <a:lnTo>
                  <a:pt x="1175347" y="1725"/>
                </a:lnTo>
                <a:cubicBezTo>
                  <a:pt x="1175040" y="3521"/>
                  <a:pt x="1174818" y="5409"/>
                  <a:pt x="1174681" y="7390"/>
                </a:cubicBezTo>
                <a:cubicBezTo>
                  <a:pt x="1174545" y="9372"/>
                  <a:pt x="1174478" y="11817"/>
                  <a:pt x="1174480" y="14727"/>
                </a:cubicBezTo>
                <a:lnTo>
                  <a:pt x="1174480" y="18813"/>
                </a:lnTo>
                <a:lnTo>
                  <a:pt x="1203827" y="18813"/>
                </a:lnTo>
                <a:cubicBezTo>
                  <a:pt x="1207229" y="18816"/>
                  <a:pt x="1209928" y="18780"/>
                  <a:pt x="1211922" y="18705"/>
                </a:cubicBezTo>
                <a:cubicBezTo>
                  <a:pt x="1213916" y="18630"/>
                  <a:pt x="1215964" y="18501"/>
                  <a:pt x="1218067" y="18318"/>
                </a:cubicBezTo>
                <a:cubicBezTo>
                  <a:pt x="1217824" y="20101"/>
                  <a:pt x="1217659" y="21860"/>
                  <a:pt x="1217571" y="23596"/>
                </a:cubicBezTo>
                <a:cubicBezTo>
                  <a:pt x="1217484" y="25332"/>
                  <a:pt x="1217442" y="27494"/>
                  <a:pt x="1217448" y="30081"/>
                </a:cubicBezTo>
                <a:lnTo>
                  <a:pt x="1217448" y="78249"/>
                </a:lnTo>
                <a:cubicBezTo>
                  <a:pt x="1217442" y="81157"/>
                  <a:pt x="1217484" y="83576"/>
                  <a:pt x="1217571" y="85509"/>
                </a:cubicBezTo>
                <a:cubicBezTo>
                  <a:pt x="1217659" y="87441"/>
                  <a:pt x="1217824" y="89272"/>
                  <a:pt x="1218067" y="91003"/>
                </a:cubicBezTo>
                <a:lnTo>
                  <a:pt x="1203331" y="91003"/>
                </a:lnTo>
                <a:lnTo>
                  <a:pt x="1203331" y="83945"/>
                </a:lnTo>
                <a:lnTo>
                  <a:pt x="1174480" y="83945"/>
                </a:lnTo>
                <a:lnTo>
                  <a:pt x="1174480" y="100662"/>
                </a:lnTo>
                <a:cubicBezTo>
                  <a:pt x="1174478" y="104286"/>
                  <a:pt x="1174545" y="107253"/>
                  <a:pt x="1174681" y="109562"/>
                </a:cubicBezTo>
                <a:cubicBezTo>
                  <a:pt x="1174818" y="111870"/>
                  <a:pt x="1175040" y="114063"/>
                  <a:pt x="1175347" y="116140"/>
                </a:cubicBezTo>
                <a:lnTo>
                  <a:pt x="1159869" y="116140"/>
                </a:lnTo>
                <a:cubicBezTo>
                  <a:pt x="1160176" y="113823"/>
                  <a:pt x="1160398" y="111522"/>
                  <a:pt x="1160534" y="109236"/>
                </a:cubicBezTo>
                <a:cubicBezTo>
                  <a:pt x="1160671" y="106951"/>
                  <a:pt x="1160738" y="104093"/>
                  <a:pt x="1160736" y="100662"/>
                </a:cubicBezTo>
                <a:lnTo>
                  <a:pt x="1160736" y="83945"/>
                </a:lnTo>
                <a:lnTo>
                  <a:pt x="1133123" y="83945"/>
                </a:lnTo>
                <a:lnTo>
                  <a:pt x="1133123" y="91003"/>
                </a:lnTo>
                <a:lnTo>
                  <a:pt x="1118511" y="91003"/>
                </a:lnTo>
                <a:cubicBezTo>
                  <a:pt x="1118754" y="89133"/>
                  <a:pt x="1118919" y="87209"/>
                  <a:pt x="1119007" y="85230"/>
                </a:cubicBezTo>
                <a:cubicBezTo>
                  <a:pt x="1119094" y="83251"/>
                  <a:pt x="1119136" y="80924"/>
                  <a:pt x="1119130" y="78249"/>
                </a:cubicBezTo>
                <a:lnTo>
                  <a:pt x="1119130" y="30205"/>
                </a:lnTo>
                <a:cubicBezTo>
                  <a:pt x="1119136" y="27721"/>
                  <a:pt x="1119094" y="25569"/>
                  <a:pt x="1119007" y="23751"/>
                </a:cubicBezTo>
                <a:cubicBezTo>
                  <a:pt x="1118919" y="21932"/>
                  <a:pt x="1118754" y="20121"/>
                  <a:pt x="1118511" y="18318"/>
                </a:cubicBezTo>
                <a:cubicBezTo>
                  <a:pt x="1120701" y="18501"/>
                  <a:pt x="1122791" y="18630"/>
                  <a:pt x="1124780" y="18705"/>
                </a:cubicBezTo>
                <a:cubicBezTo>
                  <a:pt x="1126769" y="18780"/>
                  <a:pt x="1129261" y="18816"/>
                  <a:pt x="1132256" y="18813"/>
                </a:cubicBezTo>
                <a:lnTo>
                  <a:pt x="1160736" y="18813"/>
                </a:lnTo>
                <a:lnTo>
                  <a:pt x="1160736" y="15222"/>
                </a:lnTo>
                <a:cubicBezTo>
                  <a:pt x="1160743" y="12098"/>
                  <a:pt x="1160697" y="9555"/>
                  <a:pt x="1160596" y="7592"/>
                </a:cubicBezTo>
                <a:cubicBezTo>
                  <a:pt x="1160496" y="5628"/>
                  <a:pt x="1160294" y="3673"/>
                  <a:pt x="1159993" y="1725"/>
                </a:cubicBezTo>
                <a:close/>
                <a:moveTo>
                  <a:pt x="3905393" y="1602"/>
                </a:moveTo>
                <a:lnTo>
                  <a:pt x="3918766" y="1602"/>
                </a:lnTo>
                <a:cubicBezTo>
                  <a:pt x="3918583" y="2992"/>
                  <a:pt x="3918454" y="4421"/>
                  <a:pt x="3918379" y="5889"/>
                </a:cubicBezTo>
                <a:cubicBezTo>
                  <a:pt x="3918304" y="7357"/>
                  <a:pt x="3918268" y="9065"/>
                  <a:pt x="3918271" y="11012"/>
                </a:cubicBezTo>
                <a:lnTo>
                  <a:pt x="3918271" y="13241"/>
                </a:lnTo>
                <a:lnTo>
                  <a:pt x="3925576" y="13241"/>
                </a:lnTo>
                <a:cubicBezTo>
                  <a:pt x="3927986" y="13244"/>
                  <a:pt x="3929946" y="13208"/>
                  <a:pt x="3931458" y="13133"/>
                </a:cubicBezTo>
                <a:cubicBezTo>
                  <a:pt x="3932970" y="13058"/>
                  <a:pt x="3934435" y="12929"/>
                  <a:pt x="3935854" y="12746"/>
                </a:cubicBezTo>
                <a:lnTo>
                  <a:pt x="3935854" y="25624"/>
                </a:lnTo>
                <a:cubicBezTo>
                  <a:pt x="3934288" y="25440"/>
                  <a:pt x="3932714" y="25312"/>
                  <a:pt x="3931133" y="25237"/>
                </a:cubicBezTo>
                <a:cubicBezTo>
                  <a:pt x="3929551" y="25162"/>
                  <a:pt x="3927699" y="25126"/>
                  <a:pt x="3925576" y="25128"/>
                </a:cubicBezTo>
                <a:lnTo>
                  <a:pt x="3918271" y="25128"/>
                </a:lnTo>
                <a:lnTo>
                  <a:pt x="3918271" y="34663"/>
                </a:lnTo>
                <a:lnTo>
                  <a:pt x="3927929" y="34663"/>
                </a:lnTo>
                <a:cubicBezTo>
                  <a:pt x="3930444" y="34668"/>
                  <a:pt x="3932472" y="34627"/>
                  <a:pt x="3934012" y="34539"/>
                </a:cubicBezTo>
                <a:cubicBezTo>
                  <a:pt x="3935552" y="34451"/>
                  <a:pt x="3937115" y="34286"/>
                  <a:pt x="3938702" y="34044"/>
                </a:cubicBezTo>
                <a:lnTo>
                  <a:pt x="3938702" y="47169"/>
                </a:lnTo>
                <a:cubicBezTo>
                  <a:pt x="3937569" y="46994"/>
                  <a:pt x="3936491" y="46880"/>
                  <a:pt x="3935467" y="46829"/>
                </a:cubicBezTo>
                <a:cubicBezTo>
                  <a:pt x="3934443" y="46777"/>
                  <a:pt x="3933210" y="46725"/>
                  <a:pt x="3931768" y="46674"/>
                </a:cubicBezTo>
                <a:cubicBezTo>
                  <a:pt x="3931133" y="49506"/>
                  <a:pt x="3930545" y="51859"/>
                  <a:pt x="3930003" y="53732"/>
                </a:cubicBezTo>
                <a:cubicBezTo>
                  <a:pt x="3929461" y="55605"/>
                  <a:pt x="3928688" y="57834"/>
                  <a:pt x="3927681" y="60418"/>
                </a:cubicBezTo>
                <a:lnTo>
                  <a:pt x="3929167" y="60418"/>
                </a:lnTo>
                <a:cubicBezTo>
                  <a:pt x="3931345" y="60424"/>
                  <a:pt x="3933150" y="60382"/>
                  <a:pt x="3934585" y="60295"/>
                </a:cubicBezTo>
                <a:cubicBezTo>
                  <a:pt x="3936019" y="60207"/>
                  <a:pt x="3937391" y="60042"/>
                  <a:pt x="3938702" y="59799"/>
                </a:cubicBezTo>
                <a:lnTo>
                  <a:pt x="3938702" y="72925"/>
                </a:lnTo>
                <a:cubicBezTo>
                  <a:pt x="3937092" y="72742"/>
                  <a:pt x="3935482" y="72613"/>
                  <a:pt x="3933873" y="72538"/>
                </a:cubicBezTo>
                <a:cubicBezTo>
                  <a:pt x="3932263" y="72463"/>
                  <a:pt x="3930282" y="72427"/>
                  <a:pt x="3927929" y="72429"/>
                </a:cubicBezTo>
                <a:lnTo>
                  <a:pt x="3918271" y="72429"/>
                </a:lnTo>
                <a:lnTo>
                  <a:pt x="3918271" y="82335"/>
                </a:lnTo>
                <a:lnTo>
                  <a:pt x="3926691" y="82335"/>
                </a:lnTo>
                <a:cubicBezTo>
                  <a:pt x="3928984" y="82338"/>
                  <a:pt x="3930898" y="82302"/>
                  <a:pt x="3932433" y="82227"/>
                </a:cubicBezTo>
                <a:cubicBezTo>
                  <a:pt x="3933968" y="82152"/>
                  <a:pt x="3935480" y="82023"/>
                  <a:pt x="3936968" y="81840"/>
                </a:cubicBezTo>
                <a:lnTo>
                  <a:pt x="3936968" y="94842"/>
                </a:lnTo>
                <a:cubicBezTo>
                  <a:pt x="3935418" y="94659"/>
                  <a:pt x="3933875" y="94530"/>
                  <a:pt x="3932340" y="94455"/>
                </a:cubicBezTo>
                <a:cubicBezTo>
                  <a:pt x="3930805" y="94380"/>
                  <a:pt x="3928922" y="94344"/>
                  <a:pt x="3926691" y="94347"/>
                </a:cubicBezTo>
                <a:lnTo>
                  <a:pt x="3918271" y="94347"/>
                </a:lnTo>
                <a:lnTo>
                  <a:pt x="3918271" y="103386"/>
                </a:lnTo>
                <a:cubicBezTo>
                  <a:pt x="3918273" y="105452"/>
                  <a:pt x="3918330" y="107573"/>
                  <a:pt x="3918441" y="109747"/>
                </a:cubicBezTo>
                <a:cubicBezTo>
                  <a:pt x="3918552" y="111922"/>
                  <a:pt x="3918701" y="114011"/>
                  <a:pt x="3918890" y="116016"/>
                </a:cubicBezTo>
                <a:lnTo>
                  <a:pt x="3905269" y="116016"/>
                </a:lnTo>
                <a:cubicBezTo>
                  <a:pt x="3905517" y="114004"/>
                  <a:pt x="3905702" y="111992"/>
                  <a:pt x="3905826" y="109979"/>
                </a:cubicBezTo>
                <a:cubicBezTo>
                  <a:pt x="3905950" y="107967"/>
                  <a:pt x="3906012" y="105769"/>
                  <a:pt x="3906012" y="103386"/>
                </a:cubicBezTo>
                <a:lnTo>
                  <a:pt x="3906012" y="94347"/>
                </a:lnTo>
                <a:lnTo>
                  <a:pt x="3897097" y="94347"/>
                </a:lnTo>
                <a:cubicBezTo>
                  <a:pt x="3894826" y="94344"/>
                  <a:pt x="3892959" y="94380"/>
                  <a:pt x="3891494" y="94455"/>
                </a:cubicBezTo>
                <a:cubicBezTo>
                  <a:pt x="3890028" y="94530"/>
                  <a:pt x="3888470" y="94659"/>
                  <a:pt x="3886819" y="94842"/>
                </a:cubicBezTo>
                <a:lnTo>
                  <a:pt x="3886819" y="81840"/>
                </a:lnTo>
                <a:cubicBezTo>
                  <a:pt x="3888308" y="82023"/>
                  <a:pt x="3889819" y="82152"/>
                  <a:pt x="3891354" y="82227"/>
                </a:cubicBezTo>
                <a:cubicBezTo>
                  <a:pt x="3892889" y="82302"/>
                  <a:pt x="3894803" y="82338"/>
                  <a:pt x="3897097" y="82335"/>
                </a:cubicBezTo>
                <a:lnTo>
                  <a:pt x="3906012" y="82335"/>
                </a:lnTo>
                <a:lnTo>
                  <a:pt x="3906012" y="72429"/>
                </a:lnTo>
                <a:lnTo>
                  <a:pt x="3894992" y="72429"/>
                </a:lnTo>
                <a:cubicBezTo>
                  <a:pt x="3892701" y="72427"/>
                  <a:pt x="3890751" y="72463"/>
                  <a:pt x="3889141" y="72538"/>
                </a:cubicBezTo>
                <a:cubicBezTo>
                  <a:pt x="3887531" y="72613"/>
                  <a:pt x="3885890" y="72742"/>
                  <a:pt x="3884219" y="72925"/>
                </a:cubicBezTo>
                <a:lnTo>
                  <a:pt x="3884219" y="59799"/>
                </a:lnTo>
                <a:cubicBezTo>
                  <a:pt x="3885666" y="60042"/>
                  <a:pt x="3887136" y="60207"/>
                  <a:pt x="3888630" y="60295"/>
                </a:cubicBezTo>
                <a:cubicBezTo>
                  <a:pt x="3890124" y="60382"/>
                  <a:pt x="3892244" y="60424"/>
                  <a:pt x="3894992" y="60418"/>
                </a:cubicBezTo>
                <a:lnTo>
                  <a:pt x="3896354" y="60418"/>
                </a:lnTo>
                <a:cubicBezTo>
                  <a:pt x="3896003" y="58019"/>
                  <a:pt x="3895590" y="55791"/>
                  <a:pt x="3895115" y="53732"/>
                </a:cubicBezTo>
                <a:cubicBezTo>
                  <a:pt x="3894641" y="51673"/>
                  <a:pt x="3893980" y="49321"/>
                  <a:pt x="3893134" y="46674"/>
                </a:cubicBezTo>
                <a:cubicBezTo>
                  <a:pt x="3891153" y="46671"/>
                  <a:pt x="3889512" y="46707"/>
                  <a:pt x="3888212" y="46782"/>
                </a:cubicBezTo>
                <a:cubicBezTo>
                  <a:pt x="3886912" y="46857"/>
                  <a:pt x="3885581" y="46986"/>
                  <a:pt x="3884219" y="47169"/>
                </a:cubicBezTo>
                <a:lnTo>
                  <a:pt x="3884219" y="34044"/>
                </a:lnTo>
                <a:cubicBezTo>
                  <a:pt x="3885767" y="34286"/>
                  <a:pt x="3887345" y="34451"/>
                  <a:pt x="3888955" y="34539"/>
                </a:cubicBezTo>
                <a:cubicBezTo>
                  <a:pt x="3890565" y="34627"/>
                  <a:pt x="3892577" y="34668"/>
                  <a:pt x="3894992" y="34663"/>
                </a:cubicBezTo>
                <a:lnTo>
                  <a:pt x="3906136" y="34663"/>
                </a:lnTo>
                <a:lnTo>
                  <a:pt x="3906136" y="25128"/>
                </a:lnTo>
                <a:lnTo>
                  <a:pt x="3897716" y="25128"/>
                </a:lnTo>
                <a:cubicBezTo>
                  <a:pt x="3895546" y="25126"/>
                  <a:pt x="3893694" y="25162"/>
                  <a:pt x="3892159" y="25237"/>
                </a:cubicBezTo>
                <a:cubicBezTo>
                  <a:pt x="3890624" y="25312"/>
                  <a:pt x="3889051" y="25440"/>
                  <a:pt x="3887438" y="25624"/>
                </a:cubicBezTo>
                <a:lnTo>
                  <a:pt x="3887438" y="12746"/>
                </a:lnTo>
                <a:cubicBezTo>
                  <a:pt x="3888857" y="12929"/>
                  <a:pt x="3890322" y="13058"/>
                  <a:pt x="3891834" y="13133"/>
                </a:cubicBezTo>
                <a:cubicBezTo>
                  <a:pt x="3893346" y="13208"/>
                  <a:pt x="3895306" y="13244"/>
                  <a:pt x="3897716" y="13241"/>
                </a:cubicBezTo>
                <a:lnTo>
                  <a:pt x="3906136" y="13241"/>
                </a:lnTo>
                <a:lnTo>
                  <a:pt x="3906136" y="11012"/>
                </a:lnTo>
                <a:cubicBezTo>
                  <a:pt x="3906136" y="9212"/>
                  <a:pt x="3906074" y="7427"/>
                  <a:pt x="3905950" y="5657"/>
                </a:cubicBezTo>
                <a:cubicBezTo>
                  <a:pt x="3905826" y="3887"/>
                  <a:pt x="3905640" y="2535"/>
                  <a:pt x="3905393" y="1602"/>
                </a:cubicBezTo>
                <a:close/>
                <a:moveTo>
                  <a:pt x="3782673" y="1486"/>
                </a:moveTo>
                <a:lnTo>
                  <a:pt x="3797160" y="1486"/>
                </a:lnTo>
                <a:cubicBezTo>
                  <a:pt x="3796859" y="3570"/>
                  <a:pt x="3796657" y="5592"/>
                  <a:pt x="3796557" y="7552"/>
                </a:cubicBezTo>
                <a:cubicBezTo>
                  <a:pt x="3796456" y="9512"/>
                  <a:pt x="3796410" y="11904"/>
                  <a:pt x="3796417" y="14728"/>
                </a:cubicBezTo>
                <a:lnTo>
                  <a:pt x="3796417" y="25012"/>
                </a:lnTo>
                <a:lnTo>
                  <a:pt x="3803723" y="22154"/>
                </a:lnTo>
                <a:cubicBezTo>
                  <a:pt x="3804720" y="24134"/>
                  <a:pt x="3805505" y="25765"/>
                  <a:pt x="3806076" y="27046"/>
                </a:cubicBezTo>
                <a:cubicBezTo>
                  <a:pt x="3806647" y="28328"/>
                  <a:pt x="3807211" y="29774"/>
                  <a:pt x="3807768" y="31386"/>
                </a:cubicBezTo>
                <a:cubicBezTo>
                  <a:pt x="3808325" y="32997"/>
                  <a:pt x="3809082" y="35287"/>
                  <a:pt x="3810038" y="38256"/>
                </a:cubicBezTo>
                <a:lnTo>
                  <a:pt x="3806695" y="39746"/>
                </a:lnTo>
                <a:cubicBezTo>
                  <a:pt x="3808181" y="39870"/>
                  <a:pt x="3809698" y="39964"/>
                  <a:pt x="3811246" y="40026"/>
                </a:cubicBezTo>
                <a:cubicBezTo>
                  <a:pt x="3812793" y="40088"/>
                  <a:pt x="3814744" y="40119"/>
                  <a:pt x="3817096" y="40119"/>
                </a:cubicBezTo>
                <a:lnTo>
                  <a:pt x="3835422" y="40119"/>
                </a:lnTo>
                <a:lnTo>
                  <a:pt x="3835422" y="35150"/>
                </a:lnTo>
                <a:lnTo>
                  <a:pt x="3821306" y="35150"/>
                </a:lnTo>
                <a:cubicBezTo>
                  <a:pt x="3818977" y="35148"/>
                  <a:pt x="3817073" y="35184"/>
                  <a:pt x="3815595" y="35259"/>
                </a:cubicBezTo>
                <a:cubicBezTo>
                  <a:pt x="3814117" y="35334"/>
                  <a:pt x="3812553" y="35464"/>
                  <a:pt x="3810905" y="35647"/>
                </a:cubicBezTo>
                <a:lnTo>
                  <a:pt x="3810905" y="24639"/>
                </a:lnTo>
                <a:cubicBezTo>
                  <a:pt x="3812435" y="24823"/>
                  <a:pt x="3813956" y="24952"/>
                  <a:pt x="3815471" y="25027"/>
                </a:cubicBezTo>
                <a:cubicBezTo>
                  <a:pt x="3816985" y="25102"/>
                  <a:pt x="3818972" y="25139"/>
                  <a:pt x="3821430" y="25136"/>
                </a:cubicBezTo>
                <a:lnTo>
                  <a:pt x="3835422" y="25136"/>
                </a:lnTo>
                <a:lnTo>
                  <a:pt x="3835422" y="20539"/>
                </a:lnTo>
                <a:lnTo>
                  <a:pt x="3819449" y="20539"/>
                </a:lnTo>
                <a:cubicBezTo>
                  <a:pt x="3816276" y="20534"/>
                  <a:pt x="3813830" y="20575"/>
                  <a:pt x="3812112" y="20663"/>
                </a:cubicBezTo>
                <a:cubicBezTo>
                  <a:pt x="3810394" y="20751"/>
                  <a:pt x="3808754" y="20917"/>
                  <a:pt x="3807190" y="21160"/>
                </a:cubicBezTo>
                <a:lnTo>
                  <a:pt x="3807190" y="9286"/>
                </a:lnTo>
                <a:cubicBezTo>
                  <a:pt x="3808880" y="9588"/>
                  <a:pt x="3810639" y="9790"/>
                  <a:pt x="3812468" y="9890"/>
                </a:cubicBezTo>
                <a:cubicBezTo>
                  <a:pt x="3814297" y="9991"/>
                  <a:pt x="3816830" y="10037"/>
                  <a:pt x="3820068" y="10029"/>
                </a:cubicBezTo>
                <a:lnTo>
                  <a:pt x="3835422" y="10029"/>
                </a:lnTo>
                <a:cubicBezTo>
                  <a:pt x="3835430" y="8231"/>
                  <a:pt x="3835384" y="6720"/>
                  <a:pt x="3835283" y="5494"/>
                </a:cubicBezTo>
                <a:cubicBezTo>
                  <a:pt x="3835182" y="4269"/>
                  <a:pt x="3834981" y="2974"/>
                  <a:pt x="3834679" y="1609"/>
                </a:cubicBezTo>
                <a:lnTo>
                  <a:pt x="3848919" y="1609"/>
                </a:lnTo>
                <a:cubicBezTo>
                  <a:pt x="3848617" y="3020"/>
                  <a:pt x="3848416" y="4315"/>
                  <a:pt x="3848316" y="5494"/>
                </a:cubicBezTo>
                <a:cubicBezTo>
                  <a:pt x="3848215" y="6673"/>
                  <a:pt x="3848169" y="8185"/>
                  <a:pt x="3848176" y="10029"/>
                </a:cubicBezTo>
                <a:lnTo>
                  <a:pt x="3867122" y="10029"/>
                </a:lnTo>
                <a:cubicBezTo>
                  <a:pt x="3870413" y="10037"/>
                  <a:pt x="3872962" y="9991"/>
                  <a:pt x="3874768" y="9890"/>
                </a:cubicBezTo>
                <a:cubicBezTo>
                  <a:pt x="3876573" y="9790"/>
                  <a:pt x="3878317" y="9588"/>
                  <a:pt x="3879999" y="9286"/>
                </a:cubicBezTo>
                <a:lnTo>
                  <a:pt x="3879999" y="21160"/>
                </a:lnTo>
                <a:cubicBezTo>
                  <a:pt x="3878273" y="20917"/>
                  <a:pt x="3876463" y="20751"/>
                  <a:pt x="3874566" y="20663"/>
                </a:cubicBezTo>
                <a:cubicBezTo>
                  <a:pt x="3872670" y="20575"/>
                  <a:pt x="3870271" y="20534"/>
                  <a:pt x="3867369" y="20539"/>
                </a:cubicBezTo>
                <a:lnTo>
                  <a:pt x="3848176" y="20539"/>
                </a:lnTo>
                <a:lnTo>
                  <a:pt x="3848176" y="25136"/>
                </a:lnTo>
                <a:lnTo>
                  <a:pt x="3865636" y="25136"/>
                </a:lnTo>
                <a:cubicBezTo>
                  <a:pt x="3868207" y="25139"/>
                  <a:pt x="3870214" y="25102"/>
                  <a:pt x="3871657" y="25027"/>
                </a:cubicBezTo>
                <a:cubicBezTo>
                  <a:pt x="3873098" y="24952"/>
                  <a:pt x="3874517" y="24823"/>
                  <a:pt x="3875913" y="24639"/>
                </a:cubicBezTo>
                <a:lnTo>
                  <a:pt x="3875913" y="35647"/>
                </a:lnTo>
                <a:cubicBezTo>
                  <a:pt x="3874491" y="35464"/>
                  <a:pt x="3873001" y="35334"/>
                  <a:pt x="3871440" y="35259"/>
                </a:cubicBezTo>
                <a:cubicBezTo>
                  <a:pt x="3869879" y="35184"/>
                  <a:pt x="3867862" y="35148"/>
                  <a:pt x="3865388" y="35150"/>
                </a:cubicBezTo>
                <a:lnTo>
                  <a:pt x="3848176" y="35150"/>
                </a:lnTo>
                <a:lnTo>
                  <a:pt x="3848176" y="40119"/>
                </a:lnTo>
                <a:lnTo>
                  <a:pt x="3869846" y="40119"/>
                </a:lnTo>
                <a:cubicBezTo>
                  <a:pt x="3872748" y="40124"/>
                  <a:pt x="3875116" y="40083"/>
                  <a:pt x="3876950" y="39995"/>
                </a:cubicBezTo>
                <a:cubicBezTo>
                  <a:pt x="3878784" y="39907"/>
                  <a:pt x="3880502" y="39741"/>
                  <a:pt x="3882104" y="39498"/>
                </a:cubicBezTo>
                <a:lnTo>
                  <a:pt x="3882104" y="51621"/>
                </a:lnTo>
                <a:cubicBezTo>
                  <a:pt x="3880286" y="51373"/>
                  <a:pt x="3878413" y="51187"/>
                  <a:pt x="3876486" y="51063"/>
                </a:cubicBezTo>
                <a:cubicBezTo>
                  <a:pt x="3874559" y="50938"/>
                  <a:pt x="3872345" y="50876"/>
                  <a:pt x="3869846" y="50876"/>
                </a:cubicBezTo>
                <a:lnTo>
                  <a:pt x="3817096" y="50876"/>
                </a:lnTo>
                <a:cubicBezTo>
                  <a:pt x="3814137" y="50868"/>
                  <a:pt x="3811728" y="50915"/>
                  <a:pt x="3809868" y="51016"/>
                </a:cubicBezTo>
                <a:cubicBezTo>
                  <a:pt x="3808008" y="51117"/>
                  <a:pt x="3806248" y="51319"/>
                  <a:pt x="3804590" y="51621"/>
                </a:cubicBezTo>
                <a:lnTo>
                  <a:pt x="3804590" y="40737"/>
                </a:lnTo>
                <a:lnTo>
                  <a:pt x="3800751" y="42468"/>
                </a:lnTo>
                <a:cubicBezTo>
                  <a:pt x="3800145" y="39911"/>
                  <a:pt x="3799500" y="37557"/>
                  <a:pt x="3798817" y="35404"/>
                </a:cubicBezTo>
                <a:cubicBezTo>
                  <a:pt x="3798133" y="33252"/>
                  <a:pt x="3797333" y="31024"/>
                  <a:pt x="3796417" y="28721"/>
                </a:cubicBezTo>
                <a:lnTo>
                  <a:pt x="3796417" y="100782"/>
                </a:lnTo>
                <a:cubicBezTo>
                  <a:pt x="3796417" y="103954"/>
                  <a:pt x="3796479" y="106746"/>
                  <a:pt x="3796603" y="109159"/>
                </a:cubicBezTo>
                <a:cubicBezTo>
                  <a:pt x="3796727" y="111571"/>
                  <a:pt x="3796913" y="113898"/>
                  <a:pt x="3797160" y="116140"/>
                </a:cubicBezTo>
                <a:lnTo>
                  <a:pt x="3782673" y="116140"/>
                </a:lnTo>
                <a:cubicBezTo>
                  <a:pt x="3782980" y="114014"/>
                  <a:pt x="3783202" y="111610"/>
                  <a:pt x="3783339" y="108926"/>
                </a:cubicBezTo>
                <a:cubicBezTo>
                  <a:pt x="3783475" y="106243"/>
                  <a:pt x="3783542" y="103404"/>
                  <a:pt x="3783540" y="100410"/>
                </a:cubicBezTo>
                <a:lnTo>
                  <a:pt x="3783540" y="14728"/>
                </a:lnTo>
                <a:cubicBezTo>
                  <a:pt x="3783542" y="12066"/>
                  <a:pt x="3783475" y="9721"/>
                  <a:pt x="3783339" y="7691"/>
                </a:cubicBezTo>
                <a:cubicBezTo>
                  <a:pt x="3783202" y="5662"/>
                  <a:pt x="3782980" y="3593"/>
                  <a:pt x="3782673" y="1486"/>
                </a:cubicBezTo>
                <a:close/>
                <a:moveTo>
                  <a:pt x="912343" y="1238"/>
                </a:moveTo>
                <a:lnTo>
                  <a:pt x="927325" y="1238"/>
                </a:lnTo>
                <a:cubicBezTo>
                  <a:pt x="927026" y="2502"/>
                  <a:pt x="926820" y="3689"/>
                  <a:pt x="926706" y="4798"/>
                </a:cubicBezTo>
                <a:cubicBezTo>
                  <a:pt x="926593" y="5907"/>
                  <a:pt x="926510" y="7527"/>
                  <a:pt x="926459" y="9658"/>
                </a:cubicBezTo>
                <a:lnTo>
                  <a:pt x="961254" y="9658"/>
                </a:lnTo>
                <a:cubicBezTo>
                  <a:pt x="964783" y="9658"/>
                  <a:pt x="967723" y="9596"/>
                  <a:pt x="970076" y="9472"/>
                </a:cubicBezTo>
                <a:cubicBezTo>
                  <a:pt x="972429" y="9348"/>
                  <a:pt x="974565" y="9163"/>
                  <a:pt x="976484" y="8915"/>
                </a:cubicBezTo>
                <a:lnTo>
                  <a:pt x="976484" y="21161"/>
                </a:lnTo>
                <a:cubicBezTo>
                  <a:pt x="974410" y="20912"/>
                  <a:pt x="972212" y="20726"/>
                  <a:pt x="969890" y="20602"/>
                </a:cubicBezTo>
                <a:cubicBezTo>
                  <a:pt x="967569" y="20477"/>
                  <a:pt x="964937" y="20415"/>
                  <a:pt x="961996" y="20415"/>
                </a:cubicBezTo>
                <a:lnTo>
                  <a:pt x="926459" y="20415"/>
                </a:lnTo>
                <a:lnTo>
                  <a:pt x="926459" y="25136"/>
                </a:lnTo>
                <a:lnTo>
                  <a:pt x="954443" y="25136"/>
                </a:lnTo>
                <a:cubicBezTo>
                  <a:pt x="956749" y="25136"/>
                  <a:pt x="958700" y="25105"/>
                  <a:pt x="960294" y="25043"/>
                </a:cubicBezTo>
                <a:cubicBezTo>
                  <a:pt x="961888" y="24981"/>
                  <a:pt x="963405" y="24888"/>
                  <a:pt x="964844" y="24763"/>
                </a:cubicBezTo>
                <a:cubicBezTo>
                  <a:pt x="964721" y="26075"/>
                  <a:pt x="964628" y="27379"/>
                  <a:pt x="964566" y="28675"/>
                </a:cubicBezTo>
                <a:cubicBezTo>
                  <a:pt x="964504" y="29970"/>
                  <a:pt x="964473" y="31552"/>
                  <a:pt x="964473" y="33419"/>
                </a:cubicBezTo>
                <a:lnTo>
                  <a:pt x="964473" y="41602"/>
                </a:lnTo>
                <a:cubicBezTo>
                  <a:pt x="964473" y="43400"/>
                  <a:pt x="964504" y="44904"/>
                  <a:pt x="964566" y="46115"/>
                </a:cubicBezTo>
                <a:cubicBezTo>
                  <a:pt x="964628" y="47325"/>
                  <a:pt x="964721" y="48583"/>
                  <a:pt x="964844" y="49887"/>
                </a:cubicBezTo>
                <a:cubicBezTo>
                  <a:pt x="963488" y="49763"/>
                  <a:pt x="961991" y="49669"/>
                  <a:pt x="960356" y="49607"/>
                </a:cubicBezTo>
                <a:cubicBezTo>
                  <a:pt x="958720" y="49545"/>
                  <a:pt x="956915" y="49514"/>
                  <a:pt x="954938" y="49514"/>
                </a:cubicBezTo>
                <a:lnTo>
                  <a:pt x="926459" y="49514"/>
                </a:lnTo>
                <a:lnTo>
                  <a:pt x="926459" y="54235"/>
                </a:lnTo>
                <a:lnTo>
                  <a:pt x="954196" y="54235"/>
                </a:lnTo>
                <a:cubicBezTo>
                  <a:pt x="957727" y="54235"/>
                  <a:pt x="960415" y="54204"/>
                  <a:pt x="962260" y="54142"/>
                </a:cubicBezTo>
                <a:cubicBezTo>
                  <a:pt x="964104" y="54080"/>
                  <a:pt x="965832" y="53986"/>
                  <a:pt x="967445" y="53862"/>
                </a:cubicBezTo>
                <a:cubicBezTo>
                  <a:pt x="967267" y="55282"/>
                  <a:pt x="967158" y="56741"/>
                  <a:pt x="967120" y="58238"/>
                </a:cubicBezTo>
                <a:cubicBezTo>
                  <a:pt x="967081" y="59735"/>
                  <a:pt x="967066" y="62029"/>
                  <a:pt x="967073" y="65119"/>
                </a:cubicBezTo>
                <a:lnTo>
                  <a:pt x="967073" y="69465"/>
                </a:lnTo>
                <a:cubicBezTo>
                  <a:pt x="969697" y="69463"/>
                  <a:pt x="971848" y="69406"/>
                  <a:pt x="973528" y="69295"/>
                </a:cubicBezTo>
                <a:cubicBezTo>
                  <a:pt x="975207" y="69183"/>
                  <a:pt x="976647" y="69033"/>
                  <a:pt x="977846" y="68845"/>
                </a:cubicBezTo>
                <a:lnTo>
                  <a:pt x="977846" y="80596"/>
                </a:lnTo>
                <a:cubicBezTo>
                  <a:pt x="976438" y="80407"/>
                  <a:pt x="974952" y="80257"/>
                  <a:pt x="973388" y="80146"/>
                </a:cubicBezTo>
                <a:cubicBezTo>
                  <a:pt x="971825" y="80035"/>
                  <a:pt x="969720" y="79978"/>
                  <a:pt x="967073" y="79975"/>
                </a:cubicBezTo>
                <a:lnTo>
                  <a:pt x="967073" y="87170"/>
                </a:lnTo>
                <a:cubicBezTo>
                  <a:pt x="967068" y="90315"/>
                  <a:pt x="967109" y="92897"/>
                  <a:pt x="967197" y="94915"/>
                </a:cubicBezTo>
                <a:cubicBezTo>
                  <a:pt x="967285" y="96934"/>
                  <a:pt x="967450" y="98807"/>
                  <a:pt x="967692" y="100534"/>
                </a:cubicBezTo>
                <a:lnTo>
                  <a:pt x="953824" y="100534"/>
                </a:lnTo>
                <a:lnTo>
                  <a:pt x="953824" y="95701"/>
                </a:lnTo>
                <a:lnTo>
                  <a:pt x="926459" y="95701"/>
                </a:lnTo>
                <a:lnTo>
                  <a:pt x="926459" y="102641"/>
                </a:lnTo>
                <a:cubicBezTo>
                  <a:pt x="926644" y="108080"/>
                  <a:pt x="925499" y="111723"/>
                  <a:pt x="923023" y="113570"/>
                </a:cubicBezTo>
                <a:cubicBezTo>
                  <a:pt x="920546" y="115417"/>
                  <a:pt x="915624" y="116274"/>
                  <a:pt x="908256" y="116140"/>
                </a:cubicBezTo>
                <a:cubicBezTo>
                  <a:pt x="906709" y="116135"/>
                  <a:pt x="904851" y="116083"/>
                  <a:pt x="902684" y="115985"/>
                </a:cubicBezTo>
                <a:cubicBezTo>
                  <a:pt x="900517" y="115887"/>
                  <a:pt x="898412" y="115773"/>
                  <a:pt x="896369" y="115644"/>
                </a:cubicBezTo>
                <a:cubicBezTo>
                  <a:pt x="896031" y="113269"/>
                  <a:pt x="895593" y="111210"/>
                  <a:pt x="895054" y="109469"/>
                </a:cubicBezTo>
                <a:cubicBezTo>
                  <a:pt x="894514" y="107727"/>
                  <a:pt x="893673" y="105699"/>
                  <a:pt x="892531" y="103385"/>
                </a:cubicBezTo>
                <a:cubicBezTo>
                  <a:pt x="895833" y="103757"/>
                  <a:pt x="898732" y="104035"/>
                  <a:pt x="901229" y="104221"/>
                </a:cubicBezTo>
                <a:cubicBezTo>
                  <a:pt x="903726" y="104407"/>
                  <a:pt x="906069" y="104500"/>
                  <a:pt x="908256" y="104500"/>
                </a:cubicBezTo>
                <a:cubicBezTo>
                  <a:pt x="910137" y="104521"/>
                  <a:pt x="911422" y="104325"/>
                  <a:pt x="912110" y="103911"/>
                </a:cubicBezTo>
                <a:cubicBezTo>
                  <a:pt x="912799" y="103498"/>
                  <a:pt x="913124" y="102744"/>
                  <a:pt x="913086" y="101650"/>
                </a:cubicBezTo>
                <a:lnTo>
                  <a:pt x="913086" y="95701"/>
                </a:lnTo>
                <a:lnTo>
                  <a:pt x="883987" y="95701"/>
                </a:lnTo>
                <a:cubicBezTo>
                  <a:pt x="881270" y="95696"/>
                  <a:pt x="878995" y="95737"/>
                  <a:pt x="877161" y="95825"/>
                </a:cubicBezTo>
                <a:cubicBezTo>
                  <a:pt x="875327" y="95913"/>
                  <a:pt x="873516" y="96078"/>
                  <a:pt x="871728" y="96320"/>
                </a:cubicBezTo>
                <a:lnTo>
                  <a:pt x="871728" y="84818"/>
                </a:lnTo>
                <a:cubicBezTo>
                  <a:pt x="873286" y="85002"/>
                  <a:pt x="874875" y="85131"/>
                  <a:pt x="876495" y="85206"/>
                </a:cubicBezTo>
                <a:cubicBezTo>
                  <a:pt x="878115" y="85281"/>
                  <a:pt x="880447" y="85318"/>
                  <a:pt x="883491" y="85315"/>
                </a:cubicBezTo>
                <a:lnTo>
                  <a:pt x="913086" y="85315"/>
                </a:lnTo>
                <a:lnTo>
                  <a:pt x="913086" y="79975"/>
                </a:lnTo>
                <a:lnTo>
                  <a:pt x="877548" y="79975"/>
                </a:lnTo>
                <a:cubicBezTo>
                  <a:pt x="874094" y="79970"/>
                  <a:pt x="871344" y="80011"/>
                  <a:pt x="869298" y="80099"/>
                </a:cubicBezTo>
                <a:cubicBezTo>
                  <a:pt x="867252" y="80187"/>
                  <a:pt x="865462" y="80353"/>
                  <a:pt x="863927" y="80596"/>
                </a:cubicBezTo>
                <a:lnTo>
                  <a:pt x="863927" y="68845"/>
                </a:lnTo>
                <a:cubicBezTo>
                  <a:pt x="865452" y="69088"/>
                  <a:pt x="867201" y="69253"/>
                  <a:pt x="869174" y="69341"/>
                </a:cubicBezTo>
                <a:cubicBezTo>
                  <a:pt x="871148" y="69429"/>
                  <a:pt x="873856" y="69471"/>
                  <a:pt x="877300" y="69465"/>
                </a:cubicBezTo>
                <a:lnTo>
                  <a:pt x="913086" y="69465"/>
                </a:lnTo>
                <a:lnTo>
                  <a:pt x="913086" y="64002"/>
                </a:lnTo>
                <a:lnTo>
                  <a:pt x="883739" y="64002"/>
                </a:lnTo>
                <a:cubicBezTo>
                  <a:pt x="881523" y="63999"/>
                  <a:pt x="879485" y="64035"/>
                  <a:pt x="877625" y="64110"/>
                </a:cubicBezTo>
                <a:cubicBezTo>
                  <a:pt x="875765" y="64185"/>
                  <a:pt x="874006" y="64315"/>
                  <a:pt x="872347" y="64498"/>
                </a:cubicBezTo>
                <a:lnTo>
                  <a:pt x="872347" y="53738"/>
                </a:lnTo>
                <a:cubicBezTo>
                  <a:pt x="873792" y="53922"/>
                  <a:pt x="875422" y="54051"/>
                  <a:pt x="877238" y="54126"/>
                </a:cubicBezTo>
                <a:cubicBezTo>
                  <a:pt x="879054" y="54201"/>
                  <a:pt x="881304" y="54238"/>
                  <a:pt x="883987" y="54235"/>
                </a:cubicBezTo>
                <a:lnTo>
                  <a:pt x="913086" y="54235"/>
                </a:lnTo>
                <a:lnTo>
                  <a:pt x="913086" y="49514"/>
                </a:lnTo>
                <a:lnTo>
                  <a:pt x="886835" y="49514"/>
                </a:lnTo>
                <a:cubicBezTo>
                  <a:pt x="884629" y="49514"/>
                  <a:pt x="882694" y="49545"/>
                  <a:pt x="881030" y="49607"/>
                </a:cubicBezTo>
                <a:cubicBezTo>
                  <a:pt x="879366" y="49669"/>
                  <a:pt x="877834" y="49763"/>
                  <a:pt x="876433" y="49887"/>
                </a:cubicBezTo>
                <a:cubicBezTo>
                  <a:pt x="876557" y="48598"/>
                  <a:pt x="876650" y="47279"/>
                  <a:pt x="876712" y="45929"/>
                </a:cubicBezTo>
                <a:cubicBezTo>
                  <a:pt x="876774" y="44579"/>
                  <a:pt x="876805" y="43137"/>
                  <a:pt x="876805" y="41602"/>
                </a:cubicBezTo>
                <a:lnTo>
                  <a:pt x="876805" y="33419"/>
                </a:lnTo>
                <a:cubicBezTo>
                  <a:pt x="876805" y="31730"/>
                  <a:pt x="876774" y="30225"/>
                  <a:pt x="876712" y="28906"/>
                </a:cubicBezTo>
                <a:cubicBezTo>
                  <a:pt x="876650" y="27588"/>
                  <a:pt x="876557" y="26207"/>
                  <a:pt x="876433" y="24763"/>
                </a:cubicBezTo>
                <a:cubicBezTo>
                  <a:pt x="877986" y="24888"/>
                  <a:pt x="879555" y="24981"/>
                  <a:pt x="881139" y="25043"/>
                </a:cubicBezTo>
                <a:cubicBezTo>
                  <a:pt x="882723" y="25105"/>
                  <a:pt x="884663" y="25136"/>
                  <a:pt x="886958" y="25136"/>
                </a:cubicBezTo>
                <a:lnTo>
                  <a:pt x="913086" y="25136"/>
                </a:lnTo>
                <a:lnTo>
                  <a:pt x="913086" y="20415"/>
                </a:lnTo>
                <a:lnTo>
                  <a:pt x="879158" y="20415"/>
                </a:lnTo>
                <a:cubicBezTo>
                  <a:pt x="876170" y="20415"/>
                  <a:pt x="873539" y="20477"/>
                  <a:pt x="871264" y="20602"/>
                </a:cubicBezTo>
                <a:cubicBezTo>
                  <a:pt x="868988" y="20726"/>
                  <a:pt x="866791" y="20912"/>
                  <a:pt x="864670" y="21161"/>
                </a:cubicBezTo>
                <a:lnTo>
                  <a:pt x="864670" y="8915"/>
                </a:lnTo>
                <a:cubicBezTo>
                  <a:pt x="866535" y="9163"/>
                  <a:pt x="868656" y="9348"/>
                  <a:pt x="871032" y="9472"/>
                </a:cubicBezTo>
                <a:cubicBezTo>
                  <a:pt x="873407" y="9596"/>
                  <a:pt x="876364" y="9658"/>
                  <a:pt x="879900" y="9658"/>
                </a:cubicBezTo>
                <a:lnTo>
                  <a:pt x="913086" y="9658"/>
                </a:lnTo>
                <a:cubicBezTo>
                  <a:pt x="913031" y="7581"/>
                  <a:pt x="912954" y="5977"/>
                  <a:pt x="912853" y="4844"/>
                </a:cubicBezTo>
                <a:cubicBezTo>
                  <a:pt x="912753" y="3712"/>
                  <a:pt x="912583" y="2510"/>
                  <a:pt x="912343" y="1238"/>
                </a:cubicBezTo>
                <a:close/>
                <a:moveTo>
                  <a:pt x="1024408" y="123"/>
                </a:moveTo>
                <a:cubicBezTo>
                  <a:pt x="1026432" y="2783"/>
                  <a:pt x="1028069" y="4989"/>
                  <a:pt x="1029321" y="6741"/>
                </a:cubicBezTo>
                <a:cubicBezTo>
                  <a:pt x="1030573" y="8493"/>
                  <a:pt x="1031687" y="10176"/>
                  <a:pt x="1032663" y="11791"/>
                </a:cubicBezTo>
                <a:cubicBezTo>
                  <a:pt x="1033639" y="13405"/>
                  <a:pt x="1034724" y="15336"/>
                  <a:pt x="1035920" y="17583"/>
                </a:cubicBezTo>
                <a:lnTo>
                  <a:pt x="1052642" y="17583"/>
                </a:lnTo>
                <a:cubicBezTo>
                  <a:pt x="1055069" y="14748"/>
                  <a:pt x="1057115" y="11998"/>
                  <a:pt x="1058783" y="9333"/>
                </a:cubicBezTo>
                <a:cubicBezTo>
                  <a:pt x="1060450" y="6668"/>
                  <a:pt x="1062032" y="3640"/>
                  <a:pt x="1063529" y="247"/>
                </a:cubicBezTo>
                <a:lnTo>
                  <a:pt x="1077530" y="4086"/>
                </a:lnTo>
                <a:cubicBezTo>
                  <a:pt x="1075893" y="6653"/>
                  <a:pt x="1074209" y="9103"/>
                  <a:pt x="1072478" y="11438"/>
                </a:cubicBezTo>
                <a:cubicBezTo>
                  <a:pt x="1070748" y="13773"/>
                  <a:pt x="1069126" y="15821"/>
                  <a:pt x="1067612" y="17583"/>
                </a:cubicBezTo>
                <a:lnTo>
                  <a:pt x="1086688" y="17583"/>
                </a:lnTo>
                <a:cubicBezTo>
                  <a:pt x="1089675" y="17583"/>
                  <a:pt x="1092206" y="17521"/>
                  <a:pt x="1094281" y="17397"/>
                </a:cubicBezTo>
                <a:cubicBezTo>
                  <a:pt x="1096357" y="17273"/>
                  <a:pt x="1098240" y="17087"/>
                  <a:pt x="1099930" y="16840"/>
                </a:cubicBezTo>
                <a:lnTo>
                  <a:pt x="1099930" y="30199"/>
                </a:lnTo>
                <a:cubicBezTo>
                  <a:pt x="1098147" y="29896"/>
                  <a:pt x="1096264" y="29695"/>
                  <a:pt x="1094281" y="29594"/>
                </a:cubicBezTo>
                <a:cubicBezTo>
                  <a:pt x="1092298" y="29493"/>
                  <a:pt x="1089767" y="29447"/>
                  <a:pt x="1086688" y="29454"/>
                </a:cubicBezTo>
                <a:lnTo>
                  <a:pt x="1002611" y="29454"/>
                </a:lnTo>
                <a:cubicBezTo>
                  <a:pt x="999702" y="29447"/>
                  <a:pt x="997233" y="29493"/>
                  <a:pt x="995204" y="29594"/>
                </a:cubicBezTo>
                <a:cubicBezTo>
                  <a:pt x="993174" y="29695"/>
                  <a:pt x="991230" y="29896"/>
                  <a:pt x="989370" y="30199"/>
                </a:cubicBezTo>
                <a:lnTo>
                  <a:pt x="989370" y="16840"/>
                </a:lnTo>
                <a:cubicBezTo>
                  <a:pt x="991640" y="17142"/>
                  <a:pt x="993662" y="17343"/>
                  <a:pt x="995436" y="17443"/>
                </a:cubicBezTo>
                <a:cubicBezTo>
                  <a:pt x="997210" y="17544"/>
                  <a:pt x="999602" y="17591"/>
                  <a:pt x="1002611" y="17583"/>
                </a:cubicBezTo>
                <a:lnTo>
                  <a:pt x="1021062" y="17583"/>
                </a:lnTo>
                <a:cubicBezTo>
                  <a:pt x="1019606" y="15104"/>
                  <a:pt x="1018181" y="12911"/>
                  <a:pt x="1016787" y="11005"/>
                </a:cubicBezTo>
                <a:cubicBezTo>
                  <a:pt x="1015393" y="9098"/>
                  <a:pt x="1013472" y="6751"/>
                  <a:pt x="1011025" y="3962"/>
                </a:cubicBezTo>
                <a:close/>
                <a:moveTo>
                  <a:pt x="3541582" y="0"/>
                </a:moveTo>
                <a:lnTo>
                  <a:pt x="3555090" y="4829"/>
                </a:lnTo>
                <a:lnTo>
                  <a:pt x="3554484" y="6563"/>
                </a:lnTo>
                <a:lnTo>
                  <a:pt x="3560702" y="6949"/>
                </a:lnTo>
                <a:cubicBezTo>
                  <a:pt x="3562709" y="7024"/>
                  <a:pt x="3565127" y="7060"/>
                  <a:pt x="3567954" y="7058"/>
                </a:cubicBezTo>
                <a:lnTo>
                  <a:pt x="3616627" y="7058"/>
                </a:lnTo>
                <a:cubicBezTo>
                  <a:pt x="3620426" y="7060"/>
                  <a:pt x="3623411" y="7024"/>
                  <a:pt x="3625584" y="6949"/>
                </a:cubicBezTo>
                <a:cubicBezTo>
                  <a:pt x="3627756" y="6874"/>
                  <a:pt x="3629720" y="6745"/>
                  <a:pt x="3631475" y="6562"/>
                </a:cubicBezTo>
                <a:cubicBezTo>
                  <a:pt x="3631237" y="8371"/>
                  <a:pt x="3631093" y="10381"/>
                  <a:pt x="3631041" y="12592"/>
                </a:cubicBezTo>
                <a:cubicBezTo>
                  <a:pt x="3630990" y="14804"/>
                  <a:pt x="3630969" y="17866"/>
                  <a:pt x="3630980" y="21780"/>
                </a:cubicBezTo>
                <a:lnTo>
                  <a:pt x="3630980" y="99058"/>
                </a:lnTo>
                <a:cubicBezTo>
                  <a:pt x="3630974" y="103141"/>
                  <a:pt x="3631016" y="106352"/>
                  <a:pt x="3631103" y="108690"/>
                </a:cubicBezTo>
                <a:cubicBezTo>
                  <a:pt x="3631191" y="111028"/>
                  <a:pt x="3631356" y="113219"/>
                  <a:pt x="3631599" y="115265"/>
                </a:cubicBezTo>
                <a:lnTo>
                  <a:pt x="3618613" y="115265"/>
                </a:lnTo>
                <a:lnTo>
                  <a:pt x="3618613" y="109817"/>
                </a:lnTo>
                <a:lnTo>
                  <a:pt x="3567210" y="109817"/>
                </a:lnTo>
                <a:lnTo>
                  <a:pt x="3567210" y="115265"/>
                </a:lnTo>
                <a:lnTo>
                  <a:pt x="3554222" y="115265"/>
                </a:lnTo>
                <a:cubicBezTo>
                  <a:pt x="3554470" y="113238"/>
                  <a:pt x="3554656" y="111072"/>
                  <a:pt x="3554780" y="108767"/>
                </a:cubicBezTo>
                <a:cubicBezTo>
                  <a:pt x="3554904" y="106463"/>
                  <a:pt x="3554966" y="103556"/>
                  <a:pt x="3554966" y="100047"/>
                </a:cubicBezTo>
                <a:lnTo>
                  <a:pt x="3554966" y="20541"/>
                </a:lnTo>
                <a:cubicBezTo>
                  <a:pt x="3554969" y="17507"/>
                  <a:pt x="3554933" y="14914"/>
                  <a:pt x="3554858" y="12762"/>
                </a:cubicBezTo>
                <a:lnTo>
                  <a:pt x="3554472" y="6595"/>
                </a:lnTo>
                <a:lnTo>
                  <a:pt x="3554051" y="7799"/>
                </a:lnTo>
                <a:cubicBezTo>
                  <a:pt x="3553760" y="8634"/>
                  <a:pt x="3553320" y="9871"/>
                  <a:pt x="3552734" y="11510"/>
                </a:cubicBezTo>
                <a:cubicBezTo>
                  <a:pt x="3551972" y="13797"/>
                  <a:pt x="3551277" y="15804"/>
                  <a:pt x="3550648" y="17530"/>
                </a:cubicBezTo>
                <a:cubicBezTo>
                  <a:pt x="3550020" y="19256"/>
                  <a:pt x="3549315" y="21073"/>
                  <a:pt x="3548535" y="22980"/>
                </a:cubicBezTo>
                <a:cubicBezTo>
                  <a:pt x="3547755" y="24887"/>
                  <a:pt x="3546757" y="27256"/>
                  <a:pt x="3545540" y="30086"/>
                </a:cubicBezTo>
                <a:lnTo>
                  <a:pt x="3545540" y="101779"/>
                </a:lnTo>
                <a:cubicBezTo>
                  <a:pt x="3545535" y="104394"/>
                  <a:pt x="3545576" y="106831"/>
                  <a:pt x="3545664" y="109092"/>
                </a:cubicBezTo>
                <a:cubicBezTo>
                  <a:pt x="3545752" y="111353"/>
                  <a:pt x="3545918" y="113699"/>
                  <a:pt x="3546160" y="116132"/>
                </a:cubicBezTo>
                <a:lnTo>
                  <a:pt x="3531687" y="116132"/>
                </a:lnTo>
                <a:cubicBezTo>
                  <a:pt x="3531935" y="113725"/>
                  <a:pt x="3532121" y="111420"/>
                  <a:pt x="3532245" y="109216"/>
                </a:cubicBezTo>
                <a:cubicBezTo>
                  <a:pt x="3532368" y="107012"/>
                  <a:pt x="3532430" y="104491"/>
                  <a:pt x="3532430" y="101655"/>
                </a:cubicBezTo>
                <a:lnTo>
                  <a:pt x="3532430" y="64754"/>
                </a:lnTo>
                <a:cubicBezTo>
                  <a:pt x="3532425" y="62810"/>
                  <a:pt x="3532435" y="60844"/>
                  <a:pt x="3532461" y="58854"/>
                </a:cubicBezTo>
                <a:cubicBezTo>
                  <a:pt x="3532487" y="56864"/>
                  <a:pt x="3532559" y="54247"/>
                  <a:pt x="3532677" y="51003"/>
                </a:cubicBezTo>
                <a:cubicBezTo>
                  <a:pt x="3531233" y="53461"/>
                  <a:pt x="3530077" y="55372"/>
                  <a:pt x="3529210" y="56738"/>
                </a:cubicBezTo>
                <a:cubicBezTo>
                  <a:pt x="3528344" y="58104"/>
                  <a:pt x="3527518" y="59291"/>
                  <a:pt x="3526734" y="60299"/>
                </a:cubicBezTo>
                <a:cubicBezTo>
                  <a:pt x="3525950" y="61306"/>
                  <a:pt x="3524959" y="62502"/>
                  <a:pt x="3523763" y="63886"/>
                </a:cubicBezTo>
                <a:cubicBezTo>
                  <a:pt x="3522929" y="60942"/>
                  <a:pt x="3522088" y="58376"/>
                  <a:pt x="3521239" y="56190"/>
                </a:cubicBezTo>
                <a:cubicBezTo>
                  <a:pt x="3520391" y="54004"/>
                  <a:pt x="3519333" y="51656"/>
                  <a:pt x="3518067" y="49145"/>
                </a:cubicBezTo>
                <a:cubicBezTo>
                  <a:pt x="3522063" y="44872"/>
                  <a:pt x="3525586" y="40174"/>
                  <a:pt x="3528638" y="35049"/>
                </a:cubicBezTo>
                <a:cubicBezTo>
                  <a:pt x="3531688" y="29925"/>
                  <a:pt x="3534437" y="24016"/>
                  <a:pt x="3536883" y="17322"/>
                </a:cubicBezTo>
                <a:cubicBezTo>
                  <a:pt x="3538222" y="13648"/>
                  <a:pt x="3539253" y="10515"/>
                  <a:pt x="3539975" y="7921"/>
                </a:cubicBezTo>
                <a:cubicBezTo>
                  <a:pt x="3540696" y="5328"/>
                  <a:pt x="3541232" y="2688"/>
                  <a:pt x="354158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en-US" altLang="ja-JP" sz="950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0CC3491F-95FD-0E4D-A2E9-73E85B86E33D}"/>
              </a:ext>
            </a:extLst>
          </p:cNvPr>
          <p:cNvSpPr txBox="1"/>
          <p:nvPr/>
        </p:nvSpPr>
        <p:spPr>
          <a:xfrm>
            <a:off x="501089" y="4343128"/>
            <a:ext cx="172938" cy="226516"/>
          </a:xfrm>
          <a:custGeom>
            <a:avLst/>
            <a:gdLst/>
            <a:ahLst/>
            <a:cxnLst/>
            <a:rect l="l" t="t" r="r" b="b"/>
            <a:pathLst>
              <a:path w="172938" h="226516">
                <a:moveTo>
                  <a:pt x="95548" y="0"/>
                </a:moveTo>
                <a:cubicBezTo>
                  <a:pt x="100112" y="0"/>
                  <a:pt x="103981" y="1637"/>
                  <a:pt x="107156" y="4911"/>
                </a:cubicBezTo>
                <a:cubicBezTo>
                  <a:pt x="110331" y="8185"/>
                  <a:pt x="111919" y="12005"/>
                  <a:pt x="111919" y="16371"/>
                </a:cubicBezTo>
                <a:lnTo>
                  <a:pt x="111919" y="188119"/>
                </a:lnTo>
                <a:cubicBezTo>
                  <a:pt x="111919" y="189508"/>
                  <a:pt x="112713" y="190202"/>
                  <a:pt x="114300" y="190202"/>
                </a:cubicBezTo>
                <a:lnTo>
                  <a:pt x="155377" y="190202"/>
                </a:lnTo>
                <a:cubicBezTo>
                  <a:pt x="160139" y="190202"/>
                  <a:pt x="164257" y="191939"/>
                  <a:pt x="167729" y="195411"/>
                </a:cubicBezTo>
                <a:cubicBezTo>
                  <a:pt x="171202" y="198884"/>
                  <a:pt x="172938" y="203001"/>
                  <a:pt x="172938" y="207764"/>
                </a:cubicBezTo>
                <a:lnTo>
                  <a:pt x="172938" y="208955"/>
                </a:lnTo>
                <a:cubicBezTo>
                  <a:pt x="172938" y="213717"/>
                  <a:pt x="171202" y="217835"/>
                  <a:pt x="167729" y="221307"/>
                </a:cubicBezTo>
                <a:cubicBezTo>
                  <a:pt x="164257" y="224780"/>
                  <a:pt x="160139" y="226516"/>
                  <a:pt x="155377" y="226516"/>
                </a:cubicBezTo>
                <a:lnTo>
                  <a:pt x="17562" y="226516"/>
                </a:lnTo>
                <a:cubicBezTo>
                  <a:pt x="12799" y="226516"/>
                  <a:pt x="8682" y="224780"/>
                  <a:pt x="5209" y="221307"/>
                </a:cubicBezTo>
                <a:cubicBezTo>
                  <a:pt x="1736" y="217835"/>
                  <a:pt x="0" y="213717"/>
                  <a:pt x="0" y="208955"/>
                </a:cubicBezTo>
                <a:lnTo>
                  <a:pt x="0" y="207764"/>
                </a:lnTo>
                <a:cubicBezTo>
                  <a:pt x="0" y="203001"/>
                  <a:pt x="1736" y="198884"/>
                  <a:pt x="5209" y="195411"/>
                </a:cubicBezTo>
                <a:cubicBezTo>
                  <a:pt x="8682" y="191939"/>
                  <a:pt x="12799" y="190202"/>
                  <a:pt x="17562" y="190202"/>
                </a:cubicBezTo>
                <a:lnTo>
                  <a:pt x="64889" y="190202"/>
                </a:lnTo>
                <a:cubicBezTo>
                  <a:pt x="66477" y="190202"/>
                  <a:pt x="67270" y="189508"/>
                  <a:pt x="67270" y="188119"/>
                </a:cubicBezTo>
                <a:lnTo>
                  <a:pt x="67270" y="49113"/>
                </a:lnTo>
                <a:cubicBezTo>
                  <a:pt x="67270" y="47724"/>
                  <a:pt x="66477" y="47030"/>
                  <a:pt x="64889" y="47030"/>
                </a:cubicBezTo>
                <a:lnTo>
                  <a:pt x="28277" y="47030"/>
                </a:lnTo>
                <a:cubicBezTo>
                  <a:pt x="24309" y="47030"/>
                  <a:pt x="20935" y="45640"/>
                  <a:pt x="18157" y="42862"/>
                </a:cubicBezTo>
                <a:cubicBezTo>
                  <a:pt x="15379" y="40084"/>
                  <a:pt x="13990" y="36810"/>
                  <a:pt x="13990" y="33040"/>
                </a:cubicBezTo>
                <a:cubicBezTo>
                  <a:pt x="13990" y="28872"/>
                  <a:pt x="15329" y="25251"/>
                  <a:pt x="18008" y="22175"/>
                </a:cubicBezTo>
                <a:cubicBezTo>
                  <a:pt x="20687" y="19099"/>
                  <a:pt x="24011" y="17264"/>
                  <a:pt x="27980" y="16669"/>
                </a:cubicBezTo>
                <a:cubicBezTo>
                  <a:pt x="44450" y="13692"/>
                  <a:pt x="56654" y="10715"/>
                  <a:pt x="64591" y="7739"/>
                </a:cubicBezTo>
                <a:cubicBezTo>
                  <a:pt x="77291" y="2580"/>
                  <a:pt x="87610" y="0"/>
                  <a:pt x="955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400" dirty="0">
              <a:solidFill>
                <a:schemeClr val="bg1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B6ECF30F-A9E9-005E-76A0-F2193BFC0D08}"/>
              </a:ext>
            </a:extLst>
          </p:cNvPr>
          <p:cNvSpPr txBox="1"/>
          <p:nvPr/>
        </p:nvSpPr>
        <p:spPr>
          <a:xfrm>
            <a:off x="501387" y="5168512"/>
            <a:ext cx="170259" cy="230088"/>
          </a:xfrm>
          <a:custGeom>
            <a:avLst/>
            <a:gdLst/>
            <a:ahLst/>
            <a:cxnLst/>
            <a:rect l="l" t="t" r="r" b="b"/>
            <a:pathLst>
              <a:path w="170259" h="230088">
                <a:moveTo>
                  <a:pt x="80069" y="0"/>
                </a:moveTo>
                <a:cubicBezTo>
                  <a:pt x="103882" y="0"/>
                  <a:pt x="123229" y="6251"/>
                  <a:pt x="138112" y="18752"/>
                </a:cubicBezTo>
                <a:cubicBezTo>
                  <a:pt x="152995" y="31254"/>
                  <a:pt x="160436" y="48617"/>
                  <a:pt x="160436" y="70842"/>
                </a:cubicBezTo>
                <a:cubicBezTo>
                  <a:pt x="160436" y="81359"/>
                  <a:pt x="158303" y="91827"/>
                  <a:pt x="154037" y="102245"/>
                </a:cubicBezTo>
                <a:cubicBezTo>
                  <a:pt x="149770" y="112663"/>
                  <a:pt x="143321" y="123130"/>
                  <a:pt x="134689" y="133648"/>
                </a:cubicBezTo>
                <a:cubicBezTo>
                  <a:pt x="126057" y="144165"/>
                  <a:pt x="117177" y="153888"/>
                  <a:pt x="108049" y="162818"/>
                </a:cubicBezTo>
                <a:cubicBezTo>
                  <a:pt x="98921" y="171748"/>
                  <a:pt x="87610" y="181868"/>
                  <a:pt x="74116" y="193179"/>
                </a:cubicBezTo>
                <a:cubicBezTo>
                  <a:pt x="73719" y="193576"/>
                  <a:pt x="73620" y="193923"/>
                  <a:pt x="73818" y="194221"/>
                </a:cubicBezTo>
                <a:cubicBezTo>
                  <a:pt x="74017" y="194518"/>
                  <a:pt x="74314" y="194667"/>
                  <a:pt x="74711" y="194667"/>
                </a:cubicBezTo>
                <a:cubicBezTo>
                  <a:pt x="91182" y="193278"/>
                  <a:pt x="101600" y="192584"/>
                  <a:pt x="105965" y="192584"/>
                </a:cubicBezTo>
                <a:lnTo>
                  <a:pt x="152697" y="192584"/>
                </a:lnTo>
                <a:cubicBezTo>
                  <a:pt x="157460" y="192584"/>
                  <a:pt x="161577" y="194320"/>
                  <a:pt x="165050" y="197793"/>
                </a:cubicBezTo>
                <a:cubicBezTo>
                  <a:pt x="168523" y="201265"/>
                  <a:pt x="170259" y="205383"/>
                  <a:pt x="170259" y="210145"/>
                </a:cubicBezTo>
                <a:lnTo>
                  <a:pt x="170259" y="212527"/>
                </a:lnTo>
                <a:cubicBezTo>
                  <a:pt x="170259" y="217289"/>
                  <a:pt x="168523" y="221407"/>
                  <a:pt x="165050" y="224879"/>
                </a:cubicBezTo>
                <a:cubicBezTo>
                  <a:pt x="161577" y="228352"/>
                  <a:pt x="157460" y="230088"/>
                  <a:pt x="152697" y="230088"/>
                </a:cubicBezTo>
                <a:lnTo>
                  <a:pt x="12799" y="230088"/>
                </a:lnTo>
                <a:cubicBezTo>
                  <a:pt x="9425" y="230088"/>
                  <a:pt x="6449" y="228848"/>
                  <a:pt x="3869" y="226368"/>
                </a:cubicBezTo>
                <a:cubicBezTo>
                  <a:pt x="1289" y="223887"/>
                  <a:pt x="0" y="220861"/>
                  <a:pt x="0" y="217289"/>
                </a:cubicBezTo>
                <a:cubicBezTo>
                  <a:pt x="0" y="208756"/>
                  <a:pt x="3373" y="201811"/>
                  <a:pt x="10120" y="196453"/>
                </a:cubicBezTo>
                <a:cubicBezTo>
                  <a:pt x="26789" y="183356"/>
                  <a:pt x="40927" y="171748"/>
                  <a:pt x="52536" y="161627"/>
                </a:cubicBezTo>
                <a:cubicBezTo>
                  <a:pt x="64145" y="151507"/>
                  <a:pt x="75158" y="140990"/>
                  <a:pt x="85576" y="130076"/>
                </a:cubicBezTo>
                <a:cubicBezTo>
                  <a:pt x="95994" y="119162"/>
                  <a:pt x="103832" y="108893"/>
                  <a:pt x="109091" y="99268"/>
                </a:cubicBezTo>
                <a:cubicBezTo>
                  <a:pt x="114349" y="89644"/>
                  <a:pt x="116979" y="80764"/>
                  <a:pt x="116979" y="72628"/>
                </a:cubicBezTo>
                <a:cubicBezTo>
                  <a:pt x="116979" y="61317"/>
                  <a:pt x="113307" y="52338"/>
                  <a:pt x="105965" y="45690"/>
                </a:cubicBezTo>
                <a:cubicBezTo>
                  <a:pt x="98623" y="39043"/>
                  <a:pt x="89197" y="35719"/>
                  <a:pt x="77688" y="35719"/>
                </a:cubicBezTo>
                <a:cubicBezTo>
                  <a:pt x="63400" y="35719"/>
                  <a:pt x="49411" y="41672"/>
                  <a:pt x="35718" y="53578"/>
                </a:cubicBezTo>
                <a:cubicBezTo>
                  <a:pt x="32147" y="56753"/>
                  <a:pt x="27979" y="58341"/>
                  <a:pt x="23217" y="58341"/>
                </a:cubicBezTo>
                <a:cubicBezTo>
                  <a:pt x="23018" y="58341"/>
                  <a:pt x="22919" y="58341"/>
                  <a:pt x="22919" y="58341"/>
                </a:cubicBezTo>
                <a:cubicBezTo>
                  <a:pt x="18157" y="58341"/>
                  <a:pt x="14089" y="56753"/>
                  <a:pt x="10715" y="53578"/>
                </a:cubicBezTo>
                <a:lnTo>
                  <a:pt x="9525" y="52387"/>
                </a:lnTo>
                <a:cubicBezTo>
                  <a:pt x="5953" y="48816"/>
                  <a:pt x="4167" y="44549"/>
                  <a:pt x="4167" y="39588"/>
                </a:cubicBezTo>
                <a:cubicBezTo>
                  <a:pt x="4167" y="35024"/>
                  <a:pt x="5953" y="31055"/>
                  <a:pt x="9525" y="27682"/>
                </a:cubicBezTo>
                <a:cubicBezTo>
                  <a:pt x="30559" y="9227"/>
                  <a:pt x="54074" y="0"/>
                  <a:pt x="800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400" dirty="0">
              <a:solidFill>
                <a:schemeClr val="bg1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E608B5C9-55CC-DBE0-7C8D-B1BC20B74B8D}"/>
              </a:ext>
            </a:extLst>
          </p:cNvPr>
          <p:cNvSpPr txBox="1"/>
          <p:nvPr/>
        </p:nvSpPr>
        <p:spPr>
          <a:xfrm>
            <a:off x="500494" y="5970176"/>
            <a:ext cx="166390" cy="233958"/>
          </a:xfrm>
          <a:custGeom>
            <a:avLst/>
            <a:gdLst/>
            <a:ahLst/>
            <a:cxnLst/>
            <a:rect l="l" t="t" r="r" b="b"/>
            <a:pathLst>
              <a:path w="166390" h="233958">
                <a:moveTo>
                  <a:pt x="81855" y="0"/>
                </a:moveTo>
                <a:cubicBezTo>
                  <a:pt x="105866" y="0"/>
                  <a:pt x="125015" y="5407"/>
                  <a:pt x="139303" y="16222"/>
                </a:cubicBezTo>
                <a:cubicBezTo>
                  <a:pt x="153590" y="27037"/>
                  <a:pt x="160734" y="41374"/>
                  <a:pt x="160734" y="59234"/>
                </a:cubicBezTo>
                <a:cubicBezTo>
                  <a:pt x="160734" y="71934"/>
                  <a:pt x="157410" y="82848"/>
                  <a:pt x="150763" y="91976"/>
                </a:cubicBezTo>
                <a:cubicBezTo>
                  <a:pt x="144115" y="101104"/>
                  <a:pt x="134640" y="107652"/>
                  <a:pt x="122336" y="111621"/>
                </a:cubicBezTo>
                <a:cubicBezTo>
                  <a:pt x="121940" y="111819"/>
                  <a:pt x="121741" y="112117"/>
                  <a:pt x="121741" y="112514"/>
                </a:cubicBezTo>
                <a:cubicBezTo>
                  <a:pt x="121741" y="112911"/>
                  <a:pt x="121940" y="113109"/>
                  <a:pt x="122336" y="113109"/>
                </a:cubicBezTo>
                <a:cubicBezTo>
                  <a:pt x="135433" y="116681"/>
                  <a:pt x="146050" y="123428"/>
                  <a:pt x="154186" y="133350"/>
                </a:cubicBezTo>
                <a:cubicBezTo>
                  <a:pt x="162322" y="143272"/>
                  <a:pt x="166390" y="155476"/>
                  <a:pt x="166390" y="169962"/>
                </a:cubicBezTo>
                <a:cubicBezTo>
                  <a:pt x="166390" y="189210"/>
                  <a:pt x="158452" y="204688"/>
                  <a:pt x="142577" y="216396"/>
                </a:cubicBezTo>
                <a:cubicBezTo>
                  <a:pt x="126702" y="228104"/>
                  <a:pt x="107156" y="233958"/>
                  <a:pt x="83939" y="233958"/>
                </a:cubicBezTo>
                <a:cubicBezTo>
                  <a:pt x="53181" y="233958"/>
                  <a:pt x="27285" y="225028"/>
                  <a:pt x="6250" y="207169"/>
                </a:cubicBezTo>
                <a:cubicBezTo>
                  <a:pt x="2083" y="203597"/>
                  <a:pt x="0" y="199033"/>
                  <a:pt x="0" y="193477"/>
                </a:cubicBezTo>
                <a:cubicBezTo>
                  <a:pt x="0" y="188714"/>
                  <a:pt x="1488" y="184547"/>
                  <a:pt x="4465" y="180975"/>
                </a:cubicBezTo>
                <a:lnTo>
                  <a:pt x="4762" y="180380"/>
                </a:lnTo>
                <a:cubicBezTo>
                  <a:pt x="7540" y="176808"/>
                  <a:pt x="11311" y="174923"/>
                  <a:pt x="16073" y="174724"/>
                </a:cubicBezTo>
                <a:cubicBezTo>
                  <a:pt x="16470" y="174724"/>
                  <a:pt x="16867" y="174724"/>
                  <a:pt x="17264" y="174724"/>
                </a:cubicBezTo>
                <a:cubicBezTo>
                  <a:pt x="21431" y="174724"/>
                  <a:pt x="25201" y="176014"/>
                  <a:pt x="28575" y="178594"/>
                </a:cubicBezTo>
                <a:cubicBezTo>
                  <a:pt x="44847" y="191095"/>
                  <a:pt x="62408" y="197346"/>
                  <a:pt x="81260" y="197346"/>
                </a:cubicBezTo>
                <a:cubicBezTo>
                  <a:pt x="93761" y="197346"/>
                  <a:pt x="103981" y="194518"/>
                  <a:pt x="111918" y="188863"/>
                </a:cubicBezTo>
                <a:cubicBezTo>
                  <a:pt x="119856" y="183207"/>
                  <a:pt x="123825" y="175716"/>
                  <a:pt x="123825" y="166390"/>
                </a:cubicBezTo>
                <a:cubicBezTo>
                  <a:pt x="123825" y="155873"/>
                  <a:pt x="119558" y="147637"/>
                  <a:pt x="111025" y="141684"/>
                </a:cubicBezTo>
                <a:cubicBezTo>
                  <a:pt x="102493" y="135731"/>
                  <a:pt x="88205" y="132159"/>
                  <a:pt x="68163" y="130969"/>
                </a:cubicBezTo>
                <a:cubicBezTo>
                  <a:pt x="63797" y="130572"/>
                  <a:pt x="60027" y="128836"/>
                  <a:pt x="56852" y="125760"/>
                </a:cubicBezTo>
                <a:cubicBezTo>
                  <a:pt x="53677" y="122684"/>
                  <a:pt x="52090" y="118914"/>
                  <a:pt x="52090" y="114449"/>
                </a:cubicBezTo>
                <a:cubicBezTo>
                  <a:pt x="52090" y="109984"/>
                  <a:pt x="53677" y="106164"/>
                  <a:pt x="56852" y="102989"/>
                </a:cubicBezTo>
                <a:cubicBezTo>
                  <a:pt x="60027" y="99814"/>
                  <a:pt x="63797" y="98028"/>
                  <a:pt x="68163" y="97631"/>
                </a:cubicBezTo>
                <a:cubicBezTo>
                  <a:pt x="85229" y="96242"/>
                  <a:pt x="97929" y="92472"/>
                  <a:pt x="106263" y="86320"/>
                </a:cubicBezTo>
                <a:cubicBezTo>
                  <a:pt x="114597" y="80169"/>
                  <a:pt x="118765" y="72628"/>
                  <a:pt x="118765" y="63698"/>
                </a:cubicBezTo>
                <a:cubicBezTo>
                  <a:pt x="118765" y="55364"/>
                  <a:pt x="115391" y="48617"/>
                  <a:pt x="108644" y="43458"/>
                </a:cubicBezTo>
                <a:cubicBezTo>
                  <a:pt x="101897" y="38298"/>
                  <a:pt x="92472" y="35719"/>
                  <a:pt x="80367" y="35719"/>
                </a:cubicBezTo>
                <a:cubicBezTo>
                  <a:pt x="64293" y="35719"/>
                  <a:pt x="49113" y="40977"/>
                  <a:pt x="34825" y="51494"/>
                </a:cubicBezTo>
                <a:cubicBezTo>
                  <a:pt x="31452" y="54074"/>
                  <a:pt x="27582" y="55364"/>
                  <a:pt x="23217" y="55364"/>
                </a:cubicBezTo>
                <a:cubicBezTo>
                  <a:pt x="22820" y="55364"/>
                  <a:pt x="22423" y="55364"/>
                  <a:pt x="22026" y="55364"/>
                </a:cubicBezTo>
                <a:cubicBezTo>
                  <a:pt x="17264" y="55166"/>
                  <a:pt x="13394" y="53280"/>
                  <a:pt x="10418" y="49709"/>
                </a:cubicBezTo>
                <a:lnTo>
                  <a:pt x="9525" y="49113"/>
                </a:lnTo>
                <a:cubicBezTo>
                  <a:pt x="6747" y="45740"/>
                  <a:pt x="5357" y="41870"/>
                  <a:pt x="5357" y="37505"/>
                </a:cubicBezTo>
                <a:cubicBezTo>
                  <a:pt x="5357" y="31948"/>
                  <a:pt x="7441" y="27583"/>
                  <a:pt x="11608" y="24408"/>
                </a:cubicBezTo>
                <a:cubicBezTo>
                  <a:pt x="33436" y="8136"/>
                  <a:pt x="56852" y="0"/>
                  <a:pt x="818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kumimoji="1" lang="ja-JP" altLang="en-US" sz="2400" dirty="0">
              <a:solidFill>
                <a:schemeClr val="bg1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B2F4029A-454F-630F-E452-0E0DF2D2DDA3}"/>
              </a:ext>
            </a:extLst>
          </p:cNvPr>
          <p:cNvSpPr txBox="1"/>
          <p:nvPr/>
        </p:nvSpPr>
        <p:spPr>
          <a:xfrm rot="161665">
            <a:off x="5448959" y="995836"/>
            <a:ext cx="1562825" cy="137257"/>
          </a:xfrm>
          <a:custGeom>
            <a:avLst/>
            <a:gdLst/>
            <a:ahLst/>
            <a:cxnLst/>
            <a:rect l="l" t="t" r="r" b="b"/>
            <a:pathLst>
              <a:path w="1562825" h="137257">
                <a:moveTo>
                  <a:pt x="986842" y="84516"/>
                </a:moveTo>
                <a:cubicBezTo>
                  <a:pt x="989967" y="84516"/>
                  <a:pt x="992615" y="85558"/>
                  <a:pt x="994785" y="87641"/>
                </a:cubicBezTo>
                <a:cubicBezTo>
                  <a:pt x="996956" y="89725"/>
                  <a:pt x="998041" y="92416"/>
                  <a:pt x="998041" y="95715"/>
                </a:cubicBezTo>
                <a:cubicBezTo>
                  <a:pt x="998041" y="98840"/>
                  <a:pt x="996956" y="101445"/>
                  <a:pt x="994786" y="103529"/>
                </a:cubicBezTo>
                <a:cubicBezTo>
                  <a:pt x="992615" y="105612"/>
                  <a:pt x="989967" y="106654"/>
                  <a:pt x="986842" y="106654"/>
                </a:cubicBezTo>
                <a:cubicBezTo>
                  <a:pt x="983716" y="106654"/>
                  <a:pt x="981068" y="105612"/>
                  <a:pt x="978898" y="103529"/>
                </a:cubicBezTo>
                <a:cubicBezTo>
                  <a:pt x="976728" y="101445"/>
                  <a:pt x="975643" y="98841"/>
                  <a:pt x="975643" y="95715"/>
                </a:cubicBezTo>
                <a:cubicBezTo>
                  <a:pt x="975643" y="92416"/>
                  <a:pt x="976728" y="89725"/>
                  <a:pt x="978898" y="87641"/>
                </a:cubicBezTo>
                <a:cubicBezTo>
                  <a:pt x="981068" y="85558"/>
                  <a:pt x="983716" y="84516"/>
                  <a:pt x="986842" y="84516"/>
                </a:cubicBezTo>
                <a:close/>
                <a:moveTo>
                  <a:pt x="864691" y="80609"/>
                </a:moveTo>
                <a:cubicBezTo>
                  <a:pt x="864083" y="80609"/>
                  <a:pt x="863780" y="80956"/>
                  <a:pt x="863779" y="81651"/>
                </a:cubicBezTo>
                <a:lnTo>
                  <a:pt x="863779" y="105742"/>
                </a:lnTo>
                <a:cubicBezTo>
                  <a:pt x="863780" y="106437"/>
                  <a:pt x="864084" y="106784"/>
                  <a:pt x="864691" y="106784"/>
                </a:cubicBezTo>
                <a:lnTo>
                  <a:pt x="895945" y="106784"/>
                </a:lnTo>
                <a:cubicBezTo>
                  <a:pt x="896640" y="106784"/>
                  <a:pt x="896987" y="106437"/>
                  <a:pt x="896987" y="105742"/>
                </a:cubicBezTo>
                <a:lnTo>
                  <a:pt x="896987" y="81651"/>
                </a:lnTo>
                <a:cubicBezTo>
                  <a:pt x="896987" y="80956"/>
                  <a:pt x="896640" y="80609"/>
                  <a:pt x="895945" y="80609"/>
                </a:cubicBezTo>
                <a:close/>
                <a:moveTo>
                  <a:pt x="859743" y="69280"/>
                </a:moveTo>
                <a:lnTo>
                  <a:pt x="901545" y="69279"/>
                </a:lnTo>
                <a:cubicBezTo>
                  <a:pt x="903628" y="69280"/>
                  <a:pt x="905430" y="70039"/>
                  <a:pt x="906949" y="71558"/>
                </a:cubicBezTo>
                <a:cubicBezTo>
                  <a:pt x="908468" y="73078"/>
                  <a:pt x="909228" y="74879"/>
                  <a:pt x="909228" y="76963"/>
                </a:cubicBezTo>
                <a:lnTo>
                  <a:pt x="909228" y="116942"/>
                </a:lnTo>
                <a:cubicBezTo>
                  <a:pt x="909228" y="118591"/>
                  <a:pt x="908620" y="120024"/>
                  <a:pt x="907405" y="121239"/>
                </a:cubicBezTo>
                <a:cubicBezTo>
                  <a:pt x="906189" y="122455"/>
                  <a:pt x="904757" y="123062"/>
                  <a:pt x="903108" y="123062"/>
                </a:cubicBezTo>
                <a:lnTo>
                  <a:pt x="901414" y="123062"/>
                </a:lnTo>
                <a:cubicBezTo>
                  <a:pt x="900199" y="123062"/>
                  <a:pt x="899157" y="122628"/>
                  <a:pt x="898289" y="121760"/>
                </a:cubicBezTo>
                <a:cubicBezTo>
                  <a:pt x="897421" y="120892"/>
                  <a:pt x="896987" y="119807"/>
                  <a:pt x="896987" y="118504"/>
                </a:cubicBezTo>
                <a:cubicBezTo>
                  <a:pt x="896987" y="118157"/>
                  <a:pt x="896770" y="117984"/>
                  <a:pt x="896336" y="117984"/>
                </a:cubicBezTo>
                <a:lnTo>
                  <a:pt x="864431" y="117984"/>
                </a:lnTo>
                <a:cubicBezTo>
                  <a:pt x="863997" y="117984"/>
                  <a:pt x="863780" y="118201"/>
                  <a:pt x="863779" y="118635"/>
                </a:cubicBezTo>
                <a:cubicBezTo>
                  <a:pt x="863780" y="120024"/>
                  <a:pt x="863280" y="121196"/>
                  <a:pt x="862282" y="122151"/>
                </a:cubicBezTo>
                <a:cubicBezTo>
                  <a:pt x="861284" y="123106"/>
                  <a:pt x="860133" y="123583"/>
                  <a:pt x="858831" y="123583"/>
                </a:cubicBezTo>
                <a:lnTo>
                  <a:pt x="857920" y="123583"/>
                </a:lnTo>
                <a:cubicBezTo>
                  <a:pt x="856270" y="123583"/>
                  <a:pt x="854881" y="123019"/>
                  <a:pt x="853752" y="121890"/>
                </a:cubicBezTo>
                <a:cubicBezTo>
                  <a:pt x="852624" y="120762"/>
                  <a:pt x="852059" y="119373"/>
                  <a:pt x="852059" y="117723"/>
                </a:cubicBezTo>
                <a:lnTo>
                  <a:pt x="852060" y="76963"/>
                </a:lnTo>
                <a:cubicBezTo>
                  <a:pt x="852060" y="74879"/>
                  <a:pt x="852797" y="73078"/>
                  <a:pt x="854273" y="71558"/>
                </a:cubicBezTo>
                <a:cubicBezTo>
                  <a:pt x="855749" y="70039"/>
                  <a:pt x="857573" y="69280"/>
                  <a:pt x="859743" y="69280"/>
                </a:cubicBezTo>
                <a:close/>
                <a:moveTo>
                  <a:pt x="712589" y="69540"/>
                </a:moveTo>
                <a:cubicBezTo>
                  <a:pt x="711894" y="69540"/>
                  <a:pt x="711547" y="69887"/>
                  <a:pt x="711547" y="70582"/>
                </a:cubicBezTo>
                <a:lnTo>
                  <a:pt x="711547" y="81260"/>
                </a:lnTo>
                <a:cubicBezTo>
                  <a:pt x="711547" y="81868"/>
                  <a:pt x="711894" y="82172"/>
                  <a:pt x="712589" y="82172"/>
                </a:cubicBezTo>
                <a:lnTo>
                  <a:pt x="726523" y="82172"/>
                </a:lnTo>
                <a:cubicBezTo>
                  <a:pt x="727130" y="82172"/>
                  <a:pt x="727434" y="81868"/>
                  <a:pt x="727434" y="81260"/>
                </a:cubicBezTo>
                <a:lnTo>
                  <a:pt x="727434" y="70582"/>
                </a:lnTo>
                <a:cubicBezTo>
                  <a:pt x="727434" y="69887"/>
                  <a:pt x="727131" y="69540"/>
                  <a:pt x="726523" y="69540"/>
                </a:cubicBezTo>
                <a:close/>
                <a:moveTo>
                  <a:pt x="1499015" y="26566"/>
                </a:moveTo>
                <a:cubicBezTo>
                  <a:pt x="1499884" y="26566"/>
                  <a:pt x="1500795" y="26739"/>
                  <a:pt x="1501750" y="27087"/>
                </a:cubicBezTo>
                <a:cubicBezTo>
                  <a:pt x="1503486" y="27868"/>
                  <a:pt x="1504702" y="29170"/>
                  <a:pt x="1505396" y="30994"/>
                </a:cubicBezTo>
                <a:cubicBezTo>
                  <a:pt x="1505744" y="31775"/>
                  <a:pt x="1505917" y="32513"/>
                  <a:pt x="1505918" y="33207"/>
                </a:cubicBezTo>
                <a:cubicBezTo>
                  <a:pt x="1505918" y="34249"/>
                  <a:pt x="1505613" y="35291"/>
                  <a:pt x="1505005" y="36333"/>
                </a:cubicBezTo>
                <a:cubicBezTo>
                  <a:pt x="1499536" y="46403"/>
                  <a:pt x="1494588" y="54781"/>
                  <a:pt x="1490160" y="61466"/>
                </a:cubicBezTo>
                <a:cubicBezTo>
                  <a:pt x="1489292" y="62855"/>
                  <a:pt x="1488033" y="63767"/>
                  <a:pt x="1486383" y="64201"/>
                </a:cubicBezTo>
                <a:cubicBezTo>
                  <a:pt x="1485775" y="64374"/>
                  <a:pt x="1485168" y="64461"/>
                  <a:pt x="1484560" y="64461"/>
                </a:cubicBezTo>
                <a:cubicBezTo>
                  <a:pt x="1483519" y="64461"/>
                  <a:pt x="1482564" y="64244"/>
                  <a:pt x="1481695" y="63810"/>
                </a:cubicBezTo>
                <a:cubicBezTo>
                  <a:pt x="1480220" y="63116"/>
                  <a:pt x="1479308" y="62030"/>
                  <a:pt x="1478961" y="60555"/>
                </a:cubicBezTo>
                <a:cubicBezTo>
                  <a:pt x="1478787" y="60034"/>
                  <a:pt x="1478700" y="59556"/>
                  <a:pt x="1478700" y="59122"/>
                </a:cubicBezTo>
                <a:cubicBezTo>
                  <a:pt x="1478700" y="58167"/>
                  <a:pt x="1478961" y="57255"/>
                  <a:pt x="1479481" y="56387"/>
                </a:cubicBezTo>
                <a:cubicBezTo>
                  <a:pt x="1484083" y="48834"/>
                  <a:pt x="1488293" y="40456"/>
                  <a:pt x="1492113" y="31254"/>
                </a:cubicBezTo>
                <a:cubicBezTo>
                  <a:pt x="1492895" y="29431"/>
                  <a:pt x="1494197" y="28085"/>
                  <a:pt x="1496020" y="27217"/>
                </a:cubicBezTo>
                <a:cubicBezTo>
                  <a:pt x="1497062" y="26783"/>
                  <a:pt x="1498060" y="26566"/>
                  <a:pt x="1499015" y="26566"/>
                </a:cubicBezTo>
                <a:close/>
                <a:moveTo>
                  <a:pt x="1417755" y="25915"/>
                </a:moveTo>
                <a:cubicBezTo>
                  <a:pt x="1418103" y="25915"/>
                  <a:pt x="1418493" y="25958"/>
                  <a:pt x="1418927" y="26045"/>
                </a:cubicBezTo>
                <a:cubicBezTo>
                  <a:pt x="1420751" y="26392"/>
                  <a:pt x="1422139" y="27304"/>
                  <a:pt x="1423094" y="28780"/>
                </a:cubicBezTo>
                <a:cubicBezTo>
                  <a:pt x="1423962" y="29908"/>
                  <a:pt x="1424396" y="31124"/>
                  <a:pt x="1424397" y="32426"/>
                </a:cubicBezTo>
                <a:cubicBezTo>
                  <a:pt x="1424397" y="32773"/>
                  <a:pt x="1424353" y="33164"/>
                  <a:pt x="1424267" y="33598"/>
                </a:cubicBezTo>
                <a:cubicBezTo>
                  <a:pt x="1421835" y="46968"/>
                  <a:pt x="1417712" y="57125"/>
                  <a:pt x="1411895" y="64071"/>
                </a:cubicBezTo>
                <a:cubicBezTo>
                  <a:pt x="1410679" y="65460"/>
                  <a:pt x="1409073" y="66241"/>
                  <a:pt x="1407077" y="66415"/>
                </a:cubicBezTo>
                <a:cubicBezTo>
                  <a:pt x="1406816" y="66415"/>
                  <a:pt x="1406599" y="66415"/>
                  <a:pt x="1406426" y="66415"/>
                </a:cubicBezTo>
                <a:cubicBezTo>
                  <a:pt x="1404689" y="66415"/>
                  <a:pt x="1403127" y="65937"/>
                  <a:pt x="1401738" y="64982"/>
                </a:cubicBezTo>
                <a:cubicBezTo>
                  <a:pt x="1400175" y="64027"/>
                  <a:pt x="1399393" y="62595"/>
                  <a:pt x="1399393" y="60685"/>
                </a:cubicBezTo>
                <a:cubicBezTo>
                  <a:pt x="1399394" y="59209"/>
                  <a:pt x="1399914" y="57907"/>
                  <a:pt x="1400956" y="56778"/>
                </a:cubicBezTo>
                <a:cubicBezTo>
                  <a:pt x="1406165" y="50701"/>
                  <a:pt x="1409812" y="42106"/>
                  <a:pt x="1411895" y="30994"/>
                </a:cubicBezTo>
                <a:cubicBezTo>
                  <a:pt x="1412155" y="29344"/>
                  <a:pt x="1412980" y="27998"/>
                  <a:pt x="1414369" y="26957"/>
                </a:cubicBezTo>
                <a:cubicBezTo>
                  <a:pt x="1415411" y="26262"/>
                  <a:pt x="1416540" y="25915"/>
                  <a:pt x="1417755" y="25915"/>
                </a:cubicBezTo>
                <a:close/>
                <a:moveTo>
                  <a:pt x="692665" y="59643"/>
                </a:moveTo>
                <a:lnTo>
                  <a:pt x="747489" y="59643"/>
                </a:lnTo>
                <a:cubicBezTo>
                  <a:pt x="748878" y="59643"/>
                  <a:pt x="750050" y="60142"/>
                  <a:pt x="751005" y="61140"/>
                </a:cubicBezTo>
                <a:cubicBezTo>
                  <a:pt x="751960" y="62139"/>
                  <a:pt x="752438" y="63311"/>
                  <a:pt x="752437" y="64657"/>
                </a:cubicBezTo>
                <a:cubicBezTo>
                  <a:pt x="752438" y="66002"/>
                  <a:pt x="751960" y="67152"/>
                  <a:pt x="751005" y="68108"/>
                </a:cubicBezTo>
                <a:cubicBezTo>
                  <a:pt x="750050" y="69063"/>
                  <a:pt x="748878" y="69540"/>
                  <a:pt x="747489" y="69540"/>
                </a:cubicBezTo>
                <a:lnTo>
                  <a:pt x="739545" y="69540"/>
                </a:lnTo>
                <a:cubicBezTo>
                  <a:pt x="738850" y="69540"/>
                  <a:pt x="738503" y="69887"/>
                  <a:pt x="738504" y="70582"/>
                </a:cubicBezTo>
                <a:lnTo>
                  <a:pt x="738504" y="81260"/>
                </a:lnTo>
                <a:cubicBezTo>
                  <a:pt x="738504" y="81868"/>
                  <a:pt x="738851" y="82172"/>
                  <a:pt x="739545" y="82172"/>
                </a:cubicBezTo>
                <a:lnTo>
                  <a:pt x="749963" y="82172"/>
                </a:lnTo>
                <a:cubicBezTo>
                  <a:pt x="751352" y="82172"/>
                  <a:pt x="752546" y="82693"/>
                  <a:pt x="753545" y="83734"/>
                </a:cubicBezTo>
                <a:cubicBezTo>
                  <a:pt x="754543" y="84776"/>
                  <a:pt x="755042" y="85992"/>
                  <a:pt x="755042" y="87381"/>
                </a:cubicBezTo>
                <a:cubicBezTo>
                  <a:pt x="755042" y="88770"/>
                  <a:pt x="754543" y="89964"/>
                  <a:pt x="753544" y="90962"/>
                </a:cubicBezTo>
                <a:cubicBezTo>
                  <a:pt x="752546" y="91960"/>
                  <a:pt x="751352" y="92460"/>
                  <a:pt x="749963" y="92459"/>
                </a:cubicBezTo>
                <a:lnTo>
                  <a:pt x="739545" y="92460"/>
                </a:lnTo>
                <a:cubicBezTo>
                  <a:pt x="738851" y="92459"/>
                  <a:pt x="738503" y="92807"/>
                  <a:pt x="738504" y="93501"/>
                </a:cubicBezTo>
                <a:lnTo>
                  <a:pt x="738504" y="115639"/>
                </a:lnTo>
                <a:cubicBezTo>
                  <a:pt x="738504" y="117202"/>
                  <a:pt x="737961" y="118504"/>
                  <a:pt x="736876" y="119546"/>
                </a:cubicBezTo>
                <a:cubicBezTo>
                  <a:pt x="735790" y="120588"/>
                  <a:pt x="734488" y="121109"/>
                  <a:pt x="732969" y="121109"/>
                </a:cubicBezTo>
                <a:cubicBezTo>
                  <a:pt x="731450" y="121109"/>
                  <a:pt x="730148" y="120588"/>
                  <a:pt x="729062" y="119546"/>
                </a:cubicBezTo>
                <a:cubicBezTo>
                  <a:pt x="727977" y="118504"/>
                  <a:pt x="727434" y="117202"/>
                  <a:pt x="727434" y="115640"/>
                </a:cubicBezTo>
                <a:lnTo>
                  <a:pt x="727434" y="93501"/>
                </a:lnTo>
                <a:cubicBezTo>
                  <a:pt x="727435" y="92807"/>
                  <a:pt x="727130" y="92460"/>
                  <a:pt x="726523" y="92459"/>
                </a:cubicBezTo>
                <a:lnTo>
                  <a:pt x="712329" y="92459"/>
                </a:lnTo>
                <a:cubicBezTo>
                  <a:pt x="711634" y="92460"/>
                  <a:pt x="711243" y="92807"/>
                  <a:pt x="711156" y="93501"/>
                </a:cubicBezTo>
                <a:cubicBezTo>
                  <a:pt x="709680" y="104440"/>
                  <a:pt x="705340" y="113209"/>
                  <a:pt x="698134" y="119807"/>
                </a:cubicBezTo>
                <a:cubicBezTo>
                  <a:pt x="697092" y="120675"/>
                  <a:pt x="695963" y="121109"/>
                  <a:pt x="694748" y="121109"/>
                </a:cubicBezTo>
                <a:cubicBezTo>
                  <a:pt x="694488" y="121109"/>
                  <a:pt x="694270" y="121109"/>
                  <a:pt x="694097" y="121109"/>
                </a:cubicBezTo>
                <a:cubicBezTo>
                  <a:pt x="692621" y="120935"/>
                  <a:pt x="691275" y="120328"/>
                  <a:pt x="690060" y="119286"/>
                </a:cubicBezTo>
                <a:cubicBezTo>
                  <a:pt x="689105" y="118331"/>
                  <a:pt x="688649" y="117202"/>
                  <a:pt x="688692" y="115900"/>
                </a:cubicBezTo>
                <a:cubicBezTo>
                  <a:pt x="688736" y="114598"/>
                  <a:pt x="689235" y="113512"/>
                  <a:pt x="690190" y="112644"/>
                </a:cubicBezTo>
                <a:cubicBezTo>
                  <a:pt x="695659" y="107783"/>
                  <a:pt x="699045" y="101402"/>
                  <a:pt x="700348" y="93501"/>
                </a:cubicBezTo>
                <a:cubicBezTo>
                  <a:pt x="700521" y="92807"/>
                  <a:pt x="700261" y="92460"/>
                  <a:pt x="699566" y="92459"/>
                </a:cubicBezTo>
                <a:lnTo>
                  <a:pt x="690450" y="92459"/>
                </a:lnTo>
                <a:cubicBezTo>
                  <a:pt x="689062" y="92459"/>
                  <a:pt x="687868" y="91960"/>
                  <a:pt x="686870" y="90962"/>
                </a:cubicBezTo>
                <a:cubicBezTo>
                  <a:pt x="685871" y="89963"/>
                  <a:pt x="685372" y="88770"/>
                  <a:pt x="685372" y="87381"/>
                </a:cubicBezTo>
                <a:cubicBezTo>
                  <a:pt x="685372" y="85992"/>
                  <a:pt x="685871" y="84776"/>
                  <a:pt x="686869" y="83734"/>
                </a:cubicBezTo>
                <a:cubicBezTo>
                  <a:pt x="687868" y="82693"/>
                  <a:pt x="689062" y="82172"/>
                  <a:pt x="690451" y="82172"/>
                </a:cubicBezTo>
                <a:lnTo>
                  <a:pt x="699957" y="82172"/>
                </a:lnTo>
                <a:cubicBezTo>
                  <a:pt x="700652" y="82172"/>
                  <a:pt x="700999" y="81868"/>
                  <a:pt x="700999" y="81260"/>
                </a:cubicBezTo>
                <a:lnTo>
                  <a:pt x="700999" y="70582"/>
                </a:lnTo>
                <a:cubicBezTo>
                  <a:pt x="700999" y="69887"/>
                  <a:pt x="700652" y="69540"/>
                  <a:pt x="699957" y="69540"/>
                </a:cubicBezTo>
                <a:lnTo>
                  <a:pt x="692664" y="69540"/>
                </a:lnTo>
                <a:cubicBezTo>
                  <a:pt x="691275" y="69540"/>
                  <a:pt x="690104" y="69063"/>
                  <a:pt x="689148" y="68108"/>
                </a:cubicBezTo>
                <a:cubicBezTo>
                  <a:pt x="688193" y="67152"/>
                  <a:pt x="687716" y="66002"/>
                  <a:pt x="687716" y="64657"/>
                </a:cubicBezTo>
                <a:cubicBezTo>
                  <a:pt x="687716" y="63311"/>
                  <a:pt x="688194" y="62139"/>
                  <a:pt x="689148" y="61141"/>
                </a:cubicBezTo>
                <a:cubicBezTo>
                  <a:pt x="690103" y="60142"/>
                  <a:pt x="691276" y="59643"/>
                  <a:pt x="692665" y="59643"/>
                </a:cubicBezTo>
                <a:close/>
                <a:moveTo>
                  <a:pt x="566998" y="64982"/>
                </a:moveTo>
                <a:cubicBezTo>
                  <a:pt x="559098" y="66111"/>
                  <a:pt x="552847" y="68780"/>
                  <a:pt x="548245" y="72991"/>
                </a:cubicBezTo>
                <a:cubicBezTo>
                  <a:pt x="543644" y="77202"/>
                  <a:pt x="541344" y="81868"/>
                  <a:pt x="541343" y="86990"/>
                </a:cubicBezTo>
                <a:cubicBezTo>
                  <a:pt x="541344" y="89247"/>
                  <a:pt x="541973" y="91092"/>
                  <a:pt x="543232" y="92525"/>
                </a:cubicBezTo>
                <a:cubicBezTo>
                  <a:pt x="544490" y="93957"/>
                  <a:pt x="546032" y="94673"/>
                  <a:pt x="547855" y="94673"/>
                </a:cubicBezTo>
                <a:cubicBezTo>
                  <a:pt x="550546" y="94673"/>
                  <a:pt x="553020" y="93154"/>
                  <a:pt x="555278" y="90115"/>
                </a:cubicBezTo>
                <a:cubicBezTo>
                  <a:pt x="557708" y="86730"/>
                  <a:pt x="561832" y="78612"/>
                  <a:pt x="567649" y="65764"/>
                </a:cubicBezTo>
                <a:cubicBezTo>
                  <a:pt x="567736" y="65590"/>
                  <a:pt x="567714" y="65416"/>
                  <a:pt x="567584" y="65243"/>
                </a:cubicBezTo>
                <a:cubicBezTo>
                  <a:pt x="567453" y="65069"/>
                  <a:pt x="567258" y="64982"/>
                  <a:pt x="566998" y="64982"/>
                </a:cubicBezTo>
                <a:close/>
                <a:moveTo>
                  <a:pt x="816899" y="39588"/>
                </a:moveTo>
                <a:cubicBezTo>
                  <a:pt x="816204" y="39588"/>
                  <a:pt x="815813" y="39892"/>
                  <a:pt x="815727" y="40500"/>
                </a:cubicBezTo>
                <a:cubicBezTo>
                  <a:pt x="814077" y="47445"/>
                  <a:pt x="811690" y="57299"/>
                  <a:pt x="808565" y="70061"/>
                </a:cubicBezTo>
                <a:cubicBezTo>
                  <a:pt x="808390" y="70669"/>
                  <a:pt x="808565" y="71146"/>
                  <a:pt x="809085" y="71493"/>
                </a:cubicBezTo>
                <a:cubicBezTo>
                  <a:pt x="814120" y="74619"/>
                  <a:pt x="818027" y="77223"/>
                  <a:pt x="820805" y="79307"/>
                </a:cubicBezTo>
                <a:cubicBezTo>
                  <a:pt x="821326" y="79654"/>
                  <a:pt x="821717" y="79524"/>
                  <a:pt x="821978" y="78916"/>
                </a:cubicBezTo>
                <a:cubicBezTo>
                  <a:pt x="826145" y="67977"/>
                  <a:pt x="829010" y="55172"/>
                  <a:pt x="830572" y="40500"/>
                </a:cubicBezTo>
                <a:cubicBezTo>
                  <a:pt x="830659" y="39892"/>
                  <a:pt x="830355" y="39588"/>
                  <a:pt x="829661" y="39588"/>
                </a:cubicBezTo>
                <a:close/>
                <a:moveTo>
                  <a:pt x="1088547" y="24873"/>
                </a:moveTo>
                <a:cubicBezTo>
                  <a:pt x="1084207" y="24873"/>
                  <a:pt x="1080625" y="26718"/>
                  <a:pt x="1077804" y="30407"/>
                </a:cubicBezTo>
                <a:cubicBezTo>
                  <a:pt x="1074982" y="34097"/>
                  <a:pt x="1073572" y="39067"/>
                  <a:pt x="1073571" y="45318"/>
                </a:cubicBezTo>
                <a:cubicBezTo>
                  <a:pt x="1073571" y="51569"/>
                  <a:pt x="1074939" y="56409"/>
                  <a:pt x="1077674" y="59838"/>
                </a:cubicBezTo>
                <a:cubicBezTo>
                  <a:pt x="1080408" y="63268"/>
                  <a:pt x="1084293" y="64982"/>
                  <a:pt x="1089329" y="64982"/>
                </a:cubicBezTo>
                <a:cubicBezTo>
                  <a:pt x="1096014" y="64982"/>
                  <a:pt x="1102091" y="61249"/>
                  <a:pt x="1107560" y="53783"/>
                </a:cubicBezTo>
                <a:cubicBezTo>
                  <a:pt x="1107907" y="53262"/>
                  <a:pt x="1108038" y="52698"/>
                  <a:pt x="1107951" y="52090"/>
                </a:cubicBezTo>
                <a:cubicBezTo>
                  <a:pt x="1107169" y="42974"/>
                  <a:pt x="1105086" y="36159"/>
                  <a:pt x="1101700" y="31645"/>
                </a:cubicBezTo>
                <a:cubicBezTo>
                  <a:pt x="1098314" y="27130"/>
                  <a:pt x="1093930" y="24873"/>
                  <a:pt x="1088547" y="24873"/>
                </a:cubicBezTo>
                <a:close/>
                <a:moveTo>
                  <a:pt x="1534566" y="261"/>
                </a:moveTo>
                <a:cubicBezTo>
                  <a:pt x="1535087" y="260"/>
                  <a:pt x="1535565" y="304"/>
                  <a:pt x="1535999" y="391"/>
                </a:cubicBezTo>
                <a:cubicBezTo>
                  <a:pt x="1537735" y="651"/>
                  <a:pt x="1539125" y="1432"/>
                  <a:pt x="1540166" y="2735"/>
                </a:cubicBezTo>
                <a:cubicBezTo>
                  <a:pt x="1555273" y="19751"/>
                  <a:pt x="1562825" y="39632"/>
                  <a:pt x="1562825" y="62378"/>
                </a:cubicBezTo>
                <a:cubicBezTo>
                  <a:pt x="1562825" y="85124"/>
                  <a:pt x="1555272" y="105004"/>
                  <a:pt x="1540166" y="122021"/>
                </a:cubicBezTo>
                <a:cubicBezTo>
                  <a:pt x="1539124" y="123236"/>
                  <a:pt x="1537735" y="124017"/>
                  <a:pt x="1535999" y="124365"/>
                </a:cubicBezTo>
                <a:cubicBezTo>
                  <a:pt x="1535565" y="124451"/>
                  <a:pt x="1535088" y="124495"/>
                  <a:pt x="1534567" y="124495"/>
                </a:cubicBezTo>
                <a:cubicBezTo>
                  <a:pt x="1533438" y="124495"/>
                  <a:pt x="1532353" y="124234"/>
                  <a:pt x="1531311" y="123713"/>
                </a:cubicBezTo>
                <a:cubicBezTo>
                  <a:pt x="1530095" y="123106"/>
                  <a:pt x="1529358" y="122107"/>
                  <a:pt x="1529097" y="120718"/>
                </a:cubicBezTo>
                <a:cubicBezTo>
                  <a:pt x="1529010" y="120458"/>
                  <a:pt x="1528967" y="120197"/>
                  <a:pt x="1528967" y="119937"/>
                </a:cubicBezTo>
                <a:cubicBezTo>
                  <a:pt x="1528967" y="118895"/>
                  <a:pt x="1529314" y="117983"/>
                  <a:pt x="1530009" y="117202"/>
                </a:cubicBezTo>
                <a:cubicBezTo>
                  <a:pt x="1543813" y="101054"/>
                  <a:pt x="1550714" y="82780"/>
                  <a:pt x="1550714" y="62378"/>
                </a:cubicBezTo>
                <a:cubicBezTo>
                  <a:pt x="1550714" y="41976"/>
                  <a:pt x="1543813" y="23701"/>
                  <a:pt x="1530009" y="7553"/>
                </a:cubicBezTo>
                <a:cubicBezTo>
                  <a:pt x="1529314" y="6772"/>
                  <a:pt x="1528967" y="5860"/>
                  <a:pt x="1528967" y="4818"/>
                </a:cubicBezTo>
                <a:cubicBezTo>
                  <a:pt x="1528967" y="4558"/>
                  <a:pt x="1529010" y="4254"/>
                  <a:pt x="1529097" y="3907"/>
                </a:cubicBezTo>
                <a:cubicBezTo>
                  <a:pt x="1529358" y="2605"/>
                  <a:pt x="1530096" y="1650"/>
                  <a:pt x="1531311" y="1042"/>
                </a:cubicBezTo>
                <a:cubicBezTo>
                  <a:pt x="1532353" y="521"/>
                  <a:pt x="1533438" y="260"/>
                  <a:pt x="1534566" y="261"/>
                </a:cubicBezTo>
                <a:close/>
                <a:moveTo>
                  <a:pt x="1219795" y="14846"/>
                </a:moveTo>
                <a:cubicBezTo>
                  <a:pt x="1221445" y="14846"/>
                  <a:pt x="1222834" y="15410"/>
                  <a:pt x="1223962" y="16539"/>
                </a:cubicBezTo>
                <a:cubicBezTo>
                  <a:pt x="1225091" y="17667"/>
                  <a:pt x="1225655" y="19056"/>
                  <a:pt x="1225655" y="20706"/>
                </a:cubicBezTo>
                <a:lnTo>
                  <a:pt x="1225656" y="99361"/>
                </a:lnTo>
                <a:cubicBezTo>
                  <a:pt x="1225655" y="100056"/>
                  <a:pt x="1225959" y="100403"/>
                  <a:pt x="1226567" y="100403"/>
                </a:cubicBezTo>
                <a:lnTo>
                  <a:pt x="1238548" y="100403"/>
                </a:lnTo>
                <a:cubicBezTo>
                  <a:pt x="1240284" y="100403"/>
                  <a:pt x="1241760" y="101011"/>
                  <a:pt x="1242975" y="102226"/>
                </a:cubicBezTo>
                <a:cubicBezTo>
                  <a:pt x="1244190" y="103442"/>
                  <a:pt x="1244798" y="104939"/>
                  <a:pt x="1244799" y="106719"/>
                </a:cubicBezTo>
                <a:cubicBezTo>
                  <a:pt x="1244798" y="108499"/>
                  <a:pt x="1244190" y="109996"/>
                  <a:pt x="1242975" y="111212"/>
                </a:cubicBezTo>
                <a:cubicBezTo>
                  <a:pt x="1241760" y="112427"/>
                  <a:pt x="1240284" y="113035"/>
                  <a:pt x="1238548" y="113035"/>
                </a:cubicBezTo>
                <a:lnTo>
                  <a:pt x="1195183" y="113035"/>
                </a:lnTo>
                <a:cubicBezTo>
                  <a:pt x="1193446" y="113035"/>
                  <a:pt x="1191949" y="112427"/>
                  <a:pt x="1190690" y="111212"/>
                </a:cubicBezTo>
                <a:cubicBezTo>
                  <a:pt x="1189431" y="109996"/>
                  <a:pt x="1188801" y="108499"/>
                  <a:pt x="1188802" y="106719"/>
                </a:cubicBezTo>
                <a:cubicBezTo>
                  <a:pt x="1188802" y="104939"/>
                  <a:pt x="1189431" y="103442"/>
                  <a:pt x="1190690" y="102226"/>
                </a:cubicBezTo>
                <a:cubicBezTo>
                  <a:pt x="1191949" y="101011"/>
                  <a:pt x="1193446" y="100403"/>
                  <a:pt x="1195183" y="100403"/>
                </a:cubicBezTo>
                <a:lnTo>
                  <a:pt x="1209247" y="100403"/>
                </a:lnTo>
                <a:cubicBezTo>
                  <a:pt x="1209941" y="100403"/>
                  <a:pt x="1210289" y="100056"/>
                  <a:pt x="1210289" y="99361"/>
                </a:cubicBezTo>
                <a:lnTo>
                  <a:pt x="1210289" y="33077"/>
                </a:lnTo>
                <a:cubicBezTo>
                  <a:pt x="1210289" y="32383"/>
                  <a:pt x="1209941" y="32035"/>
                  <a:pt x="1209247" y="32035"/>
                </a:cubicBezTo>
                <a:lnTo>
                  <a:pt x="1197527" y="32035"/>
                </a:lnTo>
                <a:cubicBezTo>
                  <a:pt x="1196225" y="32035"/>
                  <a:pt x="1195096" y="31579"/>
                  <a:pt x="1194141" y="30668"/>
                </a:cubicBezTo>
                <a:cubicBezTo>
                  <a:pt x="1193186" y="29756"/>
                  <a:pt x="1192708" y="28606"/>
                  <a:pt x="1192709" y="27217"/>
                </a:cubicBezTo>
                <a:cubicBezTo>
                  <a:pt x="1192708" y="25828"/>
                  <a:pt x="1193143" y="24591"/>
                  <a:pt x="1194011" y="23506"/>
                </a:cubicBezTo>
                <a:cubicBezTo>
                  <a:pt x="1194879" y="22420"/>
                  <a:pt x="1196007" y="21704"/>
                  <a:pt x="1197396" y="21357"/>
                </a:cubicBezTo>
                <a:cubicBezTo>
                  <a:pt x="1201824" y="20315"/>
                  <a:pt x="1205644" y="19056"/>
                  <a:pt x="1208857" y="17580"/>
                </a:cubicBezTo>
                <a:cubicBezTo>
                  <a:pt x="1212936" y="15757"/>
                  <a:pt x="1216583" y="14846"/>
                  <a:pt x="1219795" y="14846"/>
                </a:cubicBezTo>
                <a:close/>
                <a:moveTo>
                  <a:pt x="399399" y="52871"/>
                </a:moveTo>
                <a:lnTo>
                  <a:pt x="415286" y="52871"/>
                </a:lnTo>
                <a:cubicBezTo>
                  <a:pt x="417369" y="52871"/>
                  <a:pt x="419171" y="53631"/>
                  <a:pt x="420690" y="55150"/>
                </a:cubicBezTo>
                <a:cubicBezTo>
                  <a:pt x="422210" y="56669"/>
                  <a:pt x="422969" y="58471"/>
                  <a:pt x="422969" y="60554"/>
                </a:cubicBezTo>
                <a:lnTo>
                  <a:pt x="422969" y="94022"/>
                </a:lnTo>
                <a:cubicBezTo>
                  <a:pt x="422969" y="94717"/>
                  <a:pt x="423143" y="95324"/>
                  <a:pt x="423490" y="95845"/>
                </a:cubicBezTo>
                <a:cubicBezTo>
                  <a:pt x="429220" y="104093"/>
                  <a:pt x="439508" y="108477"/>
                  <a:pt x="454353" y="108998"/>
                </a:cubicBezTo>
                <a:cubicBezTo>
                  <a:pt x="460257" y="109258"/>
                  <a:pt x="466508" y="109389"/>
                  <a:pt x="473106" y="109389"/>
                </a:cubicBezTo>
                <a:cubicBezTo>
                  <a:pt x="484045" y="109389"/>
                  <a:pt x="495938" y="109085"/>
                  <a:pt x="508788" y="108477"/>
                </a:cubicBezTo>
                <a:cubicBezTo>
                  <a:pt x="508874" y="108477"/>
                  <a:pt x="508961" y="108477"/>
                  <a:pt x="509048" y="108477"/>
                </a:cubicBezTo>
                <a:cubicBezTo>
                  <a:pt x="510437" y="108477"/>
                  <a:pt x="511565" y="109041"/>
                  <a:pt x="512434" y="110170"/>
                </a:cubicBezTo>
                <a:cubicBezTo>
                  <a:pt x="512955" y="111038"/>
                  <a:pt x="513215" y="111906"/>
                  <a:pt x="513215" y="112774"/>
                </a:cubicBezTo>
                <a:cubicBezTo>
                  <a:pt x="513215" y="113295"/>
                  <a:pt x="513128" y="113816"/>
                  <a:pt x="512955" y="114337"/>
                </a:cubicBezTo>
                <a:cubicBezTo>
                  <a:pt x="512347" y="116247"/>
                  <a:pt x="511283" y="117832"/>
                  <a:pt x="509764" y="119090"/>
                </a:cubicBezTo>
                <a:cubicBezTo>
                  <a:pt x="508245" y="120349"/>
                  <a:pt x="506530" y="120979"/>
                  <a:pt x="504620" y="120979"/>
                </a:cubicBezTo>
                <a:cubicBezTo>
                  <a:pt x="494549" y="121326"/>
                  <a:pt x="485304" y="121500"/>
                  <a:pt x="476882" y="121500"/>
                </a:cubicBezTo>
                <a:cubicBezTo>
                  <a:pt x="468548" y="121500"/>
                  <a:pt x="460995" y="121326"/>
                  <a:pt x="454223" y="120979"/>
                </a:cubicBezTo>
                <a:cubicBezTo>
                  <a:pt x="445889" y="120718"/>
                  <a:pt x="438813" y="119438"/>
                  <a:pt x="432997" y="117137"/>
                </a:cubicBezTo>
                <a:cubicBezTo>
                  <a:pt x="427180" y="114836"/>
                  <a:pt x="422188" y="111255"/>
                  <a:pt x="418021" y="106394"/>
                </a:cubicBezTo>
                <a:cubicBezTo>
                  <a:pt x="417587" y="105959"/>
                  <a:pt x="417152" y="105959"/>
                  <a:pt x="416718" y="106394"/>
                </a:cubicBezTo>
                <a:cubicBezTo>
                  <a:pt x="412985" y="109606"/>
                  <a:pt x="408514" y="113382"/>
                  <a:pt x="403306" y="117723"/>
                </a:cubicBezTo>
                <a:cubicBezTo>
                  <a:pt x="402264" y="118591"/>
                  <a:pt x="401091" y="119025"/>
                  <a:pt x="399789" y="119025"/>
                </a:cubicBezTo>
                <a:cubicBezTo>
                  <a:pt x="399355" y="119025"/>
                  <a:pt x="398921" y="118982"/>
                  <a:pt x="398487" y="118895"/>
                </a:cubicBezTo>
                <a:cubicBezTo>
                  <a:pt x="396751" y="118461"/>
                  <a:pt x="395449" y="117463"/>
                  <a:pt x="394580" y="115900"/>
                </a:cubicBezTo>
                <a:cubicBezTo>
                  <a:pt x="394060" y="114684"/>
                  <a:pt x="393799" y="113512"/>
                  <a:pt x="393799" y="112384"/>
                </a:cubicBezTo>
                <a:cubicBezTo>
                  <a:pt x="393799" y="111602"/>
                  <a:pt x="393886" y="110865"/>
                  <a:pt x="394059" y="110170"/>
                </a:cubicBezTo>
                <a:cubicBezTo>
                  <a:pt x="394580" y="108260"/>
                  <a:pt x="395709" y="106697"/>
                  <a:pt x="397445" y="105482"/>
                </a:cubicBezTo>
                <a:cubicBezTo>
                  <a:pt x="401873" y="102530"/>
                  <a:pt x="406084" y="99492"/>
                  <a:pt x="410077" y="96366"/>
                </a:cubicBezTo>
                <a:cubicBezTo>
                  <a:pt x="410511" y="95932"/>
                  <a:pt x="410728" y="95368"/>
                  <a:pt x="410728" y="94673"/>
                </a:cubicBezTo>
                <a:lnTo>
                  <a:pt x="410728" y="65373"/>
                </a:lnTo>
                <a:cubicBezTo>
                  <a:pt x="410728" y="64678"/>
                  <a:pt x="410425" y="64331"/>
                  <a:pt x="409817" y="64331"/>
                </a:cubicBezTo>
                <a:lnTo>
                  <a:pt x="399399" y="64331"/>
                </a:lnTo>
                <a:cubicBezTo>
                  <a:pt x="397836" y="64331"/>
                  <a:pt x="396490" y="63767"/>
                  <a:pt x="395362" y="62638"/>
                </a:cubicBezTo>
                <a:cubicBezTo>
                  <a:pt x="394233" y="61509"/>
                  <a:pt x="393669" y="60164"/>
                  <a:pt x="393669" y="58601"/>
                </a:cubicBezTo>
                <a:cubicBezTo>
                  <a:pt x="393669" y="57038"/>
                  <a:pt x="394233" y="55693"/>
                  <a:pt x="395362" y="54564"/>
                </a:cubicBezTo>
                <a:cubicBezTo>
                  <a:pt x="396490" y="53436"/>
                  <a:pt x="397836" y="52871"/>
                  <a:pt x="399399" y="52871"/>
                </a:cubicBezTo>
                <a:close/>
                <a:moveTo>
                  <a:pt x="1452916" y="0"/>
                </a:moveTo>
                <a:cubicBezTo>
                  <a:pt x="1454739" y="0"/>
                  <a:pt x="1456302" y="651"/>
                  <a:pt x="1457604" y="1953"/>
                </a:cubicBezTo>
                <a:cubicBezTo>
                  <a:pt x="1458906" y="3256"/>
                  <a:pt x="1459557" y="4818"/>
                  <a:pt x="1459557" y="6641"/>
                </a:cubicBezTo>
                <a:lnTo>
                  <a:pt x="1459557" y="42063"/>
                </a:lnTo>
                <a:cubicBezTo>
                  <a:pt x="1459557" y="45882"/>
                  <a:pt x="1460013" y="49941"/>
                  <a:pt x="1460924" y="54239"/>
                </a:cubicBezTo>
                <a:cubicBezTo>
                  <a:pt x="1461836" y="58536"/>
                  <a:pt x="1463572" y="63333"/>
                  <a:pt x="1466134" y="68628"/>
                </a:cubicBezTo>
                <a:cubicBezTo>
                  <a:pt x="1468694" y="73924"/>
                  <a:pt x="1471929" y="78938"/>
                  <a:pt x="1475835" y="83669"/>
                </a:cubicBezTo>
                <a:cubicBezTo>
                  <a:pt x="1479742" y="88401"/>
                  <a:pt x="1484994" y="93067"/>
                  <a:pt x="1491592" y="97669"/>
                </a:cubicBezTo>
                <a:cubicBezTo>
                  <a:pt x="1496454" y="100967"/>
                  <a:pt x="1501750" y="103876"/>
                  <a:pt x="1507480" y="106394"/>
                </a:cubicBezTo>
                <a:cubicBezTo>
                  <a:pt x="1509043" y="107088"/>
                  <a:pt x="1509997" y="108304"/>
                  <a:pt x="1510345" y="110040"/>
                </a:cubicBezTo>
                <a:cubicBezTo>
                  <a:pt x="1510432" y="110474"/>
                  <a:pt x="1510475" y="110908"/>
                  <a:pt x="1510475" y="111342"/>
                </a:cubicBezTo>
                <a:cubicBezTo>
                  <a:pt x="1510475" y="112471"/>
                  <a:pt x="1510128" y="113512"/>
                  <a:pt x="1509433" y="114467"/>
                </a:cubicBezTo>
                <a:cubicBezTo>
                  <a:pt x="1508131" y="116204"/>
                  <a:pt x="1506525" y="117376"/>
                  <a:pt x="1504615" y="117984"/>
                </a:cubicBezTo>
                <a:cubicBezTo>
                  <a:pt x="1503747" y="118331"/>
                  <a:pt x="1502922" y="118504"/>
                  <a:pt x="1502141" y="118504"/>
                </a:cubicBezTo>
                <a:cubicBezTo>
                  <a:pt x="1501099" y="118504"/>
                  <a:pt x="1500014" y="118244"/>
                  <a:pt x="1498885" y="117723"/>
                </a:cubicBezTo>
                <a:cubicBezTo>
                  <a:pt x="1494631" y="115726"/>
                  <a:pt x="1490594" y="113382"/>
                  <a:pt x="1486774" y="110691"/>
                </a:cubicBezTo>
                <a:cubicBezTo>
                  <a:pt x="1481044" y="106784"/>
                  <a:pt x="1476313" y="102834"/>
                  <a:pt x="1472580" y="98841"/>
                </a:cubicBezTo>
                <a:cubicBezTo>
                  <a:pt x="1468847" y="94847"/>
                  <a:pt x="1465526" y="90658"/>
                  <a:pt x="1462617" y="86274"/>
                </a:cubicBezTo>
                <a:cubicBezTo>
                  <a:pt x="1459709" y="81890"/>
                  <a:pt x="1457560" y="78005"/>
                  <a:pt x="1456171" y="74619"/>
                </a:cubicBezTo>
                <a:cubicBezTo>
                  <a:pt x="1454869" y="71580"/>
                  <a:pt x="1453871" y="68715"/>
                  <a:pt x="1453176" y="66024"/>
                </a:cubicBezTo>
                <a:cubicBezTo>
                  <a:pt x="1453089" y="65937"/>
                  <a:pt x="1453003" y="65894"/>
                  <a:pt x="1452916" y="65894"/>
                </a:cubicBezTo>
                <a:cubicBezTo>
                  <a:pt x="1452829" y="65894"/>
                  <a:pt x="1452742" y="65937"/>
                  <a:pt x="1452655" y="66024"/>
                </a:cubicBezTo>
                <a:cubicBezTo>
                  <a:pt x="1451787" y="69583"/>
                  <a:pt x="1450355" y="73403"/>
                  <a:pt x="1448358" y="77484"/>
                </a:cubicBezTo>
                <a:cubicBezTo>
                  <a:pt x="1446274" y="81911"/>
                  <a:pt x="1443322" y="86795"/>
                  <a:pt x="1439503" y="92134"/>
                </a:cubicBezTo>
                <a:cubicBezTo>
                  <a:pt x="1435683" y="97473"/>
                  <a:pt x="1430517" y="102704"/>
                  <a:pt x="1424006" y="107826"/>
                </a:cubicBezTo>
                <a:cubicBezTo>
                  <a:pt x="1419231" y="111646"/>
                  <a:pt x="1413978" y="114945"/>
                  <a:pt x="1408249" y="117723"/>
                </a:cubicBezTo>
                <a:cubicBezTo>
                  <a:pt x="1407120" y="118244"/>
                  <a:pt x="1406035" y="118504"/>
                  <a:pt x="1404993" y="118504"/>
                </a:cubicBezTo>
                <a:cubicBezTo>
                  <a:pt x="1404212" y="118504"/>
                  <a:pt x="1403474" y="118418"/>
                  <a:pt x="1402780" y="118244"/>
                </a:cubicBezTo>
                <a:cubicBezTo>
                  <a:pt x="1400956" y="117636"/>
                  <a:pt x="1399394" y="116551"/>
                  <a:pt x="1398091" y="114988"/>
                </a:cubicBezTo>
                <a:cubicBezTo>
                  <a:pt x="1397310" y="114033"/>
                  <a:pt x="1396919" y="112992"/>
                  <a:pt x="1396919" y="111863"/>
                </a:cubicBezTo>
                <a:cubicBezTo>
                  <a:pt x="1396919" y="111516"/>
                  <a:pt x="1396919" y="111168"/>
                  <a:pt x="1396919" y="110821"/>
                </a:cubicBezTo>
                <a:cubicBezTo>
                  <a:pt x="1397267" y="109258"/>
                  <a:pt x="1398134" y="108173"/>
                  <a:pt x="1399523" y="107566"/>
                </a:cubicBezTo>
                <a:cubicBezTo>
                  <a:pt x="1405253" y="104961"/>
                  <a:pt x="1410463" y="101923"/>
                  <a:pt x="1415151" y="98450"/>
                </a:cubicBezTo>
                <a:cubicBezTo>
                  <a:pt x="1421575" y="93762"/>
                  <a:pt x="1426676" y="89008"/>
                  <a:pt x="1430452" y="84190"/>
                </a:cubicBezTo>
                <a:cubicBezTo>
                  <a:pt x="1434228" y="79372"/>
                  <a:pt x="1437354" y="74271"/>
                  <a:pt x="1439828" y="68889"/>
                </a:cubicBezTo>
                <a:cubicBezTo>
                  <a:pt x="1442303" y="63506"/>
                  <a:pt x="1443995" y="58666"/>
                  <a:pt x="1444907" y="54369"/>
                </a:cubicBezTo>
                <a:cubicBezTo>
                  <a:pt x="1445818" y="50071"/>
                  <a:pt x="1446275" y="46013"/>
                  <a:pt x="1446274" y="42193"/>
                </a:cubicBezTo>
                <a:lnTo>
                  <a:pt x="1446274" y="6641"/>
                </a:lnTo>
                <a:cubicBezTo>
                  <a:pt x="1446274" y="4818"/>
                  <a:pt x="1446925" y="3256"/>
                  <a:pt x="1448228" y="1953"/>
                </a:cubicBezTo>
                <a:cubicBezTo>
                  <a:pt x="1449530" y="651"/>
                  <a:pt x="1451093" y="0"/>
                  <a:pt x="1452916" y="0"/>
                </a:cubicBezTo>
                <a:close/>
                <a:moveTo>
                  <a:pt x="737983" y="33207"/>
                </a:moveTo>
                <a:cubicBezTo>
                  <a:pt x="737288" y="33207"/>
                  <a:pt x="736941" y="33511"/>
                  <a:pt x="736941" y="34119"/>
                </a:cubicBezTo>
                <a:lnTo>
                  <a:pt x="736941" y="42193"/>
                </a:lnTo>
                <a:cubicBezTo>
                  <a:pt x="736941" y="42801"/>
                  <a:pt x="737288" y="43104"/>
                  <a:pt x="737983" y="43104"/>
                </a:cubicBezTo>
                <a:lnTo>
                  <a:pt x="762335" y="43104"/>
                </a:lnTo>
                <a:cubicBezTo>
                  <a:pt x="763029" y="43104"/>
                  <a:pt x="763377" y="42801"/>
                  <a:pt x="763377" y="42193"/>
                </a:cubicBezTo>
                <a:lnTo>
                  <a:pt x="763376" y="34119"/>
                </a:lnTo>
                <a:cubicBezTo>
                  <a:pt x="763376" y="33511"/>
                  <a:pt x="763029" y="33207"/>
                  <a:pt x="762334" y="33207"/>
                </a:cubicBezTo>
                <a:close/>
                <a:moveTo>
                  <a:pt x="193774" y="58731"/>
                </a:moveTo>
                <a:cubicBezTo>
                  <a:pt x="193080" y="58731"/>
                  <a:pt x="192732" y="59079"/>
                  <a:pt x="192732" y="59773"/>
                </a:cubicBezTo>
                <a:lnTo>
                  <a:pt x="192732" y="75400"/>
                </a:lnTo>
                <a:cubicBezTo>
                  <a:pt x="192732" y="76008"/>
                  <a:pt x="193079" y="76312"/>
                  <a:pt x="193774" y="76312"/>
                </a:cubicBezTo>
                <a:lnTo>
                  <a:pt x="225679" y="76312"/>
                </a:lnTo>
                <a:cubicBezTo>
                  <a:pt x="226287" y="76312"/>
                  <a:pt x="226591" y="76008"/>
                  <a:pt x="226591" y="75400"/>
                </a:cubicBezTo>
                <a:lnTo>
                  <a:pt x="226591" y="59773"/>
                </a:lnTo>
                <a:cubicBezTo>
                  <a:pt x="226590" y="59079"/>
                  <a:pt x="226287" y="58731"/>
                  <a:pt x="225679" y="58731"/>
                </a:cubicBezTo>
                <a:close/>
                <a:moveTo>
                  <a:pt x="986842" y="19794"/>
                </a:moveTo>
                <a:cubicBezTo>
                  <a:pt x="989967" y="19794"/>
                  <a:pt x="992615" y="20858"/>
                  <a:pt x="994785" y="22985"/>
                </a:cubicBezTo>
                <a:cubicBezTo>
                  <a:pt x="996956" y="25112"/>
                  <a:pt x="998041" y="27781"/>
                  <a:pt x="998041" y="30993"/>
                </a:cubicBezTo>
                <a:cubicBezTo>
                  <a:pt x="998041" y="34206"/>
                  <a:pt x="996956" y="36854"/>
                  <a:pt x="994786" y="38937"/>
                </a:cubicBezTo>
                <a:cubicBezTo>
                  <a:pt x="992615" y="41021"/>
                  <a:pt x="989967" y="42063"/>
                  <a:pt x="986842" y="42063"/>
                </a:cubicBezTo>
                <a:cubicBezTo>
                  <a:pt x="983717" y="42063"/>
                  <a:pt x="981069" y="41021"/>
                  <a:pt x="978898" y="38937"/>
                </a:cubicBezTo>
                <a:cubicBezTo>
                  <a:pt x="976728" y="36854"/>
                  <a:pt x="975642" y="34206"/>
                  <a:pt x="975642" y="30994"/>
                </a:cubicBezTo>
                <a:cubicBezTo>
                  <a:pt x="975642" y="27781"/>
                  <a:pt x="976728" y="25112"/>
                  <a:pt x="978898" y="22985"/>
                </a:cubicBezTo>
                <a:cubicBezTo>
                  <a:pt x="981069" y="20858"/>
                  <a:pt x="983717" y="19794"/>
                  <a:pt x="986842" y="19794"/>
                </a:cubicBezTo>
                <a:close/>
                <a:moveTo>
                  <a:pt x="147935" y="58731"/>
                </a:moveTo>
                <a:cubicBezTo>
                  <a:pt x="147327" y="58731"/>
                  <a:pt x="147023" y="59079"/>
                  <a:pt x="147024" y="59773"/>
                </a:cubicBezTo>
                <a:lnTo>
                  <a:pt x="147023" y="75400"/>
                </a:lnTo>
                <a:cubicBezTo>
                  <a:pt x="147023" y="76008"/>
                  <a:pt x="147327" y="76312"/>
                  <a:pt x="147935" y="76312"/>
                </a:cubicBezTo>
                <a:lnTo>
                  <a:pt x="178928" y="76312"/>
                </a:lnTo>
                <a:cubicBezTo>
                  <a:pt x="179623" y="76312"/>
                  <a:pt x="179970" y="76008"/>
                  <a:pt x="179970" y="75400"/>
                </a:cubicBezTo>
                <a:lnTo>
                  <a:pt x="179970" y="59773"/>
                </a:lnTo>
                <a:cubicBezTo>
                  <a:pt x="179970" y="59079"/>
                  <a:pt x="179623" y="58731"/>
                  <a:pt x="178928" y="58731"/>
                </a:cubicBezTo>
                <a:close/>
                <a:moveTo>
                  <a:pt x="678600" y="33207"/>
                </a:moveTo>
                <a:cubicBezTo>
                  <a:pt x="677906" y="33207"/>
                  <a:pt x="677559" y="33511"/>
                  <a:pt x="677559" y="34119"/>
                </a:cubicBezTo>
                <a:lnTo>
                  <a:pt x="677558" y="41932"/>
                </a:lnTo>
                <a:cubicBezTo>
                  <a:pt x="677558" y="42540"/>
                  <a:pt x="677906" y="42844"/>
                  <a:pt x="678600" y="42844"/>
                </a:cubicBezTo>
                <a:lnTo>
                  <a:pt x="702171" y="42844"/>
                </a:lnTo>
                <a:cubicBezTo>
                  <a:pt x="702865" y="42844"/>
                  <a:pt x="703213" y="42540"/>
                  <a:pt x="703213" y="41932"/>
                </a:cubicBezTo>
                <a:lnTo>
                  <a:pt x="703212" y="34119"/>
                </a:lnTo>
                <a:cubicBezTo>
                  <a:pt x="703212" y="33511"/>
                  <a:pt x="702865" y="33207"/>
                  <a:pt x="702171" y="33207"/>
                </a:cubicBezTo>
                <a:close/>
                <a:moveTo>
                  <a:pt x="1372567" y="260"/>
                </a:moveTo>
                <a:cubicBezTo>
                  <a:pt x="1373696" y="260"/>
                  <a:pt x="1374781" y="521"/>
                  <a:pt x="1375823" y="1042"/>
                </a:cubicBezTo>
                <a:cubicBezTo>
                  <a:pt x="1377038" y="1650"/>
                  <a:pt x="1377776" y="2605"/>
                  <a:pt x="1378037" y="3907"/>
                </a:cubicBezTo>
                <a:cubicBezTo>
                  <a:pt x="1378123" y="4254"/>
                  <a:pt x="1378167" y="4558"/>
                  <a:pt x="1378167" y="4818"/>
                </a:cubicBezTo>
                <a:cubicBezTo>
                  <a:pt x="1378167" y="5860"/>
                  <a:pt x="1377819" y="6772"/>
                  <a:pt x="1377125" y="7553"/>
                </a:cubicBezTo>
                <a:cubicBezTo>
                  <a:pt x="1363321" y="23701"/>
                  <a:pt x="1356419" y="41976"/>
                  <a:pt x="1356420" y="62378"/>
                </a:cubicBezTo>
                <a:cubicBezTo>
                  <a:pt x="1356420" y="82779"/>
                  <a:pt x="1363321" y="101054"/>
                  <a:pt x="1377125" y="117202"/>
                </a:cubicBezTo>
                <a:cubicBezTo>
                  <a:pt x="1377820" y="117984"/>
                  <a:pt x="1378167" y="118895"/>
                  <a:pt x="1378167" y="119937"/>
                </a:cubicBezTo>
                <a:cubicBezTo>
                  <a:pt x="1378167" y="120197"/>
                  <a:pt x="1378123" y="120458"/>
                  <a:pt x="1378036" y="120718"/>
                </a:cubicBezTo>
                <a:cubicBezTo>
                  <a:pt x="1377776" y="122107"/>
                  <a:pt x="1377038" y="123106"/>
                  <a:pt x="1375823" y="123713"/>
                </a:cubicBezTo>
                <a:cubicBezTo>
                  <a:pt x="1374781" y="124234"/>
                  <a:pt x="1373696" y="124495"/>
                  <a:pt x="1372567" y="124495"/>
                </a:cubicBezTo>
                <a:cubicBezTo>
                  <a:pt x="1372046" y="124495"/>
                  <a:pt x="1371569" y="124451"/>
                  <a:pt x="1371135" y="124365"/>
                </a:cubicBezTo>
                <a:cubicBezTo>
                  <a:pt x="1369399" y="124017"/>
                  <a:pt x="1368009" y="123236"/>
                  <a:pt x="1366967" y="122020"/>
                </a:cubicBezTo>
                <a:cubicBezTo>
                  <a:pt x="1351861" y="105005"/>
                  <a:pt x="1344308" y="85124"/>
                  <a:pt x="1344308" y="62378"/>
                </a:cubicBezTo>
                <a:cubicBezTo>
                  <a:pt x="1344308" y="39632"/>
                  <a:pt x="1351862" y="19751"/>
                  <a:pt x="1366967" y="2735"/>
                </a:cubicBezTo>
                <a:cubicBezTo>
                  <a:pt x="1368009" y="1433"/>
                  <a:pt x="1369398" y="651"/>
                  <a:pt x="1371135" y="391"/>
                </a:cubicBezTo>
                <a:cubicBezTo>
                  <a:pt x="1371569" y="304"/>
                  <a:pt x="1372046" y="260"/>
                  <a:pt x="1372567" y="260"/>
                </a:cubicBezTo>
                <a:close/>
                <a:moveTo>
                  <a:pt x="1088417" y="13022"/>
                </a:moveTo>
                <a:cubicBezTo>
                  <a:pt x="1098401" y="13022"/>
                  <a:pt x="1106562" y="17081"/>
                  <a:pt x="1112899" y="25198"/>
                </a:cubicBezTo>
                <a:cubicBezTo>
                  <a:pt x="1119237" y="33316"/>
                  <a:pt x="1122406" y="45145"/>
                  <a:pt x="1122406" y="60685"/>
                </a:cubicBezTo>
                <a:cubicBezTo>
                  <a:pt x="1122406" y="69974"/>
                  <a:pt x="1121407" y="78178"/>
                  <a:pt x="1119410" y="85297"/>
                </a:cubicBezTo>
                <a:cubicBezTo>
                  <a:pt x="1117414" y="92416"/>
                  <a:pt x="1114679" y="98081"/>
                  <a:pt x="1111206" y="102291"/>
                </a:cubicBezTo>
                <a:cubicBezTo>
                  <a:pt x="1107734" y="106502"/>
                  <a:pt x="1103871" y="109627"/>
                  <a:pt x="1099616" y="111668"/>
                </a:cubicBezTo>
                <a:cubicBezTo>
                  <a:pt x="1095362" y="113708"/>
                  <a:pt x="1090805" y="114728"/>
                  <a:pt x="1085943" y="114728"/>
                </a:cubicBezTo>
                <a:cubicBezTo>
                  <a:pt x="1078216" y="114728"/>
                  <a:pt x="1071444" y="112644"/>
                  <a:pt x="1065628" y="108477"/>
                </a:cubicBezTo>
                <a:cubicBezTo>
                  <a:pt x="1064065" y="107349"/>
                  <a:pt x="1063284" y="105829"/>
                  <a:pt x="1063284" y="103919"/>
                </a:cubicBezTo>
                <a:cubicBezTo>
                  <a:pt x="1063284" y="102270"/>
                  <a:pt x="1063848" y="100837"/>
                  <a:pt x="1064977" y="99622"/>
                </a:cubicBezTo>
                <a:cubicBezTo>
                  <a:pt x="1066018" y="98406"/>
                  <a:pt x="1067408" y="97755"/>
                  <a:pt x="1069144" y="97668"/>
                </a:cubicBezTo>
                <a:cubicBezTo>
                  <a:pt x="1069317" y="97669"/>
                  <a:pt x="1069491" y="97668"/>
                  <a:pt x="1069665" y="97668"/>
                </a:cubicBezTo>
                <a:cubicBezTo>
                  <a:pt x="1071227" y="97669"/>
                  <a:pt x="1072660" y="98103"/>
                  <a:pt x="1073962" y="98971"/>
                </a:cubicBezTo>
                <a:cubicBezTo>
                  <a:pt x="1077435" y="101141"/>
                  <a:pt x="1081212" y="102226"/>
                  <a:pt x="1085292" y="102226"/>
                </a:cubicBezTo>
                <a:cubicBezTo>
                  <a:pt x="1091716" y="102226"/>
                  <a:pt x="1097012" y="99318"/>
                  <a:pt x="1101179" y="93501"/>
                </a:cubicBezTo>
                <a:cubicBezTo>
                  <a:pt x="1105346" y="87685"/>
                  <a:pt x="1107734" y="78395"/>
                  <a:pt x="1108341" y="65633"/>
                </a:cubicBezTo>
                <a:cubicBezTo>
                  <a:pt x="1108341" y="65460"/>
                  <a:pt x="1108254" y="65351"/>
                  <a:pt x="1108081" y="65308"/>
                </a:cubicBezTo>
                <a:cubicBezTo>
                  <a:pt x="1107907" y="65264"/>
                  <a:pt x="1107777" y="65286"/>
                  <a:pt x="1107690" y="65373"/>
                </a:cubicBezTo>
                <a:cubicBezTo>
                  <a:pt x="1104825" y="68672"/>
                  <a:pt x="1101526" y="71276"/>
                  <a:pt x="1097793" y="73186"/>
                </a:cubicBezTo>
                <a:cubicBezTo>
                  <a:pt x="1094060" y="75096"/>
                  <a:pt x="1090370" y="76051"/>
                  <a:pt x="1086724" y="76051"/>
                </a:cubicBezTo>
                <a:cubicBezTo>
                  <a:pt x="1078303" y="76051"/>
                  <a:pt x="1071618" y="73425"/>
                  <a:pt x="1066670" y="68173"/>
                </a:cubicBezTo>
                <a:cubicBezTo>
                  <a:pt x="1061721" y="62920"/>
                  <a:pt x="1059246" y="55302"/>
                  <a:pt x="1059247" y="45318"/>
                </a:cubicBezTo>
                <a:cubicBezTo>
                  <a:pt x="1059247" y="35768"/>
                  <a:pt x="1062068" y="27998"/>
                  <a:pt x="1067711" y="22008"/>
                </a:cubicBezTo>
                <a:cubicBezTo>
                  <a:pt x="1073354" y="16018"/>
                  <a:pt x="1080257" y="13022"/>
                  <a:pt x="1088417" y="13022"/>
                </a:cubicBezTo>
                <a:close/>
                <a:moveTo>
                  <a:pt x="1173733" y="6772"/>
                </a:moveTo>
                <a:cubicBezTo>
                  <a:pt x="1175035" y="6772"/>
                  <a:pt x="1176120" y="7336"/>
                  <a:pt x="1176989" y="8465"/>
                </a:cubicBezTo>
                <a:cubicBezTo>
                  <a:pt x="1177509" y="9159"/>
                  <a:pt x="1177770" y="9941"/>
                  <a:pt x="1177770" y="10809"/>
                </a:cubicBezTo>
                <a:cubicBezTo>
                  <a:pt x="1177770" y="11156"/>
                  <a:pt x="1177726" y="11547"/>
                  <a:pt x="1177640" y="11981"/>
                </a:cubicBezTo>
                <a:lnTo>
                  <a:pt x="1143390" y="132048"/>
                </a:lnTo>
                <a:cubicBezTo>
                  <a:pt x="1142956" y="133610"/>
                  <a:pt x="1142110" y="134869"/>
                  <a:pt x="1140851" y="135824"/>
                </a:cubicBezTo>
                <a:cubicBezTo>
                  <a:pt x="1139592" y="136779"/>
                  <a:pt x="1138181" y="137257"/>
                  <a:pt x="1136619" y="137257"/>
                </a:cubicBezTo>
                <a:cubicBezTo>
                  <a:pt x="1135317" y="137257"/>
                  <a:pt x="1134275" y="136692"/>
                  <a:pt x="1133494" y="135564"/>
                </a:cubicBezTo>
                <a:cubicBezTo>
                  <a:pt x="1132886" y="134869"/>
                  <a:pt x="1132582" y="134088"/>
                  <a:pt x="1132582" y="133220"/>
                </a:cubicBezTo>
                <a:cubicBezTo>
                  <a:pt x="1132582" y="132873"/>
                  <a:pt x="1132625" y="132482"/>
                  <a:pt x="1132712" y="132048"/>
                </a:cubicBezTo>
                <a:lnTo>
                  <a:pt x="1166961" y="11981"/>
                </a:lnTo>
                <a:cubicBezTo>
                  <a:pt x="1167395" y="10418"/>
                  <a:pt x="1168242" y="9159"/>
                  <a:pt x="1169501" y="8204"/>
                </a:cubicBezTo>
                <a:cubicBezTo>
                  <a:pt x="1170759" y="7249"/>
                  <a:pt x="1172170" y="6772"/>
                  <a:pt x="1173733" y="6772"/>
                </a:cubicBezTo>
                <a:close/>
                <a:moveTo>
                  <a:pt x="737983" y="15627"/>
                </a:moveTo>
                <a:cubicBezTo>
                  <a:pt x="737288" y="15627"/>
                  <a:pt x="736941" y="15974"/>
                  <a:pt x="736941" y="16669"/>
                </a:cubicBezTo>
                <a:lnTo>
                  <a:pt x="736941" y="23701"/>
                </a:lnTo>
                <a:cubicBezTo>
                  <a:pt x="736941" y="24309"/>
                  <a:pt x="737288" y="24612"/>
                  <a:pt x="737983" y="24613"/>
                </a:cubicBezTo>
                <a:lnTo>
                  <a:pt x="762334" y="24613"/>
                </a:lnTo>
                <a:cubicBezTo>
                  <a:pt x="763029" y="24612"/>
                  <a:pt x="763376" y="24309"/>
                  <a:pt x="763376" y="23701"/>
                </a:cubicBezTo>
                <a:lnTo>
                  <a:pt x="763376" y="16669"/>
                </a:lnTo>
                <a:cubicBezTo>
                  <a:pt x="763377" y="15974"/>
                  <a:pt x="763029" y="15627"/>
                  <a:pt x="762335" y="15627"/>
                </a:cubicBezTo>
                <a:close/>
                <a:moveTo>
                  <a:pt x="678600" y="15627"/>
                </a:moveTo>
                <a:cubicBezTo>
                  <a:pt x="677906" y="15627"/>
                  <a:pt x="677559" y="15974"/>
                  <a:pt x="677558" y="16669"/>
                </a:cubicBezTo>
                <a:lnTo>
                  <a:pt x="677558" y="23701"/>
                </a:lnTo>
                <a:cubicBezTo>
                  <a:pt x="677558" y="24309"/>
                  <a:pt x="677906" y="24612"/>
                  <a:pt x="678600" y="24612"/>
                </a:cubicBezTo>
                <a:lnTo>
                  <a:pt x="702171" y="24612"/>
                </a:lnTo>
                <a:cubicBezTo>
                  <a:pt x="702866" y="24612"/>
                  <a:pt x="703213" y="24309"/>
                  <a:pt x="703213" y="23701"/>
                </a:cubicBezTo>
                <a:lnTo>
                  <a:pt x="703213" y="16669"/>
                </a:lnTo>
                <a:cubicBezTo>
                  <a:pt x="703213" y="15974"/>
                  <a:pt x="702865" y="15627"/>
                  <a:pt x="702171" y="15627"/>
                </a:cubicBezTo>
                <a:close/>
                <a:moveTo>
                  <a:pt x="873156" y="2214"/>
                </a:moveTo>
                <a:cubicBezTo>
                  <a:pt x="873677" y="2214"/>
                  <a:pt x="874197" y="2301"/>
                  <a:pt x="874719" y="2474"/>
                </a:cubicBezTo>
                <a:cubicBezTo>
                  <a:pt x="876542" y="2822"/>
                  <a:pt x="877887" y="3777"/>
                  <a:pt x="878756" y="5339"/>
                </a:cubicBezTo>
                <a:cubicBezTo>
                  <a:pt x="879363" y="6294"/>
                  <a:pt x="879667" y="7293"/>
                  <a:pt x="879667" y="8334"/>
                </a:cubicBezTo>
                <a:cubicBezTo>
                  <a:pt x="879667" y="9029"/>
                  <a:pt x="879537" y="9723"/>
                  <a:pt x="879276" y="10418"/>
                </a:cubicBezTo>
                <a:cubicBezTo>
                  <a:pt x="874675" y="23701"/>
                  <a:pt x="870465" y="34813"/>
                  <a:pt x="866645" y="43756"/>
                </a:cubicBezTo>
                <a:cubicBezTo>
                  <a:pt x="866558" y="43929"/>
                  <a:pt x="866579" y="44103"/>
                  <a:pt x="866710" y="44276"/>
                </a:cubicBezTo>
                <a:cubicBezTo>
                  <a:pt x="866840" y="44450"/>
                  <a:pt x="867035" y="44537"/>
                  <a:pt x="867296" y="44537"/>
                </a:cubicBezTo>
                <a:lnTo>
                  <a:pt x="895685" y="42974"/>
                </a:lnTo>
                <a:cubicBezTo>
                  <a:pt x="895945" y="42974"/>
                  <a:pt x="896119" y="42866"/>
                  <a:pt x="896205" y="42649"/>
                </a:cubicBezTo>
                <a:cubicBezTo>
                  <a:pt x="896292" y="42432"/>
                  <a:pt x="896292" y="42236"/>
                  <a:pt x="896206" y="42063"/>
                </a:cubicBezTo>
                <a:cubicBezTo>
                  <a:pt x="894035" y="38243"/>
                  <a:pt x="891734" y="34596"/>
                  <a:pt x="889303" y="31124"/>
                </a:cubicBezTo>
                <a:cubicBezTo>
                  <a:pt x="888435" y="29908"/>
                  <a:pt x="888175" y="28606"/>
                  <a:pt x="888522" y="27217"/>
                </a:cubicBezTo>
                <a:cubicBezTo>
                  <a:pt x="888869" y="25828"/>
                  <a:pt x="889694" y="24830"/>
                  <a:pt x="890996" y="24222"/>
                </a:cubicBezTo>
                <a:cubicBezTo>
                  <a:pt x="891951" y="23701"/>
                  <a:pt x="892907" y="23440"/>
                  <a:pt x="893861" y="23441"/>
                </a:cubicBezTo>
                <a:cubicBezTo>
                  <a:pt x="894382" y="23441"/>
                  <a:pt x="894903" y="23484"/>
                  <a:pt x="895424" y="23571"/>
                </a:cubicBezTo>
                <a:cubicBezTo>
                  <a:pt x="896987" y="24005"/>
                  <a:pt x="898246" y="24830"/>
                  <a:pt x="899201" y="26045"/>
                </a:cubicBezTo>
                <a:cubicBezTo>
                  <a:pt x="905799" y="35161"/>
                  <a:pt x="910921" y="43625"/>
                  <a:pt x="914567" y="51439"/>
                </a:cubicBezTo>
                <a:cubicBezTo>
                  <a:pt x="914915" y="52307"/>
                  <a:pt x="915088" y="53175"/>
                  <a:pt x="915088" y="54043"/>
                </a:cubicBezTo>
                <a:cubicBezTo>
                  <a:pt x="915088" y="54825"/>
                  <a:pt x="914958" y="55606"/>
                  <a:pt x="914698" y="56387"/>
                </a:cubicBezTo>
                <a:cubicBezTo>
                  <a:pt x="914090" y="58037"/>
                  <a:pt x="913004" y="59252"/>
                  <a:pt x="911442" y="60034"/>
                </a:cubicBezTo>
                <a:cubicBezTo>
                  <a:pt x="910660" y="60468"/>
                  <a:pt x="909836" y="60685"/>
                  <a:pt x="908967" y="60685"/>
                </a:cubicBezTo>
                <a:cubicBezTo>
                  <a:pt x="908360" y="60685"/>
                  <a:pt x="907709" y="60598"/>
                  <a:pt x="907014" y="60424"/>
                </a:cubicBezTo>
                <a:cubicBezTo>
                  <a:pt x="905538" y="59817"/>
                  <a:pt x="904497" y="58775"/>
                  <a:pt x="903889" y="57299"/>
                </a:cubicBezTo>
                <a:cubicBezTo>
                  <a:pt x="903541" y="56518"/>
                  <a:pt x="903194" y="55649"/>
                  <a:pt x="902847" y="54694"/>
                </a:cubicBezTo>
                <a:cubicBezTo>
                  <a:pt x="902587" y="54087"/>
                  <a:pt x="902109" y="53826"/>
                  <a:pt x="901415" y="53913"/>
                </a:cubicBezTo>
                <a:cubicBezTo>
                  <a:pt x="894643" y="54434"/>
                  <a:pt x="885267" y="55107"/>
                  <a:pt x="873286" y="55932"/>
                </a:cubicBezTo>
                <a:cubicBezTo>
                  <a:pt x="861305" y="56756"/>
                  <a:pt x="853752" y="57299"/>
                  <a:pt x="850627" y="57559"/>
                </a:cubicBezTo>
                <a:cubicBezTo>
                  <a:pt x="850453" y="57559"/>
                  <a:pt x="850279" y="57559"/>
                  <a:pt x="850106" y="57559"/>
                </a:cubicBezTo>
                <a:cubicBezTo>
                  <a:pt x="848630" y="57559"/>
                  <a:pt x="847328" y="57082"/>
                  <a:pt x="846199" y="56127"/>
                </a:cubicBezTo>
                <a:cubicBezTo>
                  <a:pt x="844723" y="54825"/>
                  <a:pt x="843985" y="53219"/>
                  <a:pt x="843986" y="51309"/>
                </a:cubicBezTo>
                <a:cubicBezTo>
                  <a:pt x="843985" y="49920"/>
                  <a:pt x="844420" y="48704"/>
                  <a:pt x="845288" y="47662"/>
                </a:cubicBezTo>
                <a:cubicBezTo>
                  <a:pt x="846416" y="46447"/>
                  <a:pt x="847762" y="45796"/>
                  <a:pt x="849325" y="45709"/>
                </a:cubicBezTo>
                <a:lnTo>
                  <a:pt x="853101" y="45448"/>
                </a:lnTo>
                <a:cubicBezTo>
                  <a:pt x="853709" y="45448"/>
                  <a:pt x="854143" y="45145"/>
                  <a:pt x="854403" y="44537"/>
                </a:cubicBezTo>
                <a:cubicBezTo>
                  <a:pt x="859092" y="32817"/>
                  <a:pt x="863042" y="20576"/>
                  <a:pt x="866254" y="7814"/>
                </a:cubicBezTo>
                <a:cubicBezTo>
                  <a:pt x="866775" y="5904"/>
                  <a:pt x="867817" y="4428"/>
                  <a:pt x="869379" y="3386"/>
                </a:cubicBezTo>
                <a:cubicBezTo>
                  <a:pt x="870595" y="2605"/>
                  <a:pt x="871854" y="2214"/>
                  <a:pt x="873156" y="2214"/>
                </a:cubicBezTo>
                <a:close/>
                <a:moveTo>
                  <a:pt x="732774" y="6511"/>
                </a:moveTo>
                <a:lnTo>
                  <a:pt x="767934" y="6511"/>
                </a:lnTo>
                <a:cubicBezTo>
                  <a:pt x="770018" y="6511"/>
                  <a:pt x="771819" y="7249"/>
                  <a:pt x="773339" y="8725"/>
                </a:cubicBezTo>
                <a:cubicBezTo>
                  <a:pt x="774858" y="10201"/>
                  <a:pt x="775617" y="12024"/>
                  <a:pt x="775617" y="14195"/>
                </a:cubicBezTo>
                <a:lnTo>
                  <a:pt x="775617" y="108347"/>
                </a:lnTo>
                <a:cubicBezTo>
                  <a:pt x="775618" y="111819"/>
                  <a:pt x="775205" y="114511"/>
                  <a:pt x="774381" y="116421"/>
                </a:cubicBezTo>
                <a:cubicBezTo>
                  <a:pt x="773555" y="118331"/>
                  <a:pt x="772058" y="119807"/>
                  <a:pt x="769888" y="120848"/>
                </a:cubicBezTo>
                <a:cubicBezTo>
                  <a:pt x="766936" y="122238"/>
                  <a:pt x="762118" y="123019"/>
                  <a:pt x="755433" y="123192"/>
                </a:cubicBezTo>
                <a:cubicBezTo>
                  <a:pt x="755346" y="123193"/>
                  <a:pt x="755302" y="123193"/>
                  <a:pt x="755302" y="123193"/>
                </a:cubicBezTo>
                <a:cubicBezTo>
                  <a:pt x="753566" y="123192"/>
                  <a:pt x="751960" y="122585"/>
                  <a:pt x="750484" y="121369"/>
                </a:cubicBezTo>
                <a:cubicBezTo>
                  <a:pt x="749095" y="120241"/>
                  <a:pt x="748097" y="118765"/>
                  <a:pt x="747489" y="116942"/>
                </a:cubicBezTo>
                <a:cubicBezTo>
                  <a:pt x="747315" y="116421"/>
                  <a:pt x="747229" y="115900"/>
                  <a:pt x="747229" y="115379"/>
                </a:cubicBezTo>
                <a:cubicBezTo>
                  <a:pt x="747229" y="114511"/>
                  <a:pt x="747489" y="113686"/>
                  <a:pt x="748010" y="112905"/>
                </a:cubicBezTo>
                <a:cubicBezTo>
                  <a:pt x="748791" y="111603"/>
                  <a:pt x="749920" y="110951"/>
                  <a:pt x="751396" y="110951"/>
                </a:cubicBezTo>
                <a:cubicBezTo>
                  <a:pt x="754261" y="111038"/>
                  <a:pt x="757343" y="111082"/>
                  <a:pt x="760641" y="111082"/>
                </a:cubicBezTo>
                <a:cubicBezTo>
                  <a:pt x="761683" y="110995"/>
                  <a:pt x="762400" y="110756"/>
                  <a:pt x="762791" y="110365"/>
                </a:cubicBezTo>
                <a:cubicBezTo>
                  <a:pt x="763181" y="109975"/>
                  <a:pt x="763376" y="109258"/>
                  <a:pt x="763376" y="108217"/>
                </a:cubicBezTo>
                <a:lnTo>
                  <a:pt x="763376" y="53262"/>
                </a:lnTo>
                <a:cubicBezTo>
                  <a:pt x="763376" y="52567"/>
                  <a:pt x="763029" y="52220"/>
                  <a:pt x="762335" y="52220"/>
                </a:cubicBezTo>
                <a:lnTo>
                  <a:pt x="732774" y="52220"/>
                </a:lnTo>
                <a:cubicBezTo>
                  <a:pt x="730603" y="52220"/>
                  <a:pt x="728780" y="51460"/>
                  <a:pt x="727304" y="49941"/>
                </a:cubicBezTo>
                <a:cubicBezTo>
                  <a:pt x="725828" y="48422"/>
                  <a:pt x="725090" y="46620"/>
                  <a:pt x="725090" y="44537"/>
                </a:cubicBezTo>
                <a:lnTo>
                  <a:pt x="725091" y="14195"/>
                </a:lnTo>
                <a:cubicBezTo>
                  <a:pt x="725091" y="12024"/>
                  <a:pt x="725828" y="10201"/>
                  <a:pt x="727304" y="8725"/>
                </a:cubicBezTo>
                <a:cubicBezTo>
                  <a:pt x="728780" y="7249"/>
                  <a:pt x="730603" y="6511"/>
                  <a:pt x="732774" y="6511"/>
                </a:cubicBezTo>
                <a:close/>
                <a:moveTo>
                  <a:pt x="556319" y="14585"/>
                </a:moveTo>
                <a:cubicBezTo>
                  <a:pt x="556406" y="14585"/>
                  <a:pt x="556449" y="14585"/>
                  <a:pt x="556449" y="14585"/>
                </a:cubicBezTo>
                <a:cubicBezTo>
                  <a:pt x="557838" y="14585"/>
                  <a:pt x="559054" y="14585"/>
                  <a:pt x="560096" y="14585"/>
                </a:cubicBezTo>
                <a:cubicBezTo>
                  <a:pt x="570601" y="14585"/>
                  <a:pt x="580237" y="14195"/>
                  <a:pt x="589006" y="13413"/>
                </a:cubicBezTo>
                <a:cubicBezTo>
                  <a:pt x="589874" y="13413"/>
                  <a:pt x="590699" y="13326"/>
                  <a:pt x="591480" y="13153"/>
                </a:cubicBezTo>
                <a:cubicBezTo>
                  <a:pt x="592435" y="13066"/>
                  <a:pt x="593303" y="13022"/>
                  <a:pt x="594085" y="13022"/>
                </a:cubicBezTo>
                <a:cubicBezTo>
                  <a:pt x="596776" y="13022"/>
                  <a:pt x="599033" y="13717"/>
                  <a:pt x="600856" y="15106"/>
                </a:cubicBezTo>
                <a:cubicBezTo>
                  <a:pt x="601898" y="15974"/>
                  <a:pt x="602484" y="17146"/>
                  <a:pt x="602614" y="18622"/>
                </a:cubicBezTo>
                <a:cubicBezTo>
                  <a:pt x="602744" y="20098"/>
                  <a:pt x="602375" y="21444"/>
                  <a:pt x="601507" y="22659"/>
                </a:cubicBezTo>
                <a:cubicBezTo>
                  <a:pt x="601333" y="22920"/>
                  <a:pt x="601203" y="23180"/>
                  <a:pt x="601117" y="23440"/>
                </a:cubicBezTo>
                <a:cubicBezTo>
                  <a:pt x="598946" y="26913"/>
                  <a:pt x="594388" y="36593"/>
                  <a:pt x="587443" y="52481"/>
                </a:cubicBezTo>
                <a:cubicBezTo>
                  <a:pt x="587182" y="53088"/>
                  <a:pt x="587399" y="53436"/>
                  <a:pt x="588094" y="53522"/>
                </a:cubicBezTo>
                <a:cubicBezTo>
                  <a:pt x="598078" y="54998"/>
                  <a:pt x="608322" y="58080"/>
                  <a:pt x="618827" y="62768"/>
                </a:cubicBezTo>
                <a:cubicBezTo>
                  <a:pt x="619435" y="63029"/>
                  <a:pt x="619782" y="62855"/>
                  <a:pt x="619869" y="62247"/>
                </a:cubicBezTo>
                <a:cubicBezTo>
                  <a:pt x="620216" y="59990"/>
                  <a:pt x="620433" y="57820"/>
                  <a:pt x="620520" y="55736"/>
                </a:cubicBezTo>
                <a:cubicBezTo>
                  <a:pt x="620694" y="53739"/>
                  <a:pt x="620780" y="51656"/>
                  <a:pt x="620781" y="49485"/>
                </a:cubicBezTo>
                <a:cubicBezTo>
                  <a:pt x="620781" y="47662"/>
                  <a:pt x="621432" y="46143"/>
                  <a:pt x="622734" y="44928"/>
                </a:cubicBezTo>
                <a:cubicBezTo>
                  <a:pt x="623862" y="43886"/>
                  <a:pt x="625165" y="43365"/>
                  <a:pt x="626640" y="43365"/>
                </a:cubicBezTo>
                <a:cubicBezTo>
                  <a:pt x="626901" y="43365"/>
                  <a:pt x="627118" y="43365"/>
                  <a:pt x="627292" y="43365"/>
                </a:cubicBezTo>
                <a:cubicBezTo>
                  <a:pt x="629201" y="43538"/>
                  <a:pt x="630808" y="44363"/>
                  <a:pt x="632110" y="45839"/>
                </a:cubicBezTo>
                <a:cubicBezTo>
                  <a:pt x="633239" y="47141"/>
                  <a:pt x="633803" y="48661"/>
                  <a:pt x="633803" y="50397"/>
                </a:cubicBezTo>
                <a:cubicBezTo>
                  <a:pt x="633803" y="54564"/>
                  <a:pt x="633065" y="60511"/>
                  <a:pt x="631589" y="68238"/>
                </a:cubicBezTo>
                <a:cubicBezTo>
                  <a:pt x="631502" y="68845"/>
                  <a:pt x="631763" y="69323"/>
                  <a:pt x="632370" y="69670"/>
                </a:cubicBezTo>
                <a:cubicBezTo>
                  <a:pt x="634801" y="71059"/>
                  <a:pt x="637449" y="72665"/>
                  <a:pt x="640314" y="74488"/>
                </a:cubicBezTo>
                <a:cubicBezTo>
                  <a:pt x="642137" y="75704"/>
                  <a:pt x="643396" y="77397"/>
                  <a:pt x="644091" y="79567"/>
                </a:cubicBezTo>
                <a:cubicBezTo>
                  <a:pt x="644351" y="80435"/>
                  <a:pt x="644481" y="81304"/>
                  <a:pt x="644481" y="82172"/>
                </a:cubicBezTo>
                <a:cubicBezTo>
                  <a:pt x="644481" y="83387"/>
                  <a:pt x="644221" y="84603"/>
                  <a:pt x="643700" y="85818"/>
                </a:cubicBezTo>
                <a:lnTo>
                  <a:pt x="643570" y="86078"/>
                </a:lnTo>
                <a:cubicBezTo>
                  <a:pt x="642788" y="87815"/>
                  <a:pt x="641486" y="88900"/>
                  <a:pt x="639663" y="89334"/>
                </a:cubicBezTo>
                <a:cubicBezTo>
                  <a:pt x="639142" y="89508"/>
                  <a:pt x="638664" y="89595"/>
                  <a:pt x="638231" y="89595"/>
                </a:cubicBezTo>
                <a:cubicBezTo>
                  <a:pt x="636929" y="89595"/>
                  <a:pt x="635713" y="89160"/>
                  <a:pt x="634584" y="88292"/>
                </a:cubicBezTo>
                <a:cubicBezTo>
                  <a:pt x="632674" y="86730"/>
                  <a:pt x="630721" y="85254"/>
                  <a:pt x="628724" y="83865"/>
                </a:cubicBezTo>
                <a:cubicBezTo>
                  <a:pt x="628117" y="83517"/>
                  <a:pt x="627726" y="83648"/>
                  <a:pt x="627552" y="84255"/>
                </a:cubicBezTo>
                <a:cubicBezTo>
                  <a:pt x="622517" y="98233"/>
                  <a:pt x="613358" y="109302"/>
                  <a:pt x="600075" y="117463"/>
                </a:cubicBezTo>
                <a:cubicBezTo>
                  <a:pt x="598425" y="118418"/>
                  <a:pt x="596733" y="118895"/>
                  <a:pt x="594996" y="118895"/>
                </a:cubicBezTo>
                <a:cubicBezTo>
                  <a:pt x="594649" y="118895"/>
                  <a:pt x="594301" y="118895"/>
                  <a:pt x="593954" y="118895"/>
                </a:cubicBezTo>
                <a:cubicBezTo>
                  <a:pt x="591784" y="118635"/>
                  <a:pt x="589830" y="117810"/>
                  <a:pt x="588094" y="116421"/>
                </a:cubicBezTo>
                <a:cubicBezTo>
                  <a:pt x="587052" y="115553"/>
                  <a:pt x="586532" y="114424"/>
                  <a:pt x="586531" y="113035"/>
                </a:cubicBezTo>
                <a:cubicBezTo>
                  <a:pt x="586532" y="112861"/>
                  <a:pt x="586531" y="112644"/>
                  <a:pt x="586531" y="112384"/>
                </a:cubicBezTo>
                <a:cubicBezTo>
                  <a:pt x="586705" y="110734"/>
                  <a:pt x="587530" y="109519"/>
                  <a:pt x="589005" y="108738"/>
                </a:cubicBezTo>
                <a:cubicBezTo>
                  <a:pt x="602549" y="101532"/>
                  <a:pt x="611708" y="91070"/>
                  <a:pt x="616483" y="77353"/>
                </a:cubicBezTo>
                <a:cubicBezTo>
                  <a:pt x="616657" y="76659"/>
                  <a:pt x="616483" y="76181"/>
                  <a:pt x="615962" y="75921"/>
                </a:cubicBezTo>
                <a:cubicBezTo>
                  <a:pt x="604763" y="70018"/>
                  <a:pt x="593781" y="66415"/>
                  <a:pt x="583015" y="65112"/>
                </a:cubicBezTo>
                <a:cubicBezTo>
                  <a:pt x="582321" y="65025"/>
                  <a:pt x="581843" y="65286"/>
                  <a:pt x="581583" y="65894"/>
                </a:cubicBezTo>
                <a:cubicBezTo>
                  <a:pt x="574377" y="82736"/>
                  <a:pt x="569168" y="93501"/>
                  <a:pt x="565956" y="98189"/>
                </a:cubicBezTo>
                <a:cubicBezTo>
                  <a:pt x="561268" y="105048"/>
                  <a:pt x="555147" y="108477"/>
                  <a:pt x="547594" y="108477"/>
                </a:cubicBezTo>
                <a:cubicBezTo>
                  <a:pt x="542211" y="108477"/>
                  <a:pt x="537784" y="106697"/>
                  <a:pt x="534311" y="103138"/>
                </a:cubicBezTo>
                <a:cubicBezTo>
                  <a:pt x="530839" y="99578"/>
                  <a:pt x="529102" y="94847"/>
                  <a:pt x="529102" y="88943"/>
                </a:cubicBezTo>
                <a:cubicBezTo>
                  <a:pt x="529102" y="79046"/>
                  <a:pt x="533139" y="70712"/>
                  <a:pt x="541213" y="63940"/>
                </a:cubicBezTo>
                <a:cubicBezTo>
                  <a:pt x="549287" y="57169"/>
                  <a:pt x="559705" y="53436"/>
                  <a:pt x="572467" y="52741"/>
                </a:cubicBezTo>
                <a:cubicBezTo>
                  <a:pt x="573162" y="52741"/>
                  <a:pt x="573639" y="52437"/>
                  <a:pt x="573900" y="51829"/>
                </a:cubicBezTo>
                <a:cubicBezTo>
                  <a:pt x="580063" y="37939"/>
                  <a:pt x="583840" y="29518"/>
                  <a:pt x="585229" y="26566"/>
                </a:cubicBezTo>
                <a:cubicBezTo>
                  <a:pt x="585403" y="26392"/>
                  <a:pt x="585424" y="26197"/>
                  <a:pt x="585294" y="25980"/>
                </a:cubicBezTo>
                <a:cubicBezTo>
                  <a:pt x="585164" y="25763"/>
                  <a:pt x="584969" y="25654"/>
                  <a:pt x="584708" y="25654"/>
                </a:cubicBezTo>
                <a:cubicBezTo>
                  <a:pt x="576461" y="25915"/>
                  <a:pt x="568387" y="26305"/>
                  <a:pt x="560486" y="26826"/>
                </a:cubicBezTo>
                <a:cubicBezTo>
                  <a:pt x="559531" y="26913"/>
                  <a:pt x="558360" y="27000"/>
                  <a:pt x="556970" y="27087"/>
                </a:cubicBezTo>
                <a:cubicBezTo>
                  <a:pt x="556797" y="27174"/>
                  <a:pt x="556623" y="27217"/>
                  <a:pt x="556449" y="27217"/>
                </a:cubicBezTo>
                <a:cubicBezTo>
                  <a:pt x="554800" y="27217"/>
                  <a:pt x="553367" y="26653"/>
                  <a:pt x="552152" y="25524"/>
                </a:cubicBezTo>
                <a:cubicBezTo>
                  <a:pt x="550676" y="24309"/>
                  <a:pt x="549938" y="22703"/>
                  <a:pt x="549938" y="20706"/>
                </a:cubicBezTo>
                <a:cubicBezTo>
                  <a:pt x="549938" y="19056"/>
                  <a:pt x="550568" y="17624"/>
                  <a:pt x="551827" y="16408"/>
                </a:cubicBezTo>
                <a:cubicBezTo>
                  <a:pt x="553085" y="15193"/>
                  <a:pt x="554583" y="14585"/>
                  <a:pt x="556319" y="14585"/>
                </a:cubicBezTo>
                <a:close/>
                <a:moveTo>
                  <a:pt x="817159" y="1693"/>
                </a:moveTo>
                <a:cubicBezTo>
                  <a:pt x="817420" y="1693"/>
                  <a:pt x="817680" y="1693"/>
                  <a:pt x="817940" y="1693"/>
                </a:cubicBezTo>
                <a:cubicBezTo>
                  <a:pt x="819590" y="1867"/>
                  <a:pt x="820849" y="2605"/>
                  <a:pt x="821717" y="3907"/>
                </a:cubicBezTo>
                <a:cubicBezTo>
                  <a:pt x="822498" y="4862"/>
                  <a:pt x="822889" y="5904"/>
                  <a:pt x="822889" y="7032"/>
                </a:cubicBezTo>
                <a:cubicBezTo>
                  <a:pt x="822889" y="7379"/>
                  <a:pt x="822846" y="7770"/>
                  <a:pt x="822759" y="8204"/>
                </a:cubicBezTo>
                <a:cubicBezTo>
                  <a:pt x="821457" y="14368"/>
                  <a:pt x="820068" y="20662"/>
                  <a:pt x="818591" y="27087"/>
                </a:cubicBezTo>
                <a:cubicBezTo>
                  <a:pt x="818505" y="27781"/>
                  <a:pt x="818765" y="28129"/>
                  <a:pt x="819373" y="28129"/>
                </a:cubicBezTo>
                <a:lnTo>
                  <a:pt x="833307" y="28129"/>
                </a:lnTo>
                <a:cubicBezTo>
                  <a:pt x="833481" y="28129"/>
                  <a:pt x="833655" y="28085"/>
                  <a:pt x="833828" y="27998"/>
                </a:cubicBezTo>
                <a:cubicBezTo>
                  <a:pt x="835217" y="27825"/>
                  <a:pt x="836563" y="27868"/>
                  <a:pt x="837865" y="28129"/>
                </a:cubicBezTo>
                <a:lnTo>
                  <a:pt x="839558" y="28389"/>
                </a:lnTo>
                <a:cubicBezTo>
                  <a:pt x="840600" y="28649"/>
                  <a:pt x="841446" y="29192"/>
                  <a:pt x="842097" y="30017"/>
                </a:cubicBezTo>
                <a:cubicBezTo>
                  <a:pt x="842748" y="30842"/>
                  <a:pt x="843030" y="31775"/>
                  <a:pt x="842944" y="32817"/>
                </a:cubicBezTo>
                <a:cubicBezTo>
                  <a:pt x="841294" y="54347"/>
                  <a:pt x="837648" y="72145"/>
                  <a:pt x="832005" y="86209"/>
                </a:cubicBezTo>
                <a:cubicBezTo>
                  <a:pt x="831744" y="86816"/>
                  <a:pt x="831874" y="87337"/>
                  <a:pt x="832395" y="87771"/>
                </a:cubicBezTo>
                <a:cubicBezTo>
                  <a:pt x="836476" y="91157"/>
                  <a:pt x="839775" y="94109"/>
                  <a:pt x="842293" y="96627"/>
                </a:cubicBezTo>
                <a:cubicBezTo>
                  <a:pt x="843595" y="98016"/>
                  <a:pt x="844246" y="99709"/>
                  <a:pt x="844246" y="101705"/>
                </a:cubicBezTo>
                <a:cubicBezTo>
                  <a:pt x="844246" y="103442"/>
                  <a:pt x="843725" y="104961"/>
                  <a:pt x="842683" y="106263"/>
                </a:cubicBezTo>
                <a:cubicBezTo>
                  <a:pt x="841728" y="107565"/>
                  <a:pt x="840469" y="108217"/>
                  <a:pt x="838907" y="108217"/>
                </a:cubicBezTo>
                <a:cubicBezTo>
                  <a:pt x="838820" y="108304"/>
                  <a:pt x="838733" y="108347"/>
                  <a:pt x="838646" y="108347"/>
                </a:cubicBezTo>
                <a:cubicBezTo>
                  <a:pt x="837170" y="108347"/>
                  <a:pt x="835912" y="107783"/>
                  <a:pt x="834870" y="106654"/>
                </a:cubicBezTo>
                <a:cubicBezTo>
                  <a:pt x="832613" y="104223"/>
                  <a:pt x="829965" y="101619"/>
                  <a:pt x="826926" y="98841"/>
                </a:cubicBezTo>
                <a:cubicBezTo>
                  <a:pt x="826405" y="98406"/>
                  <a:pt x="825971" y="98493"/>
                  <a:pt x="825624" y="99101"/>
                </a:cubicBezTo>
                <a:cubicBezTo>
                  <a:pt x="820415" y="107783"/>
                  <a:pt x="814034" y="114901"/>
                  <a:pt x="806481" y="120458"/>
                </a:cubicBezTo>
                <a:cubicBezTo>
                  <a:pt x="805439" y="121239"/>
                  <a:pt x="804311" y="121630"/>
                  <a:pt x="803095" y="121630"/>
                </a:cubicBezTo>
                <a:cubicBezTo>
                  <a:pt x="802661" y="121630"/>
                  <a:pt x="802227" y="121586"/>
                  <a:pt x="801793" y="121500"/>
                </a:cubicBezTo>
                <a:cubicBezTo>
                  <a:pt x="800143" y="121066"/>
                  <a:pt x="798754" y="120154"/>
                  <a:pt x="797625" y="118765"/>
                </a:cubicBezTo>
                <a:cubicBezTo>
                  <a:pt x="796844" y="117723"/>
                  <a:pt x="796454" y="116595"/>
                  <a:pt x="796454" y="115379"/>
                </a:cubicBezTo>
                <a:cubicBezTo>
                  <a:pt x="796453" y="115119"/>
                  <a:pt x="796497" y="114815"/>
                  <a:pt x="796584" y="114467"/>
                </a:cubicBezTo>
                <a:cubicBezTo>
                  <a:pt x="796844" y="112905"/>
                  <a:pt x="797582" y="111689"/>
                  <a:pt x="798797" y="110821"/>
                </a:cubicBezTo>
                <a:cubicBezTo>
                  <a:pt x="805569" y="106046"/>
                  <a:pt x="811343" y="99535"/>
                  <a:pt x="816117" y="91287"/>
                </a:cubicBezTo>
                <a:cubicBezTo>
                  <a:pt x="816378" y="90767"/>
                  <a:pt x="816247" y="90289"/>
                  <a:pt x="815726" y="89855"/>
                </a:cubicBezTo>
                <a:cubicBezTo>
                  <a:pt x="812775" y="87598"/>
                  <a:pt x="809476" y="85210"/>
                  <a:pt x="805830" y="82693"/>
                </a:cubicBezTo>
                <a:cubicBezTo>
                  <a:pt x="805482" y="82432"/>
                  <a:pt x="805265" y="82519"/>
                  <a:pt x="805178" y="82953"/>
                </a:cubicBezTo>
                <a:cubicBezTo>
                  <a:pt x="804831" y="84169"/>
                  <a:pt x="804093" y="85037"/>
                  <a:pt x="802965" y="85558"/>
                </a:cubicBezTo>
                <a:cubicBezTo>
                  <a:pt x="801836" y="86079"/>
                  <a:pt x="800707" y="86035"/>
                  <a:pt x="799579" y="85427"/>
                </a:cubicBezTo>
                <a:lnTo>
                  <a:pt x="798798" y="84906"/>
                </a:lnTo>
                <a:cubicBezTo>
                  <a:pt x="797235" y="84125"/>
                  <a:pt x="796149" y="82953"/>
                  <a:pt x="795542" y="81390"/>
                </a:cubicBezTo>
                <a:cubicBezTo>
                  <a:pt x="795108" y="80435"/>
                  <a:pt x="794891" y="79480"/>
                  <a:pt x="794891" y="78525"/>
                </a:cubicBezTo>
                <a:cubicBezTo>
                  <a:pt x="794891" y="77918"/>
                  <a:pt x="794978" y="77267"/>
                  <a:pt x="795151" y="76572"/>
                </a:cubicBezTo>
                <a:cubicBezTo>
                  <a:pt x="798016" y="65981"/>
                  <a:pt x="801011" y="53956"/>
                  <a:pt x="804137" y="40500"/>
                </a:cubicBezTo>
                <a:cubicBezTo>
                  <a:pt x="804224" y="39892"/>
                  <a:pt x="803963" y="39588"/>
                  <a:pt x="803355" y="39588"/>
                </a:cubicBezTo>
                <a:lnTo>
                  <a:pt x="798798" y="39588"/>
                </a:lnTo>
                <a:cubicBezTo>
                  <a:pt x="797235" y="39588"/>
                  <a:pt x="795889" y="39024"/>
                  <a:pt x="794761" y="37895"/>
                </a:cubicBezTo>
                <a:cubicBezTo>
                  <a:pt x="793632" y="36767"/>
                  <a:pt x="793068" y="35421"/>
                  <a:pt x="793068" y="33858"/>
                </a:cubicBezTo>
                <a:cubicBezTo>
                  <a:pt x="793068" y="32296"/>
                  <a:pt x="793632" y="30950"/>
                  <a:pt x="794761" y="29821"/>
                </a:cubicBezTo>
                <a:cubicBezTo>
                  <a:pt x="795889" y="28693"/>
                  <a:pt x="797235" y="28129"/>
                  <a:pt x="798798" y="28129"/>
                </a:cubicBezTo>
                <a:lnTo>
                  <a:pt x="805700" y="28129"/>
                </a:lnTo>
                <a:cubicBezTo>
                  <a:pt x="806394" y="28129"/>
                  <a:pt x="806785" y="27781"/>
                  <a:pt x="806871" y="27087"/>
                </a:cubicBezTo>
                <a:cubicBezTo>
                  <a:pt x="808434" y="19621"/>
                  <a:pt x="809780" y="12892"/>
                  <a:pt x="810909" y="6902"/>
                </a:cubicBezTo>
                <a:cubicBezTo>
                  <a:pt x="811255" y="5252"/>
                  <a:pt x="812081" y="3907"/>
                  <a:pt x="813383" y="2865"/>
                </a:cubicBezTo>
                <a:cubicBezTo>
                  <a:pt x="814511" y="2084"/>
                  <a:pt x="815770" y="1693"/>
                  <a:pt x="817159" y="1693"/>
                </a:cubicBezTo>
                <a:close/>
                <a:moveTo>
                  <a:pt x="193774" y="30603"/>
                </a:moveTo>
                <a:cubicBezTo>
                  <a:pt x="193080" y="30603"/>
                  <a:pt x="192732" y="30950"/>
                  <a:pt x="192732" y="31645"/>
                </a:cubicBezTo>
                <a:lnTo>
                  <a:pt x="192732" y="46360"/>
                </a:lnTo>
                <a:cubicBezTo>
                  <a:pt x="192732" y="46968"/>
                  <a:pt x="193079" y="47272"/>
                  <a:pt x="193774" y="47272"/>
                </a:cubicBezTo>
                <a:lnTo>
                  <a:pt x="225679" y="47272"/>
                </a:lnTo>
                <a:cubicBezTo>
                  <a:pt x="226287" y="47272"/>
                  <a:pt x="226591" y="46968"/>
                  <a:pt x="226590" y="46360"/>
                </a:cubicBezTo>
                <a:lnTo>
                  <a:pt x="226591" y="31645"/>
                </a:lnTo>
                <a:cubicBezTo>
                  <a:pt x="226591" y="30950"/>
                  <a:pt x="226287" y="30603"/>
                  <a:pt x="225679" y="30603"/>
                </a:cubicBezTo>
                <a:close/>
                <a:moveTo>
                  <a:pt x="673001" y="6511"/>
                </a:moveTo>
                <a:lnTo>
                  <a:pt x="707119" y="6511"/>
                </a:lnTo>
                <a:cubicBezTo>
                  <a:pt x="709203" y="6511"/>
                  <a:pt x="711004" y="7249"/>
                  <a:pt x="712524" y="8725"/>
                </a:cubicBezTo>
                <a:cubicBezTo>
                  <a:pt x="714043" y="10201"/>
                  <a:pt x="714803" y="12024"/>
                  <a:pt x="714803" y="14195"/>
                </a:cubicBezTo>
                <a:lnTo>
                  <a:pt x="714803" y="44276"/>
                </a:lnTo>
                <a:cubicBezTo>
                  <a:pt x="714803" y="46360"/>
                  <a:pt x="714043" y="48161"/>
                  <a:pt x="712524" y="49681"/>
                </a:cubicBezTo>
                <a:cubicBezTo>
                  <a:pt x="711005" y="51200"/>
                  <a:pt x="709203" y="51960"/>
                  <a:pt x="707119" y="51960"/>
                </a:cubicBezTo>
                <a:lnTo>
                  <a:pt x="678600" y="51960"/>
                </a:lnTo>
                <a:cubicBezTo>
                  <a:pt x="677906" y="51960"/>
                  <a:pt x="677559" y="52307"/>
                  <a:pt x="677558" y="53001"/>
                </a:cubicBezTo>
                <a:lnTo>
                  <a:pt x="677559" y="117463"/>
                </a:lnTo>
                <a:cubicBezTo>
                  <a:pt x="677559" y="119112"/>
                  <a:pt x="676972" y="120545"/>
                  <a:pt x="675801" y="121760"/>
                </a:cubicBezTo>
                <a:cubicBezTo>
                  <a:pt x="674628" y="122975"/>
                  <a:pt x="673196" y="123583"/>
                  <a:pt x="671503" y="123583"/>
                </a:cubicBezTo>
                <a:cubicBezTo>
                  <a:pt x="669810" y="123583"/>
                  <a:pt x="668356" y="122975"/>
                  <a:pt x="667141" y="121760"/>
                </a:cubicBezTo>
                <a:cubicBezTo>
                  <a:pt x="665925" y="120545"/>
                  <a:pt x="665318" y="119112"/>
                  <a:pt x="665317" y="117463"/>
                </a:cubicBezTo>
                <a:lnTo>
                  <a:pt x="665317" y="14194"/>
                </a:lnTo>
                <a:cubicBezTo>
                  <a:pt x="665317" y="12024"/>
                  <a:pt x="666077" y="10201"/>
                  <a:pt x="667596" y="8725"/>
                </a:cubicBezTo>
                <a:cubicBezTo>
                  <a:pt x="669115" y="7249"/>
                  <a:pt x="670917" y="6511"/>
                  <a:pt x="673001" y="6511"/>
                </a:cubicBezTo>
                <a:close/>
                <a:moveTo>
                  <a:pt x="147935" y="30603"/>
                </a:moveTo>
                <a:cubicBezTo>
                  <a:pt x="147327" y="30603"/>
                  <a:pt x="147024" y="30950"/>
                  <a:pt x="147023" y="31645"/>
                </a:cubicBezTo>
                <a:lnTo>
                  <a:pt x="147024" y="46360"/>
                </a:lnTo>
                <a:cubicBezTo>
                  <a:pt x="147024" y="46968"/>
                  <a:pt x="147327" y="47272"/>
                  <a:pt x="147935" y="47272"/>
                </a:cubicBezTo>
                <a:lnTo>
                  <a:pt x="178929" y="47272"/>
                </a:lnTo>
                <a:cubicBezTo>
                  <a:pt x="179623" y="47272"/>
                  <a:pt x="179970" y="46968"/>
                  <a:pt x="179970" y="46360"/>
                </a:cubicBezTo>
                <a:lnTo>
                  <a:pt x="179970" y="31645"/>
                </a:lnTo>
                <a:cubicBezTo>
                  <a:pt x="179970" y="30950"/>
                  <a:pt x="179623" y="30603"/>
                  <a:pt x="178929" y="30603"/>
                </a:cubicBezTo>
                <a:close/>
                <a:moveTo>
                  <a:pt x="446800" y="7293"/>
                </a:moveTo>
                <a:lnTo>
                  <a:pt x="467376" y="7293"/>
                </a:lnTo>
                <a:cubicBezTo>
                  <a:pt x="469547" y="7293"/>
                  <a:pt x="471413" y="8031"/>
                  <a:pt x="472975" y="9506"/>
                </a:cubicBezTo>
                <a:cubicBezTo>
                  <a:pt x="474539" y="10982"/>
                  <a:pt x="475450" y="12805"/>
                  <a:pt x="475710" y="14976"/>
                </a:cubicBezTo>
                <a:cubicBezTo>
                  <a:pt x="477360" y="32600"/>
                  <a:pt x="480702" y="47597"/>
                  <a:pt x="485738" y="59968"/>
                </a:cubicBezTo>
                <a:cubicBezTo>
                  <a:pt x="490773" y="72340"/>
                  <a:pt x="498239" y="81868"/>
                  <a:pt x="508136" y="88553"/>
                </a:cubicBezTo>
                <a:cubicBezTo>
                  <a:pt x="509612" y="89508"/>
                  <a:pt x="510350" y="90940"/>
                  <a:pt x="510350" y="92850"/>
                </a:cubicBezTo>
                <a:cubicBezTo>
                  <a:pt x="510350" y="94239"/>
                  <a:pt x="509829" y="95411"/>
                  <a:pt x="508787" y="96366"/>
                </a:cubicBezTo>
                <a:cubicBezTo>
                  <a:pt x="507398" y="97842"/>
                  <a:pt x="505749" y="98710"/>
                  <a:pt x="503839" y="98971"/>
                </a:cubicBezTo>
                <a:cubicBezTo>
                  <a:pt x="503491" y="98971"/>
                  <a:pt x="503101" y="98971"/>
                  <a:pt x="502667" y="98971"/>
                </a:cubicBezTo>
                <a:cubicBezTo>
                  <a:pt x="501277" y="98971"/>
                  <a:pt x="499932" y="98537"/>
                  <a:pt x="498630" y="97669"/>
                </a:cubicBezTo>
                <a:cubicBezTo>
                  <a:pt x="485694" y="88032"/>
                  <a:pt x="476361" y="73186"/>
                  <a:pt x="470632" y="53132"/>
                </a:cubicBezTo>
                <a:cubicBezTo>
                  <a:pt x="470632" y="53045"/>
                  <a:pt x="470544" y="53001"/>
                  <a:pt x="470371" y="53001"/>
                </a:cubicBezTo>
                <a:cubicBezTo>
                  <a:pt x="470198" y="53001"/>
                  <a:pt x="470110" y="53045"/>
                  <a:pt x="470111" y="53132"/>
                </a:cubicBezTo>
                <a:cubicBezTo>
                  <a:pt x="464034" y="72058"/>
                  <a:pt x="454788" y="86773"/>
                  <a:pt x="442373" y="97278"/>
                </a:cubicBezTo>
                <a:cubicBezTo>
                  <a:pt x="441071" y="98320"/>
                  <a:pt x="439595" y="98841"/>
                  <a:pt x="437945" y="98841"/>
                </a:cubicBezTo>
                <a:cubicBezTo>
                  <a:pt x="437772" y="98840"/>
                  <a:pt x="437554" y="98840"/>
                  <a:pt x="437294" y="98841"/>
                </a:cubicBezTo>
                <a:cubicBezTo>
                  <a:pt x="435384" y="98667"/>
                  <a:pt x="433735" y="97929"/>
                  <a:pt x="432345" y="96627"/>
                </a:cubicBezTo>
                <a:cubicBezTo>
                  <a:pt x="431217" y="95498"/>
                  <a:pt x="430653" y="94196"/>
                  <a:pt x="430652" y="92720"/>
                </a:cubicBezTo>
                <a:cubicBezTo>
                  <a:pt x="430653" y="90810"/>
                  <a:pt x="431391" y="89334"/>
                  <a:pt x="432866" y="88292"/>
                </a:cubicBezTo>
                <a:cubicBezTo>
                  <a:pt x="446844" y="77353"/>
                  <a:pt x="456264" y="60468"/>
                  <a:pt x="461125" y="37635"/>
                </a:cubicBezTo>
                <a:cubicBezTo>
                  <a:pt x="461386" y="36506"/>
                  <a:pt x="461993" y="35616"/>
                  <a:pt x="462948" y="34965"/>
                </a:cubicBezTo>
                <a:cubicBezTo>
                  <a:pt x="463903" y="34314"/>
                  <a:pt x="464901" y="34075"/>
                  <a:pt x="465943" y="34249"/>
                </a:cubicBezTo>
                <a:cubicBezTo>
                  <a:pt x="466117" y="34249"/>
                  <a:pt x="466247" y="34206"/>
                  <a:pt x="466334" y="34119"/>
                </a:cubicBezTo>
                <a:cubicBezTo>
                  <a:pt x="466421" y="34032"/>
                  <a:pt x="466464" y="33945"/>
                  <a:pt x="466464" y="33858"/>
                </a:cubicBezTo>
                <a:cubicBezTo>
                  <a:pt x="465943" y="30646"/>
                  <a:pt x="465379" y="26045"/>
                  <a:pt x="464771" y="20055"/>
                </a:cubicBezTo>
                <a:cubicBezTo>
                  <a:pt x="464684" y="19360"/>
                  <a:pt x="464337" y="19013"/>
                  <a:pt x="463730" y="19013"/>
                </a:cubicBezTo>
                <a:lnTo>
                  <a:pt x="446800" y="19013"/>
                </a:lnTo>
                <a:cubicBezTo>
                  <a:pt x="445151" y="19013"/>
                  <a:pt x="443762" y="18449"/>
                  <a:pt x="442633" y="17320"/>
                </a:cubicBezTo>
                <a:cubicBezTo>
                  <a:pt x="441504" y="16191"/>
                  <a:pt x="440940" y="14802"/>
                  <a:pt x="440940" y="13153"/>
                </a:cubicBezTo>
                <a:cubicBezTo>
                  <a:pt x="440940" y="11503"/>
                  <a:pt x="441505" y="10114"/>
                  <a:pt x="442633" y="8986"/>
                </a:cubicBezTo>
                <a:cubicBezTo>
                  <a:pt x="443762" y="7857"/>
                  <a:pt x="445151" y="7293"/>
                  <a:pt x="446800" y="7293"/>
                </a:cubicBezTo>
                <a:close/>
                <a:moveTo>
                  <a:pt x="403826" y="6251"/>
                </a:moveTo>
                <a:cubicBezTo>
                  <a:pt x="403913" y="6251"/>
                  <a:pt x="404000" y="6251"/>
                  <a:pt x="404087" y="6251"/>
                </a:cubicBezTo>
                <a:cubicBezTo>
                  <a:pt x="405736" y="6251"/>
                  <a:pt x="407212" y="6728"/>
                  <a:pt x="408514" y="7683"/>
                </a:cubicBezTo>
                <a:cubicBezTo>
                  <a:pt x="414158" y="11937"/>
                  <a:pt x="418802" y="15974"/>
                  <a:pt x="422448" y="19794"/>
                </a:cubicBezTo>
                <a:cubicBezTo>
                  <a:pt x="423490" y="20923"/>
                  <a:pt x="424011" y="22225"/>
                  <a:pt x="424011" y="23701"/>
                </a:cubicBezTo>
                <a:cubicBezTo>
                  <a:pt x="424011" y="25698"/>
                  <a:pt x="423230" y="27347"/>
                  <a:pt x="421667" y="28649"/>
                </a:cubicBezTo>
                <a:cubicBezTo>
                  <a:pt x="420538" y="29604"/>
                  <a:pt x="419280" y="30082"/>
                  <a:pt x="417891" y="30082"/>
                </a:cubicBezTo>
                <a:cubicBezTo>
                  <a:pt x="417630" y="30082"/>
                  <a:pt x="417370" y="30082"/>
                  <a:pt x="417109" y="30082"/>
                </a:cubicBezTo>
                <a:cubicBezTo>
                  <a:pt x="415373" y="29822"/>
                  <a:pt x="413940" y="29084"/>
                  <a:pt x="412812" y="27868"/>
                </a:cubicBezTo>
                <a:cubicBezTo>
                  <a:pt x="408992" y="23527"/>
                  <a:pt x="404477" y="19317"/>
                  <a:pt x="399268" y="15236"/>
                </a:cubicBezTo>
                <a:cubicBezTo>
                  <a:pt x="398053" y="14281"/>
                  <a:pt x="397424" y="13066"/>
                  <a:pt x="397380" y="11590"/>
                </a:cubicBezTo>
                <a:cubicBezTo>
                  <a:pt x="397337" y="10114"/>
                  <a:pt x="397923" y="8899"/>
                  <a:pt x="399138" y="7944"/>
                </a:cubicBezTo>
                <a:cubicBezTo>
                  <a:pt x="400440" y="6815"/>
                  <a:pt x="402003" y="6251"/>
                  <a:pt x="403826" y="6251"/>
                </a:cubicBezTo>
                <a:close/>
                <a:moveTo>
                  <a:pt x="291573" y="8725"/>
                </a:moveTo>
                <a:lnTo>
                  <a:pt x="293135" y="8725"/>
                </a:lnTo>
                <a:cubicBezTo>
                  <a:pt x="295132" y="8725"/>
                  <a:pt x="296782" y="9506"/>
                  <a:pt x="298084" y="11069"/>
                </a:cubicBezTo>
                <a:cubicBezTo>
                  <a:pt x="299299" y="12371"/>
                  <a:pt x="299907" y="13891"/>
                  <a:pt x="299907" y="15627"/>
                </a:cubicBezTo>
                <a:cubicBezTo>
                  <a:pt x="299907" y="15887"/>
                  <a:pt x="299864" y="16148"/>
                  <a:pt x="299777" y="16408"/>
                </a:cubicBezTo>
                <a:cubicBezTo>
                  <a:pt x="299603" y="18492"/>
                  <a:pt x="299429" y="20966"/>
                  <a:pt x="299256" y="23831"/>
                </a:cubicBezTo>
                <a:cubicBezTo>
                  <a:pt x="298214" y="53175"/>
                  <a:pt x="297693" y="74315"/>
                  <a:pt x="297693" y="87250"/>
                </a:cubicBezTo>
                <a:cubicBezTo>
                  <a:pt x="297693" y="93849"/>
                  <a:pt x="299516" y="98623"/>
                  <a:pt x="303163" y="101575"/>
                </a:cubicBezTo>
                <a:cubicBezTo>
                  <a:pt x="306809" y="104527"/>
                  <a:pt x="311714" y="106003"/>
                  <a:pt x="317878" y="106003"/>
                </a:cubicBezTo>
                <a:cubicBezTo>
                  <a:pt x="334634" y="106003"/>
                  <a:pt x="348611" y="98927"/>
                  <a:pt x="359810" y="84776"/>
                </a:cubicBezTo>
                <a:cubicBezTo>
                  <a:pt x="361026" y="83300"/>
                  <a:pt x="362545" y="82562"/>
                  <a:pt x="364368" y="82562"/>
                </a:cubicBezTo>
                <a:cubicBezTo>
                  <a:pt x="364455" y="82476"/>
                  <a:pt x="364542" y="82432"/>
                  <a:pt x="364629" y="82432"/>
                </a:cubicBezTo>
                <a:cubicBezTo>
                  <a:pt x="366365" y="82432"/>
                  <a:pt x="367797" y="83127"/>
                  <a:pt x="368926" y="84516"/>
                </a:cubicBezTo>
                <a:cubicBezTo>
                  <a:pt x="370402" y="86339"/>
                  <a:pt x="371140" y="88379"/>
                  <a:pt x="371140" y="90636"/>
                </a:cubicBezTo>
                <a:cubicBezTo>
                  <a:pt x="371140" y="92720"/>
                  <a:pt x="370446" y="94586"/>
                  <a:pt x="369056" y="96236"/>
                </a:cubicBezTo>
                <a:cubicBezTo>
                  <a:pt x="366365" y="99361"/>
                  <a:pt x="363435" y="102226"/>
                  <a:pt x="360266" y="104831"/>
                </a:cubicBezTo>
                <a:cubicBezTo>
                  <a:pt x="357097" y="107435"/>
                  <a:pt x="353408" y="109931"/>
                  <a:pt x="349197" y="112319"/>
                </a:cubicBezTo>
                <a:cubicBezTo>
                  <a:pt x="344986" y="114706"/>
                  <a:pt x="340168" y="116573"/>
                  <a:pt x="334742" y="117918"/>
                </a:cubicBezTo>
                <a:cubicBezTo>
                  <a:pt x="329316" y="119264"/>
                  <a:pt x="323608" y="119937"/>
                  <a:pt x="317617" y="119937"/>
                </a:cubicBezTo>
                <a:cubicBezTo>
                  <a:pt x="307026" y="119937"/>
                  <a:pt x="298757" y="117484"/>
                  <a:pt x="292810" y="112579"/>
                </a:cubicBezTo>
                <a:cubicBezTo>
                  <a:pt x="286863" y="107674"/>
                  <a:pt x="283889" y="99969"/>
                  <a:pt x="283890" y="89464"/>
                </a:cubicBezTo>
                <a:cubicBezTo>
                  <a:pt x="283889" y="82693"/>
                  <a:pt x="284128" y="70994"/>
                  <a:pt x="284606" y="54369"/>
                </a:cubicBezTo>
                <a:cubicBezTo>
                  <a:pt x="285083" y="37743"/>
                  <a:pt x="285322" y="27564"/>
                  <a:pt x="285322" y="23831"/>
                </a:cubicBezTo>
                <a:cubicBezTo>
                  <a:pt x="285322" y="21140"/>
                  <a:pt x="285235" y="18622"/>
                  <a:pt x="285062" y="16278"/>
                </a:cubicBezTo>
                <a:cubicBezTo>
                  <a:pt x="284975" y="16018"/>
                  <a:pt x="284931" y="15801"/>
                  <a:pt x="284931" y="15627"/>
                </a:cubicBezTo>
                <a:cubicBezTo>
                  <a:pt x="284931" y="13804"/>
                  <a:pt x="285539" y="12241"/>
                  <a:pt x="286754" y="10939"/>
                </a:cubicBezTo>
                <a:cubicBezTo>
                  <a:pt x="288057" y="9376"/>
                  <a:pt x="289663" y="8638"/>
                  <a:pt x="291573" y="8725"/>
                </a:cubicBezTo>
                <a:close/>
                <a:moveTo>
                  <a:pt x="186351" y="1302"/>
                </a:moveTo>
                <a:cubicBezTo>
                  <a:pt x="188088" y="1302"/>
                  <a:pt x="189585" y="1932"/>
                  <a:pt x="190844" y="3191"/>
                </a:cubicBezTo>
                <a:cubicBezTo>
                  <a:pt x="192103" y="4449"/>
                  <a:pt x="192732" y="5947"/>
                  <a:pt x="192732" y="7683"/>
                </a:cubicBezTo>
                <a:lnTo>
                  <a:pt x="192732" y="17841"/>
                </a:lnTo>
                <a:cubicBezTo>
                  <a:pt x="192732" y="18449"/>
                  <a:pt x="193080" y="18752"/>
                  <a:pt x="193774" y="18752"/>
                </a:cubicBezTo>
                <a:lnTo>
                  <a:pt x="231669" y="18752"/>
                </a:lnTo>
                <a:cubicBezTo>
                  <a:pt x="233840" y="18752"/>
                  <a:pt x="235663" y="19512"/>
                  <a:pt x="237139" y="21031"/>
                </a:cubicBezTo>
                <a:cubicBezTo>
                  <a:pt x="238615" y="22551"/>
                  <a:pt x="239353" y="24352"/>
                  <a:pt x="239352" y="26436"/>
                </a:cubicBezTo>
                <a:lnTo>
                  <a:pt x="239353" y="88553"/>
                </a:lnTo>
                <a:cubicBezTo>
                  <a:pt x="239353" y="90289"/>
                  <a:pt x="238745" y="91787"/>
                  <a:pt x="237529" y="93046"/>
                </a:cubicBezTo>
                <a:cubicBezTo>
                  <a:pt x="236314" y="94304"/>
                  <a:pt x="234795" y="94934"/>
                  <a:pt x="232971" y="94934"/>
                </a:cubicBezTo>
                <a:lnTo>
                  <a:pt x="232581" y="94934"/>
                </a:lnTo>
                <a:cubicBezTo>
                  <a:pt x="230932" y="94934"/>
                  <a:pt x="229521" y="94348"/>
                  <a:pt x="228349" y="93176"/>
                </a:cubicBezTo>
                <a:cubicBezTo>
                  <a:pt x="227177" y="92004"/>
                  <a:pt x="226591" y="90593"/>
                  <a:pt x="226591" y="88943"/>
                </a:cubicBezTo>
                <a:cubicBezTo>
                  <a:pt x="226590" y="88509"/>
                  <a:pt x="226330" y="88292"/>
                  <a:pt x="225809" y="88292"/>
                </a:cubicBezTo>
                <a:lnTo>
                  <a:pt x="193774" y="88292"/>
                </a:lnTo>
                <a:cubicBezTo>
                  <a:pt x="193080" y="88292"/>
                  <a:pt x="192732" y="88596"/>
                  <a:pt x="192732" y="89204"/>
                </a:cubicBezTo>
                <a:lnTo>
                  <a:pt x="192732" y="117202"/>
                </a:lnTo>
                <a:cubicBezTo>
                  <a:pt x="192732" y="118939"/>
                  <a:pt x="192103" y="120436"/>
                  <a:pt x="190844" y="121695"/>
                </a:cubicBezTo>
                <a:cubicBezTo>
                  <a:pt x="189585" y="122954"/>
                  <a:pt x="188088" y="123583"/>
                  <a:pt x="186351" y="123583"/>
                </a:cubicBezTo>
                <a:cubicBezTo>
                  <a:pt x="184615" y="123583"/>
                  <a:pt x="183117" y="122954"/>
                  <a:pt x="181858" y="121695"/>
                </a:cubicBezTo>
                <a:cubicBezTo>
                  <a:pt x="180600" y="120436"/>
                  <a:pt x="179970" y="118938"/>
                  <a:pt x="179970" y="117202"/>
                </a:cubicBezTo>
                <a:lnTo>
                  <a:pt x="179970" y="89204"/>
                </a:lnTo>
                <a:cubicBezTo>
                  <a:pt x="179970" y="88596"/>
                  <a:pt x="179623" y="88292"/>
                  <a:pt x="178929" y="88292"/>
                </a:cubicBezTo>
                <a:lnTo>
                  <a:pt x="147805" y="88292"/>
                </a:lnTo>
                <a:cubicBezTo>
                  <a:pt x="147284" y="88292"/>
                  <a:pt x="147023" y="88553"/>
                  <a:pt x="147023" y="89074"/>
                </a:cubicBezTo>
                <a:lnTo>
                  <a:pt x="147023" y="89464"/>
                </a:lnTo>
                <a:cubicBezTo>
                  <a:pt x="147023" y="91114"/>
                  <a:pt x="146416" y="92546"/>
                  <a:pt x="145200" y="93762"/>
                </a:cubicBezTo>
                <a:cubicBezTo>
                  <a:pt x="143985" y="94977"/>
                  <a:pt x="142531" y="95585"/>
                  <a:pt x="140838" y="95585"/>
                </a:cubicBezTo>
                <a:cubicBezTo>
                  <a:pt x="139145" y="95585"/>
                  <a:pt x="137712" y="94977"/>
                  <a:pt x="136540" y="93762"/>
                </a:cubicBezTo>
                <a:cubicBezTo>
                  <a:pt x="135368" y="92546"/>
                  <a:pt x="134782" y="91114"/>
                  <a:pt x="134782" y="89464"/>
                </a:cubicBezTo>
                <a:lnTo>
                  <a:pt x="134782" y="26436"/>
                </a:lnTo>
                <a:cubicBezTo>
                  <a:pt x="134782" y="24352"/>
                  <a:pt x="135520" y="22551"/>
                  <a:pt x="136996" y="21031"/>
                </a:cubicBezTo>
                <a:cubicBezTo>
                  <a:pt x="138472" y="19512"/>
                  <a:pt x="140295" y="18752"/>
                  <a:pt x="142466" y="18752"/>
                </a:cubicBezTo>
                <a:lnTo>
                  <a:pt x="178928" y="18752"/>
                </a:lnTo>
                <a:cubicBezTo>
                  <a:pt x="179623" y="18752"/>
                  <a:pt x="179970" y="18448"/>
                  <a:pt x="179970" y="17841"/>
                </a:cubicBezTo>
                <a:lnTo>
                  <a:pt x="179970" y="7683"/>
                </a:lnTo>
                <a:cubicBezTo>
                  <a:pt x="179970" y="5947"/>
                  <a:pt x="180599" y="4449"/>
                  <a:pt x="181859" y="3191"/>
                </a:cubicBezTo>
                <a:cubicBezTo>
                  <a:pt x="183117" y="1932"/>
                  <a:pt x="184615" y="1302"/>
                  <a:pt x="186351" y="1302"/>
                </a:cubicBezTo>
                <a:close/>
                <a:moveTo>
                  <a:pt x="0" y="8986"/>
                </a:moveTo>
                <a:lnTo>
                  <a:pt x="106784" y="8986"/>
                </a:lnTo>
                <a:lnTo>
                  <a:pt x="106784" y="115639"/>
                </a:lnTo>
                <a:lnTo>
                  <a:pt x="0" y="11563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1050" dirty="0">
              <a:latin typeface="源柔ゴシック Medium" panose="020B0402020203020207" pitchFamily="50" charset="-128"/>
              <a:ea typeface="源柔ゴシック Medium" panose="020B0402020203020207" pitchFamily="50" charset="-128"/>
              <a:cs typeface="源柔ゴシック Medium" panose="020B0402020203020207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030496DF-B75A-CDD0-6BE2-FC4202F4D71A}"/>
              </a:ext>
            </a:extLst>
          </p:cNvPr>
          <p:cNvSpPr txBox="1"/>
          <p:nvPr/>
        </p:nvSpPr>
        <p:spPr>
          <a:xfrm rot="161665">
            <a:off x="5439451" y="1209818"/>
            <a:ext cx="1639025" cy="136997"/>
          </a:xfrm>
          <a:custGeom>
            <a:avLst/>
            <a:gdLst/>
            <a:ahLst/>
            <a:cxnLst/>
            <a:rect l="l" t="t" r="r" b="b"/>
            <a:pathLst>
              <a:path w="1639025" h="136997">
                <a:moveTo>
                  <a:pt x="986842" y="84256"/>
                </a:moveTo>
                <a:cubicBezTo>
                  <a:pt x="989967" y="84256"/>
                  <a:pt x="992615" y="85298"/>
                  <a:pt x="994785" y="87381"/>
                </a:cubicBezTo>
                <a:cubicBezTo>
                  <a:pt x="996956" y="89465"/>
                  <a:pt x="998041" y="92156"/>
                  <a:pt x="998041" y="95455"/>
                </a:cubicBezTo>
                <a:cubicBezTo>
                  <a:pt x="998041" y="98581"/>
                  <a:pt x="996956" y="101185"/>
                  <a:pt x="994786" y="103269"/>
                </a:cubicBezTo>
                <a:cubicBezTo>
                  <a:pt x="992615" y="105352"/>
                  <a:pt x="989967" y="106394"/>
                  <a:pt x="986842" y="106394"/>
                </a:cubicBezTo>
                <a:cubicBezTo>
                  <a:pt x="983716" y="106394"/>
                  <a:pt x="981068" y="105352"/>
                  <a:pt x="978898" y="103269"/>
                </a:cubicBezTo>
                <a:cubicBezTo>
                  <a:pt x="976728" y="101185"/>
                  <a:pt x="975643" y="98581"/>
                  <a:pt x="975642" y="95455"/>
                </a:cubicBezTo>
                <a:cubicBezTo>
                  <a:pt x="975643" y="92156"/>
                  <a:pt x="976728" y="89465"/>
                  <a:pt x="978898" y="87381"/>
                </a:cubicBezTo>
                <a:cubicBezTo>
                  <a:pt x="981069" y="85298"/>
                  <a:pt x="983717" y="84256"/>
                  <a:pt x="986842" y="84256"/>
                </a:cubicBezTo>
                <a:close/>
                <a:moveTo>
                  <a:pt x="1503722" y="48184"/>
                </a:moveTo>
                <a:cubicBezTo>
                  <a:pt x="1503028" y="48184"/>
                  <a:pt x="1502680" y="48487"/>
                  <a:pt x="1502680" y="49095"/>
                </a:cubicBezTo>
                <a:cubicBezTo>
                  <a:pt x="1502680" y="54738"/>
                  <a:pt x="1502333" y="60685"/>
                  <a:pt x="1501638" y="66936"/>
                </a:cubicBezTo>
                <a:cubicBezTo>
                  <a:pt x="1501552" y="67544"/>
                  <a:pt x="1501812" y="67848"/>
                  <a:pt x="1502420" y="67848"/>
                </a:cubicBezTo>
                <a:lnTo>
                  <a:pt x="1558937" y="67848"/>
                </a:lnTo>
                <a:cubicBezTo>
                  <a:pt x="1559632" y="67848"/>
                  <a:pt x="1559979" y="67544"/>
                  <a:pt x="1559979" y="66936"/>
                </a:cubicBezTo>
                <a:lnTo>
                  <a:pt x="1559979" y="49225"/>
                </a:lnTo>
                <a:cubicBezTo>
                  <a:pt x="1559979" y="48531"/>
                  <a:pt x="1559632" y="48184"/>
                  <a:pt x="1558937" y="48184"/>
                </a:cubicBezTo>
                <a:close/>
                <a:moveTo>
                  <a:pt x="566998" y="64722"/>
                </a:moveTo>
                <a:cubicBezTo>
                  <a:pt x="559098" y="65851"/>
                  <a:pt x="552847" y="68520"/>
                  <a:pt x="548245" y="72731"/>
                </a:cubicBezTo>
                <a:cubicBezTo>
                  <a:pt x="543644" y="76942"/>
                  <a:pt x="541344" y="81608"/>
                  <a:pt x="541343" y="86730"/>
                </a:cubicBezTo>
                <a:cubicBezTo>
                  <a:pt x="541344" y="88987"/>
                  <a:pt x="541973" y="90832"/>
                  <a:pt x="543232" y="92265"/>
                </a:cubicBezTo>
                <a:cubicBezTo>
                  <a:pt x="544490" y="93697"/>
                  <a:pt x="546031" y="94413"/>
                  <a:pt x="547855" y="94413"/>
                </a:cubicBezTo>
                <a:cubicBezTo>
                  <a:pt x="550546" y="94413"/>
                  <a:pt x="553020" y="92894"/>
                  <a:pt x="555277" y="89856"/>
                </a:cubicBezTo>
                <a:cubicBezTo>
                  <a:pt x="557708" y="86470"/>
                  <a:pt x="561832" y="78352"/>
                  <a:pt x="567649" y="65504"/>
                </a:cubicBezTo>
                <a:cubicBezTo>
                  <a:pt x="567736" y="65330"/>
                  <a:pt x="567714" y="65156"/>
                  <a:pt x="567584" y="64983"/>
                </a:cubicBezTo>
                <a:cubicBezTo>
                  <a:pt x="567453" y="64809"/>
                  <a:pt x="567258" y="64722"/>
                  <a:pt x="566998" y="64722"/>
                </a:cubicBezTo>
                <a:close/>
                <a:moveTo>
                  <a:pt x="1299120" y="29822"/>
                </a:moveTo>
                <a:cubicBezTo>
                  <a:pt x="1298947" y="29822"/>
                  <a:pt x="1298817" y="29909"/>
                  <a:pt x="1298730" y="30082"/>
                </a:cubicBezTo>
                <a:cubicBezTo>
                  <a:pt x="1296559" y="34597"/>
                  <a:pt x="1293998" y="39545"/>
                  <a:pt x="1291047" y="44928"/>
                </a:cubicBezTo>
                <a:lnTo>
                  <a:pt x="1272164" y="73708"/>
                </a:lnTo>
                <a:cubicBezTo>
                  <a:pt x="1272077" y="73881"/>
                  <a:pt x="1272077" y="74055"/>
                  <a:pt x="1272164" y="74229"/>
                </a:cubicBezTo>
                <a:cubicBezTo>
                  <a:pt x="1272251" y="74402"/>
                  <a:pt x="1272425" y="74489"/>
                  <a:pt x="1272685" y="74489"/>
                </a:cubicBezTo>
                <a:lnTo>
                  <a:pt x="1297688" y="74489"/>
                </a:lnTo>
                <a:cubicBezTo>
                  <a:pt x="1298296" y="74489"/>
                  <a:pt x="1298599" y="74185"/>
                  <a:pt x="1298600" y="73577"/>
                </a:cubicBezTo>
                <a:lnTo>
                  <a:pt x="1298600" y="48704"/>
                </a:lnTo>
                <a:cubicBezTo>
                  <a:pt x="1298600" y="46621"/>
                  <a:pt x="1298860" y="40414"/>
                  <a:pt x="1299381" y="30082"/>
                </a:cubicBezTo>
                <a:cubicBezTo>
                  <a:pt x="1299381" y="29909"/>
                  <a:pt x="1299294" y="29822"/>
                  <a:pt x="1299120" y="29822"/>
                </a:cubicBezTo>
                <a:close/>
                <a:moveTo>
                  <a:pt x="1503722" y="16539"/>
                </a:moveTo>
                <a:cubicBezTo>
                  <a:pt x="1503027" y="16539"/>
                  <a:pt x="1502680" y="16843"/>
                  <a:pt x="1502680" y="17451"/>
                </a:cubicBezTo>
                <a:lnTo>
                  <a:pt x="1502680" y="35422"/>
                </a:lnTo>
                <a:cubicBezTo>
                  <a:pt x="1502680" y="36029"/>
                  <a:pt x="1503027" y="36333"/>
                  <a:pt x="1503722" y="36333"/>
                </a:cubicBezTo>
                <a:lnTo>
                  <a:pt x="1558937" y="36333"/>
                </a:lnTo>
                <a:cubicBezTo>
                  <a:pt x="1559632" y="36333"/>
                  <a:pt x="1559979" y="36029"/>
                  <a:pt x="1559979" y="35422"/>
                </a:cubicBezTo>
                <a:lnTo>
                  <a:pt x="1559979" y="17451"/>
                </a:lnTo>
                <a:cubicBezTo>
                  <a:pt x="1559979" y="16843"/>
                  <a:pt x="1559632" y="16539"/>
                  <a:pt x="1558937" y="16539"/>
                </a:cubicBezTo>
                <a:close/>
                <a:moveTo>
                  <a:pt x="1303028" y="14586"/>
                </a:moveTo>
                <a:lnTo>
                  <a:pt x="1305371" y="14586"/>
                </a:lnTo>
                <a:cubicBezTo>
                  <a:pt x="1307455" y="14586"/>
                  <a:pt x="1309256" y="15345"/>
                  <a:pt x="1310776" y="16865"/>
                </a:cubicBezTo>
                <a:cubicBezTo>
                  <a:pt x="1312295" y="18384"/>
                  <a:pt x="1313054" y="20185"/>
                  <a:pt x="1313054" y="22269"/>
                </a:cubicBezTo>
                <a:lnTo>
                  <a:pt x="1313055" y="73577"/>
                </a:lnTo>
                <a:cubicBezTo>
                  <a:pt x="1313054" y="74185"/>
                  <a:pt x="1313358" y="74489"/>
                  <a:pt x="1313966" y="74489"/>
                </a:cubicBezTo>
                <a:lnTo>
                  <a:pt x="1319566" y="74489"/>
                </a:lnTo>
                <a:cubicBezTo>
                  <a:pt x="1321215" y="74489"/>
                  <a:pt x="1322626" y="75075"/>
                  <a:pt x="1323798" y="76247"/>
                </a:cubicBezTo>
                <a:cubicBezTo>
                  <a:pt x="1324970" y="77419"/>
                  <a:pt x="1325556" y="78830"/>
                  <a:pt x="1325556" y="80479"/>
                </a:cubicBezTo>
                <a:cubicBezTo>
                  <a:pt x="1325556" y="82129"/>
                  <a:pt x="1324970" y="83518"/>
                  <a:pt x="1323798" y="84647"/>
                </a:cubicBezTo>
                <a:cubicBezTo>
                  <a:pt x="1322626" y="85775"/>
                  <a:pt x="1321215" y="86339"/>
                  <a:pt x="1319566" y="86339"/>
                </a:cubicBezTo>
                <a:lnTo>
                  <a:pt x="1313966" y="86339"/>
                </a:lnTo>
                <a:cubicBezTo>
                  <a:pt x="1313358" y="86339"/>
                  <a:pt x="1313055" y="86687"/>
                  <a:pt x="1313055" y="87381"/>
                </a:cubicBezTo>
                <a:lnTo>
                  <a:pt x="1313055" y="105613"/>
                </a:lnTo>
                <a:cubicBezTo>
                  <a:pt x="1313055" y="107609"/>
                  <a:pt x="1312338" y="109302"/>
                  <a:pt x="1310906" y="110691"/>
                </a:cubicBezTo>
                <a:cubicBezTo>
                  <a:pt x="1309473" y="112081"/>
                  <a:pt x="1307781" y="112775"/>
                  <a:pt x="1305827" y="112775"/>
                </a:cubicBezTo>
                <a:cubicBezTo>
                  <a:pt x="1303874" y="112775"/>
                  <a:pt x="1302181" y="112080"/>
                  <a:pt x="1300748" y="110691"/>
                </a:cubicBezTo>
                <a:cubicBezTo>
                  <a:pt x="1299316" y="109302"/>
                  <a:pt x="1298600" y="107609"/>
                  <a:pt x="1298600" y="105613"/>
                </a:cubicBezTo>
                <a:lnTo>
                  <a:pt x="1298600" y="87381"/>
                </a:lnTo>
                <a:cubicBezTo>
                  <a:pt x="1298600" y="86687"/>
                  <a:pt x="1298295" y="86339"/>
                  <a:pt x="1297688" y="86339"/>
                </a:cubicBezTo>
                <a:lnTo>
                  <a:pt x="1261356" y="86339"/>
                </a:lnTo>
                <a:cubicBezTo>
                  <a:pt x="1259966" y="86339"/>
                  <a:pt x="1258751" y="85840"/>
                  <a:pt x="1257709" y="84842"/>
                </a:cubicBezTo>
                <a:cubicBezTo>
                  <a:pt x="1256667" y="83843"/>
                  <a:pt x="1256146" y="82650"/>
                  <a:pt x="1256146" y="81261"/>
                </a:cubicBezTo>
                <a:cubicBezTo>
                  <a:pt x="1256146" y="77788"/>
                  <a:pt x="1257101" y="74619"/>
                  <a:pt x="1259011" y="71754"/>
                </a:cubicBezTo>
                <a:lnTo>
                  <a:pt x="1291177" y="21097"/>
                </a:lnTo>
                <a:cubicBezTo>
                  <a:pt x="1292479" y="19100"/>
                  <a:pt x="1294172" y="17516"/>
                  <a:pt x="1296256" y="16344"/>
                </a:cubicBezTo>
                <a:cubicBezTo>
                  <a:pt x="1298339" y="15172"/>
                  <a:pt x="1300596" y="14586"/>
                  <a:pt x="1303028" y="14586"/>
                </a:cubicBezTo>
                <a:close/>
                <a:moveTo>
                  <a:pt x="1088547" y="24613"/>
                </a:moveTo>
                <a:cubicBezTo>
                  <a:pt x="1084207" y="24613"/>
                  <a:pt x="1080625" y="26458"/>
                  <a:pt x="1077804" y="30148"/>
                </a:cubicBezTo>
                <a:cubicBezTo>
                  <a:pt x="1074982" y="33837"/>
                  <a:pt x="1073572" y="38807"/>
                  <a:pt x="1073571" y="45058"/>
                </a:cubicBezTo>
                <a:cubicBezTo>
                  <a:pt x="1073571" y="51309"/>
                  <a:pt x="1074939" y="56149"/>
                  <a:pt x="1077673" y="59578"/>
                </a:cubicBezTo>
                <a:cubicBezTo>
                  <a:pt x="1080408" y="63008"/>
                  <a:pt x="1084294" y="64722"/>
                  <a:pt x="1089329" y="64722"/>
                </a:cubicBezTo>
                <a:cubicBezTo>
                  <a:pt x="1096014" y="64722"/>
                  <a:pt x="1102091" y="60989"/>
                  <a:pt x="1107560" y="53523"/>
                </a:cubicBezTo>
                <a:cubicBezTo>
                  <a:pt x="1107907" y="53002"/>
                  <a:pt x="1108037" y="52438"/>
                  <a:pt x="1107951" y="51830"/>
                </a:cubicBezTo>
                <a:cubicBezTo>
                  <a:pt x="1107169" y="42714"/>
                  <a:pt x="1105086" y="35899"/>
                  <a:pt x="1101700" y="31385"/>
                </a:cubicBezTo>
                <a:cubicBezTo>
                  <a:pt x="1098314" y="26870"/>
                  <a:pt x="1093930" y="24613"/>
                  <a:pt x="1088547" y="24613"/>
                </a:cubicBezTo>
                <a:close/>
                <a:moveTo>
                  <a:pt x="1610767" y="1"/>
                </a:moveTo>
                <a:cubicBezTo>
                  <a:pt x="1611288" y="0"/>
                  <a:pt x="1611765" y="44"/>
                  <a:pt x="1612199" y="131"/>
                </a:cubicBezTo>
                <a:cubicBezTo>
                  <a:pt x="1613935" y="391"/>
                  <a:pt x="1615324" y="1173"/>
                  <a:pt x="1616366" y="2475"/>
                </a:cubicBezTo>
                <a:cubicBezTo>
                  <a:pt x="1631472" y="19491"/>
                  <a:pt x="1639025" y="39372"/>
                  <a:pt x="1639025" y="62118"/>
                </a:cubicBezTo>
                <a:cubicBezTo>
                  <a:pt x="1639025" y="84863"/>
                  <a:pt x="1631472" y="104745"/>
                  <a:pt x="1616366" y="121760"/>
                </a:cubicBezTo>
                <a:cubicBezTo>
                  <a:pt x="1615324" y="122976"/>
                  <a:pt x="1613935" y="123757"/>
                  <a:pt x="1612199" y="124105"/>
                </a:cubicBezTo>
                <a:cubicBezTo>
                  <a:pt x="1611765" y="124191"/>
                  <a:pt x="1611287" y="124235"/>
                  <a:pt x="1610767" y="124235"/>
                </a:cubicBezTo>
                <a:cubicBezTo>
                  <a:pt x="1609638" y="124235"/>
                  <a:pt x="1608553" y="123974"/>
                  <a:pt x="1607511" y="123453"/>
                </a:cubicBezTo>
                <a:cubicBezTo>
                  <a:pt x="1606296" y="122846"/>
                  <a:pt x="1605558" y="121847"/>
                  <a:pt x="1605297" y="120458"/>
                </a:cubicBezTo>
                <a:cubicBezTo>
                  <a:pt x="1605210" y="120198"/>
                  <a:pt x="1605167" y="119937"/>
                  <a:pt x="1605167" y="119677"/>
                </a:cubicBezTo>
                <a:cubicBezTo>
                  <a:pt x="1605167" y="118635"/>
                  <a:pt x="1605514" y="117724"/>
                  <a:pt x="1606208" y="116942"/>
                </a:cubicBezTo>
                <a:cubicBezTo>
                  <a:pt x="1620013" y="100794"/>
                  <a:pt x="1626915" y="82519"/>
                  <a:pt x="1626915" y="62118"/>
                </a:cubicBezTo>
                <a:cubicBezTo>
                  <a:pt x="1626914" y="41716"/>
                  <a:pt x="1620013" y="23441"/>
                  <a:pt x="1606209" y="7293"/>
                </a:cubicBezTo>
                <a:cubicBezTo>
                  <a:pt x="1605514" y="6512"/>
                  <a:pt x="1605167" y="5600"/>
                  <a:pt x="1605167" y="4558"/>
                </a:cubicBezTo>
                <a:cubicBezTo>
                  <a:pt x="1605167" y="4298"/>
                  <a:pt x="1605210" y="3994"/>
                  <a:pt x="1605297" y="3647"/>
                </a:cubicBezTo>
                <a:cubicBezTo>
                  <a:pt x="1605558" y="2345"/>
                  <a:pt x="1606295" y="1390"/>
                  <a:pt x="1607511" y="782"/>
                </a:cubicBezTo>
                <a:cubicBezTo>
                  <a:pt x="1608553" y="261"/>
                  <a:pt x="1609638" y="1"/>
                  <a:pt x="1610767" y="1"/>
                </a:cubicBezTo>
                <a:close/>
                <a:moveTo>
                  <a:pt x="1497731" y="4558"/>
                </a:moveTo>
                <a:lnTo>
                  <a:pt x="1565448" y="4558"/>
                </a:lnTo>
                <a:cubicBezTo>
                  <a:pt x="1567532" y="4558"/>
                  <a:pt x="1569333" y="5318"/>
                  <a:pt x="1570853" y="6837"/>
                </a:cubicBezTo>
                <a:cubicBezTo>
                  <a:pt x="1572372" y="8357"/>
                  <a:pt x="1573132" y="10158"/>
                  <a:pt x="1573131" y="12242"/>
                </a:cubicBezTo>
                <a:lnTo>
                  <a:pt x="1573132" y="103529"/>
                </a:lnTo>
                <a:cubicBezTo>
                  <a:pt x="1573132" y="107523"/>
                  <a:pt x="1572546" y="110583"/>
                  <a:pt x="1571374" y="112710"/>
                </a:cubicBezTo>
                <a:cubicBezTo>
                  <a:pt x="1570202" y="114837"/>
                  <a:pt x="1568270" y="116378"/>
                  <a:pt x="1565579" y="117333"/>
                </a:cubicBezTo>
                <a:cubicBezTo>
                  <a:pt x="1561932" y="118809"/>
                  <a:pt x="1554813" y="119634"/>
                  <a:pt x="1544222" y="119807"/>
                </a:cubicBezTo>
                <a:cubicBezTo>
                  <a:pt x="1544135" y="119807"/>
                  <a:pt x="1544048" y="119807"/>
                  <a:pt x="1543961" y="119807"/>
                </a:cubicBezTo>
                <a:cubicBezTo>
                  <a:pt x="1542051" y="119807"/>
                  <a:pt x="1540272" y="119200"/>
                  <a:pt x="1538622" y="117984"/>
                </a:cubicBezTo>
                <a:cubicBezTo>
                  <a:pt x="1536973" y="116769"/>
                  <a:pt x="1535757" y="115163"/>
                  <a:pt x="1534976" y="113166"/>
                </a:cubicBezTo>
                <a:cubicBezTo>
                  <a:pt x="1534715" y="112558"/>
                  <a:pt x="1534585" y="111950"/>
                  <a:pt x="1534585" y="111343"/>
                </a:cubicBezTo>
                <a:cubicBezTo>
                  <a:pt x="1534585" y="110561"/>
                  <a:pt x="1534802" y="109780"/>
                  <a:pt x="1535237" y="108998"/>
                </a:cubicBezTo>
                <a:cubicBezTo>
                  <a:pt x="1536018" y="107696"/>
                  <a:pt x="1537146" y="107045"/>
                  <a:pt x="1538622" y="107045"/>
                </a:cubicBezTo>
                <a:cubicBezTo>
                  <a:pt x="1538709" y="107045"/>
                  <a:pt x="1538796" y="107045"/>
                  <a:pt x="1538883" y="107045"/>
                </a:cubicBezTo>
                <a:cubicBezTo>
                  <a:pt x="1542702" y="107219"/>
                  <a:pt x="1546175" y="107306"/>
                  <a:pt x="1549300" y="107306"/>
                </a:cubicBezTo>
                <a:cubicBezTo>
                  <a:pt x="1551731" y="107306"/>
                  <a:pt x="1553989" y="107262"/>
                  <a:pt x="1556072" y="107175"/>
                </a:cubicBezTo>
                <a:cubicBezTo>
                  <a:pt x="1557548" y="107175"/>
                  <a:pt x="1558568" y="106893"/>
                  <a:pt x="1559132" y="106329"/>
                </a:cubicBezTo>
                <a:cubicBezTo>
                  <a:pt x="1559697" y="105765"/>
                  <a:pt x="1559979" y="104744"/>
                  <a:pt x="1559979" y="103269"/>
                </a:cubicBezTo>
                <a:lnTo>
                  <a:pt x="1559979" y="81000"/>
                </a:lnTo>
                <a:cubicBezTo>
                  <a:pt x="1559979" y="80306"/>
                  <a:pt x="1559631" y="79958"/>
                  <a:pt x="1558937" y="79958"/>
                </a:cubicBezTo>
                <a:lnTo>
                  <a:pt x="1500597" y="79958"/>
                </a:lnTo>
                <a:cubicBezTo>
                  <a:pt x="1499902" y="79958"/>
                  <a:pt x="1499468" y="80262"/>
                  <a:pt x="1499294" y="80870"/>
                </a:cubicBezTo>
                <a:cubicBezTo>
                  <a:pt x="1495822" y="95282"/>
                  <a:pt x="1489874" y="106958"/>
                  <a:pt x="1481454" y="115900"/>
                </a:cubicBezTo>
                <a:cubicBezTo>
                  <a:pt x="1480238" y="117116"/>
                  <a:pt x="1478849" y="117724"/>
                  <a:pt x="1477287" y="117724"/>
                </a:cubicBezTo>
                <a:cubicBezTo>
                  <a:pt x="1477200" y="117724"/>
                  <a:pt x="1477069" y="117680"/>
                  <a:pt x="1476896" y="117593"/>
                </a:cubicBezTo>
                <a:cubicBezTo>
                  <a:pt x="1475159" y="117507"/>
                  <a:pt x="1473640" y="116812"/>
                  <a:pt x="1472338" y="115510"/>
                </a:cubicBezTo>
                <a:cubicBezTo>
                  <a:pt x="1471036" y="114294"/>
                  <a:pt x="1470384" y="112775"/>
                  <a:pt x="1470385" y="110952"/>
                </a:cubicBezTo>
                <a:cubicBezTo>
                  <a:pt x="1470384" y="109389"/>
                  <a:pt x="1470905" y="108000"/>
                  <a:pt x="1471947" y="106785"/>
                </a:cubicBezTo>
                <a:cubicBezTo>
                  <a:pt x="1474899" y="103746"/>
                  <a:pt x="1477417" y="100447"/>
                  <a:pt x="1479500" y="96888"/>
                </a:cubicBezTo>
                <a:cubicBezTo>
                  <a:pt x="1482799" y="91592"/>
                  <a:pt x="1485143" y="85884"/>
                  <a:pt x="1486532" y="79763"/>
                </a:cubicBezTo>
                <a:cubicBezTo>
                  <a:pt x="1487921" y="73643"/>
                  <a:pt x="1488855" y="68130"/>
                  <a:pt x="1489332" y="63225"/>
                </a:cubicBezTo>
                <a:cubicBezTo>
                  <a:pt x="1489810" y="58319"/>
                  <a:pt x="1490048" y="52741"/>
                  <a:pt x="1490048" y="46491"/>
                </a:cubicBezTo>
                <a:lnTo>
                  <a:pt x="1490048" y="12242"/>
                </a:lnTo>
                <a:cubicBezTo>
                  <a:pt x="1490048" y="10158"/>
                  <a:pt x="1490808" y="8357"/>
                  <a:pt x="1492328" y="6837"/>
                </a:cubicBezTo>
                <a:cubicBezTo>
                  <a:pt x="1493847" y="5318"/>
                  <a:pt x="1495648" y="4558"/>
                  <a:pt x="1497731" y="4558"/>
                </a:cubicBezTo>
                <a:close/>
                <a:moveTo>
                  <a:pt x="1219795" y="14586"/>
                </a:moveTo>
                <a:cubicBezTo>
                  <a:pt x="1221444" y="14586"/>
                  <a:pt x="1222833" y="15150"/>
                  <a:pt x="1223962" y="16279"/>
                </a:cubicBezTo>
                <a:cubicBezTo>
                  <a:pt x="1225091" y="17407"/>
                  <a:pt x="1225655" y="18796"/>
                  <a:pt x="1225655" y="20446"/>
                </a:cubicBezTo>
                <a:lnTo>
                  <a:pt x="1225655" y="99101"/>
                </a:lnTo>
                <a:cubicBezTo>
                  <a:pt x="1225655" y="99796"/>
                  <a:pt x="1225959" y="100143"/>
                  <a:pt x="1226567" y="100143"/>
                </a:cubicBezTo>
                <a:lnTo>
                  <a:pt x="1238547" y="100143"/>
                </a:lnTo>
                <a:cubicBezTo>
                  <a:pt x="1240284" y="100143"/>
                  <a:pt x="1241759" y="100751"/>
                  <a:pt x="1242975" y="101966"/>
                </a:cubicBezTo>
                <a:cubicBezTo>
                  <a:pt x="1244190" y="103182"/>
                  <a:pt x="1244798" y="104679"/>
                  <a:pt x="1244798" y="106459"/>
                </a:cubicBezTo>
                <a:cubicBezTo>
                  <a:pt x="1244798" y="108239"/>
                  <a:pt x="1244190" y="109736"/>
                  <a:pt x="1242975" y="110952"/>
                </a:cubicBezTo>
                <a:cubicBezTo>
                  <a:pt x="1241760" y="112167"/>
                  <a:pt x="1240284" y="112775"/>
                  <a:pt x="1238548" y="112775"/>
                </a:cubicBezTo>
                <a:lnTo>
                  <a:pt x="1195183" y="112775"/>
                </a:lnTo>
                <a:cubicBezTo>
                  <a:pt x="1193446" y="112775"/>
                  <a:pt x="1191949" y="112167"/>
                  <a:pt x="1190690" y="110952"/>
                </a:cubicBezTo>
                <a:cubicBezTo>
                  <a:pt x="1189431" y="109737"/>
                  <a:pt x="1188802" y="108239"/>
                  <a:pt x="1188802" y="106459"/>
                </a:cubicBezTo>
                <a:cubicBezTo>
                  <a:pt x="1188801" y="104679"/>
                  <a:pt x="1189431" y="103182"/>
                  <a:pt x="1190690" y="101966"/>
                </a:cubicBezTo>
                <a:cubicBezTo>
                  <a:pt x="1191949" y="100751"/>
                  <a:pt x="1193446" y="100143"/>
                  <a:pt x="1195183" y="100143"/>
                </a:cubicBezTo>
                <a:lnTo>
                  <a:pt x="1209247" y="100143"/>
                </a:lnTo>
                <a:cubicBezTo>
                  <a:pt x="1209942" y="100143"/>
                  <a:pt x="1210289" y="99796"/>
                  <a:pt x="1210289" y="99101"/>
                </a:cubicBezTo>
                <a:lnTo>
                  <a:pt x="1210289" y="32817"/>
                </a:lnTo>
                <a:cubicBezTo>
                  <a:pt x="1210289" y="32123"/>
                  <a:pt x="1209941" y="31775"/>
                  <a:pt x="1209247" y="31775"/>
                </a:cubicBezTo>
                <a:lnTo>
                  <a:pt x="1197526" y="31775"/>
                </a:lnTo>
                <a:cubicBezTo>
                  <a:pt x="1196225" y="31775"/>
                  <a:pt x="1195096" y="31320"/>
                  <a:pt x="1194141" y="30408"/>
                </a:cubicBezTo>
                <a:cubicBezTo>
                  <a:pt x="1193186" y="29496"/>
                  <a:pt x="1192708" y="28346"/>
                  <a:pt x="1192708" y="26957"/>
                </a:cubicBezTo>
                <a:cubicBezTo>
                  <a:pt x="1192708" y="25568"/>
                  <a:pt x="1193142" y="24331"/>
                  <a:pt x="1194011" y="23246"/>
                </a:cubicBezTo>
                <a:cubicBezTo>
                  <a:pt x="1194879" y="22160"/>
                  <a:pt x="1196008" y="21444"/>
                  <a:pt x="1197396" y="21097"/>
                </a:cubicBezTo>
                <a:cubicBezTo>
                  <a:pt x="1201824" y="20055"/>
                  <a:pt x="1205644" y="18796"/>
                  <a:pt x="1208856" y="17320"/>
                </a:cubicBezTo>
                <a:cubicBezTo>
                  <a:pt x="1212937" y="15497"/>
                  <a:pt x="1216583" y="14586"/>
                  <a:pt x="1219795" y="14586"/>
                </a:cubicBezTo>
                <a:close/>
                <a:moveTo>
                  <a:pt x="399399" y="52611"/>
                </a:moveTo>
                <a:lnTo>
                  <a:pt x="415286" y="52611"/>
                </a:lnTo>
                <a:cubicBezTo>
                  <a:pt x="417369" y="52611"/>
                  <a:pt x="419171" y="53371"/>
                  <a:pt x="420690" y="54890"/>
                </a:cubicBezTo>
                <a:cubicBezTo>
                  <a:pt x="422210" y="56409"/>
                  <a:pt x="422969" y="58211"/>
                  <a:pt x="422969" y="60295"/>
                </a:cubicBezTo>
                <a:lnTo>
                  <a:pt x="422969" y="93762"/>
                </a:lnTo>
                <a:cubicBezTo>
                  <a:pt x="422969" y="94457"/>
                  <a:pt x="423143" y="95064"/>
                  <a:pt x="423490" y="95585"/>
                </a:cubicBezTo>
                <a:cubicBezTo>
                  <a:pt x="429220" y="103833"/>
                  <a:pt x="439508" y="108217"/>
                  <a:pt x="454353" y="108738"/>
                </a:cubicBezTo>
                <a:cubicBezTo>
                  <a:pt x="460257" y="108999"/>
                  <a:pt x="466508" y="109129"/>
                  <a:pt x="473106" y="109129"/>
                </a:cubicBezTo>
                <a:cubicBezTo>
                  <a:pt x="484045" y="109129"/>
                  <a:pt x="495938" y="108825"/>
                  <a:pt x="508787" y="108217"/>
                </a:cubicBezTo>
                <a:cubicBezTo>
                  <a:pt x="508874" y="108217"/>
                  <a:pt x="508961" y="108217"/>
                  <a:pt x="509048" y="108217"/>
                </a:cubicBezTo>
                <a:cubicBezTo>
                  <a:pt x="510437" y="108217"/>
                  <a:pt x="511566" y="108781"/>
                  <a:pt x="512434" y="109910"/>
                </a:cubicBezTo>
                <a:cubicBezTo>
                  <a:pt x="512955" y="110778"/>
                  <a:pt x="513215" y="111646"/>
                  <a:pt x="513215" y="112515"/>
                </a:cubicBezTo>
                <a:cubicBezTo>
                  <a:pt x="513215" y="113035"/>
                  <a:pt x="513128" y="113556"/>
                  <a:pt x="512955" y="114077"/>
                </a:cubicBezTo>
                <a:cubicBezTo>
                  <a:pt x="512347" y="115987"/>
                  <a:pt x="511284" y="117572"/>
                  <a:pt x="509764" y="118830"/>
                </a:cubicBezTo>
                <a:cubicBezTo>
                  <a:pt x="508245" y="120089"/>
                  <a:pt x="506530" y="120719"/>
                  <a:pt x="504620" y="120719"/>
                </a:cubicBezTo>
                <a:cubicBezTo>
                  <a:pt x="494549" y="121066"/>
                  <a:pt x="485303" y="121240"/>
                  <a:pt x="476882" y="121240"/>
                </a:cubicBezTo>
                <a:cubicBezTo>
                  <a:pt x="468548" y="121240"/>
                  <a:pt x="460995" y="121066"/>
                  <a:pt x="454223" y="120719"/>
                </a:cubicBezTo>
                <a:cubicBezTo>
                  <a:pt x="445889" y="120458"/>
                  <a:pt x="438813" y="119178"/>
                  <a:pt x="432996" y="116877"/>
                </a:cubicBezTo>
                <a:cubicBezTo>
                  <a:pt x="427180" y="114576"/>
                  <a:pt x="422188" y="110995"/>
                  <a:pt x="418021" y="106134"/>
                </a:cubicBezTo>
                <a:cubicBezTo>
                  <a:pt x="417587" y="105700"/>
                  <a:pt x="417152" y="105699"/>
                  <a:pt x="416718" y="106134"/>
                </a:cubicBezTo>
                <a:cubicBezTo>
                  <a:pt x="412985" y="109346"/>
                  <a:pt x="408514" y="113122"/>
                  <a:pt x="403306" y="117463"/>
                </a:cubicBezTo>
                <a:cubicBezTo>
                  <a:pt x="402264" y="118331"/>
                  <a:pt x="401092" y="118765"/>
                  <a:pt x="399789" y="118765"/>
                </a:cubicBezTo>
                <a:cubicBezTo>
                  <a:pt x="399355" y="118765"/>
                  <a:pt x="398921" y="118722"/>
                  <a:pt x="398487" y="118635"/>
                </a:cubicBezTo>
                <a:cubicBezTo>
                  <a:pt x="396750" y="118201"/>
                  <a:pt x="395449" y="117203"/>
                  <a:pt x="394580" y="115640"/>
                </a:cubicBezTo>
                <a:cubicBezTo>
                  <a:pt x="394059" y="114425"/>
                  <a:pt x="393799" y="113252"/>
                  <a:pt x="393799" y="112124"/>
                </a:cubicBezTo>
                <a:cubicBezTo>
                  <a:pt x="393799" y="111342"/>
                  <a:pt x="393886" y="110605"/>
                  <a:pt x="394059" y="109910"/>
                </a:cubicBezTo>
                <a:cubicBezTo>
                  <a:pt x="394581" y="108000"/>
                  <a:pt x="395709" y="106437"/>
                  <a:pt x="397445" y="105222"/>
                </a:cubicBezTo>
                <a:cubicBezTo>
                  <a:pt x="401873" y="102270"/>
                  <a:pt x="406084" y="99232"/>
                  <a:pt x="410077" y="96106"/>
                </a:cubicBezTo>
                <a:cubicBezTo>
                  <a:pt x="410511" y="95672"/>
                  <a:pt x="410728" y="95108"/>
                  <a:pt x="410728" y="94413"/>
                </a:cubicBezTo>
                <a:lnTo>
                  <a:pt x="410728" y="65113"/>
                </a:lnTo>
                <a:cubicBezTo>
                  <a:pt x="410728" y="64418"/>
                  <a:pt x="410425" y="64071"/>
                  <a:pt x="409816" y="64071"/>
                </a:cubicBezTo>
                <a:lnTo>
                  <a:pt x="399399" y="64071"/>
                </a:lnTo>
                <a:cubicBezTo>
                  <a:pt x="397836" y="64071"/>
                  <a:pt x="396490" y="63507"/>
                  <a:pt x="395362" y="62378"/>
                </a:cubicBezTo>
                <a:cubicBezTo>
                  <a:pt x="394233" y="61249"/>
                  <a:pt x="393669" y="59904"/>
                  <a:pt x="393669" y="58341"/>
                </a:cubicBezTo>
                <a:cubicBezTo>
                  <a:pt x="393669" y="56778"/>
                  <a:pt x="394233" y="55433"/>
                  <a:pt x="395362" y="54304"/>
                </a:cubicBezTo>
                <a:cubicBezTo>
                  <a:pt x="396490" y="53176"/>
                  <a:pt x="397836" y="52611"/>
                  <a:pt x="399399" y="52611"/>
                </a:cubicBezTo>
                <a:close/>
                <a:moveTo>
                  <a:pt x="1448767" y="1"/>
                </a:moveTo>
                <a:cubicBezTo>
                  <a:pt x="1449896" y="0"/>
                  <a:pt x="1450981" y="261"/>
                  <a:pt x="1452023" y="782"/>
                </a:cubicBezTo>
                <a:cubicBezTo>
                  <a:pt x="1453238" y="1390"/>
                  <a:pt x="1453976" y="2345"/>
                  <a:pt x="1454236" y="3647"/>
                </a:cubicBezTo>
                <a:cubicBezTo>
                  <a:pt x="1454323" y="3994"/>
                  <a:pt x="1454367" y="4298"/>
                  <a:pt x="1454367" y="4558"/>
                </a:cubicBezTo>
                <a:cubicBezTo>
                  <a:pt x="1454367" y="5600"/>
                  <a:pt x="1454019" y="6512"/>
                  <a:pt x="1453325" y="7293"/>
                </a:cubicBezTo>
                <a:cubicBezTo>
                  <a:pt x="1439521" y="23441"/>
                  <a:pt x="1432619" y="41716"/>
                  <a:pt x="1432619" y="62118"/>
                </a:cubicBezTo>
                <a:cubicBezTo>
                  <a:pt x="1432619" y="82519"/>
                  <a:pt x="1439521" y="100794"/>
                  <a:pt x="1453325" y="116942"/>
                </a:cubicBezTo>
                <a:cubicBezTo>
                  <a:pt x="1454019" y="117724"/>
                  <a:pt x="1454367" y="118635"/>
                  <a:pt x="1454367" y="119677"/>
                </a:cubicBezTo>
                <a:cubicBezTo>
                  <a:pt x="1454367" y="119937"/>
                  <a:pt x="1454324" y="120198"/>
                  <a:pt x="1454237" y="120458"/>
                </a:cubicBezTo>
                <a:cubicBezTo>
                  <a:pt x="1453976" y="121847"/>
                  <a:pt x="1453238" y="122846"/>
                  <a:pt x="1452023" y="123453"/>
                </a:cubicBezTo>
                <a:cubicBezTo>
                  <a:pt x="1450981" y="123974"/>
                  <a:pt x="1449896" y="124235"/>
                  <a:pt x="1448767" y="124235"/>
                </a:cubicBezTo>
                <a:cubicBezTo>
                  <a:pt x="1448247" y="124235"/>
                  <a:pt x="1447769" y="124191"/>
                  <a:pt x="1447334" y="124105"/>
                </a:cubicBezTo>
                <a:cubicBezTo>
                  <a:pt x="1445598" y="123757"/>
                  <a:pt x="1444209" y="122976"/>
                  <a:pt x="1443168" y="121760"/>
                </a:cubicBezTo>
                <a:cubicBezTo>
                  <a:pt x="1428062" y="104745"/>
                  <a:pt x="1420508" y="84864"/>
                  <a:pt x="1420508" y="62118"/>
                </a:cubicBezTo>
                <a:cubicBezTo>
                  <a:pt x="1420509" y="39372"/>
                  <a:pt x="1428061" y="19491"/>
                  <a:pt x="1443167" y="2475"/>
                </a:cubicBezTo>
                <a:cubicBezTo>
                  <a:pt x="1444209" y="1173"/>
                  <a:pt x="1445598" y="391"/>
                  <a:pt x="1447335" y="131"/>
                </a:cubicBezTo>
                <a:cubicBezTo>
                  <a:pt x="1447769" y="44"/>
                  <a:pt x="1448246" y="1"/>
                  <a:pt x="1448767" y="1"/>
                </a:cubicBezTo>
                <a:close/>
                <a:moveTo>
                  <a:pt x="193774" y="58471"/>
                </a:moveTo>
                <a:cubicBezTo>
                  <a:pt x="193079" y="58471"/>
                  <a:pt x="192732" y="58819"/>
                  <a:pt x="192732" y="59513"/>
                </a:cubicBezTo>
                <a:lnTo>
                  <a:pt x="192732" y="75140"/>
                </a:lnTo>
                <a:cubicBezTo>
                  <a:pt x="192732" y="75748"/>
                  <a:pt x="193079" y="76052"/>
                  <a:pt x="193774" y="76052"/>
                </a:cubicBezTo>
                <a:lnTo>
                  <a:pt x="225679" y="76052"/>
                </a:lnTo>
                <a:cubicBezTo>
                  <a:pt x="226287" y="76052"/>
                  <a:pt x="226591" y="75748"/>
                  <a:pt x="226591" y="75140"/>
                </a:cubicBezTo>
                <a:lnTo>
                  <a:pt x="226591" y="59513"/>
                </a:lnTo>
                <a:cubicBezTo>
                  <a:pt x="226590" y="58819"/>
                  <a:pt x="226287" y="58471"/>
                  <a:pt x="225679" y="58471"/>
                </a:cubicBezTo>
                <a:close/>
                <a:moveTo>
                  <a:pt x="986842" y="19534"/>
                </a:moveTo>
                <a:cubicBezTo>
                  <a:pt x="989967" y="19534"/>
                  <a:pt x="992615" y="20598"/>
                  <a:pt x="994785" y="22725"/>
                </a:cubicBezTo>
                <a:cubicBezTo>
                  <a:pt x="996956" y="24852"/>
                  <a:pt x="998041" y="27521"/>
                  <a:pt x="998041" y="30733"/>
                </a:cubicBezTo>
                <a:cubicBezTo>
                  <a:pt x="998041" y="33946"/>
                  <a:pt x="996956" y="36594"/>
                  <a:pt x="994785" y="38677"/>
                </a:cubicBezTo>
                <a:cubicBezTo>
                  <a:pt x="992615" y="40761"/>
                  <a:pt x="989967" y="41803"/>
                  <a:pt x="986842" y="41803"/>
                </a:cubicBezTo>
                <a:cubicBezTo>
                  <a:pt x="983716" y="41803"/>
                  <a:pt x="981069" y="40761"/>
                  <a:pt x="978898" y="38677"/>
                </a:cubicBezTo>
                <a:cubicBezTo>
                  <a:pt x="976728" y="36594"/>
                  <a:pt x="975643" y="33946"/>
                  <a:pt x="975643" y="30734"/>
                </a:cubicBezTo>
                <a:cubicBezTo>
                  <a:pt x="975643" y="27521"/>
                  <a:pt x="976728" y="24852"/>
                  <a:pt x="978898" y="22725"/>
                </a:cubicBezTo>
                <a:cubicBezTo>
                  <a:pt x="981068" y="20598"/>
                  <a:pt x="983716" y="19534"/>
                  <a:pt x="986842" y="19534"/>
                </a:cubicBezTo>
                <a:close/>
                <a:moveTo>
                  <a:pt x="147935" y="58471"/>
                </a:moveTo>
                <a:cubicBezTo>
                  <a:pt x="147327" y="58471"/>
                  <a:pt x="147023" y="58819"/>
                  <a:pt x="147024" y="59513"/>
                </a:cubicBezTo>
                <a:lnTo>
                  <a:pt x="147023" y="75140"/>
                </a:lnTo>
                <a:cubicBezTo>
                  <a:pt x="147023" y="75748"/>
                  <a:pt x="147327" y="76052"/>
                  <a:pt x="147935" y="76052"/>
                </a:cubicBezTo>
                <a:lnTo>
                  <a:pt x="178928" y="76052"/>
                </a:lnTo>
                <a:cubicBezTo>
                  <a:pt x="179623" y="76052"/>
                  <a:pt x="179970" y="75748"/>
                  <a:pt x="179970" y="75140"/>
                </a:cubicBezTo>
                <a:lnTo>
                  <a:pt x="179970" y="59513"/>
                </a:lnTo>
                <a:cubicBezTo>
                  <a:pt x="179970" y="58819"/>
                  <a:pt x="179623" y="58471"/>
                  <a:pt x="178928" y="58471"/>
                </a:cubicBezTo>
                <a:close/>
                <a:moveTo>
                  <a:pt x="1088417" y="12763"/>
                </a:moveTo>
                <a:cubicBezTo>
                  <a:pt x="1098401" y="12763"/>
                  <a:pt x="1106561" y="16821"/>
                  <a:pt x="1112899" y="24939"/>
                </a:cubicBezTo>
                <a:cubicBezTo>
                  <a:pt x="1119237" y="33056"/>
                  <a:pt x="1122406" y="44885"/>
                  <a:pt x="1122406" y="60425"/>
                </a:cubicBezTo>
                <a:cubicBezTo>
                  <a:pt x="1122406" y="69714"/>
                  <a:pt x="1121407" y="77918"/>
                  <a:pt x="1119410" y="85037"/>
                </a:cubicBezTo>
                <a:cubicBezTo>
                  <a:pt x="1117414" y="92156"/>
                  <a:pt x="1114679" y="97821"/>
                  <a:pt x="1111206" y="102032"/>
                </a:cubicBezTo>
                <a:cubicBezTo>
                  <a:pt x="1107734" y="106242"/>
                  <a:pt x="1103870" y="109367"/>
                  <a:pt x="1099616" y="111408"/>
                </a:cubicBezTo>
                <a:cubicBezTo>
                  <a:pt x="1095362" y="113448"/>
                  <a:pt x="1090804" y="114468"/>
                  <a:pt x="1085943" y="114468"/>
                </a:cubicBezTo>
                <a:cubicBezTo>
                  <a:pt x="1078216" y="114468"/>
                  <a:pt x="1071444" y="112384"/>
                  <a:pt x="1065628" y="108217"/>
                </a:cubicBezTo>
                <a:cubicBezTo>
                  <a:pt x="1064065" y="107089"/>
                  <a:pt x="1063284" y="105569"/>
                  <a:pt x="1063284" y="103659"/>
                </a:cubicBezTo>
                <a:cubicBezTo>
                  <a:pt x="1063284" y="102010"/>
                  <a:pt x="1063848" y="100577"/>
                  <a:pt x="1064977" y="99362"/>
                </a:cubicBezTo>
                <a:cubicBezTo>
                  <a:pt x="1066019" y="98146"/>
                  <a:pt x="1067408" y="97495"/>
                  <a:pt x="1069143" y="97408"/>
                </a:cubicBezTo>
                <a:cubicBezTo>
                  <a:pt x="1069318" y="97409"/>
                  <a:pt x="1069491" y="97409"/>
                  <a:pt x="1069664" y="97408"/>
                </a:cubicBezTo>
                <a:cubicBezTo>
                  <a:pt x="1071227" y="97409"/>
                  <a:pt x="1072660" y="97843"/>
                  <a:pt x="1073962" y="98711"/>
                </a:cubicBezTo>
                <a:cubicBezTo>
                  <a:pt x="1077435" y="100881"/>
                  <a:pt x="1081211" y="101966"/>
                  <a:pt x="1085292" y="101966"/>
                </a:cubicBezTo>
                <a:cubicBezTo>
                  <a:pt x="1091716" y="101966"/>
                  <a:pt x="1097012" y="99058"/>
                  <a:pt x="1101179" y="93241"/>
                </a:cubicBezTo>
                <a:cubicBezTo>
                  <a:pt x="1105346" y="87425"/>
                  <a:pt x="1107734" y="78135"/>
                  <a:pt x="1108341" y="65373"/>
                </a:cubicBezTo>
                <a:cubicBezTo>
                  <a:pt x="1108342" y="65200"/>
                  <a:pt x="1108254" y="65091"/>
                  <a:pt x="1108081" y="65048"/>
                </a:cubicBezTo>
                <a:cubicBezTo>
                  <a:pt x="1107907" y="65004"/>
                  <a:pt x="1107777" y="65026"/>
                  <a:pt x="1107690" y="65113"/>
                </a:cubicBezTo>
                <a:cubicBezTo>
                  <a:pt x="1104825" y="68412"/>
                  <a:pt x="1101527" y="71016"/>
                  <a:pt x="1097793" y="72926"/>
                </a:cubicBezTo>
                <a:cubicBezTo>
                  <a:pt x="1094060" y="74836"/>
                  <a:pt x="1090371" y="75791"/>
                  <a:pt x="1086724" y="75791"/>
                </a:cubicBezTo>
                <a:cubicBezTo>
                  <a:pt x="1078303" y="75791"/>
                  <a:pt x="1071618" y="73165"/>
                  <a:pt x="1066670" y="67913"/>
                </a:cubicBezTo>
                <a:cubicBezTo>
                  <a:pt x="1061721" y="62660"/>
                  <a:pt x="1059247" y="55042"/>
                  <a:pt x="1059247" y="45058"/>
                </a:cubicBezTo>
                <a:cubicBezTo>
                  <a:pt x="1059247" y="35508"/>
                  <a:pt x="1062068" y="27738"/>
                  <a:pt x="1067711" y="21748"/>
                </a:cubicBezTo>
                <a:cubicBezTo>
                  <a:pt x="1073354" y="15758"/>
                  <a:pt x="1080257" y="12762"/>
                  <a:pt x="1088417" y="12763"/>
                </a:cubicBezTo>
                <a:close/>
                <a:moveTo>
                  <a:pt x="1173733" y="6512"/>
                </a:moveTo>
                <a:cubicBezTo>
                  <a:pt x="1175035" y="6512"/>
                  <a:pt x="1176120" y="7076"/>
                  <a:pt x="1176988" y="8205"/>
                </a:cubicBezTo>
                <a:cubicBezTo>
                  <a:pt x="1177509" y="8899"/>
                  <a:pt x="1177770" y="9681"/>
                  <a:pt x="1177770" y="10549"/>
                </a:cubicBezTo>
                <a:cubicBezTo>
                  <a:pt x="1177770" y="10896"/>
                  <a:pt x="1177726" y="11287"/>
                  <a:pt x="1177639" y="11721"/>
                </a:cubicBezTo>
                <a:lnTo>
                  <a:pt x="1143391" y="131788"/>
                </a:lnTo>
                <a:cubicBezTo>
                  <a:pt x="1142957" y="133350"/>
                  <a:pt x="1142110" y="134609"/>
                  <a:pt x="1140851" y="135564"/>
                </a:cubicBezTo>
                <a:cubicBezTo>
                  <a:pt x="1139592" y="136519"/>
                  <a:pt x="1138182" y="136997"/>
                  <a:pt x="1136619" y="136997"/>
                </a:cubicBezTo>
                <a:cubicBezTo>
                  <a:pt x="1135317" y="136997"/>
                  <a:pt x="1134275" y="136432"/>
                  <a:pt x="1133493" y="135304"/>
                </a:cubicBezTo>
                <a:cubicBezTo>
                  <a:pt x="1132886" y="134609"/>
                  <a:pt x="1132582" y="133828"/>
                  <a:pt x="1132582" y="132960"/>
                </a:cubicBezTo>
                <a:cubicBezTo>
                  <a:pt x="1132582" y="132613"/>
                  <a:pt x="1132625" y="132222"/>
                  <a:pt x="1132712" y="131788"/>
                </a:cubicBezTo>
                <a:lnTo>
                  <a:pt x="1166961" y="11721"/>
                </a:lnTo>
                <a:cubicBezTo>
                  <a:pt x="1167395" y="10158"/>
                  <a:pt x="1168241" y="8899"/>
                  <a:pt x="1169501" y="7944"/>
                </a:cubicBezTo>
                <a:cubicBezTo>
                  <a:pt x="1170759" y="6989"/>
                  <a:pt x="1172170" y="6512"/>
                  <a:pt x="1173733" y="6512"/>
                </a:cubicBezTo>
                <a:close/>
                <a:moveTo>
                  <a:pt x="846199" y="11721"/>
                </a:moveTo>
                <a:lnTo>
                  <a:pt x="904540" y="11721"/>
                </a:lnTo>
                <a:cubicBezTo>
                  <a:pt x="906624" y="11721"/>
                  <a:pt x="908403" y="12459"/>
                  <a:pt x="909879" y="13935"/>
                </a:cubicBezTo>
                <a:cubicBezTo>
                  <a:pt x="911268" y="15410"/>
                  <a:pt x="911963" y="17147"/>
                  <a:pt x="911962" y="19144"/>
                </a:cubicBezTo>
                <a:cubicBezTo>
                  <a:pt x="911963" y="25655"/>
                  <a:pt x="911572" y="39762"/>
                  <a:pt x="910791" y="61467"/>
                </a:cubicBezTo>
                <a:cubicBezTo>
                  <a:pt x="910357" y="72058"/>
                  <a:pt x="909836" y="81304"/>
                  <a:pt x="909228" y="89204"/>
                </a:cubicBezTo>
                <a:cubicBezTo>
                  <a:pt x="908620" y="97105"/>
                  <a:pt x="907904" y="102943"/>
                  <a:pt x="907079" y="106720"/>
                </a:cubicBezTo>
                <a:cubicBezTo>
                  <a:pt x="906255" y="110496"/>
                  <a:pt x="905191" y="113209"/>
                  <a:pt x="903889" y="114859"/>
                </a:cubicBezTo>
                <a:cubicBezTo>
                  <a:pt x="902413" y="117116"/>
                  <a:pt x="900850" y="118744"/>
                  <a:pt x="899200" y="119742"/>
                </a:cubicBezTo>
                <a:cubicBezTo>
                  <a:pt x="897551" y="120740"/>
                  <a:pt x="895468" y="121413"/>
                  <a:pt x="892950" y="121760"/>
                </a:cubicBezTo>
                <a:cubicBezTo>
                  <a:pt x="890866" y="122021"/>
                  <a:pt x="888045" y="122151"/>
                  <a:pt x="884485" y="122151"/>
                </a:cubicBezTo>
                <a:cubicBezTo>
                  <a:pt x="883270" y="122151"/>
                  <a:pt x="882011" y="122151"/>
                  <a:pt x="880709" y="122151"/>
                </a:cubicBezTo>
                <a:cubicBezTo>
                  <a:pt x="878886" y="122064"/>
                  <a:pt x="877258" y="121370"/>
                  <a:pt x="875825" y="120068"/>
                </a:cubicBezTo>
                <a:cubicBezTo>
                  <a:pt x="874393" y="118765"/>
                  <a:pt x="873372" y="117159"/>
                  <a:pt x="872765" y="115249"/>
                </a:cubicBezTo>
                <a:cubicBezTo>
                  <a:pt x="872331" y="113860"/>
                  <a:pt x="872526" y="112536"/>
                  <a:pt x="873351" y="111277"/>
                </a:cubicBezTo>
                <a:cubicBezTo>
                  <a:pt x="874176" y="110019"/>
                  <a:pt x="875283" y="109433"/>
                  <a:pt x="876672" y="109519"/>
                </a:cubicBezTo>
                <a:cubicBezTo>
                  <a:pt x="879710" y="109606"/>
                  <a:pt x="883183" y="109650"/>
                  <a:pt x="887090" y="109650"/>
                </a:cubicBezTo>
                <a:cubicBezTo>
                  <a:pt x="889260" y="109650"/>
                  <a:pt x="890997" y="108912"/>
                  <a:pt x="892299" y="107436"/>
                </a:cubicBezTo>
                <a:cubicBezTo>
                  <a:pt x="894209" y="105092"/>
                  <a:pt x="895663" y="97799"/>
                  <a:pt x="896661" y="85558"/>
                </a:cubicBezTo>
                <a:cubicBezTo>
                  <a:pt x="897660" y="73317"/>
                  <a:pt x="898506" y="52958"/>
                  <a:pt x="899201" y="24483"/>
                </a:cubicBezTo>
                <a:cubicBezTo>
                  <a:pt x="899201" y="23875"/>
                  <a:pt x="898897" y="23571"/>
                  <a:pt x="898289" y="23571"/>
                </a:cubicBezTo>
                <a:lnTo>
                  <a:pt x="875500" y="23571"/>
                </a:lnTo>
                <a:cubicBezTo>
                  <a:pt x="874892" y="23571"/>
                  <a:pt x="874588" y="23875"/>
                  <a:pt x="874588" y="24483"/>
                </a:cubicBezTo>
                <a:cubicBezTo>
                  <a:pt x="874414" y="30907"/>
                  <a:pt x="874197" y="36442"/>
                  <a:pt x="873937" y="41086"/>
                </a:cubicBezTo>
                <a:cubicBezTo>
                  <a:pt x="873677" y="45731"/>
                  <a:pt x="873264" y="50940"/>
                  <a:pt x="872700" y="56713"/>
                </a:cubicBezTo>
                <a:cubicBezTo>
                  <a:pt x="872135" y="62487"/>
                  <a:pt x="871376" y="67565"/>
                  <a:pt x="870421" y="71950"/>
                </a:cubicBezTo>
                <a:cubicBezTo>
                  <a:pt x="869466" y="76334"/>
                  <a:pt x="868207" y="80957"/>
                  <a:pt x="866645" y="85818"/>
                </a:cubicBezTo>
                <a:cubicBezTo>
                  <a:pt x="865082" y="90680"/>
                  <a:pt x="863215" y="95021"/>
                  <a:pt x="861045" y="98841"/>
                </a:cubicBezTo>
                <a:cubicBezTo>
                  <a:pt x="858874" y="102661"/>
                  <a:pt x="856248" y="106416"/>
                  <a:pt x="853167" y="110105"/>
                </a:cubicBezTo>
                <a:cubicBezTo>
                  <a:pt x="850085" y="113795"/>
                  <a:pt x="846590" y="117116"/>
                  <a:pt x="842683" y="120068"/>
                </a:cubicBezTo>
                <a:cubicBezTo>
                  <a:pt x="841468" y="120849"/>
                  <a:pt x="840209" y="121240"/>
                  <a:pt x="838907" y="121240"/>
                </a:cubicBezTo>
                <a:cubicBezTo>
                  <a:pt x="838473" y="121240"/>
                  <a:pt x="838039" y="121196"/>
                  <a:pt x="837605" y="121109"/>
                </a:cubicBezTo>
                <a:cubicBezTo>
                  <a:pt x="835868" y="120849"/>
                  <a:pt x="834349" y="119981"/>
                  <a:pt x="833047" y="118505"/>
                </a:cubicBezTo>
                <a:cubicBezTo>
                  <a:pt x="832092" y="117463"/>
                  <a:pt x="831614" y="116248"/>
                  <a:pt x="831614" y="114859"/>
                </a:cubicBezTo>
                <a:cubicBezTo>
                  <a:pt x="831614" y="112949"/>
                  <a:pt x="832352" y="111473"/>
                  <a:pt x="833828" y="110431"/>
                </a:cubicBezTo>
                <a:cubicBezTo>
                  <a:pt x="837387" y="107827"/>
                  <a:pt x="840600" y="104875"/>
                  <a:pt x="843465" y="101576"/>
                </a:cubicBezTo>
                <a:cubicBezTo>
                  <a:pt x="846329" y="98277"/>
                  <a:pt x="848717" y="94934"/>
                  <a:pt x="850627" y="91548"/>
                </a:cubicBezTo>
                <a:cubicBezTo>
                  <a:pt x="852537" y="88163"/>
                  <a:pt x="854186" y="84234"/>
                  <a:pt x="855575" y="79763"/>
                </a:cubicBezTo>
                <a:cubicBezTo>
                  <a:pt x="856965" y="75292"/>
                  <a:pt x="858049" y="71147"/>
                  <a:pt x="858831" y="67327"/>
                </a:cubicBezTo>
                <a:cubicBezTo>
                  <a:pt x="859613" y="63507"/>
                  <a:pt x="860242" y="58927"/>
                  <a:pt x="860719" y="53588"/>
                </a:cubicBezTo>
                <a:cubicBezTo>
                  <a:pt x="861197" y="48249"/>
                  <a:pt x="861523" y="43561"/>
                  <a:pt x="861696" y="39524"/>
                </a:cubicBezTo>
                <a:cubicBezTo>
                  <a:pt x="861869" y="35487"/>
                  <a:pt x="862000" y="30473"/>
                  <a:pt x="862087" y="24483"/>
                </a:cubicBezTo>
                <a:cubicBezTo>
                  <a:pt x="862173" y="23875"/>
                  <a:pt x="861870" y="23571"/>
                  <a:pt x="861175" y="23571"/>
                </a:cubicBezTo>
                <a:lnTo>
                  <a:pt x="846199" y="23571"/>
                </a:lnTo>
                <a:cubicBezTo>
                  <a:pt x="844550" y="23571"/>
                  <a:pt x="843161" y="22985"/>
                  <a:pt x="842032" y="21813"/>
                </a:cubicBezTo>
                <a:cubicBezTo>
                  <a:pt x="840903" y="20641"/>
                  <a:pt x="840339" y="19252"/>
                  <a:pt x="840339" y="17646"/>
                </a:cubicBezTo>
                <a:cubicBezTo>
                  <a:pt x="840339" y="16040"/>
                  <a:pt x="840904" y="14651"/>
                  <a:pt x="842032" y="13479"/>
                </a:cubicBezTo>
                <a:cubicBezTo>
                  <a:pt x="843161" y="12307"/>
                  <a:pt x="844550" y="11721"/>
                  <a:pt x="846199" y="11721"/>
                </a:cubicBezTo>
                <a:close/>
                <a:moveTo>
                  <a:pt x="760381" y="10028"/>
                </a:moveTo>
                <a:cubicBezTo>
                  <a:pt x="761857" y="10028"/>
                  <a:pt x="763289" y="10462"/>
                  <a:pt x="764678" y="11330"/>
                </a:cubicBezTo>
                <a:cubicBezTo>
                  <a:pt x="766241" y="12285"/>
                  <a:pt x="767153" y="13718"/>
                  <a:pt x="767413" y="15628"/>
                </a:cubicBezTo>
                <a:cubicBezTo>
                  <a:pt x="767500" y="15975"/>
                  <a:pt x="767544" y="16322"/>
                  <a:pt x="767543" y="16669"/>
                </a:cubicBezTo>
                <a:cubicBezTo>
                  <a:pt x="767544" y="18145"/>
                  <a:pt x="767023" y="19491"/>
                  <a:pt x="765981" y="20706"/>
                </a:cubicBezTo>
                <a:cubicBezTo>
                  <a:pt x="758602" y="29475"/>
                  <a:pt x="749399" y="41021"/>
                  <a:pt x="738373" y="55346"/>
                </a:cubicBezTo>
                <a:cubicBezTo>
                  <a:pt x="737939" y="55867"/>
                  <a:pt x="737983" y="56301"/>
                  <a:pt x="738504" y="56648"/>
                </a:cubicBezTo>
                <a:cubicBezTo>
                  <a:pt x="747185" y="62899"/>
                  <a:pt x="755129" y="68976"/>
                  <a:pt x="762335" y="74880"/>
                </a:cubicBezTo>
                <a:cubicBezTo>
                  <a:pt x="763984" y="76269"/>
                  <a:pt x="764939" y="78005"/>
                  <a:pt x="765200" y="80089"/>
                </a:cubicBezTo>
                <a:cubicBezTo>
                  <a:pt x="765199" y="80349"/>
                  <a:pt x="765200" y="80610"/>
                  <a:pt x="765199" y="80870"/>
                </a:cubicBezTo>
                <a:cubicBezTo>
                  <a:pt x="765200" y="82693"/>
                  <a:pt x="764592" y="84299"/>
                  <a:pt x="763376" y="85688"/>
                </a:cubicBezTo>
                <a:lnTo>
                  <a:pt x="762725" y="86470"/>
                </a:lnTo>
                <a:cubicBezTo>
                  <a:pt x="761423" y="88032"/>
                  <a:pt x="759773" y="88857"/>
                  <a:pt x="757777" y="88944"/>
                </a:cubicBezTo>
                <a:cubicBezTo>
                  <a:pt x="757603" y="88944"/>
                  <a:pt x="757429" y="88944"/>
                  <a:pt x="757256" y="88944"/>
                </a:cubicBezTo>
                <a:cubicBezTo>
                  <a:pt x="755433" y="88944"/>
                  <a:pt x="753783" y="88293"/>
                  <a:pt x="752307" y="86991"/>
                </a:cubicBezTo>
                <a:cubicBezTo>
                  <a:pt x="746838" y="82042"/>
                  <a:pt x="739242" y="75835"/>
                  <a:pt x="729518" y="68368"/>
                </a:cubicBezTo>
                <a:cubicBezTo>
                  <a:pt x="728997" y="68021"/>
                  <a:pt x="728519" y="68108"/>
                  <a:pt x="728085" y="68629"/>
                </a:cubicBezTo>
                <a:cubicBezTo>
                  <a:pt x="726002" y="71320"/>
                  <a:pt x="715757" y="84820"/>
                  <a:pt x="697352" y="109129"/>
                </a:cubicBezTo>
                <a:cubicBezTo>
                  <a:pt x="695269" y="111994"/>
                  <a:pt x="693316" y="114772"/>
                  <a:pt x="691493" y="117463"/>
                </a:cubicBezTo>
                <a:cubicBezTo>
                  <a:pt x="690364" y="119026"/>
                  <a:pt x="688888" y="120154"/>
                  <a:pt x="687065" y="120849"/>
                </a:cubicBezTo>
                <a:cubicBezTo>
                  <a:pt x="686110" y="121196"/>
                  <a:pt x="685155" y="121370"/>
                  <a:pt x="684200" y="121370"/>
                </a:cubicBezTo>
                <a:cubicBezTo>
                  <a:pt x="683332" y="121370"/>
                  <a:pt x="682464" y="121196"/>
                  <a:pt x="681595" y="120849"/>
                </a:cubicBezTo>
                <a:cubicBezTo>
                  <a:pt x="679859" y="120328"/>
                  <a:pt x="678470" y="119286"/>
                  <a:pt x="677428" y="117724"/>
                </a:cubicBezTo>
                <a:cubicBezTo>
                  <a:pt x="676386" y="116161"/>
                  <a:pt x="675866" y="114425"/>
                  <a:pt x="675865" y="112515"/>
                </a:cubicBezTo>
                <a:cubicBezTo>
                  <a:pt x="675865" y="111907"/>
                  <a:pt x="675865" y="111516"/>
                  <a:pt x="675866" y="111343"/>
                </a:cubicBezTo>
                <a:cubicBezTo>
                  <a:pt x="675692" y="102227"/>
                  <a:pt x="675084" y="93155"/>
                  <a:pt x="674042" y="84126"/>
                </a:cubicBezTo>
                <a:cubicBezTo>
                  <a:pt x="674042" y="83865"/>
                  <a:pt x="674042" y="83561"/>
                  <a:pt x="674042" y="83214"/>
                </a:cubicBezTo>
                <a:cubicBezTo>
                  <a:pt x="674042" y="81825"/>
                  <a:pt x="674476" y="80523"/>
                  <a:pt x="675345" y="79307"/>
                </a:cubicBezTo>
                <a:cubicBezTo>
                  <a:pt x="676386" y="77831"/>
                  <a:pt x="677819" y="77007"/>
                  <a:pt x="679642" y="76833"/>
                </a:cubicBezTo>
                <a:cubicBezTo>
                  <a:pt x="679902" y="76746"/>
                  <a:pt x="680206" y="76703"/>
                  <a:pt x="680553" y="76703"/>
                </a:cubicBezTo>
                <a:cubicBezTo>
                  <a:pt x="681942" y="76703"/>
                  <a:pt x="683158" y="77137"/>
                  <a:pt x="684200" y="78005"/>
                </a:cubicBezTo>
                <a:cubicBezTo>
                  <a:pt x="685589" y="79134"/>
                  <a:pt x="686370" y="80566"/>
                  <a:pt x="686544" y="82302"/>
                </a:cubicBezTo>
                <a:cubicBezTo>
                  <a:pt x="686891" y="87511"/>
                  <a:pt x="687195" y="92677"/>
                  <a:pt x="687455" y="97799"/>
                </a:cubicBezTo>
                <a:cubicBezTo>
                  <a:pt x="687455" y="97973"/>
                  <a:pt x="687521" y="98081"/>
                  <a:pt x="687651" y="98125"/>
                </a:cubicBezTo>
                <a:cubicBezTo>
                  <a:pt x="687781" y="98168"/>
                  <a:pt x="687933" y="98146"/>
                  <a:pt x="688107" y="98060"/>
                </a:cubicBezTo>
                <a:cubicBezTo>
                  <a:pt x="688628" y="97365"/>
                  <a:pt x="698264" y="84820"/>
                  <a:pt x="717017" y="60425"/>
                </a:cubicBezTo>
                <a:cubicBezTo>
                  <a:pt x="717451" y="59904"/>
                  <a:pt x="717364" y="59470"/>
                  <a:pt x="716756" y="59122"/>
                </a:cubicBezTo>
                <a:cubicBezTo>
                  <a:pt x="708335" y="53045"/>
                  <a:pt x="700955" y="48140"/>
                  <a:pt x="694618" y="44407"/>
                </a:cubicBezTo>
                <a:cubicBezTo>
                  <a:pt x="692968" y="43452"/>
                  <a:pt x="691970" y="42020"/>
                  <a:pt x="691622" y="40110"/>
                </a:cubicBezTo>
                <a:cubicBezTo>
                  <a:pt x="691536" y="39676"/>
                  <a:pt x="691493" y="39285"/>
                  <a:pt x="691492" y="38938"/>
                </a:cubicBezTo>
                <a:cubicBezTo>
                  <a:pt x="691492" y="37549"/>
                  <a:pt x="691970" y="36290"/>
                  <a:pt x="692925" y="35161"/>
                </a:cubicBezTo>
                <a:cubicBezTo>
                  <a:pt x="694314" y="33512"/>
                  <a:pt x="696050" y="32513"/>
                  <a:pt x="698134" y="32166"/>
                </a:cubicBezTo>
                <a:cubicBezTo>
                  <a:pt x="698655" y="32079"/>
                  <a:pt x="699132" y="32036"/>
                  <a:pt x="699566" y="32036"/>
                </a:cubicBezTo>
                <a:cubicBezTo>
                  <a:pt x="701129" y="32036"/>
                  <a:pt x="702605" y="32470"/>
                  <a:pt x="703994" y="33338"/>
                </a:cubicBezTo>
                <a:cubicBezTo>
                  <a:pt x="710852" y="37679"/>
                  <a:pt x="718145" y="42454"/>
                  <a:pt x="725872" y="47663"/>
                </a:cubicBezTo>
                <a:cubicBezTo>
                  <a:pt x="726393" y="48010"/>
                  <a:pt x="726870" y="47923"/>
                  <a:pt x="727304" y="47402"/>
                </a:cubicBezTo>
                <a:cubicBezTo>
                  <a:pt x="729041" y="45232"/>
                  <a:pt x="737983" y="33816"/>
                  <a:pt x="754130" y="13153"/>
                </a:cubicBezTo>
                <a:cubicBezTo>
                  <a:pt x="755346" y="11504"/>
                  <a:pt x="756996" y="10505"/>
                  <a:pt x="759079" y="10158"/>
                </a:cubicBezTo>
                <a:cubicBezTo>
                  <a:pt x="759513" y="10071"/>
                  <a:pt x="759947" y="10028"/>
                  <a:pt x="760381" y="10028"/>
                </a:cubicBezTo>
                <a:close/>
                <a:moveTo>
                  <a:pt x="812536" y="4689"/>
                </a:moveTo>
                <a:cubicBezTo>
                  <a:pt x="814229" y="4689"/>
                  <a:pt x="815683" y="5275"/>
                  <a:pt x="816899" y="6447"/>
                </a:cubicBezTo>
                <a:cubicBezTo>
                  <a:pt x="818114" y="7619"/>
                  <a:pt x="818722" y="9073"/>
                  <a:pt x="818722" y="10809"/>
                </a:cubicBezTo>
                <a:lnTo>
                  <a:pt x="818722" y="35942"/>
                </a:lnTo>
                <a:cubicBezTo>
                  <a:pt x="818722" y="36550"/>
                  <a:pt x="819026" y="36811"/>
                  <a:pt x="819633" y="36724"/>
                </a:cubicBezTo>
                <a:lnTo>
                  <a:pt x="841120" y="32296"/>
                </a:lnTo>
                <a:cubicBezTo>
                  <a:pt x="841555" y="32209"/>
                  <a:pt x="841989" y="32166"/>
                  <a:pt x="842423" y="32166"/>
                </a:cubicBezTo>
                <a:cubicBezTo>
                  <a:pt x="843464" y="32166"/>
                  <a:pt x="844463" y="32513"/>
                  <a:pt x="845418" y="33208"/>
                </a:cubicBezTo>
                <a:cubicBezTo>
                  <a:pt x="846807" y="34076"/>
                  <a:pt x="847631" y="35291"/>
                  <a:pt x="847892" y="36854"/>
                </a:cubicBezTo>
                <a:cubicBezTo>
                  <a:pt x="847979" y="37201"/>
                  <a:pt x="848023" y="37592"/>
                  <a:pt x="848022" y="38026"/>
                </a:cubicBezTo>
                <a:cubicBezTo>
                  <a:pt x="848022" y="39155"/>
                  <a:pt x="847675" y="40197"/>
                  <a:pt x="846981" y="41151"/>
                </a:cubicBezTo>
                <a:cubicBezTo>
                  <a:pt x="846112" y="42454"/>
                  <a:pt x="844897" y="43279"/>
                  <a:pt x="843334" y="43626"/>
                </a:cubicBezTo>
                <a:lnTo>
                  <a:pt x="819633" y="48444"/>
                </a:lnTo>
                <a:cubicBezTo>
                  <a:pt x="819026" y="48531"/>
                  <a:pt x="818722" y="48922"/>
                  <a:pt x="818722" y="49616"/>
                </a:cubicBezTo>
                <a:lnTo>
                  <a:pt x="818722" y="80219"/>
                </a:lnTo>
                <a:cubicBezTo>
                  <a:pt x="818722" y="82737"/>
                  <a:pt x="818917" y="84321"/>
                  <a:pt x="819308" y="84972"/>
                </a:cubicBezTo>
                <a:cubicBezTo>
                  <a:pt x="819699" y="85623"/>
                  <a:pt x="820675" y="85949"/>
                  <a:pt x="822238" y="85949"/>
                </a:cubicBezTo>
                <a:lnTo>
                  <a:pt x="831744" y="85949"/>
                </a:lnTo>
                <a:cubicBezTo>
                  <a:pt x="833047" y="85949"/>
                  <a:pt x="833958" y="85167"/>
                  <a:pt x="834479" y="83605"/>
                </a:cubicBezTo>
                <a:cubicBezTo>
                  <a:pt x="835000" y="82042"/>
                  <a:pt x="835391" y="78830"/>
                  <a:pt x="835651" y="73968"/>
                </a:cubicBezTo>
                <a:cubicBezTo>
                  <a:pt x="835738" y="72666"/>
                  <a:pt x="836368" y="71689"/>
                  <a:pt x="837539" y="71038"/>
                </a:cubicBezTo>
                <a:cubicBezTo>
                  <a:pt x="838711" y="70387"/>
                  <a:pt x="839905" y="70365"/>
                  <a:pt x="841121" y="70973"/>
                </a:cubicBezTo>
                <a:cubicBezTo>
                  <a:pt x="842770" y="71754"/>
                  <a:pt x="844072" y="72883"/>
                  <a:pt x="845027" y="74359"/>
                </a:cubicBezTo>
                <a:cubicBezTo>
                  <a:pt x="845895" y="75574"/>
                  <a:pt x="846329" y="76876"/>
                  <a:pt x="846329" y="78266"/>
                </a:cubicBezTo>
                <a:cubicBezTo>
                  <a:pt x="846329" y="78526"/>
                  <a:pt x="846330" y="78786"/>
                  <a:pt x="846329" y="79047"/>
                </a:cubicBezTo>
                <a:cubicBezTo>
                  <a:pt x="845548" y="86166"/>
                  <a:pt x="844181" y="91071"/>
                  <a:pt x="842227" y="93762"/>
                </a:cubicBezTo>
                <a:cubicBezTo>
                  <a:pt x="840274" y="96454"/>
                  <a:pt x="837170" y="97799"/>
                  <a:pt x="832916" y="97799"/>
                </a:cubicBezTo>
                <a:lnTo>
                  <a:pt x="820155" y="97799"/>
                </a:lnTo>
                <a:cubicBezTo>
                  <a:pt x="814685" y="97799"/>
                  <a:pt x="811039" y="96605"/>
                  <a:pt x="809216" y="94218"/>
                </a:cubicBezTo>
                <a:cubicBezTo>
                  <a:pt x="807392" y="91831"/>
                  <a:pt x="806480" y="87164"/>
                  <a:pt x="806481" y="80219"/>
                </a:cubicBezTo>
                <a:lnTo>
                  <a:pt x="806481" y="52090"/>
                </a:lnTo>
                <a:cubicBezTo>
                  <a:pt x="806481" y="51483"/>
                  <a:pt x="806133" y="51222"/>
                  <a:pt x="805439" y="51309"/>
                </a:cubicBezTo>
                <a:lnTo>
                  <a:pt x="798667" y="52741"/>
                </a:lnTo>
                <a:cubicBezTo>
                  <a:pt x="798233" y="52828"/>
                  <a:pt x="797842" y="52872"/>
                  <a:pt x="797495" y="52872"/>
                </a:cubicBezTo>
                <a:cubicBezTo>
                  <a:pt x="796367" y="52872"/>
                  <a:pt x="795325" y="52568"/>
                  <a:pt x="794370" y="51960"/>
                </a:cubicBezTo>
                <a:cubicBezTo>
                  <a:pt x="793068" y="51005"/>
                  <a:pt x="792243" y="49746"/>
                  <a:pt x="791895" y="48184"/>
                </a:cubicBezTo>
                <a:cubicBezTo>
                  <a:pt x="791896" y="47836"/>
                  <a:pt x="791896" y="47489"/>
                  <a:pt x="791895" y="47142"/>
                </a:cubicBezTo>
                <a:cubicBezTo>
                  <a:pt x="791896" y="45926"/>
                  <a:pt x="792243" y="44841"/>
                  <a:pt x="792938" y="43886"/>
                </a:cubicBezTo>
                <a:cubicBezTo>
                  <a:pt x="793806" y="42497"/>
                  <a:pt x="795064" y="41629"/>
                  <a:pt x="796714" y="41282"/>
                </a:cubicBezTo>
                <a:lnTo>
                  <a:pt x="805439" y="39459"/>
                </a:lnTo>
                <a:cubicBezTo>
                  <a:pt x="806133" y="39372"/>
                  <a:pt x="806481" y="38981"/>
                  <a:pt x="806481" y="38287"/>
                </a:cubicBezTo>
                <a:lnTo>
                  <a:pt x="806481" y="10809"/>
                </a:lnTo>
                <a:cubicBezTo>
                  <a:pt x="806480" y="9073"/>
                  <a:pt x="807067" y="7619"/>
                  <a:pt x="808239" y="6447"/>
                </a:cubicBezTo>
                <a:cubicBezTo>
                  <a:pt x="809411" y="5275"/>
                  <a:pt x="810843" y="4689"/>
                  <a:pt x="812536" y="4689"/>
                </a:cubicBezTo>
                <a:close/>
                <a:moveTo>
                  <a:pt x="556319" y="14325"/>
                </a:moveTo>
                <a:cubicBezTo>
                  <a:pt x="556406" y="14325"/>
                  <a:pt x="556449" y="14325"/>
                  <a:pt x="556449" y="14325"/>
                </a:cubicBezTo>
                <a:cubicBezTo>
                  <a:pt x="557838" y="14325"/>
                  <a:pt x="559054" y="14325"/>
                  <a:pt x="560096" y="14325"/>
                </a:cubicBezTo>
                <a:cubicBezTo>
                  <a:pt x="570601" y="14325"/>
                  <a:pt x="580237" y="13934"/>
                  <a:pt x="589006" y="13153"/>
                </a:cubicBezTo>
                <a:cubicBezTo>
                  <a:pt x="589874" y="13153"/>
                  <a:pt x="590699" y="13066"/>
                  <a:pt x="591480" y="12893"/>
                </a:cubicBezTo>
                <a:cubicBezTo>
                  <a:pt x="592435" y="12806"/>
                  <a:pt x="593303" y="12762"/>
                  <a:pt x="594085" y="12763"/>
                </a:cubicBezTo>
                <a:cubicBezTo>
                  <a:pt x="596776" y="12763"/>
                  <a:pt x="599033" y="13457"/>
                  <a:pt x="600856" y="14846"/>
                </a:cubicBezTo>
                <a:cubicBezTo>
                  <a:pt x="601898" y="15714"/>
                  <a:pt x="602484" y="16886"/>
                  <a:pt x="602614" y="18362"/>
                </a:cubicBezTo>
                <a:cubicBezTo>
                  <a:pt x="602744" y="19838"/>
                  <a:pt x="602375" y="21184"/>
                  <a:pt x="601507" y="22399"/>
                </a:cubicBezTo>
                <a:cubicBezTo>
                  <a:pt x="601333" y="22660"/>
                  <a:pt x="601203" y="22920"/>
                  <a:pt x="601117" y="23180"/>
                </a:cubicBezTo>
                <a:cubicBezTo>
                  <a:pt x="598946" y="26653"/>
                  <a:pt x="594388" y="36333"/>
                  <a:pt x="587443" y="52221"/>
                </a:cubicBezTo>
                <a:cubicBezTo>
                  <a:pt x="587182" y="52828"/>
                  <a:pt x="587399" y="53176"/>
                  <a:pt x="588094" y="53262"/>
                </a:cubicBezTo>
                <a:cubicBezTo>
                  <a:pt x="598078" y="54738"/>
                  <a:pt x="608322" y="57820"/>
                  <a:pt x="618827" y="62508"/>
                </a:cubicBezTo>
                <a:cubicBezTo>
                  <a:pt x="619435" y="62769"/>
                  <a:pt x="619782" y="62595"/>
                  <a:pt x="619869" y="61987"/>
                </a:cubicBezTo>
                <a:cubicBezTo>
                  <a:pt x="620216" y="59730"/>
                  <a:pt x="620433" y="57560"/>
                  <a:pt x="620520" y="55476"/>
                </a:cubicBezTo>
                <a:cubicBezTo>
                  <a:pt x="620694" y="53479"/>
                  <a:pt x="620781" y="51396"/>
                  <a:pt x="620781" y="49225"/>
                </a:cubicBezTo>
                <a:cubicBezTo>
                  <a:pt x="620780" y="47402"/>
                  <a:pt x="621432" y="45883"/>
                  <a:pt x="622734" y="44668"/>
                </a:cubicBezTo>
                <a:cubicBezTo>
                  <a:pt x="623862" y="43626"/>
                  <a:pt x="625165" y="43105"/>
                  <a:pt x="626640" y="43105"/>
                </a:cubicBezTo>
                <a:cubicBezTo>
                  <a:pt x="626901" y="43105"/>
                  <a:pt x="627118" y="43105"/>
                  <a:pt x="627292" y="43105"/>
                </a:cubicBezTo>
                <a:cubicBezTo>
                  <a:pt x="629201" y="43279"/>
                  <a:pt x="630808" y="44103"/>
                  <a:pt x="632110" y="45579"/>
                </a:cubicBezTo>
                <a:cubicBezTo>
                  <a:pt x="633239" y="46881"/>
                  <a:pt x="633803" y="48401"/>
                  <a:pt x="633803" y="50137"/>
                </a:cubicBezTo>
                <a:cubicBezTo>
                  <a:pt x="633803" y="54304"/>
                  <a:pt x="633065" y="60251"/>
                  <a:pt x="631589" y="67978"/>
                </a:cubicBezTo>
                <a:cubicBezTo>
                  <a:pt x="631502" y="68586"/>
                  <a:pt x="631763" y="69063"/>
                  <a:pt x="632370" y="69410"/>
                </a:cubicBezTo>
                <a:cubicBezTo>
                  <a:pt x="634801" y="70799"/>
                  <a:pt x="637449" y="72405"/>
                  <a:pt x="640314" y="74229"/>
                </a:cubicBezTo>
                <a:cubicBezTo>
                  <a:pt x="642137" y="75444"/>
                  <a:pt x="643396" y="77137"/>
                  <a:pt x="644091" y="79307"/>
                </a:cubicBezTo>
                <a:cubicBezTo>
                  <a:pt x="644351" y="80175"/>
                  <a:pt x="644481" y="81044"/>
                  <a:pt x="644481" y="81912"/>
                </a:cubicBezTo>
                <a:cubicBezTo>
                  <a:pt x="644482" y="83127"/>
                  <a:pt x="644221" y="84343"/>
                  <a:pt x="643700" y="85558"/>
                </a:cubicBezTo>
                <a:lnTo>
                  <a:pt x="643570" y="85819"/>
                </a:lnTo>
                <a:cubicBezTo>
                  <a:pt x="642788" y="87555"/>
                  <a:pt x="641486" y="88640"/>
                  <a:pt x="639663" y="89074"/>
                </a:cubicBezTo>
                <a:cubicBezTo>
                  <a:pt x="639142" y="89248"/>
                  <a:pt x="638665" y="89335"/>
                  <a:pt x="638230" y="89335"/>
                </a:cubicBezTo>
                <a:cubicBezTo>
                  <a:pt x="636929" y="89335"/>
                  <a:pt x="635713" y="88901"/>
                  <a:pt x="634584" y="88032"/>
                </a:cubicBezTo>
                <a:cubicBezTo>
                  <a:pt x="632675" y="86470"/>
                  <a:pt x="630721" y="84994"/>
                  <a:pt x="628724" y="83605"/>
                </a:cubicBezTo>
                <a:cubicBezTo>
                  <a:pt x="628117" y="83258"/>
                  <a:pt x="627726" y="83388"/>
                  <a:pt x="627552" y="83995"/>
                </a:cubicBezTo>
                <a:cubicBezTo>
                  <a:pt x="622517" y="97973"/>
                  <a:pt x="613357" y="109042"/>
                  <a:pt x="600075" y="117203"/>
                </a:cubicBezTo>
                <a:cubicBezTo>
                  <a:pt x="598425" y="118158"/>
                  <a:pt x="596732" y="118635"/>
                  <a:pt x="594996" y="118635"/>
                </a:cubicBezTo>
                <a:cubicBezTo>
                  <a:pt x="594649" y="118635"/>
                  <a:pt x="594301" y="118635"/>
                  <a:pt x="593954" y="118635"/>
                </a:cubicBezTo>
                <a:cubicBezTo>
                  <a:pt x="591784" y="118375"/>
                  <a:pt x="589830" y="117550"/>
                  <a:pt x="588094" y="116161"/>
                </a:cubicBezTo>
                <a:cubicBezTo>
                  <a:pt x="587052" y="115293"/>
                  <a:pt x="586532" y="114164"/>
                  <a:pt x="586531" y="112775"/>
                </a:cubicBezTo>
                <a:cubicBezTo>
                  <a:pt x="586532" y="112601"/>
                  <a:pt x="586531" y="112384"/>
                  <a:pt x="586532" y="112124"/>
                </a:cubicBezTo>
                <a:cubicBezTo>
                  <a:pt x="586705" y="110474"/>
                  <a:pt x="587530" y="109259"/>
                  <a:pt x="589005" y="108478"/>
                </a:cubicBezTo>
                <a:cubicBezTo>
                  <a:pt x="602549" y="101272"/>
                  <a:pt x="611708" y="90810"/>
                  <a:pt x="616483" y="77093"/>
                </a:cubicBezTo>
                <a:cubicBezTo>
                  <a:pt x="616657" y="76399"/>
                  <a:pt x="616483" y="75922"/>
                  <a:pt x="615962" y="75661"/>
                </a:cubicBezTo>
                <a:cubicBezTo>
                  <a:pt x="604763" y="69758"/>
                  <a:pt x="593781" y="66155"/>
                  <a:pt x="583016" y="64852"/>
                </a:cubicBezTo>
                <a:cubicBezTo>
                  <a:pt x="582321" y="64766"/>
                  <a:pt x="581843" y="65026"/>
                  <a:pt x="581583" y="65634"/>
                </a:cubicBezTo>
                <a:cubicBezTo>
                  <a:pt x="574377" y="82476"/>
                  <a:pt x="569168" y="93241"/>
                  <a:pt x="565956" y="97929"/>
                </a:cubicBezTo>
                <a:cubicBezTo>
                  <a:pt x="561268" y="104788"/>
                  <a:pt x="555147" y="108217"/>
                  <a:pt x="547594" y="108217"/>
                </a:cubicBezTo>
                <a:cubicBezTo>
                  <a:pt x="542211" y="108217"/>
                  <a:pt x="537784" y="106437"/>
                  <a:pt x="534311" y="102878"/>
                </a:cubicBezTo>
                <a:cubicBezTo>
                  <a:pt x="530839" y="99318"/>
                  <a:pt x="529102" y="94587"/>
                  <a:pt x="529102" y="88683"/>
                </a:cubicBezTo>
                <a:cubicBezTo>
                  <a:pt x="529102" y="78786"/>
                  <a:pt x="533139" y="70452"/>
                  <a:pt x="541213" y="63680"/>
                </a:cubicBezTo>
                <a:cubicBezTo>
                  <a:pt x="549287" y="56909"/>
                  <a:pt x="559705" y="53176"/>
                  <a:pt x="572467" y="52481"/>
                </a:cubicBezTo>
                <a:cubicBezTo>
                  <a:pt x="573162" y="52481"/>
                  <a:pt x="573639" y="52177"/>
                  <a:pt x="573900" y="51569"/>
                </a:cubicBezTo>
                <a:cubicBezTo>
                  <a:pt x="580063" y="37679"/>
                  <a:pt x="583840" y="29258"/>
                  <a:pt x="585229" y="26306"/>
                </a:cubicBezTo>
                <a:cubicBezTo>
                  <a:pt x="585403" y="26132"/>
                  <a:pt x="585424" y="25937"/>
                  <a:pt x="585294" y="25720"/>
                </a:cubicBezTo>
                <a:cubicBezTo>
                  <a:pt x="585164" y="25503"/>
                  <a:pt x="584969" y="25394"/>
                  <a:pt x="584708" y="25394"/>
                </a:cubicBezTo>
                <a:cubicBezTo>
                  <a:pt x="576461" y="25655"/>
                  <a:pt x="568387" y="26045"/>
                  <a:pt x="560486" y="26566"/>
                </a:cubicBezTo>
                <a:cubicBezTo>
                  <a:pt x="559531" y="26653"/>
                  <a:pt x="558360" y="26740"/>
                  <a:pt x="556970" y="26827"/>
                </a:cubicBezTo>
                <a:cubicBezTo>
                  <a:pt x="556797" y="26914"/>
                  <a:pt x="556623" y="26957"/>
                  <a:pt x="556450" y="26957"/>
                </a:cubicBezTo>
                <a:cubicBezTo>
                  <a:pt x="554800" y="26957"/>
                  <a:pt x="553368" y="26393"/>
                  <a:pt x="552152" y="25264"/>
                </a:cubicBezTo>
                <a:cubicBezTo>
                  <a:pt x="550676" y="24049"/>
                  <a:pt x="549938" y="22442"/>
                  <a:pt x="549938" y="20446"/>
                </a:cubicBezTo>
                <a:cubicBezTo>
                  <a:pt x="549938" y="18796"/>
                  <a:pt x="550568" y="17364"/>
                  <a:pt x="551827" y="16148"/>
                </a:cubicBezTo>
                <a:cubicBezTo>
                  <a:pt x="553085" y="14933"/>
                  <a:pt x="554583" y="14325"/>
                  <a:pt x="556319" y="14325"/>
                </a:cubicBezTo>
                <a:close/>
                <a:moveTo>
                  <a:pt x="193774" y="30343"/>
                </a:moveTo>
                <a:cubicBezTo>
                  <a:pt x="193079" y="30343"/>
                  <a:pt x="192732" y="30690"/>
                  <a:pt x="192732" y="31385"/>
                </a:cubicBezTo>
                <a:lnTo>
                  <a:pt x="192732" y="46100"/>
                </a:lnTo>
                <a:cubicBezTo>
                  <a:pt x="192732" y="46708"/>
                  <a:pt x="193079" y="47012"/>
                  <a:pt x="193774" y="47012"/>
                </a:cubicBezTo>
                <a:lnTo>
                  <a:pt x="225679" y="47012"/>
                </a:lnTo>
                <a:cubicBezTo>
                  <a:pt x="226286" y="47012"/>
                  <a:pt x="226591" y="46708"/>
                  <a:pt x="226590" y="46100"/>
                </a:cubicBezTo>
                <a:lnTo>
                  <a:pt x="226591" y="31385"/>
                </a:lnTo>
                <a:cubicBezTo>
                  <a:pt x="226591" y="30690"/>
                  <a:pt x="226287" y="30343"/>
                  <a:pt x="225679" y="30343"/>
                </a:cubicBezTo>
                <a:close/>
                <a:moveTo>
                  <a:pt x="147935" y="30343"/>
                </a:moveTo>
                <a:cubicBezTo>
                  <a:pt x="147327" y="30343"/>
                  <a:pt x="147024" y="30690"/>
                  <a:pt x="147023" y="31385"/>
                </a:cubicBezTo>
                <a:lnTo>
                  <a:pt x="147024" y="46100"/>
                </a:lnTo>
                <a:cubicBezTo>
                  <a:pt x="147024" y="46708"/>
                  <a:pt x="147327" y="47012"/>
                  <a:pt x="147935" y="47012"/>
                </a:cubicBezTo>
                <a:lnTo>
                  <a:pt x="178928" y="47012"/>
                </a:lnTo>
                <a:cubicBezTo>
                  <a:pt x="179623" y="47012"/>
                  <a:pt x="179970" y="46708"/>
                  <a:pt x="179970" y="46100"/>
                </a:cubicBezTo>
                <a:lnTo>
                  <a:pt x="179970" y="31385"/>
                </a:lnTo>
                <a:cubicBezTo>
                  <a:pt x="179970" y="30690"/>
                  <a:pt x="179623" y="30343"/>
                  <a:pt x="178929" y="30343"/>
                </a:cubicBezTo>
                <a:close/>
                <a:moveTo>
                  <a:pt x="446800" y="7033"/>
                </a:moveTo>
                <a:lnTo>
                  <a:pt x="467376" y="7033"/>
                </a:lnTo>
                <a:cubicBezTo>
                  <a:pt x="469546" y="7033"/>
                  <a:pt x="471413" y="7771"/>
                  <a:pt x="472975" y="9246"/>
                </a:cubicBezTo>
                <a:cubicBezTo>
                  <a:pt x="474538" y="10722"/>
                  <a:pt x="475450" y="12545"/>
                  <a:pt x="475710" y="14716"/>
                </a:cubicBezTo>
                <a:cubicBezTo>
                  <a:pt x="477360" y="32340"/>
                  <a:pt x="480702" y="47337"/>
                  <a:pt x="485738" y="59708"/>
                </a:cubicBezTo>
                <a:cubicBezTo>
                  <a:pt x="490773" y="72080"/>
                  <a:pt x="498239" y="81608"/>
                  <a:pt x="508136" y="88293"/>
                </a:cubicBezTo>
                <a:cubicBezTo>
                  <a:pt x="509612" y="89248"/>
                  <a:pt x="510350" y="90680"/>
                  <a:pt x="510350" y="92590"/>
                </a:cubicBezTo>
                <a:cubicBezTo>
                  <a:pt x="510350" y="93979"/>
                  <a:pt x="509829" y="95151"/>
                  <a:pt x="508787" y="96106"/>
                </a:cubicBezTo>
                <a:cubicBezTo>
                  <a:pt x="507398" y="97582"/>
                  <a:pt x="505749" y="98450"/>
                  <a:pt x="503839" y="98711"/>
                </a:cubicBezTo>
                <a:cubicBezTo>
                  <a:pt x="503491" y="98711"/>
                  <a:pt x="503101" y="98711"/>
                  <a:pt x="502667" y="98711"/>
                </a:cubicBezTo>
                <a:cubicBezTo>
                  <a:pt x="501278" y="98711"/>
                  <a:pt x="499932" y="98277"/>
                  <a:pt x="498630" y="97409"/>
                </a:cubicBezTo>
                <a:cubicBezTo>
                  <a:pt x="485694" y="87772"/>
                  <a:pt x="476361" y="72926"/>
                  <a:pt x="470632" y="52872"/>
                </a:cubicBezTo>
                <a:cubicBezTo>
                  <a:pt x="470632" y="52785"/>
                  <a:pt x="470545" y="52741"/>
                  <a:pt x="470371" y="52741"/>
                </a:cubicBezTo>
                <a:cubicBezTo>
                  <a:pt x="470197" y="52742"/>
                  <a:pt x="470110" y="52785"/>
                  <a:pt x="470111" y="52872"/>
                </a:cubicBezTo>
                <a:cubicBezTo>
                  <a:pt x="464033" y="71798"/>
                  <a:pt x="454788" y="86513"/>
                  <a:pt x="442373" y="97018"/>
                </a:cubicBezTo>
                <a:cubicBezTo>
                  <a:pt x="441071" y="98060"/>
                  <a:pt x="439595" y="98581"/>
                  <a:pt x="437945" y="98581"/>
                </a:cubicBezTo>
                <a:cubicBezTo>
                  <a:pt x="437771" y="98581"/>
                  <a:pt x="437554" y="98580"/>
                  <a:pt x="437294" y="98581"/>
                </a:cubicBezTo>
                <a:cubicBezTo>
                  <a:pt x="435384" y="98407"/>
                  <a:pt x="433735" y="97669"/>
                  <a:pt x="432345" y="96367"/>
                </a:cubicBezTo>
                <a:cubicBezTo>
                  <a:pt x="431217" y="95238"/>
                  <a:pt x="430652" y="93936"/>
                  <a:pt x="430652" y="92460"/>
                </a:cubicBezTo>
                <a:cubicBezTo>
                  <a:pt x="430653" y="90550"/>
                  <a:pt x="431391" y="89074"/>
                  <a:pt x="432866" y="88032"/>
                </a:cubicBezTo>
                <a:cubicBezTo>
                  <a:pt x="446844" y="77094"/>
                  <a:pt x="456264" y="60208"/>
                  <a:pt x="461125" y="37375"/>
                </a:cubicBezTo>
                <a:cubicBezTo>
                  <a:pt x="461385" y="36246"/>
                  <a:pt x="461993" y="35356"/>
                  <a:pt x="462948" y="34705"/>
                </a:cubicBezTo>
                <a:cubicBezTo>
                  <a:pt x="463903" y="34054"/>
                  <a:pt x="464901" y="33816"/>
                  <a:pt x="465943" y="33989"/>
                </a:cubicBezTo>
                <a:cubicBezTo>
                  <a:pt x="466117" y="33989"/>
                  <a:pt x="466247" y="33946"/>
                  <a:pt x="466334" y="33859"/>
                </a:cubicBezTo>
                <a:cubicBezTo>
                  <a:pt x="466421" y="33772"/>
                  <a:pt x="466465" y="33685"/>
                  <a:pt x="466464" y="33598"/>
                </a:cubicBezTo>
                <a:cubicBezTo>
                  <a:pt x="465943" y="30386"/>
                  <a:pt x="465379" y="25785"/>
                  <a:pt x="464771" y="19795"/>
                </a:cubicBezTo>
                <a:cubicBezTo>
                  <a:pt x="464684" y="19100"/>
                  <a:pt x="464337" y="18753"/>
                  <a:pt x="463730" y="18753"/>
                </a:cubicBezTo>
                <a:lnTo>
                  <a:pt x="446800" y="18753"/>
                </a:lnTo>
                <a:cubicBezTo>
                  <a:pt x="445151" y="18753"/>
                  <a:pt x="443762" y="18189"/>
                  <a:pt x="442633" y="17060"/>
                </a:cubicBezTo>
                <a:cubicBezTo>
                  <a:pt x="441504" y="15931"/>
                  <a:pt x="440940" y="14542"/>
                  <a:pt x="440940" y="12893"/>
                </a:cubicBezTo>
                <a:cubicBezTo>
                  <a:pt x="440940" y="11243"/>
                  <a:pt x="441505" y="9854"/>
                  <a:pt x="442633" y="8726"/>
                </a:cubicBezTo>
                <a:cubicBezTo>
                  <a:pt x="443762" y="7597"/>
                  <a:pt x="445151" y="7033"/>
                  <a:pt x="446800" y="7033"/>
                </a:cubicBezTo>
                <a:close/>
                <a:moveTo>
                  <a:pt x="403826" y="5991"/>
                </a:moveTo>
                <a:cubicBezTo>
                  <a:pt x="403913" y="5991"/>
                  <a:pt x="404000" y="5991"/>
                  <a:pt x="404087" y="5991"/>
                </a:cubicBezTo>
                <a:cubicBezTo>
                  <a:pt x="405736" y="5991"/>
                  <a:pt x="407212" y="6468"/>
                  <a:pt x="408514" y="7423"/>
                </a:cubicBezTo>
                <a:cubicBezTo>
                  <a:pt x="414157" y="11677"/>
                  <a:pt x="418802" y="15714"/>
                  <a:pt x="422449" y="19534"/>
                </a:cubicBezTo>
                <a:cubicBezTo>
                  <a:pt x="423490" y="20663"/>
                  <a:pt x="424011" y="21965"/>
                  <a:pt x="424011" y="23441"/>
                </a:cubicBezTo>
                <a:cubicBezTo>
                  <a:pt x="424011" y="25438"/>
                  <a:pt x="423230" y="27087"/>
                  <a:pt x="421667" y="28389"/>
                </a:cubicBezTo>
                <a:cubicBezTo>
                  <a:pt x="420538" y="29344"/>
                  <a:pt x="419280" y="29822"/>
                  <a:pt x="417891" y="29822"/>
                </a:cubicBezTo>
                <a:cubicBezTo>
                  <a:pt x="417630" y="29822"/>
                  <a:pt x="417370" y="29822"/>
                  <a:pt x="417109" y="29822"/>
                </a:cubicBezTo>
                <a:cubicBezTo>
                  <a:pt x="415373" y="29562"/>
                  <a:pt x="413940" y="28824"/>
                  <a:pt x="412812" y="27608"/>
                </a:cubicBezTo>
                <a:cubicBezTo>
                  <a:pt x="408992" y="23267"/>
                  <a:pt x="404477" y="19057"/>
                  <a:pt x="399268" y="14976"/>
                </a:cubicBezTo>
                <a:cubicBezTo>
                  <a:pt x="398053" y="14021"/>
                  <a:pt x="397424" y="12806"/>
                  <a:pt x="397380" y="11330"/>
                </a:cubicBezTo>
                <a:cubicBezTo>
                  <a:pt x="397337" y="9854"/>
                  <a:pt x="397923" y="8639"/>
                  <a:pt x="399138" y="7684"/>
                </a:cubicBezTo>
                <a:cubicBezTo>
                  <a:pt x="400440" y="6555"/>
                  <a:pt x="402003" y="5991"/>
                  <a:pt x="403826" y="5991"/>
                </a:cubicBezTo>
                <a:close/>
                <a:moveTo>
                  <a:pt x="291573" y="8465"/>
                </a:moveTo>
                <a:lnTo>
                  <a:pt x="293135" y="8465"/>
                </a:lnTo>
                <a:cubicBezTo>
                  <a:pt x="295132" y="8465"/>
                  <a:pt x="296782" y="9246"/>
                  <a:pt x="298084" y="10809"/>
                </a:cubicBezTo>
                <a:cubicBezTo>
                  <a:pt x="299299" y="12111"/>
                  <a:pt x="299907" y="13631"/>
                  <a:pt x="299907" y="15367"/>
                </a:cubicBezTo>
                <a:cubicBezTo>
                  <a:pt x="299907" y="15627"/>
                  <a:pt x="299864" y="15888"/>
                  <a:pt x="299777" y="16148"/>
                </a:cubicBezTo>
                <a:cubicBezTo>
                  <a:pt x="299603" y="18232"/>
                  <a:pt x="299429" y="20706"/>
                  <a:pt x="299256" y="23571"/>
                </a:cubicBezTo>
                <a:cubicBezTo>
                  <a:pt x="298214" y="52915"/>
                  <a:pt x="297693" y="74055"/>
                  <a:pt x="297693" y="86991"/>
                </a:cubicBezTo>
                <a:cubicBezTo>
                  <a:pt x="297693" y="93589"/>
                  <a:pt x="299516" y="98364"/>
                  <a:pt x="303163" y="101315"/>
                </a:cubicBezTo>
                <a:cubicBezTo>
                  <a:pt x="306809" y="104267"/>
                  <a:pt x="311714" y="105743"/>
                  <a:pt x="317878" y="105743"/>
                </a:cubicBezTo>
                <a:cubicBezTo>
                  <a:pt x="334634" y="105743"/>
                  <a:pt x="348611" y="98667"/>
                  <a:pt x="359810" y="84516"/>
                </a:cubicBezTo>
                <a:cubicBezTo>
                  <a:pt x="361026" y="83040"/>
                  <a:pt x="362545" y="82302"/>
                  <a:pt x="364368" y="82302"/>
                </a:cubicBezTo>
                <a:cubicBezTo>
                  <a:pt x="364455" y="82216"/>
                  <a:pt x="364542" y="82172"/>
                  <a:pt x="364629" y="82172"/>
                </a:cubicBezTo>
                <a:cubicBezTo>
                  <a:pt x="366365" y="82172"/>
                  <a:pt x="367797" y="82867"/>
                  <a:pt x="368926" y="84256"/>
                </a:cubicBezTo>
                <a:cubicBezTo>
                  <a:pt x="370402" y="86079"/>
                  <a:pt x="371140" y="88119"/>
                  <a:pt x="371140" y="90376"/>
                </a:cubicBezTo>
                <a:cubicBezTo>
                  <a:pt x="371140" y="92460"/>
                  <a:pt x="370446" y="94327"/>
                  <a:pt x="369056" y="95976"/>
                </a:cubicBezTo>
                <a:cubicBezTo>
                  <a:pt x="366365" y="99101"/>
                  <a:pt x="363435" y="101966"/>
                  <a:pt x="360266" y="104571"/>
                </a:cubicBezTo>
                <a:cubicBezTo>
                  <a:pt x="357097" y="107175"/>
                  <a:pt x="353408" y="109671"/>
                  <a:pt x="349197" y="112059"/>
                </a:cubicBezTo>
                <a:cubicBezTo>
                  <a:pt x="344986" y="114446"/>
                  <a:pt x="340168" y="116313"/>
                  <a:pt x="334742" y="117658"/>
                </a:cubicBezTo>
                <a:cubicBezTo>
                  <a:pt x="329316" y="119004"/>
                  <a:pt x="323608" y="119677"/>
                  <a:pt x="317617" y="119677"/>
                </a:cubicBezTo>
                <a:cubicBezTo>
                  <a:pt x="307026" y="119677"/>
                  <a:pt x="298757" y="117224"/>
                  <a:pt x="292810" y="112319"/>
                </a:cubicBezTo>
                <a:cubicBezTo>
                  <a:pt x="286863" y="107414"/>
                  <a:pt x="283889" y="99709"/>
                  <a:pt x="283890" y="89204"/>
                </a:cubicBezTo>
                <a:cubicBezTo>
                  <a:pt x="283889" y="82433"/>
                  <a:pt x="284128" y="70734"/>
                  <a:pt x="284606" y="54109"/>
                </a:cubicBezTo>
                <a:cubicBezTo>
                  <a:pt x="285083" y="37483"/>
                  <a:pt x="285322" y="27304"/>
                  <a:pt x="285322" y="23571"/>
                </a:cubicBezTo>
                <a:cubicBezTo>
                  <a:pt x="285322" y="20880"/>
                  <a:pt x="285235" y="18362"/>
                  <a:pt x="285061" y="16018"/>
                </a:cubicBezTo>
                <a:cubicBezTo>
                  <a:pt x="284975" y="15758"/>
                  <a:pt x="284931" y="15541"/>
                  <a:pt x="284931" y="15367"/>
                </a:cubicBezTo>
                <a:cubicBezTo>
                  <a:pt x="284931" y="13544"/>
                  <a:pt x="285539" y="11981"/>
                  <a:pt x="286754" y="10679"/>
                </a:cubicBezTo>
                <a:cubicBezTo>
                  <a:pt x="288056" y="9116"/>
                  <a:pt x="289662" y="8378"/>
                  <a:pt x="291573" y="8465"/>
                </a:cubicBezTo>
                <a:close/>
                <a:moveTo>
                  <a:pt x="186351" y="1042"/>
                </a:moveTo>
                <a:cubicBezTo>
                  <a:pt x="188087" y="1042"/>
                  <a:pt x="189585" y="1672"/>
                  <a:pt x="190844" y="2931"/>
                </a:cubicBezTo>
                <a:cubicBezTo>
                  <a:pt x="192103" y="4189"/>
                  <a:pt x="192732" y="5687"/>
                  <a:pt x="192732" y="7423"/>
                </a:cubicBezTo>
                <a:lnTo>
                  <a:pt x="192732" y="17581"/>
                </a:lnTo>
                <a:cubicBezTo>
                  <a:pt x="192732" y="18189"/>
                  <a:pt x="193080" y="18492"/>
                  <a:pt x="193774" y="18492"/>
                </a:cubicBezTo>
                <a:lnTo>
                  <a:pt x="231669" y="18492"/>
                </a:lnTo>
                <a:cubicBezTo>
                  <a:pt x="233840" y="18492"/>
                  <a:pt x="235663" y="19252"/>
                  <a:pt x="237139" y="20771"/>
                </a:cubicBezTo>
                <a:cubicBezTo>
                  <a:pt x="238614" y="22291"/>
                  <a:pt x="239352" y="24092"/>
                  <a:pt x="239352" y="26176"/>
                </a:cubicBezTo>
                <a:lnTo>
                  <a:pt x="239353" y="88293"/>
                </a:lnTo>
                <a:cubicBezTo>
                  <a:pt x="239353" y="90029"/>
                  <a:pt x="238745" y="91527"/>
                  <a:pt x="237530" y="92786"/>
                </a:cubicBezTo>
                <a:cubicBezTo>
                  <a:pt x="236314" y="94044"/>
                  <a:pt x="234795" y="94674"/>
                  <a:pt x="232971" y="94674"/>
                </a:cubicBezTo>
                <a:lnTo>
                  <a:pt x="232581" y="94674"/>
                </a:lnTo>
                <a:cubicBezTo>
                  <a:pt x="230931" y="94674"/>
                  <a:pt x="229521" y="94088"/>
                  <a:pt x="228349" y="92916"/>
                </a:cubicBezTo>
                <a:cubicBezTo>
                  <a:pt x="227177" y="91744"/>
                  <a:pt x="226591" y="90333"/>
                  <a:pt x="226591" y="88683"/>
                </a:cubicBezTo>
                <a:cubicBezTo>
                  <a:pt x="226590" y="88249"/>
                  <a:pt x="226330" y="88032"/>
                  <a:pt x="225809" y="88032"/>
                </a:cubicBezTo>
                <a:lnTo>
                  <a:pt x="193774" y="88032"/>
                </a:lnTo>
                <a:cubicBezTo>
                  <a:pt x="193080" y="88032"/>
                  <a:pt x="192732" y="88336"/>
                  <a:pt x="192732" y="88944"/>
                </a:cubicBezTo>
                <a:lnTo>
                  <a:pt x="192732" y="116942"/>
                </a:lnTo>
                <a:cubicBezTo>
                  <a:pt x="192732" y="118679"/>
                  <a:pt x="192103" y="120176"/>
                  <a:pt x="190844" y="121435"/>
                </a:cubicBezTo>
                <a:cubicBezTo>
                  <a:pt x="189585" y="122694"/>
                  <a:pt x="188088" y="123323"/>
                  <a:pt x="186351" y="123323"/>
                </a:cubicBezTo>
                <a:cubicBezTo>
                  <a:pt x="184615" y="123323"/>
                  <a:pt x="183118" y="122694"/>
                  <a:pt x="181858" y="121435"/>
                </a:cubicBezTo>
                <a:cubicBezTo>
                  <a:pt x="180599" y="120176"/>
                  <a:pt x="179970" y="118678"/>
                  <a:pt x="179970" y="116942"/>
                </a:cubicBezTo>
                <a:lnTo>
                  <a:pt x="179970" y="88944"/>
                </a:lnTo>
                <a:cubicBezTo>
                  <a:pt x="179970" y="88336"/>
                  <a:pt x="179623" y="88032"/>
                  <a:pt x="178928" y="88032"/>
                </a:cubicBezTo>
                <a:lnTo>
                  <a:pt x="147805" y="88032"/>
                </a:lnTo>
                <a:cubicBezTo>
                  <a:pt x="147284" y="88032"/>
                  <a:pt x="147023" y="88293"/>
                  <a:pt x="147023" y="88814"/>
                </a:cubicBezTo>
                <a:lnTo>
                  <a:pt x="147023" y="89204"/>
                </a:lnTo>
                <a:cubicBezTo>
                  <a:pt x="147023" y="90854"/>
                  <a:pt x="146416" y="92286"/>
                  <a:pt x="145200" y="93502"/>
                </a:cubicBezTo>
                <a:cubicBezTo>
                  <a:pt x="143985" y="94717"/>
                  <a:pt x="142531" y="95325"/>
                  <a:pt x="140838" y="95325"/>
                </a:cubicBezTo>
                <a:cubicBezTo>
                  <a:pt x="139145" y="95325"/>
                  <a:pt x="137712" y="94717"/>
                  <a:pt x="136540" y="93502"/>
                </a:cubicBezTo>
                <a:cubicBezTo>
                  <a:pt x="135368" y="92286"/>
                  <a:pt x="134782" y="90854"/>
                  <a:pt x="134782" y="89204"/>
                </a:cubicBezTo>
                <a:lnTo>
                  <a:pt x="134782" y="26176"/>
                </a:lnTo>
                <a:cubicBezTo>
                  <a:pt x="134782" y="24092"/>
                  <a:pt x="135520" y="22291"/>
                  <a:pt x="136996" y="20771"/>
                </a:cubicBezTo>
                <a:cubicBezTo>
                  <a:pt x="138472" y="19252"/>
                  <a:pt x="140295" y="18492"/>
                  <a:pt x="142466" y="18492"/>
                </a:cubicBezTo>
                <a:lnTo>
                  <a:pt x="178928" y="18492"/>
                </a:lnTo>
                <a:cubicBezTo>
                  <a:pt x="179623" y="18492"/>
                  <a:pt x="179970" y="18189"/>
                  <a:pt x="179970" y="17581"/>
                </a:cubicBezTo>
                <a:lnTo>
                  <a:pt x="179970" y="7423"/>
                </a:lnTo>
                <a:cubicBezTo>
                  <a:pt x="179970" y="5687"/>
                  <a:pt x="180599" y="4189"/>
                  <a:pt x="181859" y="2931"/>
                </a:cubicBezTo>
                <a:cubicBezTo>
                  <a:pt x="183117" y="1672"/>
                  <a:pt x="184615" y="1042"/>
                  <a:pt x="186351" y="1042"/>
                </a:cubicBezTo>
                <a:close/>
                <a:moveTo>
                  <a:pt x="0" y="8726"/>
                </a:moveTo>
                <a:lnTo>
                  <a:pt x="106784" y="8726"/>
                </a:lnTo>
                <a:lnTo>
                  <a:pt x="106784" y="115380"/>
                </a:lnTo>
                <a:lnTo>
                  <a:pt x="0" y="1153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1050" dirty="0">
              <a:latin typeface="源柔ゴシック Medium" panose="020B0402020203020207" pitchFamily="50" charset="-128"/>
              <a:ea typeface="源柔ゴシック Medium" panose="020B0402020203020207" pitchFamily="50" charset="-128"/>
              <a:cs typeface="源柔ゴシック Medium" panose="020B0402020203020207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C0A943B9-C262-8B41-B788-543A575F2BF3}"/>
              </a:ext>
            </a:extLst>
          </p:cNvPr>
          <p:cNvSpPr txBox="1"/>
          <p:nvPr/>
        </p:nvSpPr>
        <p:spPr>
          <a:xfrm>
            <a:off x="393907" y="3815244"/>
            <a:ext cx="880243" cy="192424"/>
          </a:xfrm>
          <a:custGeom>
            <a:avLst/>
            <a:gdLst/>
            <a:ahLst/>
            <a:cxnLst/>
            <a:rect l="l" t="t" r="r" b="b"/>
            <a:pathLst>
              <a:path w="880243" h="192424">
                <a:moveTo>
                  <a:pt x="365353" y="46793"/>
                </a:moveTo>
                <a:lnTo>
                  <a:pt x="365353" y="143230"/>
                </a:lnTo>
                <a:lnTo>
                  <a:pt x="392157" y="143230"/>
                </a:lnTo>
                <a:cubicBezTo>
                  <a:pt x="398620" y="143238"/>
                  <a:pt x="404246" y="142371"/>
                  <a:pt x="409034" y="140629"/>
                </a:cubicBezTo>
                <a:cubicBezTo>
                  <a:pt x="413822" y="138887"/>
                  <a:pt x="417997" y="136219"/>
                  <a:pt x="421560" y="132626"/>
                </a:cubicBezTo>
                <a:cubicBezTo>
                  <a:pt x="425673" y="128387"/>
                  <a:pt x="428799" y="123010"/>
                  <a:pt x="430936" y="116495"/>
                </a:cubicBezTo>
                <a:cubicBezTo>
                  <a:pt x="433074" y="109980"/>
                  <a:pt x="434149" y="102552"/>
                  <a:pt x="434162" y="94211"/>
                </a:cubicBezTo>
                <a:cubicBezTo>
                  <a:pt x="434195" y="77205"/>
                  <a:pt x="430328" y="64800"/>
                  <a:pt x="422560" y="56997"/>
                </a:cubicBezTo>
                <a:cubicBezTo>
                  <a:pt x="419106" y="53508"/>
                  <a:pt x="414864" y="50932"/>
                  <a:pt x="409834" y="49269"/>
                </a:cubicBezTo>
                <a:cubicBezTo>
                  <a:pt x="404804" y="47606"/>
                  <a:pt x="398712" y="46780"/>
                  <a:pt x="391557" y="46793"/>
                </a:cubicBezTo>
                <a:close/>
                <a:moveTo>
                  <a:pt x="635260" y="11814"/>
                </a:moveTo>
                <a:lnTo>
                  <a:pt x="687067" y="11814"/>
                </a:lnTo>
                <a:cubicBezTo>
                  <a:pt x="688634" y="15464"/>
                  <a:pt x="690601" y="19414"/>
                  <a:pt x="692967" y="23664"/>
                </a:cubicBezTo>
                <a:cubicBezTo>
                  <a:pt x="695334" y="27914"/>
                  <a:pt x="698301" y="32763"/>
                  <a:pt x="701869" y="38213"/>
                </a:cubicBezTo>
                <a:lnTo>
                  <a:pt x="717071" y="61413"/>
                </a:lnTo>
                <a:lnTo>
                  <a:pt x="732072" y="38013"/>
                </a:lnTo>
                <a:cubicBezTo>
                  <a:pt x="735981" y="31884"/>
                  <a:pt x="739015" y="26893"/>
                  <a:pt x="741173" y="23039"/>
                </a:cubicBezTo>
                <a:cubicBezTo>
                  <a:pt x="743332" y="19185"/>
                  <a:pt x="745166" y="15443"/>
                  <a:pt x="746674" y="11814"/>
                </a:cubicBezTo>
                <a:lnTo>
                  <a:pt x="798081" y="11814"/>
                </a:lnTo>
                <a:cubicBezTo>
                  <a:pt x="794576" y="16176"/>
                  <a:pt x="791384" y="20251"/>
                  <a:pt x="788504" y="24039"/>
                </a:cubicBezTo>
                <a:cubicBezTo>
                  <a:pt x="785625" y="27826"/>
                  <a:pt x="782483" y="32151"/>
                  <a:pt x="779078" y="37013"/>
                </a:cubicBezTo>
                <a:lnTo>
                  <a:pt x="741474" y="89812"/>
                </a:lnTo>
                <a:lnTo>
                  <a:pt x="785679" y="151810"/>
                </a:lnTo>
                <a:cubicBezTo>
                  <a:pt x="788804" y="156210"/>
                  <a:pt x="791955" y="160460"/>
                  <a:pt x="795130" y="164560"/>
                </a:cubicBezTo>
                <a:cubicBezTo>
                  <a:pt x="798306" y="168660"/>
                  <a:pt x="801956" y="173210"/>
                  <a:pt x="806082" y="178209"/>
                </a:cubicBezTo>
                <a:lnTo>
                  <a:pt x="753075" y="178209"/>
                </a:lnTo>
                <a:cubicBezTo>
                  <a:pt x="751237" y="174697"/>
                  <a:pt x="749212" y="171022"/>
                  <a:pt x="746999" y="167185"/>
                </a:cubicBezTo>
                <a:cubicBezTo>
                  <a:pt x="744786" y="163347"/>
                  <a:pt x="742011" y="158822"/>
                  <a:pt x="738673" y="153610"/>
                </a:cubicBezTo>
                <a:lnTo>
                  <a:pt x="716870" y="119811"/>
                </a:lnTo>
                <a:lnTo>
                  <a:pt x="695268" y="153610"/>
                </a:lnTo>
                <a:cubicBezTo>
                  <a:pt x="692609" y="157735"/>
                  <a:pt x="690125" y="161735"/>
                  <a:pt x="687817" y="165610"/>
                </a:cubicBezTo>
                <a:cubicBezTo>
                  <a:pt x="685508" y="169485"/>
                  <a:pt x="683125" y="173685"/>
                  <a:pt x="680666" y="178209"/>
                </a:cubicBezTo>
                <a:lnTo>
                  <a:pt x="627659" y="178209"/>
                </a:lnTo>
                <a:cubicBezTo>
                  <a:pt x="632881" y="171835"/>
                  <a:pt x="636940" y="166785"/>
                  <a:pt x="639836" y="163060"/>
                </a:cubicBezTo>
                <a:cubicBezTo>
                  <a:pt x="642732" y="159335"/>
                  <a:pt x="645541" y="155585"/>
                  <a:pt x="648262" y="151810"/>
                </a:cubicBezTo>
                <a:lnTo>
                  <a:pt x="692267" y="90012"/>
                </a:lnTo>
                <a:lnTo>
                  <a:pt x="654863" y="37413"/>
                </a:lnTo>
                <a:cubicBezTo>
                  <a:pt x="651796" y="32959"/>
                  <a:pt x="648679" y="28668"/>
                  <a:pt x="645512" y="24539"/>
                </a:cubicBezTo>
                <a:cubicBezTo>
                  <a:pt x="642344" y="20410"/>
                  <a:pt x="638927" y="16168"/>
                  <a:pt x="635260" y="11814"/>
                </a:cubicBezTo>
                <a:close/>
                <a:moveTo>
                  <a:pt x="152486" y="11814"/>
                </a:moveTo>
                <a:lnTo>
                  <a:pt x="195891" y="11814"/>
                </a:lnTo>
                <a:cubicBezTo>
                  <a:pt x="196870" y="14493"/>
                  <a:pt x="198512" y="17885"/>
                  <a:pt x="200817" y="21989"/>
                </a:cubicBezTo>
                <a:cubicBezTo>
                  <a:pt x="203121" y="26093"/>
                  <a:pt x="206213" y="31034"/>
                  <a:pt x="210093" y="36813"/>
                </a:cubicBezTo>
                <a:lnTo>
                  <a:pt x="248098" y="93612"/>
                </a:lnTo>
                <a:cubicBezTo>
                  <a:pt x="250935" y="97816"/>
                  <a:pt x="253461" y="101757"/>
                  <a:pt x="255673" y="105436"/>
                </a:cubicBezTo>
                <a:cubicBezTo>
                  <a:pt x="257886" y="109115"/>
                  <a:pt x="260162" y="113107"/>
                  <a:pt x="262499" y="117411"/>
                </a:cubicBezTo>
                <a:cubicBezTo>
                  <a:pt x="262099" y="112853"/>
                  <a:pt x="261799" y="108170"/>
                  <a:pt x="261599" y="103361"/>
                </a:cubicBezTo>
                <a:cubicBezTo>
                  <a:pt x="261399" y="98553"/>
                  <a:pt x="261299" y="93370"/>
                  <a:pt x="261299" y="87812"/>
                </a:cubicBezTo>
                <a:lnTo>
                  <a:pt x="261299" y="42213"/>
                </a:lnTo>
                <a:cubicBezTo>
                  <a:pt x="261308" y="35747"/>
                  <a:pt x="261191" y="30180"/>
                  <a:pt x="260949" y="25514"/>
                </a:cubicBezTo>
                <a:cubicBezTo>
                  <a:pt x="260707" y="20847"/>
                  <a:pt x="260291" y="16280"/>
                  <a:pt x="259699" y="11814"/>
                </a:cubicBezTo>
                <a:lnTo>
                  <a:pt x="302304" y="11814"/>
                </a:lnTo>
                <a:cubicBezTo>
                  <a:pt x="301713" y="16205"/>
                  <a:pt x="301296" y="20772"/>
                  <a:pt x="301054" y="25514"/>
                </a:cubicBezTo>
                <a:cubicBezTo>
                  <a:pt x="300812" y="30255"/>
                  <a:pt x="300696" y="35822"/>
                  <a:pt x="300704" y="42213"/>
                </a:cubicBezTo>
                <a:lnTo>
                  <a:pt x="300704" y="148410"/>
                </a:lnTo>
                <a:cubicBezTo>
                  <a:pt x="300708" y="154464"/>
                  <a:pt x="300850" y="159906"/>
                  <a:pt x="301129" y="164735"/>
                </a:cubicBezTo>
                <a:cubicBezTo>
                  <a:pt x="301408" y="169564"/>
                  <a:pt x="301800" y="174055"/>
                  <a:pt x="302304" y="178209"/>
                </a:cubicBezTo>
                <a:lnTo>
                  <a:pt x="258499" y="178209"/>
                </a:lnTo>
                <a:cubicBezTo>
                  <a:pt x="256724" y="174476"/>
                  <a:pt x="254623" y="170593"/>
                  <a:pt x="252198" y="166560"/>
                </a:cubicBezTo>
                <a:cubicBezTo>
                  <a:pt x="249773" y="162527"/>
                  <a:pt x="246872" y="157943"/>
                  <a:pt x="243497" y="152810"/>
                </a:cubicBezTo>
                <a:lnTo>
                  <a:pt x="206492" y="97012"/>
                </a:lnTo>
                <a:cubicBezTo>
                  <a:pt x="203880" y="93149"/>
                  <a:pt x="201504" y="89374"/>
                  <a:pt x="199366" y="85687"/>
                </a:cubicBezTo>
                <a:cubicBezTo>
                  <a:pt x="197229" y="82000"/>
                  <a:pt x="194803" y="77575"/>
                  <a:pt x="192091" y="72412"/>
                </a:cubicBezTo>
                <a:cubicBezTo>
                  <a:pt x="192586" y="76979"/>
                  <a:pt x="192945" y="81845"/>
                  <a:pt x="193166" y="87012"/>
                </a:cubicBezTo>
                <a:cubicBezTo>
                  <a:pt x="193387" y="92178"/>
                  <a:pt x="193495" y="97245"/>
                  <a:pt x="193491" y="102212"/>
                </a:cubicBezTo>
                <a:lnTo>
                  <a:pt x="193491" y="147010"/>
                </a:lnTo>
                <a:cubicBezTo>
                  <a:pt x="193482" y="153810"/>
                  <a:pt x="193599" y="159660"/>
                  <a:pt x="193841" y="164560"/>
                </a:cubicBezTo>
                <a:cubicBezTo>
                  <a:pt x="194082" y="169460"/>
                  <a:pt x="194499" y="174010"/>
                  <a:pt x="195091" y="178209"/>
                </a:cubicBezTo>
                <a:lnTo>
                  <a:pt x="152486" y="178209"/>
                </a:lnTo>
                <a:cubicBezTo>
                  <a:pt x="153077" y="174414"/>
                  <a:pt x="153494" y="170055"/>
                  <a:pt x="153736" y="165135"/>
                </a:cubicBezTo>
                <a:cubicBezTo>
                  <a:pt x="153977" y="160214"/>
                  <a:pt x="154094" y="154106"/>
                  <a:pt x="154086" y="146810"/>
                </a:cubicBezTo>
                <a:lnTo>
                  <a:pt x="154086" y="41613"/>
                </a:lnTo>
                <a:cubicBezTo>
                  <a:pt x="154094" y="35872"/>
                  <a:pt x="153977" y="30605"/>
                  <a:pt x="153736" y="25814"/>
                </a:cubicBezTo>
                <a:cubicBezTo>
                  <a:pt x="153494" y="21022"/>
                  <a:pt x="153077" y="16355"/>
                  <a:pt x="152486" y="11814"/>
                </a:cubicBezTo>
                <a:close/>
                <a:moveTo>
                  <a:pt x="85811" y="11814"/>
                </a:moveTo>
                <a:lnTo>
                  <a:pt x="129816" y="11814"/>
                </a:lnTo>
                <a:cubicBezTo>
                  <a:pt x="129224" y="15722"/>
                  <a:pt x="128808" y="19855"/>
                  <a:pt x="128566" y="24214"/>
                </a:cubicBezTo>
                <a:cubicBezTo>
                  <a:pt x="128324" y="28572"/>
                  <a:pt x="128208" y="34305"/>
                  <a:pt x="128216" y="41413"/>
                </a:cubicBezTo>
                <a:lnTo>
                  <a:pt x="128216" y="148610"/>
                </a:lnTo>
                <a:cubicBezTo>
                  <a:pt x="128208" y="155356"/>
                  <a:pt x="128324" y="160964"/>
                  <a:pt x="128566" y="165435"/>
                </a:cubicBezTo>
                <a:cubicBezTo>
                  <a:pt x="128808" y="169905"/>
                  <a:pt x="129224" y="174164"/>
                  <a:pt x="129816" y="178209"/>
                </a:cubicBezTo>
                <a:lnTo>
                  <a:pt x="85811" y="178209"/>
                </a:lnTo>
                <a:cubicBezTo>
                  <a:pt x="86402" y="174401"/>
                  <a:pt x="86819" y="170168"/>
                  <a:pt x="87061" y="165510"/>
                </a:cubicBezTo>
                <a:cubicBezTo>
                  <a:pt x="87302" y="160852"/>
                  <a:pt x="87419" y="155218"/>
                  <a:pt x="87411" y="148610"/>
                </a:cubicBezTo>
                <a:lnTo>
                  <a:pt x="87411" y="41413"/>
                </a:lnTo>
                <a:cubicBezTo>
                  <a:pt x="87419" y="34168"/>
                  <a:pt x="87302" y="28459"/>
                  <a:pt x="87061" y="24289"/>
                </a:cubicBezTo>
                <a:cubicBezTo>
                  <a:pt x="86819" y="20118"/>
                  <a:pt x="86402" y="15960"/>
                  <a:pt x="85811" y="11814"/>
                </a:cubicBezTo>
                <a:close/>
                <a:moveTo>
                  <a:pt x="323948" y="11214"/>
                </a:moveTo>
                <a:cubicBezTo>
                  <a:pt x="327644" y="11414"/>
                  <a:pt x="331503" y="11564"/>
                  <a:pt x="335525" y="11664"/>
                </a:cubicBezTo>
                <a:cubicBezTo>
                  <a:pt x="339546" y="11764"/>
                  <a:pt x="345555" y="11814"/>
                  <a:pt x="353552" y="11814"/>
                </a:cubicBezTo>
                <a:lnTo>
                  <a:pt x="395357" y="11814"/>
                </a:lnTo>
                <a:cubicBezTo>
                  <a:pt x="407692" y="11826"/>
                  <a:pt x="418726" y="13500"/>
                  <a:pt x="428458" y="16836"/>
                </a:cubicBezTo>
                <a:cubicBezTo>
                  <a:pt x="438191" y="20171"/>
                  <a:pt x="446423" y="25093"/>
                  <a:pt x="453153" y="31602"/>
                </a:cubicBezTo>
                <a:cubicBezTo>
                  <a:pt x="460453" y="38819"/>
                  <a:pt x="465942" y="47626"/>
                  <a:pt x="469620" y="58024"/>
                </a:cubicBezTo>
                <a:cubicBezTo>
                  <a:pt x="473297" y="68423"/>
                  <a:pt x="475138" y="80285"/>
                  <a:pt x="475142" y="93611"/>
                </a:cubicBezTo>
                <a:cubicBezTo>
                  <a:pt x="475125" y="107346"/>
                  <a:pt x="473160" y="119641"/>
                  <a:pt x="469245" y="130498"/>
                </a:cubicBezTo>
                <a:cubicBezTo>
                  <a:pt x="465330" y="141355"/>
                  <a:pt x="459566" y="150596"/>
                  <a:pt x="451953" y="158221"/>
                </a:cubicBezTo>
                <a:cubicBezTo>
                  <a:pt x="445240" y="164826"/>
                  <a:pt x="437175" y="169806"/>
                  <a:pt x="427759" y="173162"/>
                </a:cubicBezTo>
                <a:cubicBezTo>
                  <a:pt x="418342" y="176519"/>
                  <a:pt x="407675" y="178201"/>
                  <a:pt x="395757" y="178209"/>
                </a:cubicBezTo>
                <a:lnTo>
                  <a:pt x="353552" y="178209"/>
                </a:lnTo>
                <a:cubicBezTo>
                  <a:pt x="346113" y="178209"/>
                  <a:pt x="340338" y="178259"/>
                  <a:pt x="336225" y="178359"/>
                </a:cubicBezTo>
                <a:cubicBezTo>
                  <a:pt x="332112" y="178459"/>
                  <a:pt x="328086" y="178609"/>
                  <a:pt x="324148" y="178809"/>
                </a:cubicBezTo>
                <a:cubicBezTo>
                  <a:pt x="324740" y="174608"/>
                  <a:pt x="325157" y="170368"/>
                  <a:pt x="325398" y="166092"/>
                </a:cubicBezTo>
                <a:cubicBezTo>
                  <a:pt x="325640" y="161815"/>
                  <a:pt x="325757" y="156327"/>
                  <a:pt x="325748" y="149626"/>
                </a:cubicBezTo>
                <a:lnTo>
                  <a:pt x="325748" y="40617"/>
                </a:lnTo>
                <a:cubicBezTo>
                  <a:pt x="325761" y="34016"/>
                  <a:pt x="325636" y="28566"/>
                  <a:pt x="325373" y="24265"/>
                </a:cubicBezTo>
                <a:cubicBezTo>
                  <a:pt x="325111" y="19965"/>
                  <a:pt x="324636" y="15614"/>
                  <a:pt x="323948" y="11214"/>
                </a:cubicBezTo>
                <a:close/>
                <a:moveTo>
                  <a:pt x="618401" y="10413"/>
                </a:moveTo>
                <a:lnTo>
                  <a:pt x="618401" y="47794"/>
                </a:lnTo>
                <a:cubicBezTo>
                  <a:pt x="613971" y="47298"/>
                  <a:pt x="609529" y="46939"/>
                  <a:pt x="605074" y="46718"/>
                </a:cubicBezTo>
                <a:cubicBezTo>
                  <a:pt x="600620" y="46497"/>
                  <a:pt x="595127" y="46389"/>
                  <a:pt x="588597" y="46393"/>
                </a:cubicBezTo>
                <a:lnTo>
                  <a:pt x="536591" y="46393"/>
                </a:lnTo>
                <a:lnTo>
                  <a:pt x="536591" y="75822"/>
                </a:lnTo>
                <a:lnTo>
                  <a:pt x="579796" y="75822"/>
                </a:lnTo>
                <a:cubicBezTo>
                  <a:pt x="586072" y="75838"/>
                  <a:pt x="591223" y="75755"/>
                  <a:pt x="595248" y="75571"/>
                </a:cubicBezTo>
                <a:cubicBezTo>
                  <a:pt x="599274" y="75388"/>
                  <a:pt x="604124" y="75004"/>
                  <a:pt x="609800" y="74420"/>
                </a:cubicBezTo>
                <a:lnTo>
                  <a:pt x="609800" y="111402"/>
                </a:lnTo>
                <a:cubicBezTo>
                  <a:pt x="605299" y="110906"/>
                  <a:pt x="600849" y="110547"/>
                  <a:pt x="596448" y="110326"/>
                </a:cubicBezTo>
                <a:cubicBezTo>
                  <a:pt x="592048" y="110105"/>
                  <a:pt x="586497" y="109997"/>
                  <a:pt x="579796" y="110001"/>
                </a:cubicBezTo>
                <a:lnTo>
                  <a:pt x="536591" y="110001"/>
                </a:lnTo>
                <a:lnTo>
                  <a:pt x="536591" y="143630"/>
                </a:lnTo>
                <a:lnTo>
                  <a:pt x="588197" y="143630"/>
                </a:lnTo>
                <a:cubicBezTo>
                  <a:pt x="595669" y="143634"/>
                  <a:pt x="601928" y="143526"/>
                  <a:pt x="606975" y="143305"/>
                </a:cubicBezTo>
                <a:cubicBezTo>
                  <a:pt x="612021" y="143084"/>
                  <a:pt x="616630" y="142725"/>
                  <a:pt x="620801" y="142229"/>
                </a:cubicBezTo>
                <a:lnTo>
                  <a:pt x="620801" y="179610"/>
                </a:lnTo>
                <a:cubicBezTo>
                  <a:pt x="616738" y="179114"/>
                  <a:pt x="612313" y="178755"/>
                  <a:pt x="607525" y="178534"/>
                </a:cubicBezTo>
                <a:cubicBezTo>
                  <a:pt x="602737" y="178314"/>
                  <a:pt x="596161" y="178205"/>
                  <a:pt x="587797" y="178209"/>
                </a:cubicBezTo>
                <a:lnTo>
                  <a:pt x="524789" y="178209"/>
                </a:lnTo>
                <a:cubicBezTo>
                  <a:pt x="517451" y="178209"/>
                  <a:pt x="511725" y="178259"/>
                  <a:pt x="507612" y="178359"/>
                </a:cubicBezTo>
                <a:cubicBezTo>
                  <a:pt x="503499" y="178459"/>
                  <a:pt x="499424" y="178609"/>
                  <a:pt x="495386" y="178809"/>
                </a:cubicBezTo>
                <a:cubicBezTo>
                  <a:pt x="495977" y="174957"/>
                  <a:pt x="496394" y="170818"/>
                  <a:pt x="496636" y="166391"/>
                </a:cubicBezTo>
                <a:cubicBezTo>
                  <a:pt x="496877" y="161965"/>
                  <a:pt x="496994" y="156376"/>
                  <a:pt x="496986" y="149626"/>
                </a:cubicBezTo>
                <a:lnTo>
                  <a:pt x="496986" y="40396"/>
                </a:lnTo>
                <a:cubicBezTo>
                  <a:pt x="496994" y="34371"/>
                  <a:pt x="496877" y="29182"/>
                  <a:pt x="496636" y="24831"/>
                </a:cubicBezTo>
                <a:cubicBezTo>
                  <a:pt x="496394" y="20479"/>
                  <a:pt x="495977" y="15940"/>
                  <a:pt x="495386" y="11214"/>
                </a:cubicBezTo>
                <a:cubicBezTo>
                  <a:pt x="499224" y="11414"/>
                  <a:pt x="503199" y="11564"/>
                  <a:pt x="507312" y="11664"/>
                </a:cubicBezTo>
                <a:cubicBezTo>
                  <a:pt x="511425" y="11764"/>
                  <a:pt x="517251" y="11814"/>
                  <a:pt x="524789" y="11814"/>
                </a:cubicBezTo>
                <a:lnTo>
                  <a:pt x="588597" y="11814"/>
                </a:lnTo>
                <a:cubicBezTo>
                  <a:pt x="595202" y="11818"/>
                  <a:pt x="600695" y="11709"/>
                  <a:pt x="605074" y="11489"/>
                </a:cubicBezTo>
                <a:cubicBezTo>
                  <a:pt x="609454" y="11268"/>
                  <a:pt x="613896" y="10909"/>
                  <a:pt x="618401" y="10413"/>
                </a:cubicBezTo>
                <a:close/>
                <a:moveTo>
                  <a:pt x="810835" y="200"/>
                </a:moveTo>
                <a:lnTo>
                  <a:pt x="880243" y="200"/>
                </a:lnTo>
                <a:lnTo>
                  <a:pt x="880243" y="192424"/>
                </a:lnTo>
                <a:lnTo>
                  <a:pt x="810835" y="192424"/>
                </a:lnTo>
                <a:cubicBezTo>
                  <a:pt x="816969" y="184031"/>
                  <a:pt x="821653" y="176913"/>
                  <a:pt x="824886" y="171071"/>
                </a:cubicBezTo>
                <a:cubicBezTo>
                  <a:pt x="828120" y="165229"/>
                  <a:pt x="830904" y="158811"/>
                  <a:pt x="833237" y="151819"/>
                </a:cubicBezTo>
                <a:cubicBezTo>
                  <a:pt x="836134" y="143459"/>
                  <a:pt x="838292" y="134725"/>
                  <a:pt x="839713" y="125615"/>
                </a:cubicBezTo>
                <a:cubicBezTo>
                  <a:pt x="841134" y="116506"/>
                  <a:pt x="841843" y="106771"/>
                  <a:pt x="841838" y="96412"/>
                </a:cubicBezTo>
                <a:cubicBezTo>
                  <a:pt x="841843" y="85956"/>
                  <a:pt x="841134" y="76163"/>
                  <a:pt x="839713" y="67033"/>
                </a:cubicBezTo>
                <a:cubicBezTo>
                  <a:pt x="838292" y="57903"/>
                  <a:pt x="836134" y="49160"/>
                  <a:pt x="833237" y="40805"/>
                </a:cubicBezTo>
                <a:cubicBezTo>
                  <a:pt x="830904" y="33812"/>
                  <a:pt x="828120" y="27395"/>
                  <a:pt x="824886" y="21552"/>
                </a:cubicBezTo>
                <a:cubicBezTo>
                  <a:pt x="821653" y="15710"/>
                  <a:pt x="816969" y="8592"/>
                  <a:pt x="810835" y="200"/>
                </a:cubicBezTo>
                <a:close/>
                <a:moveTo>
                  <a:pt x="0" y="0"/>
                </a:moveTo>
                <a:lnTo>
                  <a:pt x="69409" y="0"/>
                </a:lnTo>
                <a:cubicBezTo>
                  <a:pt x="63274" y="8392"/>
                  <a:pt x="58591" y="15510"/>
                  <a:pt x="55357" y="21352"/>
                </a:cubicBezTo>
                <a:cubicBezTo>
                  <a:pt x="52123" y="27195"/>
                  <a:pt x="49339" y="33612"/>
                  <a:pt x="47006" y="40605"/>
                </a:cubicBezTo>
                <a:cubicBezTo>
                  <a:pt x="44110" y="48952"/>
                  <a:pt x="41951" y="57661"/>
                  <a:pt x="40530" y="66733"/>
                </a:cubicBezTo>
                <a:cubicBezTo>
                  <a:pt x="39109" y="75805"/>
                  <a:pt x="38400" y="85564"/>
                  <a:pt x="38405" y="96012"/>
                </a:cubicBezTo>
                <a:cubicBezTo>
                  <a:pt x="38400" y="106371"/>
                  <a:pt x="39109" y="116106"/>
                  <a:pt x="40530" y="125215"/>
                </a:cubicBezTo>
                <a:cubicBezTo>
                  <a:pt x="41951" y="134325"/>
                  <a:pt x="44110" y="143059"/>
                  <a:pt x="47006" y="151419"/>
                </a:cubicBezTo>
                <a:cubicBezTo>
                  <a:pt x="49339" y="158411"/>
                  <a:pt x="52123" y="164829"/>
                  <a:pt x="55357" y="170671"/>
                </a:cubicBezTo>
                <a:cubicBezTo>
                  <a:pt x="58591" y="176513"/>
                  <a:pt x="63274" y="183631"/>
                  <a:pt x="69409" y="192024"/>
                </a:cubicBezTo>
                <a:lnTo>
                  <a:pt x="0" y="19202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kumimoji="1" lang="ja-JP" altLang="en-US" sz="2000" dirty="0">
              <a:latin typeface="ヒラギノ角ゴ Std W8" panose="020B0800000000000000" pitchFamily="34" charset="-128"/>
              <a:ea typeface="ヒラギノ角ゴ Std W8" panose="020B0800000000000000" pitchFamily="34" charset="-128"/>
              <a:cs typeface="源柔ゴシック Bold" panose="020B0602020203020207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B711C27-FF92-BF5D-65BD-E0AB965FED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439" y="7994896"/>
            <a:ext cx="964145" cy="9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78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d17d031-8f7a-4e8d-b28e-f61c62a59fce}" enabled="1" method="Standard" siteId="{7362b583-b1a3-45d8-ae7a-243240f03c8c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1270</TotalTime>
  <Words>56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Aptos</vt:lpstr>
      <vt:lpstr>Aptos Display</vt:lpstr>
      <vt:lpstr>ヒラギノ角ゴ Pro W6</vt:lpstr>
      <vt:lpstr>ヒラギノ角ゴ Std W8</vt:lpstr>
      <vt:lpstr>メイリオ</vt:lpstr>
      <vt:lpstr>源柔ゴシック Bold</vt:lpstr>
      <vt:lpstr>源柔ゴシック Medium</vt:lpstr>
      <vt:lpstr>源柔ゴシック Regular</vt:lpstr>
      <vt:lpstr>源柔ゴシックX Medium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安濃 直樹</dc:creator>
  <cp:lastModifiedBy>上坂 由希子 / 関西第一統括部 大阪南支社 ＳＯＭＰＯひまわり生命</cp:lastModifiedBy>
  <cp:revision>122</cp:revision>
  <dcterms:created xsi:type="dcterms:W3CDTF">2026-04-28T05:45:52Z</dcterms:created>
  <dcterms:modified xsi:type="dcterms:W3CDTF">2026-09-03T06:39:37Z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テーマ:10</vt:lpwstr>
  </property>
  <property fmtid="{D5CDD505-2E9C-101B-9397-08002B2CF9AE}" pid="3" name="ClassificationContentMarkingFooterText">
    <vt:lpwstr>社外秘</vt:lpwstr>
  </property>
  <property fmtid="{D5CDD505-2E9C-101B-9397-08002B2CF9AE}" pid="4" name="ClassificationContentMarkingHeaderLocations">
    <vt:lpwstr>Office テーマ:9</vt:lpwstr>
  </property>
  <property fmtid="{D5CDD505-2E9C-101B-9397-08002B2CF9AE}" pid="5" name="ClassificationContentMarkingHeaderText">
    <vt:lpwstr>社外秘</vt:lpwstr>
  </property>
</Properties>
</file>